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648" r:id="rId5"/>
  </p:sldMasterIdLst>
  <p:notesMasterIdLst>
    <p:notesMasterId r:id="rId24"/>
  </p:notesMasterIdLst>
  <p:sldIdLst>
    <p:sldId id="296" r:id="rId6"/>
    <p:sldId id="258" r:id="rId7"/>
    <p:sldId id="301" r:id="rId8"/>
    <p:sldId id="283" r:id="rId9"/>
    <p:sldId id="295" r:id="rId10"/>
    <p:sldId id="288" r:id="rId11"/>
    <p:sldId id="294" r:id="rId12"/>
    <p:sldId id="291" r:id="rId13"/>
    <p:sldId id="563" r:id="rId14"/>
    <p:sldId id="305" r:id="rId15"/>
    <p:sldId id="548" r:id="rId16"/>
    <p:sldId id="560" r:id="rId17"/>
    <p:sldId id="306" r:id="rId18"/>
    <p:sldId id="307" r:id="rId19"/>
    <p:sldId id="564" r:id="rId20"/>
    <p:sldId id="558" r:id="rId21"/>
    <p:sldId id="308" r:id="rId22"/>
    <p:sldId id="561" r:id="rId2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881F70-014F-46DD-AAEA-B54283E6FA0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17B9D9-F40B-4EAB-AA65-1189510CA299}">
      <dgm:prSet phldr="0"/>
      <dgm:spPr/>
      <dgm:t>
        <a:bodyPr/>
        <a:lstStyle/>
        <a:p>
          <a:pPr>
            <a:lnSpc>
              <a:spcPct val="100000"/>
            </a:lnSpc>
            <a:defRPr cap="all"/>
          </a:pPr>
          <a:r>
            <a:rPr lang="en-US">
              <a:latin typeface="Grandview Display"/>
            </a:rPr>
            <a:t>Connect &amp; Collaborate</a:t>
          </a:r>
          <a:endParaRPr lang="en-US"/>
        </a:p>
      </dgm:t>
    </dgm:pt>
    <dgm:pt modelId="{1B9B5CA1-EEC9-47DB-B40F-A7A5A0D7FE84}" type="parTrans" cxnId="{C306759D-DC64-44BC-82D0-9329E24C49F3}">
      <dgm:prSet/>
      <dgm:spPr/>
      <dgm:t>
        <a:bodyPr/>
        <a:lstStyle/>
        <a:p>
          <a:endParaRPr lang="en-US"/>
        </a:p>
      </dgm:t>
    </dgm:pt>
    <dgm:pt modelId="{6E029537-0E4D-4241-99F0-3B990C6F6EBB}" type="sibTrans" cxnId="{C306759D-DC64-44BC-82D0-9329E24C49F3}">
      <dgm:prSet phldrT="01" phldr="0"/>
      <dgm:spPr/>
      <dgm:t>
        <a:bodyPr/>
        <a:lstStyle/>
        <a:p>
          <a:endParaRPr lang="en-US"/>
        </a:p>
      </dgm:t>
    </dgm:pt>
    <dgm:pt modelId="{8187B632-8EA7-4B14-B741-80CE853D77D7}">
      <dgm:prSet phldr="0"/>
      <dgm:spPr/>
      <dgm:t>
        <a:bodyPr/>
        <a:lstStyle/>
        <a:p>
          <a:pPr>
            <a:lnSpc>
              <a:spcPct val="100000"/>
            </a:lnSpc>
            <a:defRPr cap="all"/>
          </a:pPr>
          <a:r>
            <a:rPr lang="en-US">
              <a:latin typeface="Grandview Display"/>
            </a:rPr>
            <a:t>Skills &amp; Wealth Building</a:t>
          </a:r>
        </a:p>
      </dgm:t>
    </dgm:pt>
    <dgm:pt modelId="{55883FC0-7BA1-4CF3-9611-860ACA2983E8}" type="parTrans" cxnId="{CAEAC025-EFAA-44FE-8CA8-CE453E1D69FC}">
      <dgm:prSet/>
      <dgm:spPr/>
    </dgm:pt>
    <dgm:pt modelId="{58058B44-58BD-470D-BCAA-903CD52A0790}" type="sibTrans" cxnId="{CAEAC025-EFAA-44FE-8CA8-CE453E1D69FC}">
      <dgm:prSet phldrT="02" phldr="0"/>
      <dgm:spPr/>
      <dgm:t>
        <a:bodyPr/>
        <a:lstStyle/>
        <a:p>
          <a:endParaRPr lang="en-US"/>
        </a:p>
      </dgm:t>
    </dgm:pt>
    <dgm:pt modelId="{CDCC70F2-1ED1-4A1D-96C1-272500FFC2A2}">
      <dgm:prSet phldr="0"/>
      <dgm:spPr/>
      <dgm:t>
        <a:bodyPr/>
        <a:lstStyle/>
        <a:p>
          <a:pPr>
            <a:lnSpc>
              <a:spcPct val="100000"/>
            </a:lnSpc>
            <a:defRPr cap="all"/>
          </a:pPr>
          <a:r>
            <a:rPr lang="en-US">
              <a:latin typeface="Grandview Display"/>
            </a:rPr>
            <a:t>Power in Practice</a:t>
          </a:r>
          <a:endParaRPr lang="en-US"/>
        </a:p>
      </dgm:t>
    </dgm:pt>
    <dgm:pt modelId="{B8606BE5-43BD-4AFB-9BE8-DA4FC9EF3D33}" type="parTrans" cxnId="{A39F2422-3658-4D65-BA21-2B33B8BA1348}">
      <dgm:prSet/>
      <dgm:spPr/>
    </dgm:pt>
    <dgm:pt modelId="{F7CD5EB7-583F-4860-BC5D-702F2B1B9BB5}" type="sibTrans" cxnId="{A39F2422-3658-4D65-BA21-2B33B8BA1348}">
      <dgm:prSet phldrT="03" phldr="0"/>
      <dgm:spPr/>
      <dgm:t>
        <a:bodyPr/>
        <a:lstStyle/>
        <a:p>
          <a:endParaRPr lang="en-US"/>
        </a:p>
      </dgm:t>
    </dgm:pt>
    <dgm:pt modelId="{157A20F5-12A5-4AB2-8DE5-5B6AA3257636}" type="pres">
      <dgm:prSet presAssocID="{EA881F70-014F-46DD-AAEA-B54283E6FA03}" presName="root" presStyleCnt="0">
        <dgm:presLayoutVars>
          <dgm:dir/>
          <dgm:resizeHandles val="exact"/>
        </dgm:presLayoutVars>
      </dgm:prSet>
      <dgm:spPr/>
    </dgm:pt>
    <dgm:pt modelId="{110B0954-F9E8-4515-8D52-7719824EAE67}" type="pres">
      <dgm:prSet presAssocID="{3417B9D9-F40B-4EAB-AA65-1189510CA299}" presName="compNode" presStyleCnt="0"/>
      <dgm:spPr/>
    </dgm:pt>
    <dgm:pt modelId="{4BC62120-590C-4CDF-A07A-AE0DAEFAB77F}" type="pres">
      <dgm:prSet presAssocID="{3417B9D9-F40B-4EAB-AA65-1189510CA299}" presName="iconBgRect" presStyleLbl="bgShp" presStyleIdx="0" presStyleCnt="3"/>
      <dgm:spPr>
        <a:prstGeom prst="round2DiagRect">
          <a:avLst>
            <a:gd name="adj1" fmla="val 29727"/>
            <a:gd name="adj2" fmla="val 0"/>
          </a:avLst>
        </a:prstGeom>
      </dgm:spPr>
    </dgm:pt>
    <dgm:pt modelId="{23EC3E5B-F847-4028-9F2A-470AC209032E}" type="pres">
      <dgm:prSet presAssocID="{3417B9D9-F40B-4EAB-AA65-1189510CA29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38D050B2-6F2F-40D5-A3F5-CA75BB12EB2A}" type="pres">
      <dgm:prSet presAssocID="{3417B9D9-F40B-4EAB-AA65-1189510CA299}" presName="spaceRect" presStyleCnt="0"/>
      <dgm:spPr/>
    </dgm:pt>
    <dgm:pt modelId="{9B9FA392-5BA7-4A4C-84F4-FFE3E56FC8AB}" type="pres">
      <dgm:prSet presAssocID="{3417B9D9-F40B-4EAB-AA65-1189510CA299}" presName="textRect" presStyleLbl="revTx" presStyleIdx="0" presStyleCnt="3">
        <dgm:presLayoutVars>
          <dgm:chMax val="1"/>
          <dgm:chPref val="1"/>
        </dgm:presLayoutVars>
      </dgm:prSet>
      <dgm:spPr/>
    </dgm:pt>
    <dgm:pt modelId="{EA7912AF-641B-45D5-A8E5-A7F644346B7F}" type="pres">
      <dgm:prSet presAssocID="{6E029537-0E4D-4241-99F0-3B990C6F6EBB}" presName="sibTrans" presStyleCnt="0"/>
      <dgm:spPr/>
    </dgm:pt>
    <dgm:pt modelId="{77491166-AD71-4F3D-94F2-E6BD3AFE8A27}" type="pres">
      <dgm:prSet presAssocID="{8187B632-8EA7-4B14-B741-80CE853D77D7}" presName="compNode" presStyleCnt="0"/>
      <dgm:spPr/>
    </dgm:pt>
    <dgm:pt modelId="{0977D5D5-8920-4F30-B393-11A3FFF2FC75}" type="pres">
      <dgm:prSet presAssocID="{8187B632-8EA7-4B14-B741-80CE853D77D7}" presName="iconBgRect" presStyleLbl="bgShp" presStyleIdx="1" presStyleCnt="3"/>
      <dgm:spPr>
        <a:prstGeom prst="round2DiagRect">
          <a:avLst>
            <a:gd name="adj1" fmla="val 29727"/>
            <a:gd name="adj2" fmla="val 0"/>
          </a:avLst>
        </a:prstGeom>
      </dgm:spPr>
    </dgm:pt>
    <dgm:pt modelId="{E60695F6-D066-429A-875E-362C613DCE33}" type="pres">
      <dgm:prSet presAssocID="{8187B632-8EA7-4B14-B741-80CE853D77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AD70EA2E-173D-4189-B531-210D50576948}" type="pres">
      <dgm:prSet presAssocID="{8187B632-8EA7-4B14-B741-80CE853D77D7}" presName="spaceRect" presStyleCnt="0"/>
      <dgm:spPr/>
    </dgm:pt>
    <dgm:pt modelId="{9C9303BA-B6B7-40FE-80D7-922CF55B4511}" type="pres">
      <dgm:prSet presAssocID="{8187B632-8EA7-4B14-B741-80CE853D77D7}" presName="textRect" presStyleLbl="revTx" presStyleIdx="1" presStyleCnt="3">
        <dgm:presLayoutVars>
          <dgm:chMax val="1"/>
          <dgm:chPref val="1"/>
        </dgm:presLayoutVars>
      </dgm:prSet>
      <dgm:spPr/>
    </dgm:pt>
    <dgm:pt modelId="{8CEB733A-5103-48B4-A27F-140DBF5FC0BA}" type="pres">
      <dgm:prSet presAssocID="{58058B44-58BD-470D-BCAA-903CD52A0790}" presName="sibTrans" presStyleCnt="0"/>
      <dgm:spPr/>
    </dgm:pt>
    <dgm:pt modelId="{1A8858DC-90EA-4076-8975-8C57FC089289}" type="pres">
      <dgm:prSet presAssocID="{CDCC70F2-1ED1-4A1D-96C1-272500FFC2A2}" presName="compNode" presStyleCnt="0"/>
      <dgm:spPr/>
    </dgm:pt>
    <dgm:pt modelId="{078CEBE3-E3E5-4A6F-870A-42A4FBE56153}" type="pres">
      <dgm:prSet presAssocID="{CDCC70F2-1ED1-4A1D-96C1-272500FFC2A2}" presName="iconBgRect" presStyleLbl="bgShp" presStyleIdx="2" presStyleCnt="3"/>
      <dgm:spPr>
        <a:prstGeom prst="round2DiagRect">
          <a:avLst>
            <a:gd name="adj1" fmla="val 29727"/>
            <a:gd name="adj2" fmla="val 0"/>
          </a:avLst>
        </a:prstGeom>
      </dgm:spPr>
    </dgm:pt>
    <dgm:pt modelId="{AA28ED2D-2756-4B74-8909-9E4A9B78B135}" type="pres">
      <dgm:prSet presAssocID="{CDCC70F2-1ED1-4A1D-96C1-272500FFC2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bulb"/>
        </a:ext>
      </dgm:extLst>
    </dgm:pt>
    <dgm:pt modelId="{D3C08E75-29B1-4930-A4AB-690857F566F6}" type="pres">
      <dgm:prSet presAssocID="{CDCC70F2-1ED1-4A1D-96C1-272500FFC2A2}" presName="spaceRect" presStyleCnt="0"/>
      <dgm:spPr/>
    </dgm:pt>
    <dgm:pt modelId="{8FA6289B-33B7-42B6-BA86-18CB386CD415}" type="pres">
      <dgm:prSet presAssocID="{CDCC70F2-1ED1-4A1D-96C1-272500FFC2A2}" presName="textRect" presStyleLbl="revTx" presStyleIdx="2" presStyleCnt="3">
        <dgm:presLayoutVars>
          <dgm:chMax val="1"/>
          <dgm:chPref val="1"/>
        </dgm:presLayoutVars>
      </dgm:prSet>
      <dgm:spPr/>
    </dgm:pt>
  </dgm:ptLst>
  <dgm:cxnLst>
    <dgm:cxn modelId="{A39F2422-3658-4D65-BA21-2B33B8BA1348}" srcId="{EA881F70-014F-46DD-AAEA-B54283E6FA03}" destId="{CDCC70F2-1ED1-4A1D-96C1-272500FFC2A2}" srcOrd="2" destOrd="0" parTransId="{B8606BE5-43BD-4AFB-9BE8-DA4FC9EF3D33}" sibTransId="{F7CD5EB7-583F-4860-BC5D-702F2B1B9BB5}"/>
    <dgm:cxn modelId="{CAEAC025-EFAA-44FE-8CA8-CE453E1D69FC}" srcId="{EA881F70-014F-46DD-AAEA-B54283E6FA03}" destId="{8187B632-8EA7-4B14-B741-80CE853D77D7}" srcOrd="1" destOrd="0" parTransId="{55883FC0-7BA1-4CF3-9611-860ACA2983E8}" sibTransId="{58058B44-58BD-470D-BCAA-903CD52A0790}"/>
    <dgm:cxn modelId="{6D68343C-75C8-423E-802E-DA27D039F279}" type="presOf" srcId="{3417B9D9-F40B-4EAB-AA65-1189510CA299}" destId="{9B9FA392-5BA7-4A4C-84F4-FFE3E56FC8AB}" srcOrd="0" destOrd="0" presId="urn:microsoft.com/office/officeart/2018/5/layout/IconLeafLabelList"/>
    <dgm:cxn modelId="{6D69884D-42A8-46B8-8609-34B8739E0C35}" type="presOf" srcId="{CDCC70F2-1ED1-4A1D-96C1-272500FFC2A2}" destId="{8FA6289B-33B7-42B6-BA86-18CB386CD415}" srcOrd="0" destOrd="0" presId="urn:microsoft.com/office/officeart/2018/5/layout/IconLeafLabelList"/>
    <dgm:cxn modelId="{564A2C9D-10F9-4B7B-B221-66A75A9E2317}" type="presOf" srcId="{EA881F70-014F-46DD-AAEA-B54283E6FA03}" destId="{157A20F5-12A5-4AB2-8DE5-5B6AA3257636}" srcOrd="0" destOrd="0" presId="urn:microsoft.com/office/officeart/2018/5/layout/IconLeafLabelList"/>
    <dgm:cxn modelId="{C306759D-DC64-44BC-82D0-9329E24C49F3}" srcId="{EA881F70-014F-46DD-AAEA-B54283E6FA03}" destId="{3417B9D9-F40B-4EAB-AA65-1189510CA299}" srcOrd="0" destOrd="0" parTransId="{1B9B5CA1-EEC9-47DB-B40F-A7A5A0D7FE84}" sibTransId="{6E029537-0E4D-4241-99F0-3B990C6F6EBB}"/>
    <dgm:cxn modelId="{2A50AFAE-B564-49D3-9F65-60FE82E8F160}" type="presOf" srcId="{8187B632-8EA7-4B14-B741-80CE853D77D7}" destId="{9C9303BA-B6B7-40FE-80D7-922CF55B4511}" srcOrd="0" destOrd="0" presId="urn:microsoft.com/office/officeart/2018/5/layout/IconLeafLabelList"/>
    <dgm:cxn modelId="{2945BE21-F8A2-4BF8-9936-FC227A1B958A}" type="presParOf" srcId="{157A20F5-12A5-4AB2-8DE5-5B6AA3257636}" destId="{110B0954-F9E8-4515-8D52-7719824EAE67}" srcOrd="0" destOrd="0" presId="urn:microsoft.com/office/officeart/2018/5/layout/IconLeafLabelList"/>
    <dgm:cxn modelId="{26556312-F066-4443-B41B-544DD713A9F1}" type="presParOf" srcId="{110B0954-F9E8-4515-8D52-7719824EAE67}" destId="{4BC62120-590C-4CDF-A07A-AE0DAEFAB77F}" srcOrd="0" destOrd="0" presId="urn:microsoft.com/office/officeart/2018/5/layout/IconLeafLabelList"/>
    <dgm:cxn modelId="{6F2B9887-9EBC-4BB4-8AE1-A61B35212347}" type="presParOf" srcId="{110B0954-F9E8-4515-8D52-7719824EAE67}" destId="{23EC3E5B-F847-4028-9F2A-470AC209032E}" srcOrd="1" destOrd="0" presId="urn:microsoft.com/office/officeart/2018/5/layout/IconLeafLabelList"/>
    <dgm:cxn modelId="{B8D1B102-9609-4FD0-A194-B08493216705}" type="presParOf" srcId="{110B0954-F9E8-4515-8D52-7719824EAE67}" destId="{38D050B2-6F2F-40D5-A3F5-CA75BB12EB2A}" srcOrd="2" destOrd="0" presId="urn:microsoft.com/office/officeart/2018/5/layout/IconLeafLabelList"/>
    <dgm:cxn modelId="{96130EEB-7E93-4575-8440-224EE769942A}" type="presParOf" srcId="{110B0954-F9E8-4515-8D52-7719824EAE67}" destId="{9B9FA392-5BA7-4A4C-84F4-FFE3E56FC8AB}" srcOrd="3" destOrd="0" presId="urn:microsoft.com/office/officeart/2018/5/layout/IconLeafLabelList"/>
    <dgm:cxn modelId="{662A1281-DE6E-42DE-86D9-9264C9B566DA}" type="presParOf" srcId="{157A20F5-12A5-4AB2-8DE5-5B6AA3257636}" destId="{EA7912AF-641B-45D5-A8E5-A7F644346B7F}" srcOrd="1" destOrd="0" presId="urn:microsoft.com/office/officeart/2018/5/layout/IconLeafLabelList"/>
    <dgm:cxn modelId="{4D6AD9F3-FD6B-44D0-B764-70B16E4599FE}" type="presParOf" srcId="{157A20F5-12A5-4AB2-8DE5-5B6AA3257636}" destId="{77491166-AD71-4F3D-94F2-E6BD3AFE8A27}" srcOrd="2" destOrd="0" presId="urn:microsoft.com/office/officeart/2018/5/layout/IconLeafLabelList"/>
    <dgm:cxn modelId="{20091CD9-4EEF-4A28-A0D3-24C83B3A9EE2}" type="presParOf" srcId="{77491166-AD71-4F3D-94F2-E6BD3AFE8A27}" destId="{0977D5D5-8920-4F30-B393-11A3FFF2FC75}" srcOrd="0" destOrd="0" presId="urn:microsoft.com/office/officeart/2018/5/layout/IconLeafLabelList"/>
    <dgm:cxn modelId="{38FECBB7-B2C9-4511-806E-0E01FF30F0EA}" type="presParOf" srcId="{77491166-AD71-4F3D-94F2-E6BD3AFE8A27}" destId="{E60695F6-D066-429A-875E-362C613DCE33}" srcOrd="1" destOrd="0" presId="urn:microsoft.com/office/officeart/2018/5/layout/IconLeafLabelList"/>
    <dgm:cxn modelId="{7CBCD085-A12B-4203-A24D-94E3A2B3A4F2}" type="presParOf" srcId="{77491166-AD71-4F3D-94F2-E6BD3AFE8A27}" destId="{AD70EA2E-173D-4189-B531-210D50576948}" srcOrd="2" destOrd="0" presId="urn:microsoft.com/office/officeart/2018/5/layout/IconLeafLabelList"/>
    <dgm:cxn modelId="{2738F0E6-D9AD-467B-BCF0-BDFF275059E4}" type="presParOf" srcId="{77491166-AD71-4F3D-94F2-E6BD3AFE8A27}" destId="{9C9303BA-B6B7-40FE-80D7-922CF55B4511}" srcOrd="3" destOrd="0" presId="urn:microsoft.com/office/officeart/2018/5/layout/IconLeafLabelList"/>
    <dgm:cxn modelId="{1B627AF1-A336-4DB1-A6E2-D4648F79B582}" type="presParOf" srcId="{157A20F5-12A5-4AB2-8DE5-5B6AA3257636}" destId="{8CEB733A-5103-48B4-A27F-140DBF5FC0BA}" srcOrd="3" destOrd="0" presId="urn:microsoft.com/office/officeart/2018/5/layout/IconLeafLabelList"/>
    <dgm:cxn modelId="{25B1EF34-DD13-4191-8C9D-97D1292C3430}" type="presParOf" srcId="{157A20F5-12A5-4AB2-8DE5-5B6AA3257636}" destId="{1A8858DC-90EA-4076-8975-8C57FC089289}" srcOrd="4" destOrd="0" presId="urn:microsoft.com/office/officeart/2018/5/layout/IconLeafLabelList"/>
    <dgm:cxn modelId="{7A814D37-FC88-4AD8-A3B1-DBC7D06D7832}" type="presParOf" srcId="{1A8858DC-90EA-4076-8975-8C57FC089289}" destId="{078CEBE3-E3E5-4A6F-870A-42A4FBE56153}" srcOrd="0" destOrd="0" presId="urn:microsoft.com/office/officeart/2018/5/layout/IconLeafLabelList"/>
    <dgm:cxn modelId="{6A536D0B-7F28-4904-BC39-71B4B4690B2A}" type="presParOf" srcId="{1A8858DC-90EA-4076-8975-8C57FC089289}" destId="{AA28ED2D-2756-4B74-8909-9E4A9B78B135}" srcOrd="1" destOrd="0" presId="urn:microsoft.com/office/officeart/2018/5/layout/IconLeafLabelList"/>
    <dgm:cxn modelId="{614E4329-DAA1-4B89-A888-8D33F3B670D6}" type="presParOf" srcId="{1A8858DC-90EA-4076-8975-8C57FC089289}" destId="{D3C08E75-29B1-4930-A4AB-690857F566F6}" srcOrd="2" destOrd="0" presId="urn:microsoft.com/office/officeart/2018/5/layout/IconLeafLabelList"/>
    <dgm:cxn modelId="{6428A41D-1750-4406-AD16-67ABC4DF426A}" type="presParOf" srcId="{1A8858DC-90EA-4076-8975-8C57FC089289}" destId="{8FA6289B-33B7-42B6-BA86-18CB386CD415}"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881F70-014F-46DD-AAEA-B54283E6FA0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3417B9D9-F40B-4EAB-AA65-1189510CA299}">
      <dgm:prSet phldr="0"/>
      <dgm:spPr/>
      <dgm:t>
        <a:bodyPr/>
        <a:lstStyle/>
        <a:p>
          <a:pPr rtl="0"/>
          <a:r>
            <a:rPr lang="en-US" sz="1100">
              <a:latin typeface="Calibri"/>
              <a:ea typeface="Calibri"/>
              <a:cs typeface="Calibri"/>
            </a:rPr>
            <a:t>Lifestyle </a:t>
          </a:r>
          <a:r>
            <a:rPr lang="en-US">
              <a:latin typeface="Grandview Display"/>
            </a:rPr>
            <a:t>Activities</a:t>
          </a:r>
        </a:p>
      </dgm:t>
    </dgm:pt>
    <dgm:pt modelId="{1B9B5CA1-EEC9-47DB-B40F-A7A5A0D7FE84}" type="parTrans" cxnId="{C306759D-DC64-44BC-82D0-9329E24C49F3}">
      <dgm:prSet/>
      <dgm:spPr/>
      <dgm:t>
        <a:bodyPr/>
        <a:lstStyle/>
        <a:p>
          <a:endParaRPr lang="en-US"/>
        </a:p>
      </dgm:t>
    </dgm:pt>
    <dgm:pt modelId="{6E029537-0E4D-4241-99F0-3B990C6F6EBB}" type="sibTrans" cxnId="{C306759D-DC64-44BC-82D0-9329E24C49F3}">
      <dgm:prSet phldrT="01" phldr="0"/>
      <dgm:spPr/>
      <dgm:t>
        <a:bodyPr/>
        <a:lstStyle/>
        <a:p>
          <a:r>
            <a:rPr lang="en-US"/>
            <a:t>01</a:t>
          </a:r>
        </a:p>
      </dgm:t>
    </dgm:pt>
    <dgm:pt modelId="{2F075342-39B8-43A7-A5FD-84E32D5E70F4}">
      <dgm:prSet phldr="0"/>
      <dgm:spPr/>
      <dgm:t>
        <a:bodyPr/>
        <a:lstStyle/>
        <a:p>
          <a:pPr rtl="0"/>
          <a:r>
            <a:rPr lang="en-US">
              <a:latin typeface="Grandview Display"/>
            </a:rPr>
            <a:t>Gorton Together Heritage Project</a:t>
          </a:r>
        </a:p>
      </dgm:t>
    </dgm:pt>
    <dgm:pt modelId="{54B7EEB6-DEF0-412A-BF90-331C4CF141CB}" type="parTrans" cxnId="{0F1E6B5A-9528-4081-89D2-F93B8AA0A279}">
      <dgm:prSet/>
      <dgm:spPr/>
    </dgm:pt>
    <dgm:pt modelId="{AC3E458E-52D4-4807-A391-683E2BF7646E}" type="sibTrans" cxnId="{0F1E6B5A-9528-4081-89D2-F93B8AA0A279}">
      <dgm:prSet phldrT="03" phldr="0"/>
      <dgm:spPr/>
      <dgm:t>
        <a:bodyPr/>
        <a:lstStyle/>
        <a:p>
          <a:r>
            <a:rPr lang="en-US"/>
            <a:t>03</a:t>
          </a:r>
        </a:p>
      </dgm:t>
    </dgm:pt>
    <dgm:pt modelId="{2FD93971-1652-4DBF-BB66-2AD0A40C6380}">
      <dgm:prSet phldr="0"/>
      <dgm:spPr/>
      <dgm:t>
        <a:bodyPr/>
        <a:lstStyle/>
        <a:p>
          <a:pPr rtl="0"/>
          <a:r>
            <a:rPr lang="en-US">
              <a:latin typeface="Grandview Display"/>
            </a:rPr>
            <a:t>Growing Garden</a:t>
          </a:r>
        </a:p>
      </dgm:t>
    </dgm:pt>
    <dgm:pt modelId="{9B34C3B8-468D-41C2-ABA0-B42E60F66147}" type="parTrans" cxnId="{3D692F38-6423-467F-A67B-72186C296A8A}">
      <dgm:prSet/>
      <dgm:spPr/>
    </dgm:pt>
    <dgm:pt modelId="{EEA08876-CC3A-48F8-9BD6-CFBB3750CAD6}" type="sibTrans" cxnId="{3D692F38-6423-467F-A67B-72186C296A8A}">
      <dgm:prSet phldrT="04" phldr="0"/>
      <dgm:spPr/>
      <dgm:t>
        <a:bodyPr/>
        <a:lstStyle/>
        <a:p>
          <a:r>
            <a:rPr lang="en-US"/>
            <a:t>04</a:t>
          </a:r>
        </a:p>
      </dgm:t>
    </dgm:pt>
    <dgm:pt modelId="{85167F15-C7AB-482D-B2FE-1D56846A06AA}">
      <dgm:prSet phldr="0"/>
      <dgm:spPr/>
      <dgm:t>
        <a:bodyPr/>
        <a:lstStyle/>
        <a:p>
          <a:pPr rtl="0"/>
          <a:r>
            <a:rPr lang="en-US">
              <a:latin typeface="Grandview Display"/>
            </a:rPr>
            <a:t>Partner Activities</a:t>
          </a:r>
          <a:endParaRPr lang="en-US"/>
        </a:p>
      </dgm:t>
    </dgm:pt>
    <dgm:pt modelId="{157B9EA8-E252-414E-A118-8480EF476B86}" type="parTrans" cxnId="{A160C876-0549-42C0-965B-48DED947B048}">
      <dgm:prSet/>
      <dgm:spPr/>
    </dgm:pt>
    <dgm:pt modelId="{9E06E4CC-B27B-4A35-A9B2-BC9189EFFCE3}" type="sibTrans" cxnId="{A160C876-0549-42C0-965B-48DED947B048}">
      <dgm:prSet phldrT="05" phldr="0"/>
      <dgm:spPr/>
      <dgm:t>
        <a:bodyPr/>
        <a:lstStyle/>
        <a:p>
          <a:r>
            <a:rPr lang="en-US"/>
            <a:t>05</a:t>
          </a:r>
        </a:p>
      </dgm:t>
    </dgm:pt>
    <dgm:pt modelId="{1DCF40F9-1A3E-438F-92D5-110243C36631}">
      <dgm:prSet phldr="0"/>
      <dgm:spPr/>
      <dgm:t>
        <a:bodyPr/>
        <a:lstStyle/>
        <a:p>
          <a:r>
            <a:rPr lang="en-US">
              <a:latin typeface="Grandview Display"/>
            </a:rPr>
            <a:t>Ageing Well</a:t>
          </a:r>
          <a:endParaRPr lang="en-US"/>
        </a:p>
      </dgm:t>
    </dgm:pt>
    <dgm:pt modelId="{8E3A4091-C4F3-4A9D-A6A3-C06E5A10282C}" type="parTrans" cxnId="{88D5A900-116B-48B7-AADB-7E35EBA0D978}">
      <dgm:prSet/>
      <dgm:spPr/>
    </dgm:pt>
    <dgm:pt modelId="{ED476648-8AA0-42E6-A17D-CD38771C76F7}" type="sibTrans" cxnId="{88D5A900-116B-48B7-AADB-7E35EBA0D978}">
      <dgm:prSet phldrT="02" phldr="0"/>
      <dgm:spPr/>
      <dgm:t>
        <a:bodyPr/>
        <a:lstStyle/>
        <a:p>
          <a:r>
            <a:rPr lang="en-US"/>
            <a:t>02</a:t>
          </a:r>
        </a:p>
      </dgm:t>
    </dgm:pt>
    <dgm:pt modelId="{1E3DABF8-BBB2-4863-8380-0059F1611666}" type="pres">
      <dgm:prSet presAssocID="{EA881F70-014F-46DD-AAEA-B54283E6FA03}" presName="Name0" presStyleCnt="0">
        <dgm:presLayoutVars>
          <dgm:animLvl val="lvl"/>
          <dgm:resizeHandles val="exact"/>
        </dgm:presLayoutVars>
      </dgm:prSet>
      <dgm:spPr/>
    </dgm:pt>
    <dgm:pt modelId="{7FC9A046-EB31-488B-840D-E786DA00638F}" type="pres">
      <dgm:prSet presAssocID="{3417B9D9-F40B-4EAB-AA65-1189510CA299}" presName="compositeNode" presStyleCnt="0">
        <dgm:presLayoutVars>
          <dgm:bulletEnabled val="1"/>
        </dgm:presLayoutVars>
      </dgm:prSet>
      <dgm:spPr/>
    </dgm:pt>
    <dgm:pt modelId="{A29E6057-862A-4D3C-9376-147618F6E6E3}" type="pres">
      <dgm:prSet presAssocID="{3417B9D9-F40B-4EAB-AA65-1189510CA299}" presName="bgRect" presStyleLbl="alignNode1" presStyleIdx="0" presStyleCnt="5"/>
      <dgm:spPr/>
    </dgm:pt>
    <dgm:pt modelId="{F2982B56-43D9-44C5-B12B-2A5245646EB5}" type="pres">
      <dgm:prSet presAssocID="{6E029537-0E4D-4241-99F0-3B990C6F6EBB}" presName="sibTransNodeRect" presStyleLbl="alignNode1" presStyleIdx="0" presStyleCnt="5">
        <dgm:presLayoutVars>
          <dgm:chMax val="0"/>
          <dgm:bulletEnabled val="1"/>
        </dgm:presLayoutVars>
      </dgm:prSet>
      <dgm:spPr/>
    </dgm:pt>
    <dgm:pt modelId="{5B2F5AA3-DB36-4C52-BC68-C080004DFF5D}" type="pres">
      <dgm:prSet presAssocID="{3417B9D9-F40B-4EAB-AA65-1189510CA299}" presName="nodeRect" presStyleLbl="alignNode1" presStyleIdx="0" presStyleCnt="5">
        <dgm:presLayoutVars>
          <dgm:bulletEnabled val="1"/>
        </dgm:presLayoutVars>
      </dgm:prSet>
      <dgm:spPr/>
    </dgm:pt>
    <dgm:pt modelId="{B76246A4-353D-4A95-A85B-93407AA1DD99}" type="pres">
      <dgm:prSet presAssocID="{6E029537-0E4D-4241-99F0-3B990C6F6EBB}" presName="sibTrans" presStyleCnt="0"/>
      <dgm:spPr/>
    </dgm:pt>
    <dgm:pt modelId="{CEDBDE15-6E9F-479D-B570-F0328F1C6CD2}" type="pres">
      <dgm:prSet presAssocID="{1DCF40F9-1A3E-438F-92D5-110243C36631}" presName="compositeNode" presStyleCnt="0">
        <dgm:presLayoutVars>
          <dgm:bulletEnabled val="1"/>
        </dgm:presLayoutVars>
      </dgm:prSet>
      <dgm:spPr/>
    </dgm:pt>
    <dgm:pt modelId="{E6F3E7AB-26DF-42DE-9BFB-330DE3B81F78}" type="pres">
      <dgm:prSet presAssocID="{1DCF40F9-1A3E-438F-92D5-110243C36631}" presName="bgRect" presStyleLbl="alignNode1" presStyleIdx="1" presStyleCnt="5"/>
      <dgm:spPr/>
    </dgm:pt>
    <dgm:pt modelId="{6D6F588A-A69B-48BF-B7CD-70E2A4FCBF0C}" type="pres">
      <dgm:prSet presAssocID="{ED476648-8AA0-42E6-A17D-CD38771C76F7}" presName="sibTransNodeRect" presStyleLbl="alignNode1" presStyleIdx="1" presStyleCnt="5">
        <dgm:presLayoutVars>
          <dgm:chMax val="0"/>
          <dgm:bulletEnabled val="1"/>
        </dgm:presLayoutVars>
      </dgm:prSet>
      <dgm:spPr/>
    </dgm:pt>
    <dgm:pt modelId="{4ABAAC40-55FB-497A-9340-FA87877D3C92}" type="pres">
      <dgm:prSet presAssocID="{1DCF40F9-1A3E-438F-92D5-110243C36631}" presName="nodeRect" presStyleLbl="alignNode1" presStyleIdx="1" presStyleCnt="5">
        <dgm:presLayoutVars>
          <dgm:bulletEnabled val="1"/>
        </dgm:presLayoutVars>
      </dgm:prSet>
      <dgm:spPr/>
    </dgm:pt>
    <dgm:pt modelId="{DD7AB0F7-DD30-497A-ADBE-9A6D83617618}" type="pres">
      <dgm:prSet presAssocID="{ED476648-8AA0-42E6-A17D-CD38771C76F7}" presName="sibTrans" presStyleCnt="0"/>
      <dgm:spPr/>
    </dgm:pt>
    <dgm:pt modelId="{E0684351-2CEC-454E-9DC7-38EEE4169501}" type="pres">
      <dgm:prSet presAssocID="{2F075342-39B8-43A7-A5FD-84E32D5E70F4}" presName="compositeNode" presStyleCnt="0">
        <dgm:presLayoutVars>
          <dgm:bulletEnabled val="1"/>
        </dgm:presLayoutVars>
      </dgm:prSet>
      <dgm:spPr/>
    </dgm:pt>
    <dgm:pt modelId="{D6CFF54E-662B-4103-AA70-52D6FFE3ABE7}" type="pres">
      <dgm:prSet presAssocID="{2F075342-39B8-43A7-A5FD-84E32D5E70F4}" presName="bgRect" presStyleLbl="alignNode1" presStyleIdx="2" presStyleCnt="5"/>
      <dgm:spPr/>
    </dgm:pt>
    <dgm:pt modelId="{5C3C9DFB-61E6-4AAC-8335-7992CB4919C9}" type="pres">
      <dgm:prSet presAssocID="{AC3E458E-52D4-4807-A391-683E2BF7646E}" presName="sibTransNodeRect" presStyleLbl="alignNode1" presStyleIdx="2" presStyleCnt="5">
        <dgm:presLayoutVars>
          <dgm:chMax val="0"/>
          <dgm:bulletEnabled val="1"/>
        </dgm:presLayoutVars>
      </dgm:prSet>
      <dgm:spPr/>
    </dgm:pt>
    <dgm:pt modelId="{A7AB6057-3633-4584-8135-2D2E48C93A37}" type="pres">
      <dgm:prSet presAssocID="{2F075342-39B8-43A7-A5FD-84E32D5E70F4}" presName="nodeRect" presStyleLbl="alignNode1" presStyleIdx="2" presStyleCnt="5">
        <dgm:presLayoutVars>
          <dgm:bulletEnabled val="1"/>
        </dgm:presLayoutVars>
      </dgm:prSet>
      <dgm:spPr/>
    </dgm:pt>
    <dgm:pt modelId="{E2A5B511-59F5-4EA7-B69A-0F0118E77840}" type="pres">
      <dgm:prSet presAssocID="{AC3E458E-52D4-4807-A391-683E2BF7646E}" presName="sibTrans" presStyleCnt="0"/>
      <dgm:spPr/>
    </dgm:pt>
    <dgm:pt modelId="{BD13D597-6EFA-4B2B-8F0B-EC484D26BB24}" type="pres">
      <dgm:prSet presAssocID="{2FD93971-1652-4DBF-BB66-2AD0A40C6380}" presName="compositeNode" presStyleCnt="0">
        <dgm:presLayoutVars>
          <dgm:bulletEnabled val="1"/>
        </dgm:presLayoutVars>
      </dgm:prSet>
      <dgm:spPr/>
    </dgm:pt>
    <dgm:pt modelId="{E5E73FFF-61E3-460E-9444-0AFDB0F7CC92}" type="pres">
      <dgm:prSet presAssocID="{2FD93971-1652-4DBF-BB66-2AD0A40C6380}" presName="bgRect" presStyleLbl="alignNode1" presStyleIdx="3" presStyleCnt="5"/>
      <dgm:spPr/>
    </dgm:pt>
    <dgm:pt modelId="{E2995801-B9FC-424A-9ECF-E1850C06237A}" type="pres">
      <dgm:prSet presAssocID="{EEA08876-CC3A-48F8-9BD6-CFBB3750CAD6}" presName="sibTransNodeRect" presStyleLbl="alignNode1" presStyleIdx="3" presStyleCnt="5">
        <dgm:presLayoutVars>
          <dgm:chMax val="0"/>
          <dgm:bulletEnabled val="1"/>
        </dgm:presLayoutVars>
      </dgm:prSet>
      <dgm:spPr/>
    </dgm:pt>
    <dgm:pt modelId="{954C33D3-DD03-4CC8-BE1D-3C4121F3E504}" type="pres">
      <dgm:prSet presAssocID="{2FD93971-1652-4DBF-BB66-2AD0A40C6380}" presName="nodeRect" presStyleLbl="alignNode1" presStyleIdx="3" presStyleCnt="5">
        <dgm:presLayoutVars>
          <dgm:bulletEnabled val="1"/>
        </dgm:presLayoutVars>
      </dgm:prSet>
      <dgm:spPr/>
    </dgm:pt>
    <dgm:pt modelId="{9AC801D8-CA8D-451E-9368-19A93AF31AB3}" type="pres">
      <dgm:prSet presAssocID="{EEA08876-CC3A-48F8-9BD6-CFBB3750CAD6}" presName="sibTrans" presStyleCnt="0"/>
      <dgm:spPr/>
    </dgm:pt>
    <dgm:pt modelId="{63213DB9-D802-4790-8CA2-E2C1B8A3DBEA}" type="pres">
      <dgm:prSet presAssocID="{85167F15-C7AB-482D-B2FE-1D56846A06AA}" presName="compositeNode" presStyleCnt="0">
        <dgm:presLayoutVars>
          <dgm:bulletEnabled val="1"/>
        </dgm:presLayoutVars>
      </dgm:prSet>
      <dgm:spPr/>
    </dgm:pt>
    <dgm:pt modelId="{CA16D032-1A93-4E3D-93FF-F57BB418D65B}" type="pres">
      <dgm:prSet presAssocID="{85167F15-C7AB-482D-B2FE-1D56846A06AA}" presName="bgRect" presStyleLbl="alignNode1" presStyleIdx="4" presStyleCnt="5"/>
      <dgm:spPr/>
    </dgm:pt>
    <dgm:pt modelId="{551660A7-AADF-438A-AD53-0D8CD6067C10}" type="pres">
      <dgm:prSet presAssocID="{9E06E4CC-B27B-4A35-A9B2-BC9189EFFCE3}" presName="sibTransNodeRect" presStyleLbl="alignNode1" presStyleIdx="4" presStyleCnt="5">
        <dgm:presLayoutVars>
          <dgm:chMax val="0"/>
          <dgm:bulletEnabled val="1"/>
        </dgm:presLayoutVars>
      </dgm:prSet>
      <dgm:spPr/>
    </dgm:pt>
    <dgm:pt modelId="{B2E4C6E4-F094-4F19-9B57-9BDC68B2B91D}" type="pres">
      <dgm:prSet presAssocID="{85167F15-C7AB-482D-B2FE-1D56846A06AA}" presName="nodeRect" presStyleLbl="alignNode1" presStyleIdx="4" presStyleCnt="5">
        <dgm:presLayoutVars>
          <dgm:bulletEnabled val="1"/>
        </dgm:presLayoutVars>
      </dgm:prSet>
      <dgm:spPr/>
    </dgm:pt>
  </dgm:ptLst>
  <dgm:cxnLst>
    <dgm:cxn modelId="{88D5A900-116B-48B7-AADB-7E35EBA0D978}" srcId="{EA881F70-014F-46DD-AAEA-B54283E6FA03}" destId="{1DCF40F9-1A3E-438F-92D5-110243C36631}" srcOrd="1" destOrd="0" parTransId="{8E3A4091-C4F3-4A9D-A6A3-C06E5A10282C}" sibTransId="{ED476648-8AA0-42E6-A17D-CD38771C76F7}"/>
    <dgm:cxn modelId="{7C0D4911-DCD7-407B-BD86-7FAF21320C1A}" type="presOf" srcId="{2FD93971-1652-4DBF-BB66-2AD0A40C6380}" destId="{E5E73FFF-61E3-460E-9444-0AFDB0F7CC92}" srcOrd="0" destOrd="0" presId="urn:microsoft.com/office/officeart/2016/7/layout/LinearBlockProcessNumbered"/>
    <dgm:cxn modelId="{FC51D31F-85D2-46A3-97BB-BAFBFEDDE046}" type="presOf" srcId="{2F075342-39B8-43A7-A5FD-84E32D5E70F4}" destId="{A7AB6057-3633-4584-8135-2D2E48C93A37}" srcOrd="1" destOrd="0" presId="urn:microsoft.com/office/officeart/2016/7/layout/LinearBlockProcessNumbered"/>
    <dgm:cxn modelId="{BBEB0D32-9046-44A2-A1ED-16BE3BDE98A0}" type="presOf" srcId="{1DCF40F9-1A3E-438F-92D5-110243C36631}" destId="{E6F3E7AB-26DF-42DE-9BFB-330DE3B81F78}" srcOrd="0" destOrd="0" presId="urn:microsoft.com/office/officeart/2016/7/layout/LinearBlockProcessNumbered"/>
    <dgm:cxn modelId="{0611B737-DD68-4977-8D1B-2C0CBB4121C9}" type="presOf" srcId="{1DCF40F9-1A3E-438F-92D5-110243C36631}" destId="{4ABAAC40-55FB-497A-9340-FA87877D3C92}" srcOrd="1" destOrd="0" presId="urn:microsoft.com/office/officeart/2016/7/layout/LinearBlockProcessNumbered"/>
    <dgm:cxn modelId="{3D692F38-6423-467F-A67B-72186C296A8A}" srcId="{EA881F70-014F-46DD-AAEA-B54283E6FA03}" destId="{2FD93971-1652-4DBF-BB66-2AD0A40C6380}" srcOrd="3" destOrd="0" parTransId="{9B34C3B8-468D-41C2-ABA0-B42E60F66147}" sibTransId="{EEA08876-CC3A-48F8-9BD6-CFBB3750CAD6}"/>
    <dgm:cxn modelId="{ABA46D5D-5441-4285-AA79-A4D6F00F6E14}" type="presOf" srcId="{6E029537-0E4D-4241-99F0-3B990C6F6EBB}" destId="{F2982B56-43D9-44C5-B12B-2A5245646EB5}" srcOrd="0" destOrd="0" presId="urn:microsoft.com/office/officeart/2016/7/layout/LinearBlockProcessNumbered"/>
    <dgm:cxn modelId="{EFEECB63-FFBA-40B4-AF2A-D12B92E3823D}" type="presOf" srcId="{85167F15-C7AB-482D-B2FE-1D56846A06AA}" destId="{CA16D032-1A93-4E3D-93FF-F57BB418D65B}" srcOrd="0" destOrd="0" presId="urn:microsoft.com/office/officeart/2016/7/layout/LinearBlockProcessNumbered"/>
    <dgm:cxn modelId="{17EDDB51-5A6E-42A4-B461-29B0E36B1B60}" type="presOf" srcId="{AC3E458E-52D4-4807-A391-683E2BF7646E}" destId="{5C3C9DFB-61E6-4AAC-8335-7992CB4919C9}" srcOrd="0" destOrd="0" presId="urn:microsoft.com/office/officeart/2016/7/layout/LinearBlockProcessNumbered"/>
    <dgm:cxn modelId="{2414A575-599C-46FC-8077-49DFBE5B204E}" type="presOf" srcId="{ED476648-8AA0-42E6-A17D-CD38771C76F7}" destId="{6D6F588A-A69B-48BF-B7CD-70E2A4FCBF0C}" srcOrd="0" destOrd="0" presId="urn:microsoft.com/office/officeart/2016/7/layout/LinearBlockProcessNumbered"/>
    <dgm:cxn modelId="{A160C876-0549-42C0-965B-48DED947B048}" srcId="{EA881F70-014F-46DD-AAEA-B54283E6FA03}" destId="{85167F15-C7AB-482D-B2FE-1D56846A06AA}" srcOrd="4" destOrd="0" parTransId="{157B9EA8-E252-414E-A118-8480EF476B86}" sibTransId="{9E06E4CC-B27B-4A35-A9B2-BC9189EFFCE3}"/>
    <dgm:cxn modelId="{AA63F176-FE7D-470B-93E9-173B804D026C}" type="presOf" srcId="{2F075342-39B8-43A7-A5FD-84E32D5E70F4}" destId="{D6CFF54E-662B-4103-AA70-52D6FFE3ABE7}" srcOrd="0" destOrd="0" presId="urn:microsoft.com/office/officeart/2016/7/layout/LinearBlockProcessNumbered"/>
    <dgm:cxn modelId="{0F1E6B5A-9528-4081-89D2-F93B8AA0A279}" srcId="{EA881F70-014F-46DD-AAEA-B54283E6FA03}" destId="{2F075342-39B8-43A7-A5FD-84E32D5E70F4}" srcOrd="2" destOrd="0" parTransId="{54B7EEB6-DEF0-412A-BF90-331C4CF141CB}" sibTransId="{AC3E458E-52D4-4807-A391-683E2BF7646E}"/>
    <dgm:cxn modelId="{1C123A83-BAA9-4EDA-9A72-FE4FB1E0D899}" type="presOf" srcId="{9E06E4CC-B27B-4A35-A9B2-BC9189EFFCE3}" destId="{551660A7-AADF-438A-AD53-0D8CD6067C10}" srcOrd="0" destOrd="0" presId="urn:microsoft.com/office/officeart/2016/7/layout/LinearBlockProcessNumbered"/>
    <dgm:cxn modelId="{27861988-FD78-41A6-8240-2E3FE46BCF90}" type="presOf" srcId="{85167F15-C7AB-482D-B2FE-1D56846A06AA}" destId="{B2E4C6E4-F094-4F19-9B57-9BDC68B2B91D}" srcOrd="1" destOrd="0" presId="urn:microsoft.com/office/officeart/2016/7/layout/LinearBlockProcessNumbered"/>
    <dgm:cxn modelId="{E4A84C99-029C-4EF7-BA99-4BDEF8E457AB}" type="presOf" srcId="{3417B9D9-F40B-4EAB-AA65-1189510CA299}" destId="{5B2F5AA3-DB36-4C52-BC68-C080004DFF5D}" srcOrd="1" destOrd="0" presId="urn:microsoft.com/office/officeart/2016/7/layout/LinearBlockProcessNumbered"/>
    <dgm:cxn modelId="{C306759D-DC64-44BC-82D0-9329E24C49F3}" srcId="{EA881F70-014F-46DD-AAEA-B54283E6FA03}" destId="{3417B9D9-F40B-4EAB-AA65-1189510CA299}" srcOrd="0" destOrd="0" parTransId="{1B9B5CA1-EEC9-47DB-B40F-A7A5A0D7FE84}" sibTransId="{6E029537-0E4D-4241-99F0-3B990C6F6EBB}"/>
    <dgm:cxn modelId="{D0B83C9E-2F1D-423F-A685-1381C4F14CA7}" type="presOf" srcId="{2FD93971-1652-4DBF-BB66-2AD0A40C6380}" destId="{954C33D3-DD03-4CC8-BE1D-3C4121F3E504}" srcOrd="1" destOrd="0" presId="urn:microsoft.com/office/officeart/2016/7/layout/LinearBlockProcessNumbered"/>
    <dgm:cxn modelId="{BC0177C1-F9E4-4098-90B2-695D7FA3A56C}" type="presOf" srcId="{3417B9D9-F40B-4EAB-AA65-1189510CA299}" destId="{A29E6057-862A-4D3C-9376-147618F6E6E3}" srcOrd="0" destOrd="0" presId="urn:microsoft.com/office/officeart/2016/7/layout/LinearBlockProcessNumbered"/>
    <dgm:cxn modelId="{39D4AAC4-CE86-4C49-9B20-4B39BC566C73}" type="presOf" srcId="{EA881F70-014F-46DD-AAEA-B54283E6FA03}" destId="{1E3DABF8-BBB2-4863-8380-0059F1611666}" srcOrd="0" destOrd="0" presId="urn:microsoft.com/office/officeart/2016/7/layout/LinearBlockProcessNumbered"/>
    <dgm:cxn modelId="{D0C02AF5-36B8-4EAB-8819-9092B5474A8C}" type="presOf" srcId="{EEA08876-CC3A-48F8-9BD6-CFBB3750CAD6}" destId="{E2995801-B9FC-424A-9ECF-E1850C06237A}" srcOrd="0" destOrd="0" presId="urn:microsoft.com/office/officeart/2016/7/layout/LinearBlockProcessNumbered"/>
    <dgm:cxn modelId="{7B4A2E4C-118A-45DF-A001-432B6346C9FC}" type="presParOf" srcId="{1E3DABF8-BBB2-4863-8380-0059F1611666}" destId="{7FC9A046-EB31-488B-840D-E786DA00638F}" srcOrd="0" destOrd="0" presId="urn:microsoft.com/office/officeart/2016/7/layout/LinearBlockProcessNumbered"/>
    <dgm:cxn modelId="{C2328BF2-0125-4A3E-B41D-55C7F602F2EC}" type="presParOf" srcId="{7FC9A046-EB31-488B-840D-E786DA00638F}" destId="{A29E6057-862A-4D3C-9376-147618F6E6E3}" srcOrd="0" destOrd="0" presId="urn:microsoft.com/office/officeart/2016/7/layout/LinearBlockProcessNumbered"/>
    <dgm:cxn modelId="{3BEE188A-68CE-462A-A513-1C1AA7510ABB}" type="presParOf" srcId="{7FC9A046-EB31-488B-840D-E786DA00638F}" destId="{F2982B56-43D9-44C5-B12B-2A5245646EB5}" srcOrd="1" destOrd="0" presId="urn:microsoft.com/office/officeart/2016/7/layout/LinearBlockProcessNumbered"/>
    <dgm:cxn modelId="{3256C6E9-281F-4DC1-AB04-EB4D70321E29}" type="presParOf" srcId="{7FC9A046-EB31-488B-840D-E786DA00638F}" destId="{5B2F5AA3-DB36-4C52-BC68-C080004DFF5D}" srcOrd="2" destOrd="0" presId="urn:microsoft.com/office/officeart/2016/7/layout/LinearBlockProcessNumbered"/>
    <dgm:cxn modelId="{2BA41E0D-07E9-460B-8CF5-D8EA3957143F}" type="presParOf" srcId="{1E3DABF8-BBB2-4863-8380-0059F1611666}" destId="{B76246A4-353D-4A95-A85B-93407AA1DD99}" srcOrd="1" destOrd="0" presId="urn:microsoft.com/office/officeart/2016/7/layout/LinearBlockProcessNumbered"/>
    <dgm:cxn modelId="{E7DEC46A-A44C-4659-864D-F611E2BF61FD}" type="presParOf" srcId="{1E3DABF8-BBB2-4863-8380-0059F1611666}" destId="{CEDBDE15-6E9F-479D-B570-F0328F1C6CD2}" srcOrd="2" destOrd="0" presId="urn:microsoft.com/office/officeart/2016/7/layout/LinearBlockProcessNumbered"/>
    <dgm:cxn modelId="{B59D9A62-AEE7-45F0-ADD0-5410A6D3823F}" type="presParOf" srcId="{CEDBDE15-6E9F-479D-B570-F0328F1C6CD2}" destId="{E6F3E7AB-26DF-42DE-9BFB-330DE3B81F78}" srcOrd="0" destOrd="0" presId="urn:microsoft.com/office/officeart/2016/7/layout/LinearBlockProcessNumbered"/>
    <dgm:cxn modelId="{FD0A8D66-5F91-4390-8732-096D72897E81}" type="presParOf" srcId="{CEDBDE15-6E9F-479D-B570-F0328F1C6CD2}" destId="{6D6F588A-A69B-48BF-B7CD-70E2A4FCBF0C}" srcOrd="1" destOrd="0" presId="urn:microsoft.com/office/officeart/2016/7/layout/LinearBlockProcessNumbered"/>
    <dgm:cxn modelId="{D2300D1F-24C5-455A-A993-6EF40438274F}" type="presParOf" srcId="{CEDBDE15-6E9F-479D-B570-F0328F1C6CD2}" destId="{4ABAAC40-55FB-497A-9340-FA87877D3C92}" srcOrd="2" destOrd="0" presId="urn:microsoft.com/office/officeart/2016/7/layout/LinearBlockProcessNumbered"/>
    <dgm:cxn modelId="{94F80A5F-262B-4560-AFC5-AE6E9A55ACFB}" type="presParOf" srcId="{1E3DABF8-BBB2-4863-8380-0059F1611666}" destId="{DD7AB0F7-DD30-497A-ADBE-9A6D83617618}" srcOrd="3" destOrd="0" presId="urn:microsoft.com/office/officeart/2016/7/layout/LinearBlockProcessNumbered"/>
    <dgm:cxn modelId="{FCF00A61-072D-4463-91D3-8B48374689DD}" type="presParOf" srcId="{1E3DABF8-BBB2-4863-8380-0059F1611666}" destId="{E0684351-2CEC-454E-9DC7-38EEE4169501}" srcOrd="4" destOrd="0" presId="urn:microsoft.com/office/officeart/2016/7/layout/LinearBlockProcessNumbered"/>
    <dgm:cxn modelId="{5BA246F5-AEBA-4063-BE52-76A3F6C4957D}" type="presParOf" srcId="{E0684351-2CEC-454E-9DC7-38EEE4169501}" destId="{D6CFF54E-662B-4103-AA70-52D6FFE3ABE7}" srcOrd="0" destOrd="0" presId="urn:microsoft.com/office/officeart/2016/7/layout/LinearBlockProcessNumbered"/>
    <dgm:cxn modelId="{826D934D-97F9-4EC4-B33B-439EED262118}" type="presParOf" srcId="{E0684351-2CEC-454E-9DC7-38EEE4169501}" destId="{5C3C9DFB-61E6-4AAC-8335-7992CB4919C9}" srcOrd="1" destOrd="0" presId="urn:microsoft.com/office/officeart/2016/7/layout/LinearBlockProcessNumbered"/>
    <dgm:cxn modelId="{9AD21343-D0DE-4BD3-B1EB-B7C13D16BB76}" type="presParOf" srcId="{E0684351-2CEC-454E-9DC7-38EEE4169501}" destId="{A7AB6057-3633-4584-8135-2D2E48C93A37}" srcOrd="2" destOrd="0" presId="urn:microsoft.com/office/officeart/2016/7/layout/LinearBlockProcessNumbered"/>
    <dgm:cxn modelId="{B78B5E28-248C-480C-B06D-441DB1F508E8}" type="presParOf" srcId="{1E3DABF8-BBB2-4863-8380-0059F1611666}" destId="{E2A5B511-59F5-4EA7-B69A-0F0118E77840}" srcOrd="5" destOrd="0" presId="urn:microsoft.com/office/officeart/2016/7/layout/LinearBlockProcessNumbered"/>
    <dgm:cxn modelId="{30E9763E-1F74-44D2-946C-EB201C6A3941}" type="presParOf" srcId="{1E3DABF8-BBB2-4863-8380-0059F1611666}" destId="{BD13D597-6EFA-4B2B-8F0B-EC484D26BB24}" srcOrd="6" destOrd="0" presId="urn:microsoft.com/office/officeart/2016/7/layout/LinearBlockProcessNumbered"/>
    <dgm:cxn modelId="{1C708E9F-D8DF-43B1-8729-8D96DD7D61CD}" type="presParOf" srcId="{BD13D597-6EFA-4B2B-8F0B-EC484D26BB24}" destId="{E5E73FFF-61E3-460E-9444-0AFDB0F7CC92}" srcOrd="0" destOrd="0" presId="urn:microsoft.com/office/officeart/2016/7/layout/LinearBlockProcessNumbered"/>
    <dgm:cxn modelId="{10DD3C68-D174-4783-9462-6DFAA6093381}" type="presParOf" srcId="{BD13D597-6EFA-4B2B-8F0B-EC484D26BB24}" destId="{E2995801-B9FC-424A-9ECF-E1850C06237A}" srcOrd="1" destOrd="0" presId="urn:microsoft.com/office/officeart/2016/7/layout/LinearBlockProcessNumbered"/>
    <dgm:cxn modelId="{9FD44443-93C9-4A75-9B46-A98F694C2307}" type="presParOf" srcId="{BD13D597-6EFA-4B2B-8F0B-EC484D26BB24}" destId="{954C33D3-DD03-4CC8-BE1D-3C4121F3E504}" srcOrd="2" destOrd="0" presId="urn:microsoft.com/office/officeart/2016/7/layout/LinearBlockProcessNumbered"/>
    <dgm:cxn modelId="{63DD0AD8-198F-4C45-870C-0844B7855480}" type="presParOf" srcId="{1E3DABF8-BBB2-4863-8380-0059F1611666}" destId="{9AC801D8-CA8D-451E-9368-19A93AF31AB3}" srcOrd="7" destOrd="0" presId="urn:microsoft.com/office/officeart/2016/7/layout/LinearBlockProcessNumbered"/>
    <dgm:cxn modelId="{2A38393C-C5BB-494A-B946-E447EDF985D4}" type="presParOf" srcId="{1E3DABF8-BBB2-4863-8380-0059F1611666}" destId="{63213DB9-D802-4790-8CA2-E2C1B8A3DBEA}" srcOrd="8" destOrd="0" presId="urn:microsoft.com/office/officeart/2016/7/layout/LinearBlockProcessNumbered"/>
    <dgm:cxn modelId="{B71439EE-8364-40C2-92C4-B5FD659423E9}" type="presParOf" srcId="{63213DB9-D802-4790-8CA2-E2C1B8A3DBEA}" destId="{CA16D032-1A93-4E3D-93FF-F57BB418D65B}" srcOrd="0" destOrd="0" presId="urn:microsoft.com/office/officeart/2016/7/layout/LinearBlockProcessNumbered"/>
    <dgm:cxn modelId="{AFB029A6-CDD0-4E05-9D59-DAAB3B3F9CE3}" type="presParOf" srcId="{63213DB9-D802-4790-8CA2-E2C1B8A3DBEA}" destId="{551660A7-AADF-438A-AD53-0D8CD6067C10}" srcOrd="1" destOrd="0" presId="urn:microsoft.com/office/officeart/2016/7/layout/LinearBlockProcessNumbered"/>
    <dgm:cxn modelId="{81B4C4CD-78C5-4FC4-A8AE-E6E25CA83C5A}" type="presParOf" srcId="{63213DB9-D802-4790-8CA2-E2C1B8A3DBEA}" destId="{B2E4C6E4-F094-4F19-9B57-9BDC68B2B91D}"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881F70-014F-46DD-AAEA-B54283E6FA0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BEBFB62F-391D-4394-96F0-240F6EE2FCC2}">
      <dgm:prSet/>
      <dgm:spPr/>
      <dgm:t>
        <a:bodyPr/>
        <a:lstStyle/>
        <a:p>
          <a:pPr rtl="0"/>
          <a:r>
            <a:rPr lang="en-US">
              <a:latin typeface="Grandview Display"/>
            </a:rPr>
            <a:t>Community Grocer &amp; Good</a:t>
          </a:r>
          <a:r>
            <a:rPr lang="en-US"/>
            <a:t> Food </a:t>
          </a:r>
          <a:r>
            <a:rPr lang="en-US">
              <a:latin typeface="Grandview Display"/>
            </a:rPr>
            <a:t>Gorton </a:t>
          </a:r>
          <a:endParaRPr lang="en-US"/>
        </a:p>
      </dgm:t>
    </dgm:pt>
    <dgm:pt modelId="{A18C7491-BC6E-4EF9-B13F-F7ECAE129A57}" type="parTrans" cxnId="{088471B6-15CF-435E-852B-907E072BA912}">
      <dgm:prSet/>
      <dgm:spPr/>
      <dgm:t>
        <a:bodyPr/>
        <a:lstStyle/>
        <a:p>
          <a:endParaRPr lang="en-US"/>
        </a:p>
      </dgm:t>
    </dgm:pt>
    <dgm:pt modelId="{D890E061-B3F6-436F-A3C6-CFA3CA571125}" type="sibTrans" cxnId="{088471B6-15CF-435E-852B-907E072BA912}">
      <dgm:prSet phldrT="01" phldr="0"/>
      <dgm:spPr/>
      <dgm:t>
        <a:bodyPr/>
        <a:lstStyle/>
        <a:p>
          <a:r>
            <a:rPr lang="en-US"/>
            <a:t>01</a:t>
          </a:r>
        </a:p>
      </dgm:t>
    </dgm:pt>
    <dgm:pt modelId="{3417B9D9-F40B-4EAB-AA65-1189510CA299}">
      <dgm:prSet/>
      <dgm:spPr/>
      <dgm:t>
        <a:bodyPr/>
        <a:lstStyle/>
        <a:p>
          <a:pPr rtl="0"/>
          <a:r>
            <a:rPr lang="en-US">
              <a:latin typeface="Grandview Display"/>
            </a:rPr>
            <a:t>Volunteering</a:t>
          </a:r>
          <a:endParaRPr lang="en-US"/>
        </a:p>
      </dgm:t>
    </dgm:pt>
    <dgm:pt modelId="{1B9B5CA1-EEC9-47DB-B40F-A7A5A0D7FE84}" type="parTrans" cxnId="{C306759D-DC64-44BC-82D0-9329E24C49F3}">
      <dgm:prSet/>
      <dgm:spPr/>
      <dgm:t>
        <a:bodyPr/>
        <a:lstStyle/>
        <a:p>
          <a:endParaRPr lang="en-US"/>
        </a:p>
      </dgm:t>
    </dgm:pt>
    <dgm:pt modelId="{6E029537-0E4D-4241-99F0-3B990C6F6EBB}" type="sibTrans" cxnId="{C306759D-DC64-44BC-82D0-9329E24C49F3}">
      <dgm:prSet phldrT="04" phldr="0"/>
      <dgm:spPr/>
      <dgm:t>
        <a:bodyPr/>
        <a:lstStyle/>
        <a:p>
          <a:r>
            <a:rPr lang="en-US"/>
            <a:t>04</a:t>
          </a:r>
        </a:p>
      </dgm:t>
    </dgm:pt>
    <dgm:pt modelId="{6116D389-5A6E-4DE3-957A-C4C613DC1126}">
      <dgm:prSet phldr="0"/>
      <dgm:spPr/>
      <dgm:t>
        <a:bodyPr/>
        <a:lstStyle/>
        <a:p>
          <a:pPr rtl="0"/>
          <a:r>
            <a:rPr lang="en-US" sz="1100">
              <a:latin typeface="Calibri"/>
              <a:ea typeface="Calibri"/>
              <a:cs typeface="Calibri"/>
            </a:rPr>
            <a:t>Adult &amp; Community Learning</a:t>
          </a:r>
          <a:endParaRPr lang="en-US">
            <a:latin typeface="Grandview Display"/>
          </a:endParaRPr>
        </a:p>
      </dgm:t>
    </dgm:pt>
    <dgm:pt modelId="{92945959-782C-4C63-9BE7-EA454DA921F3}" type="parTrans" cxnId="{D2543838-7F9B-4F22-8B07-3F2B97E2B6CC}">
      <dgm:prSet/>
      <dgm:spPr/>
    </dgm:pt>
    <dgm:pt modelId="{E266FC5C-3029-4BD6-98E8-547BC7399347}" type="sibTrans" cxnId="{D2543838-7F9B-4F22-8B07-3F2B97E2B6CC}">
      <dgm:prSet phldrT="03" phldr="0"/>
      <dgm:spPr/>
      <dgm:t>
        <a:bodyPr/>
        <a:lstStyle/>
        <a:p>
          <a:r>
            <a:rPr lang="en-US"/>
            <a:t>03</a:t>
          </a:r>
        </a:p>
      </dgm:t>
    </dgm:pt>
    <dgm:pt modelId="{252D9D10-4303-417D-A3DF-9B9EAF7979A3}">
      <dgm:prSet phldr="0"/>
      <dgm:spPr/>
      <dgm:t>
        <a:bodyPr/>
        <a:lstStyle/>
        <a:p>
          <a:pPr rtl="0"/>
          <a:r>
            <a:rPr lang="en-US">
              <a:latin typeface="Grandview Display"/>
            </a:rPr>
            <a:t>Jobs</a:t>
          </a:r>
        </a:p>
      </dgm:t>
    </dgm:pt>
    <dgm:pt modelId="{0D7B64D1-C31C-477E-9358-234C89A073BC}" type="parTrans" cxnId="{0574962D-8EC9-4735-8F48-4A3942CD0B38}">
      <dgm:prSet/>
      <dgm:spPr/>
    </dgm:pt>
    <dgm:pt modelId="{49A9B0F2-9523-4BD5-8306-4C4B28462D47}" type="sibTrans" cxnId="{0574962D-8EC9-4735-8F48-4A3942CD0B38}">
      <dgm:prSet phldrT="05" phldr="0"/>
      <dgm:spPr/>
      <dgm:t>
        <a:bodyPr/>
        <a:lstStyle/>
        <a:p>
          <a:r>
            <a:rPr lang="en-US"/>
            <a:t>05</a:t>
          </a:r>
        </a:p>
      </dgm:t>
    </dgm:pt>
    <dgm:pt modelId="{908F0B60-48BE-4D31-AFB2-19169EEE0712}">
      <dgm:prSet phldr="0"/>
      <dgm:spPr/>
      <dgm:t>
        <a:bodyPr/>
        <a:lstStyle/>
        <a:p>
          <a:pPr rtl="0"/>
          <a:r>
            <a:rPr lang="en-US" sz="1800">
              <a:latin typeface="Grandview Display"/>
              <a:ea typeface="Calibri"/>
              <a:cs typeface="Calibri"/>
            </a:rPr>
            <a:t>Signposting &amp; Advice Services</a:t>
          </a:r>
        </a:p>
      </dgm:t>
    </dgm:pt>
    <dgm:pt modelId="{5F9BEF27-4017-4F0C-8A75-CB3CDB25F83A}" type="parTrans" cxnId="{423E6BC7-3C1B-4B96-8D4B-49E706B5B2DE}">
      <dgm:prSet/>
      <dgm:spPr/>
    </dgm:pt>
    <dgm:pt modelId="{2F656710-E036-4C57-BAF4-0A0CB39AFBD4}" type="sibTrans" cxnId="{423E6BC7-3C1B-4B96-8D4B-49E706B5B2DE}">
      <dgm:prSet phldrT="02" phldr="0"/>
      <dgm:spPr/>
      <dgm:t>
        <a:bodyPr/>
        <a:lstStyle/>
        <a:p>
          <a:r>
            <a:rPr lang="en-US"/>
            <a:t>02</a:t>
          </a:r>
        </a:p>
      </dgm:t>
    </dgm:pt>
    <dgm:pt modelId="{1E3DABF8-BBB2-4863-8380-0059F1611666}" type="pres">
      <dgm:prSet presAssocID="{EA881F70-014F-46DD-AAEA-B54283E6FA03}" presName="Name0" presStyleCnt="0">
        <dgm:presLayoutVars>
          <dgm:animLvl val="lvl"/>
          <dgm:resizeHandles val="exact"/>
        </dgm:presLayoutVars>
      </dgm:prSet>
      <dgm:spPr/>
    </dgm:pt>
    <dgm:pt modelId="{9D17A1DA-C863-4987-B789-E388BEB1943B}" type="pres">
      <dgm:prSet presAssocID="{BEBFB62F-391D-4394-96F0-240F6EE2FCC2}" presName="compositeNode" presStyleCnt="0">
        <dgm:presLayoutVars>
          <dgm:bulletEnabled val="1"/>
        </dgm:presLayoutVars>
      </dgm:prSet>
      <dgm:spPr/>
    </dgm:pt>
    <dgm:pt modelId="{8DEF9417-48E9-4ED8-81CD-234D852D9093}" type="pres">
      <dgm:prSet presAssocID="{BEBFB62F-391D-4394-96F0-240F6EE2FCC2}" presName="bgRect" presStyleLbl="alignNode1" presStyleIdx="0" presStyleCnt="5"/>
      <dgm:spPr/>
    </dgm:pt>
    <dgm:pt modelId="{5987C238-4208-4D30-933F-8BC3A9C986DB}" type="pres">
      <dgm:prSet presAssocID="{D890E061-B3F6-436F-A3C6-CFA3CA571125}" presName="sibTransNodeRect" presStyleLbl="alignNode1" presStyleIdx="0" presStyleCnt="5">
        <dgm:presLayoutVars>
          <dgm:chMax val="0"/>
          <dgm:bulletEnabled val="1"/>
        </dgm:presLayoutVars>
      </dgm:prSet>
      <dgm:spPr/>
    </dgm:pt>
    <dgm:pt modelId="{D433031B-F46C-4DCC-A67C-6D0FA4DD7FB3}" type="pres">
      <dgm:prSet presAssocID="{BEBFB62F-391D-4394-96F0-240F6EE2FCC2}" presName="nodeRect" presStyleLbl="alignNode1" presStyleIdx="0" presStyleCnt="5">
        <dgm:presLayoutVars>
          <dgm:bulletEnabled val="1"/>
        </dgm:presLayoutVars>
      </dgm:prSet>
      <dgm:spPr/>
    </dgm:pt>
    <dgm:pt modelId="{B2B7232F-4D75-4FCD-8D93-04E1E37B45BA}" type="pres">
      <dgm:prSet presAssocID="{D890E061-B3F6-436F-A3C6-CFA3CA571125}" presName="sibTrans" presStyleCnt="0"/>
      <dgm:spPr/>
    </dgm:pt>
    <dgm:pt modelId="{02DE93B1-BD4B-4A95-B6DD-68A2872DD7D4}" type="pres">
      <dgm:prSet presAssocID="{908F0B60-48BE-4D31-AFB2-19169EEE0712}" presName="compositeNode" presStyleCnt="0">
        <dgm:presLayoutVars>
          <dgm:bulletEnabled val="1"/>
        </dgm:presLayoutVars>
      </dgm:prSet>
      <dgm:spPr/>
    </dgm:pt>
    <dgm:pt modelId="{75E2302A-0E2A-476B-84A3-925DFAA78104}" type="pres">
      <dgm:prSet presAssocID="{908F0B60-48BE-4D31-AFB2-19169EEE0712}" presName="bgRect" presStyleLbl="alignNode1" presStyleIdx="1" presStyleCnt="5"/>
      <dgm:spPr/>
    </dgm:pt>
    <dgm:pt modelId="{9E8C92CF-CB29-4FB4-ACC3-7CFDA0A5E009}" type="pres">
      <dgm:prSet presAssocID="{2F656710-E036-4C57-BAF4-0A0CB39AFBD4}" presName="sibTransNodeRect" presStyleLbl="alignNode1" presStyleIdx="1" presStyleCnt="5">
        <dgm:presLayoutVars>
          <dgm:chMax val="0"/>
          <dgm:bulletEnabled val="1"/>
        </dgm:presLayoutVars>
      </dgm:prSet>
      <dgm:spPr/>
    </dgm:pt>
    <dgm:pt modelId="{8FE8CC50-19C7-4762-9700-6FB4B4BCFFBD}" type="pres">
      <dgm:prSet presAssocID="{908F0B60-48BE-4D31-AFB2-19169EEE0712}" presName="nodeRect" presStyleLbl="alignNode1" presStyleIdx="1" presStyleCnt="5">
        <dgm:presLayoutVars>
          <dgm:bulletEnabled val="1"/>
        </dgm:presLayoutVars>
      </dgm:prSet>
      <dgm:spPr/>
    </dgm:pt>
    <dgm:pt modelId="{DB18723C-B871-43E2-BCE5-07251DC692A6}" type="pres">
      <dgm:prSet presAssocID="{2F656710-E036-4C57-BAF4-0A0CB39AFBD4}" presName="sibTrans" presStyleCnt="0"/>
      <dgm:spPr/>
    </dgm:pt>
    <dgm:pt modelId="{25953E90-AD50-40B1-A1FD-1E90E4C3CE9B}" type="pres">
      <dgm:prSet presAssocID="{6116D389-5A6E-4DE3-957A-C4C613DC1126}" presName="compositeNode" presStyleCnt="0">
        <dgm:presLayoutVars>
          <dgm:bulletEnabled val="1"/>
        </dgm:presLayoutVars>
      </dgm:prSet>
      <dgm:spPr/>
    </dgm:pt>
    <dgm:pt modelId="{3DCC6664-9BEB-40E2-BA9A-46ACD79ED899}" type="pres">
      <dgm:prSet presAssocID="{6116D389-5A6E-4DE3-957A-C4C613DC1126}" presName="bgRect" presStyleLbl="alignNode1" presStyleIdx="2" presStyleCnt="5"/>
      <dgm:spPr/>
    </dgm:pt>
    <dgm:pt modelId="{6DF14BAC-0829-423A-AE7D-87D5268C0E66}" type="pres">
      <dgm:prSet presAssocID="{E266FC5C-3029-4BD6-98E8-547BC7399347}" presName="sibTransNodeRect" presStyleLbl="alignNode1" presStyleIdx="2" presStyleCnt="5">
        <dgm:presLayoutVars>
          <dgm:chMax val="0"/>
          <dgm:bulletEnabled val="1"/>
        </dgm:presLayoutVars>
      </dgm:prSet>
      <dgm:spPr/>
    </dgm:pt>
    <dgm:pt modelId="{16EC0C34-FD8C-4F4D-B400-9457153FACC3}" type="pres">
      <dgm:prSet presAssocID="{6116D389-5A6E-4DE3-957A-C4C613DC1126}" presName="nodeRect" presStyleLbl="alignNode1" presStyleIdx="2" presStyleCnt="5">
        <dgm:presLayoutVars>
          <dgm:bulletEnabled val="1"/>
        </dgm:presLayoutVars>
      </dgm:prSet>
      <dgm:spPr/>
    </dgm:pt>
    <dgm:pt modelId="{4FD4E5EE-47B1-48BE-9FE7-19D90AD157F8}" type="pres">
      <dgm:prSet presAssocID="{E266FC5C-3029-4BD6-98E8-547BC7399347}" presName="sibTrans" presStyleCnt="0"/>
      <dgm:spPr/>
    </dgm:pt>
    <dgm:pt modelId="{7FC9A046-EB31-488B-840D-E786DA00638F}" type="pres">
      <dgm:prSet presAssocID="{3417B9D9-F40B-4EAB-AA65-1189510CA299}" presName="compositeNode" presStyleCnt="0">
        <dgm:presLayoutVars>
          <dgm:bulletEnabled val="1"/>
        </dgm:presLayoutVars>
      </dgm:prSet>
      <dgm:spPr/>
    </dgm:pt>
    <dgm:pt modelId="{A29E6057-862A-4D3C-9376-147618F6E6E3}" type="pres">
      <dgm:prSet presAssocID="{3417B9D9-F40B-4EAB-AA65-1189510CA299}" presName="bgRect" presStyleLbl="alignNode1" presStyleIdx="3" presStyleCnt="5"/>
      <dgm:spPr/>
    </dgm:pt>
    <dgm:pt modelId="{F2982B56-43D9-44C5-B12B-2A5245646EB5}" type="pres">
      <dgm:prSet presAssocID="{6E029537-0E4D-4241-99F0-3B990C6F6EBB}" presName="sibTransNodeRect" presStyleLbl="alignNode1" presStyleIdx="3" presStyleCnt="5">
        <dgm:presLayoutVars>
          <dgm:chMax val="0"/>
          <dgm:bulletEnabled val="1"/>
        </dgm:presLayoutVars>
      </dgm:prSet>
      <dgm:spPr/>
    </dgm:pt>
    <dgm:pt modelId="{5B2F5AA3-DB36-4C52-BC68-C080004DFF5D}" type="pres">
      <dgm:prSet presAssocID="{3417B9D9-F40B-4EAB-AA65-1189510CA299}" presName="nodeRect" presStyleLbl="alignNode1" presStyleIdx="3" presStyleCnt="5">
        <dgm:presLayoutVars>
          <dgm:bulletEnabled val="1"/>
        </dgm:presLayoutVars>
      </dgm:prSet>
      <dgm:spPr/>
    </dgm:pt>
    <dgm:pt modelId="{E49BC88C-C9ED-4D41-AF31-EC70BAE3BF2D}" type="pres">
      <dgm:prSet presAssocID="{6E029537-0E4D-4241-99F0-3B990C6F6EBB}" presName="sibTrans" presStyleCnt="0"/>
      <dgm:spPr/>
    </dgm:pt>
    <dgm:pt modelId="{51805BAE-A6DF-4D33-9F18-488DD69DB13E}" type="pres">
      <dgm:prSet presAssocID="{252D9D10-4303-417D-A3DF-9B9EAF7979A3}" presName="compositeNode" presStyleCnt="0">
        <dgm:presLayoutVars>
          <dgm:bulletEnabled val="1"/>
        </dgm:presLayoutVars>
      </dgm:prSet>
      <dgm:spPr/>
    </dgm:pt>
    <dgm:pt modelId="{82683BCE-3089-4357-A6DF-2C74533B99A6}" type="pres">
      <dgm:prSet presAssocID="{252D9D10-4303-417D-A3DF-9B9EAF7979A3}" presName="bgRect" presStyleLbl="alignNode1" presStyleIdx="4" presStyleCnt="5"/>
      <dgm:spPr/>
    </dgm:pt>
    <dgm:pt modelId="{571836A0-87BE-4543-924E-C81794BA80A5}" type="pres">
      <dgm:prSet presAssocID="{49A9B0F2-9523-4BD5-8306-4C4B28462D47}" presName="sibTransNodeRect" presStyleLbl="alignNode1" presStyleIdx="4" presStyleCnt="5">
        <dgm:presLayoutVars>
          <dgm:chMax val="0"/>
          <dgm:bulletEnabled val="1"/>
        </dgm:presLayoutVars>
      </dgm:prSet>
      <dgm:spPr/>
    </dgm:pt>
    <dgm:pt modelId="{6BDB7766-B08F-45FF-9A76-834BA2E14816}" type="pres">
      <dgm:prSet presAssocID="{252D9D10-4303-417D-A3DF-9B9EAF7979A3}" presName="nodeRect" presStyleLbl="alignNode1" presStyleIdx="4" presStyleCnt="5">
        <dgm:presLayoutVars>
          <dgm:bulletEnabled val="1"/>
        </dgm:presLayoutVars>
      </dgm:prSet>
      <dgm:spPr/>
    </dgm:pt>
  </dgm:ptLst>
  <dgm:cxnLst>
    <dgm:cxn modelId="{A62BA50B-6CD6-46F7-8E79-2CC78AE74573}" type="presOf" srcId="{908F0B60-48BE-4D31-AFB2-19169EEE0712}" destId="{8FE8CC50-19C7-4762-9700-6FB4B4BCFFBD}" srcOrd="1" destOrd="0" presId="urn:microsoft.com/office/officeart/2016/7/layout/LinearBlockProcessNumbered"/>
    <dgm:cxn modelId="{D4E12A0F-C3FF-44A8-8D65-F7EED25E592F}" type="presOf" srcId="{252D9D10-4303-417D-A3DF-9B9EAF7979A3}" destId="{6BDB7766-B08F-45FF-9A76-834BA2E14816}" srcOrd="1" destOrd="0" presId="urn:microsoft.com/office/officeart/2016/7/layout/LinearBlockProcessNumbered"/>
    <dgm:cxn modelId="{2D40EA16-2CA8-4A1C-BCEE-8EDB3695AD3D}" type="presOf" srcId="{3417B9D9-F40B-4EAB-AA65-1189510CA299}" destId="{A29E6057-862A-4D3C-9376-147618F6E6E3}" srcOrd="0" destOrd="0" presId="urn:microsoft.com/office/officeart/2016/7/layout/LinearBlockProcessNumbered"/>
    <dgm:cxn modelId="{E0A13120-BBF2-4ED5-8236-2CCC608B6002}" type="presOf" srcId="{6E029537-0E4D-4241-99F0-3B990C6F6EBB}" destId="{F2982B56-43D9-44C5-B12B-2A5245646EB5}" srcOrd="0" destOrd="0" presId="urn:microsoft.com/office/officeart/2016/7/layout/LinearBlockProcessNumbered"/>
    <dgm:cxn modelId="{0574962D-8EC9-4735-8F48-4A3942CD0B38}" srcId="{EA881F70-014F-46DD-AAEA-B54283E6FA03}" destId="{252D9D10-4303-417D-A3DF-9B9EAF7979A3}" srcOrd="4" destOrd="0" parTransId="{0D7B64D1-C31C-477E-9358-234C89A073BC}" sibTransId="{49A9B0F2-9523-4BD5-8306-4C4B28462D47}"/>
    <dgm:cxn modelId="{D2543838-7F9B-4F22-8B07-3F2B97E2B6CC}" srcId="{EA881F70-014F-46DD-AAEA-B54283E6FA03}" destId="{6116D389-5A6E-4DE3-957A-C4C613DC1126}" srcOrd="2" destOrd="0" parTransId="{92945959-782C-4C63-9BE7-EA454DA921F3}" sibTransId="{E266FC5C-3029-4BD6-98E8-547BC7399347}"/>
    <dgm:cxn modelId="{4EEABB41-E907-48E6-9568-B7F322CE2AE4}" type="presOf" srcId="{BEBFB62F-391D-4394-96F0-240F6EE2FCC2}" destId="{D433031B-F46C-4DCC-A67C-6D0FA4DD7FB3}" srcOrd="1" destOrd="0" presId="urn:microsoft.com/office/officeart/2016/7/layout/LinearBlockProcessNumbered"/>
    <dgm:cxn modelId="{FB252C62-31CA-423C-AA5E-664DBC058167}" type="presOf" srcId="{2F656710-E036-4C57-BAF4-0A0CB39AFBD4}" destId="{9E8C92CF-CB29-4FB4-ACC3-7CFDA0A5E009}" srcOrd="0" destOrd="0" presId="urn:microsoft.com/office/officeart/2016/7/layout/LinearBlockProcessNumbered"/>
    <dgm:cxn modelId="{A8F49462-D409-4BB6-9C9C-971970D1B67D}" type="presOf" srcId="{6116D389-5A6E-4DE3-957A-C4C613DC1126}" destId="{16EC0C34-FD8C-4F4D-B400-9457153FACC3}" srcOrd="1" destOrd="0" presId="urn:microsoft.com/office/officeart/2016/7/layout/LinearBlockProcessNumbered"/>
    <dgm:cxn modelId="{FDDBE345-8869-4EDE-AF0F-23BB505D7058}" type="presOf" srcId="{BEBFB62F-391D-4394-96F0-240F6EE2FCC2}" destId="{8DEF9417-48E9-4ED8-81CD-234D852D9093}" srcOrd="0" destOrd="0" presId="urn:microsoft.com/office/officeart/2016/7/layout/LinearBlockProcessNumbered"/>
    <dgm:cxn modelId="{AAAE667B-E06E-46D0-9553-F1ED9867FD44}" type="presOf" srcId="{49A9B0F2-9523-4BD5-8306-4C4B28462D47}" destId="{571836A0-87BE-4543-924E-C81794BA80A5}" srcOrd="0" destOrd="0" presId="urn:microsoft.com/office/officeart/2016/7/layout/LinearBlockProcessNumbered"/>
    <dgm:cxn modelId="{BE8F3D88-0AF1-411A-AAFB-3E60AE6310D8}" type="presOf" srcId="{908F0B60-48BE-4D31-AFB2-19169EEE0712}" destId="{75E2302A-0E2A-476B-84A3-925DFAA78104}" srcOrd="0" destOrd="0" presId="urn:microsoft.com/office/officeart/2016/7/layout/LinearBlockProcessNumbered"/>
    <dgm:cxn modelId="{C306759D-DC64-44BC-82D0-9329E24C49F3}" srcId="{EA881F70-014F-46DD-AAEA-B54283E6FA03}" destId="{3417B9D9-F40B-4EAB-AA65-1189510CA299}" srcOrd="3" destOrd="0" parTransId="{1B9B5CA1-EEC9-47DB-B40F-A7A5A0D7FE84}" sibTransId="{6E029537-0E4D-4241-99F0-3B990C6F6EBB}"/>
    <dgm:cxn modelId="{467D18A7-1763-493C-908C-0BE4074C7A57}" type="presOf" srcId="{E266FC5C-3029-4BD6-98E8-547BC7399347}" destId="{6DF14BAC-0829-423A-AE7D-87D5268C0E66}" srcOrd="0" destOrd="0" presId="urn:microsoft.com/office/officeart/2016/7/layout/LinearBlockProcessNumbered"/>
    <dgm:cxn modelId="{088471B6-15CF-435E-852B-907E072BA912}" srcId="{EA881F70-014F-46DD-AAEA-B54283E6FA03}" destId="{BEBFB62F-391D-4394-96F0-240F6EE2FCC2}" srcOrd="0" destOrd="0" parTransId="{A18C7491-BC6E-4EF9-B13F-F7ECAE129A57}" sibTransId="{D890E061-B3F6-436F-A3C6-CFA3CA571125}"/>
    <dgm:cxn modelId="{423E6BC7-3C1B-4B96-8D4B-49E706B5B2DE}" srcId="{EA881F70-014F-46DD-AAEA-B54283E6FA03}" destId="{908F0B60-48BE-4D31-AFB2-19169EEE0712}" srcOrd="1" destOrd="0" parTransId="{5F9BEF27-4017-4F0C-8A75-CB3CDB25F83A}" sibTransId="{2F656710-E036-4C57-BAF4-0A0CB39AFBD4}"/>
    <dgm:cxn modelId="{801724D1-2F7C-4E79-A521-A0F0E282C405}" type="presOf" srcId="{D890E061-B3F6-436F-A3C6-CFA3CA571125}" destId="{5987C238-4208-4D30-933F-8BC3A9C986DB}" srcOrd="0" destOrd="0" presId="urn:microsoft.com/office/officeart/2016/7/layout/LinearBlockProcessNumbered"/>
    <dgm:cxn modelId="{AF225AE0-BD2C-4866-ACC6-51128C8F1255}" type="presOf" srcId="{3417B9D9-F40B-4EAB-AA65-1189510CA299}" destId="{5B2F5AA3-DB36-4C52-BC68-C080004DFF5D}" srcOrd="1" destOrd="0" presId="urn:microsoft.com/office/officeart/2016/7/layout/LinearBlockProcessNumbered"/>
    <dgm:cxn modelId="{E0856AE5-F073-4F26-8F7C-FA47A7D20EE2}" type="presOf" srcId="{EA881F70-014F-46DD-AAEA-B54283E6FA03}" destId="{1E3DABF8-BBB2-4863-8380-0059F1611666}" srcOrd="0" destOrd="0" presId="urn:microsoft.com/office/officeart/2016/7/layout/LinearBlockProcessNumbered"/>
    <dgm:cxn modelId="{79D8E6E8-3E29-44BD-9564-BA2D27E0AFDA}" type="presOf" srcId="{252D9D10-4303-417D-A3DF-9B9EAF7979A3}" destId="{82683BCE-3089-4357-A6DF-2C74533B99A6}" srcOrd="0" destOrd="0" presId="urn:microsoft.com/office/officeart/2016/7/layout/LinearBlockProcessNumbered"/>
    <dgm:cxn modelId="{4A296CF1-7DC7-449C-85AB-9BA0BF380D57}" type="presOf" srcId="{6116D389-5A6E-4DE3-957A-C4C613DC1126}" destId="{3DCC6664-9BEB-40E2-BA9A-46ACD79ED899}" srcOrd="0" destOrd="0" presId="urn:microsoft.com/office/officeart/2016/7/layout/LinearBlockProcessNumbered"/>
    <dgm:cxn modelId="{73363BBD-BB38-4BB4-BACC-52089ED993CD}" type="presParOf" srcId="{1E3DABF8-BBB2-4863-8380-0059F1611666}" destId="{9D17A1DA-C863-4987-B789-E388BEB1943B}" srcOrd="0" destOrd="0" presId="urn:microsoft.com/office/officeart/2016/7/layout/LinearBlockProcessNumbered"/>
    <dgm:cxn modelId="{31A72DE3-D47E-41C1-9AD7-741504EE6DEE}" type="presParOf" srcId="{9D17A1DA-C863-4987-B789-E388BEB1943B}" destId="{8DEF9417-48E9-4ED8-81CD-234D852D9093}" srcOrd="0" destOrd="0" presId="urn:microsoft.com/office/officeart/2016/7/layout/LinearBlockProcessNumbered"/>
    <dgm:cxn modelId="{6A2CB892-43B4-4B7D-B3D1-75895BFE69C4}" type="presParOf" srcId="{9D17A1DA-C863-4987-B789-E388BEB1943B}" destId="{5987C238-4208-4D30-933F-8BC3A9C986DB}" srcOrd="1" destOrd="0" presId="urn:microsoft.com/office/officeart/2016/7/layout/LinearBlockProcessNumbered"/>
    <dgm:cxn modelId="{4735A807-D6C8-42D9-AA74-BECEE9FE8761}" type="presParOf" srcId="{9D17A1DA-C863-4987-B789-E388BEB1943B}" destId="{D433031B-F46C-4DCC-A67C-6D0FA4DD7FB3}" srcOrd="2" destOrd="0" presId="urn:microsoft.com/office/officeart/2016/7/layout/LinearBlockProcessNumbered"/>
    <dgm:cxn modelId="{DA665395-A926-4471-960C-C2F3D5EA5D1C}" type="presParOf" srcId="{1E3DABF8-BBB2-4863-8380-0059F1611666}" destId="{B2B7232F-4D75-4FCD-8D93-04E1E37B45BA}" srcOrd="1" destOrd="0" presId="urn:microsoft.com/office/officeart/2016/7/layout/LinearBlockProcessNumbered"/>
    <dgm:cxn modelId="{D7F0DF71-BE57-4D88-AD9F-6B3ADDAA2044}" type="presParOf" srcId="{1E3DABF8-BBB2-4863-8380-0059F1611666}" destId="{02DE93B1-BD4B-4A95-B6DD-68A2872DD7D4}" srcOrd="2" destOrd="0" presId="urn:microsoft.com/office/officeart/2016/7/layout/LinearBlockProcessNumbered"/>
    <dgm:cxn modelId="{D9220440-3272-48A7-A3BB-F50C730A13EB}" type="presParOf" srcId="{02DE93B1-BD4B-4A95-B6DD-68A2872DD7D4}" destId="{75E2302A-0E2A-476B-84A3-925DFAA78104}" srcOrd="0" destOrd="0" presId="urn:microsoft.com/office/officeart/2016/7/layout/LinearBlockProcessNumbered"/>
    <dgm:cxn modelId="{64CEFB53-E141-40AA-9444-E4197FCFB000}" type="presParOf" srcId="{02DE93B1-BD4B-4A95-B6DD-68A2872DD7D4}" destId="{9E8C92CF-CB29-4FB4-ACC3-7CFDA0A5E009}" srcOrd="1" destOrd="0" presId="urn:microsoft.com/office/officeart/2016/7/layout/LinearBlockProcessNumbered"/>
    <dgm:cxn modelId="{BB3B6BF0-9385-46D9-8AA3-6D817740DD3E}" type="presParOf" srcId="{02DE93B1-BD4B-4A95-B6DD-68A2872DD7D4}" destId="{8FE8CC50-19C7-4762-9700-6FB4B4BCFFBD}" srcOrd="2" destOrd="0" presId="urn:microsoft.com/office/officeart/2016/7/layout/LinearBlockProcessNumbered"/>
    <dgm:cxn modelId="{32CC4037-5500-484B-9A12-010128752ED3}" type="presParOf" srcId="{1E3DABF8-BBB2-4863-8380-0059F1611666}" destId="{DB18723C-B871-43E2-BCE5-07251DC692A6}" srcOrd="3" destOrd="0" presId="urn:microsoft.com/office/officeart/2016/7/layout/LinearBlockProcessNumbered"/>
    <dgm:cxn modelId="{41DFF160-2A01-49A7-B634-A2AA01B08EAA}" type="presParOf" srcId="{1E3DABF8-BBB2-4863-8380-0059F1611666}" destId="{25953E90-AD50-40B1-A1FD-1E90E4C3CE9B}" srcOrd="4" destOrd="0" presId="urn:microsoft.com/office/officeart/2016/7/layout/LinearBlockProcessNumbered"/>
    <dgm:cxn modelId="{0D8CE59D-E7C9-4F92-A589-7701E58CE454}" type="presParOf" srcId="{25953E90-AD50-40B1-A1FD-1E90E4C3CE9B}" destId="{3DCC6664-9BEB-40E2-BA9A-46ACD79ED899}" srcOrd="0" destOrd="0" presId="urn:microsoft.com/office/officeart/2016/7/layout/LinearBlockProcessNumbered"/>
    <dgm:cxn modelId="{207BD10D-B666-46AB-8325-B4841F2677B4}" type="presParOf" srcId="{25953E90-AD50-40B1-A1FD-1E90E4C3CE9B}" destId="{6DF14BAC-0829-423A-AE7D-87D5268C0E66}" srcOrd="1" destOrd="0" presId="urn:microsoft.com/office/officeart/2016/7/layout/LinearBlockProcessNumbered"/>
    <dgm:cxn modelId="{CA3A771E-E48E-449A-BF68-3BB5745A95A6}" type="presParOf" srcId="{25953E90-AD50-40B1-A1FD-1E90E4C3CE9B}" destId="{16EC0C34-FD8C-4F4D-B400-9457153FACC3}" srcOrd="2" destOrd="0" presId="urn:microsoft.com/office/officeart/2016/7/layout/LinearBlockProcessNumbered"/>
    <dgm:cxn modelId="{966F5915-CAA7-42D1-AAC8-9A271470ED50}" type="presParOf" srcId="{1E3DABF8-BBB2-4863-8380-0059F1611666}" destId="{4FD4E5EE-47B1-48BE-9FE7-19D90AD157F8}" srcOrd="5" destOrd="0" presId="urn:microsoft.com/office/officeart/2016/7/layout/LinearBlockProcessNumbered"/>
    <dgm:cxn modelId="{F15ADBD8-392C-4EDD-B882-137630CC8A04}" type="presParOf" srcId="{1E3DABF8-BBB2-4863-8380-0059F1611666}" destId="{7FC9A046-EB31-488B-840D-E786DA00638F}" srcOrd="6" destOrd="0" presId="urn:microsoft.com/office/officeart/2016/7/layout/LinearBlockProcessNumbered"/>
    <dgm:cxn modelId="{5D1AD5FE-F8ED-4072-A7B4-B5C8E4603E43}" type="presParOf" srcId="{7FC9A046-EB31-488B-840D-E786DA00638F}" destId="{A29E6057-862A-4D3C-9376-147618F6E6E3}" srcOrd="0" destOrd="0" presId="urn:microsoft.com/office/officeart/2016/7/layout/LinearBlockProcessNumbered"/>
    <dgm:cxn modelId="{CBE331FD-A870-4F01-B608-7AD6D67DE22A}" type="presParOf" srcId="{7FC9A046-EB31-488B-840D-E786DA00638F}" destId="{F2982B56-43D9-44C5-B12B-2A5245646EB5}" srcOrd="1" destOrd="0" presId="urn:microsoft.com/office/officeart/2016/7/layout/LinearBlockProcessNumbered"/>
    <dgm:cxn modelId="{B62F3682-F148-495C-B459-B529CD3EE9D6}" type="presParOf" srcId="{7FC9A046-EB31-488B-840D-E786DA00638F}" destId="{5B2F5AA3-DB36-4C52-BC68-C080004DFF5D}" srcOrd="2" destOrd="0" presId="urn:microsoft.com/office/officeart/2016/7/layout/LinearBlockProcessNumbered"/>
    <dgm:cxn modelId="{441C615E-868A-4573-ADDB-7C48255424C3}" type="presParOf" srcId="{1E3DABF8-BBB2-4863-8380-0059F1611666}" destId="{E49BC88C-C9ED-4D41-AF31-EC70BAE3BF2D}" srcOrd="7" destOrd="0" presId="urn:microsoft.com/office/officeart/2016/7/layout/LinearBlockProcessNumbered"/>
    <dgm:cxn modelId="{9B8ACFE5-5FBF-4A96-AA36-10C40F645D44}" type="presParOf" srcId="{1E3DABF8-BBB2-4863-8380-0059F1611666}" destId="{51805BAE-A6DF-4D33-9F18-488DD69DB13E}" srcOrd="8" destOrd="0" presId="urn:microsoft.com/office/officeart/2016/7/layout/LinearBlockProcessNumbered"/>
    <dgm:cxn modelId="{319709CC-9B69-4A35-9063-93576AEADADC}" type="presParOf" srcId="{51805BAE-A6DF-4D33-9F18-488DD69DB13E}" destId="{82683BCE-3089-4357-A6DF-2C74533B99A6}" srcOrd="0" destOrd="0" presId="urn:microsoft.com/office/officeart/2016/7/layout/LinearBlockProcessNumbered"/>
    <dgm:cxn modelId="{5821F706-DBCB-4CB9-B0D8-3F0830BE1317}" type="presParOf" srcId="{51805BAE-A6DF-4D33-9F18-488DD69DB13E}" destId="{571836A0-87BE-4543-924E-C81794BA80A5}" srcOrd="1" destOrd="0" presId="urn:microsoft.com/office/officeart/2016/7/layout/LinearBlockProcessNumbered"/>
    <dgm:cxn modelId="{A1057064-019A-44A6-863D-0CCD4C9849B5}" type="presParOf" srcId="{51805BAE-A6DF-4D33-9F18-488DD69DB13E}" destId="{6BDB7766-B08F-45FF-9A76-834BA2E14816}"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881F70-014F-46DD-AAEA-B54283E6FA03}"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167E1D1B-87C6-4078-A84D-32F4833B5A9C}">
      <dgm:prSet phldr="0"/>
      <dgm:spPr/>
      <dgm:t>
        <a:bodyPr/>
        <a:lstStyle/>
        <a:p>
          <a:pPr rtl="0"/>
          <a:r>
            <a:rPr lang="en-US">
              <a:latin typeface="Grandview Display"/>
            </a:rPr>
            <a:t>Making Manchester Fairer Community Forum</a:t>
          </a:r>
        </a:p>
      </dgm:t>
    </dgm:pt>
    <dgm:pt modelId="{A32FD0D9-15B8-4382-8D72-2D5BF4E53D31}" type="parTrans" cxnId="{A299FF74-3D8F-4279-9BBA-9969717BDA8B}">
      <dgm:prSet/>
      <dgm:spPr/>
    </dgm:pt>
    <dgm:pt modelId="{6AFC2B4C-13AD-4E98-AA6A-DA506B0044E5}" type="sibTrans" cxnId="{A299FF74-3D8F-4279-9BBA-9969717BDA8B}">
      <dgm:prSet phldrT="01" phldr="0"/>
      <dgm:spPr/>
      <dgm:t>
        <a:bodyPr/>
        <a:lstStyle/>
        <a:p>
          <a:r>
            <a:rPr lang="en-US"/>
            <a:t>01</a:t>
          </a:r>
        </a:p>
      </dgm:t>
    </dgm:pt>
    <dgm:pt modelId="{7B1F349C-92D3-4D20-A49A-5041CEF2E1E2}">
      <dgm:prSet phldr="0"/>
      <dgm:spPr/>
      <dgm:t>
        <a:bodyPr/>
        <a:lstStyle/>
        <a:p>
          <a:pPr rtl="0"/>
          <a:r>
            <a:rPr lang="en-US">
              <a:latin typeface="Grandview Display"/>
            </a:rPr>
            <a:t>Leaving Care Collaborative</a:t>
          </a:r>
        </a:p>
      </dgm:t>
    </dgm:pt>
    <dgm:pt modelId="{E1421423-4AB0-4BF8-BD0F-CA6F59EBF9D5}" type="parTrans" cxnId="{35A3136C-6C16-4E0B-BE40-9C014C2D09D4}">
      <dgm:prSet/>
      <dgm:spPr/>
    </dgm:pt>
    <dgm:pt modelId="{37826D0B-5890-4561-BAEB-B708807949F4}" type="sibTrans" cxnId="{35A3136C-6C16-4E0B-BE40-9C014C2D09D4}">
      <dgm:prSet phldrT="02" phldr="0"/>
      <dgm:spPr/>
      <dgm:t>
        <a:bodyPr/>
        <a:lstStyle/>
        <a:p>
          <a:r>
            <a:rPr lang="en-US"/>
            <a:t>02</a:t>
          </a:r>
        </a:p>
      </dgm:t>
    </dgm:pt>
    <dgm:pt modelId="{10803F3A-5D9C-4616-ACDC-72370D8E5930}">
      <dgm:prSet phldr="0"/>
      <dgm:spPr/>
      <dgm:t>
        <a:bodyPr/>
        <a:lstStyle/>
        <a:p>
          <a:pPr rtl="0"/>
          <a:r>
            <a:rPr lang="en-US">
              <a:latin typeface="Grandview Display"/>
            </a:rPr>
            <a:t>Community Power Forum</a:t>
          </a:r>
        </a:p>
      </dgm:t>
    </dgm:pt>
    <dgm:pt modelId="{F245ED65-316B-4491-A758-00EA848CD022}" type="parTrans" cxnId="{30D0F737-8A82-4424-BFA2-A3CF2ED789CE}">
      <dgm:prSet/>
      <dgm:spPr/>
    </dgm:pt>
    <dgm:pt modelId="{6D971DC8-3991-4F6B-9BAF-C8F00F277372}" type="sibTrans" cxnId="{30D0F737-8A82-4424-BFA2-A3CF2ED789CE}">
      <dgm:prSet phldrT="03" phldr="0"/>
      <dgm:spPr/>
      <dgm:t>
        <a:bodyPr/>
        <a:lstStyle/>
        <a:p>
          <a:r>
            <a:rPr lang="en-US"/>
            <a:t>03</a:t>
          </a:r>
        </a:p>
      </dgm:t>
    </dgm:pt>
    <dgm:pt modelId="{9D7647A6-C35E-4337-A298-F1DF85484891}">
      <dgm:prSet phldr="0"/>
      <dgm:spPr/>
      <dgm:t>
        <a:bodyPr/>
        <a:lstStyle/>
        <a:p>
          <a:pPr rtl="0"/>
          <a:r>
            <a:rPr lang="en-US">
              <a:latin typeface="Grandview Display"/>
            </a:rPr>
            <a:t>Health Research</a:t>
          </a:r>
        </a:p>
      </dgm:t>
    </dgm:pt>
    <dgm:pt modelId="{0510BAC4-1D80-4E69-B1BC-E7B24B574ED1}" type="parTrans" cxnId="{5EC94B7B-2F67-43E1-B917-AB64AB20BA8C}">
      <dgm:prSet/>
      <dgm:spPr/>
    </dgm:pt>
    <dgm:pt modelId="{02167CA0-CC4B-4127-887C-DAC0C8C8B616}" type="sibTrans" cxnId="{5EC94B7B-2F67-43E1-B917-AB64AB20BA8C}">
      <dgm:prSet phldrT="04" phldr="0"/>
      <dgm:spPr/>
      <dgm:t>
        <a:bodyPr/>
        <a:lstStyle/>
        <a:p>
          <a:r>
            <a:rPr lang="en-US"/>
            <a:t>04</a:t>
          </a:r>
        </a:p>
      </dgm:t>
    </dgm:pt>
    <dgm:pt modelId="{0D487A12-E421-434C-8A71-4CA673CE1A10}">
      <dgm:prSet phldr="0"/>
      <dgm:spPr/>
      <dgm:t>
        <a:bodyPr/>
        <a:lstStyle/>
        <a:p>
          <a:pPr rtl="0"/>
          <a:r>
            <a:rPr lang="en-US" sz="1100">
              <a:latin typeface="Calibri"/>
              <a:ea typeface="Calibri"/>
              <a:cs typeface="Calibri"/>
            </a:rPr>
            <a:t>Board roles: Manchester Food Board, Manchester BRC, HDRC, Public Sector Reform Group</a:t>
          </a:r>
        </a:p>
      </dgm:t>
    </dgm:pt>
    <dgm:pt modelId="{D51522E8-B7E5-47FC-A376-4B3371618F5D}" type="parTrans" cxnId="{0DFA8588-5FCF-4C80-8553-EE85360724FC}">
      <dgm:prSet/>
      <dgm:spPr/>
    </dgm:pt>
    <dgm:pt modelId="{1119ED11-A077-4D04-90F3-2EE358B67F58}" type="sibTrans" cxnId="{0DFA8588-5FCF-4C80-8553-EE85360724FC}">
      <dgm:prSet phldrT="05" phldr="0"/>
      <dgm:spPr/>
      <dgm:t>
        <a:bodyPr/>
        <a:lstStyle/>
        <a:p>
          <a:r>
            <a:rPr lang="en-US"/>
            <a:t>05</a:t>
          </a:r>
        </a:p>
      </dgm:t>
    </dgm:pt>
    <dgm:pt modelId="{1E3DABF8-BBB2-4863-8380-0059F1611666}" type="pres">
      <dgm:prSet presAssocID="{EA881F70-014F-46DD-AAEA-B54283E6FA03}" presName="Name0" presStyleCnt="0">
        <dgm:presLayoutVars>
          <dgm:animLvl val="lvl"/>
          <dgm:resizeHandles val="exact"/>
        </dgm:presLayoutVars>
      </dgm:prSet>
      <dgm:spPr/>
    </dgm:pt>
    <dgm:pt modelId="{B5230F93-1EF3-4F3D-9D89-74F37DA1A0B7}" type="pres">
      <dgm:prSet presAssocID="{167E1D1B-87C6-4078-A84D-32F4833B5A9C}" presName="compositeNode" presStyleCnt="0">
        <dgm:presLayoutVars>
          <dgm:bulletEnabled val="1"/>
        </dgm:presLayoutVars>
      </dgm:prSet>
      <dgm:spPr/>
    </dgm:pt>
    <dgm:pt modelId="{A4214F8A-C736-49CF-88A7-F64847896A0C}" type="pres">
      <dgm:prSet presAssocID="{167E1D1B-87C6-4078-A84D-32F4833B5A9C}" presName="bgRect" presStyleLbl="alignNode1" presStyleIdx="0" presStyleCnt="5"/>
      <dgm:spPr/>
    </dgm:pt>
    <dgm:pt modelId="{F86E3471-9705-4C28-9F07-D442E5274161}" type="pres">
      <dgm:prSet presAssocID="{6AFC2B4C-13AD-4E98-AA6A-DA506B0044E5}" presName="sibTransNodeRect" presStyleLbl="alignNode1" presStyleIdx="0" presStyleCnt="5">
        <dgm:presLayoutVars>
          <dgm:chMax val="0"/>
          <dgm:bulletEnabled val="1"/>
        </dgm:presLayoutVars>
      </dgm:prSet>
      <dgm:spPr/>
    </dgm:pt>
    <dgm:pt modelId="{0EDAE4D1-9F47-4948-B830-64A3E03E6726}" type="pres">
      <dgm:prSet presAssocID="{167E1D1B-87C6-4078-A84D-32F4833B5A9C}" presName="nodeRect" presStyleLbl="alignNode1" presStyleIdx="0" presStyleCnt="5">
        <dgm:presLayoutVars>
          <dgm:bulletEnabled val="1"/>
        </dgm:presLayoutVars>
      </dgm:prSet>
      <dgm:spPr/>
    </dgm:pt>
    <dgm:pt modelId="{E7397452-44C3-434E-BFFD-74AACB50C744}" type="pres">
      <dgm:prSet presAssocID="{6AFC2B4C-13AD-4E98-AA6A-DA506B0044E5}" presName="sibTrans" presStyleCnt="0"/>
      <dgm:spPr/>
    </dgm:pt>
    <dgm:pt modelId="{11E3DF71-0C2E-4A04-B373-EB496A51F6CB}" type="pres">
      <dgm:prSet presAssocID="{7B1F349C-92D3-4D20-A49A-5041CEF2E1E2}" presName="compositeNode" presStyleCnt="0">
        <dgm:presLayoutVars>
          <dgm:bulletEnabled val="1"/>
        </dgm:presLayoutVars>
      </dgm:prSet>
      <dgm:spPr/>
    </dgm:pt>
    <dgm:pt modelId="{6199F7FB-0535-4503-A2CD-646CA096DE65}" type="pres">
      <dgm:prSet presAssocID="{7B1F349C-92D3-4D20-A49A-5041CEF2E1E2}" presName="bgRect" presStyleLbl="alignNode1" presStyleIdx="1" presStyleCnt="5"/>
      <dgm:spPr/>
    </dgm:pt>
    <dgm:pt modelId="{802E8A37-AE05-44F3-A616-A2009F7620D7}" type="pres">
      <dgm:prSet presAssocID="{37826D0B-5890-4561-BAEB-B708807949F4}" presName="sibTransNodeRect" presStyleLbl="alignNode1" presStyleIdx="1" presStyleCnt="5">
        <dgm:presLayoutVars>
          <dgm:chMax val="0"/>
          <dgm:bulletEnabled val="1"/>
        </dgm:presLayoutVars>
      </dgm:prSet>
      <dgm:spPr/>
    </dgm:pt>
    <dgm:pt modelId="{E36D725A-7AD9-4920-99C7-F748345DD83F}" type="pres">
      <dgm:prSet presAssocID="{7B1F349C-92D3-4D20-A49A-5041CEF2E1E2}" presName="nodeRect" presStyleLbl="alignNode1" presStyleIdx="1" presStyleCnt="5">
        <dgm:presLayoutVars>
          <dgm:bulletEnabled val="1"/>
        </dgm:presLayoutVars>
      </dgm:prSet>
      <dgm:spPr/>
    </dgm:pt>
    <dgm:pt modelId="{E8EFC8CE-4BA5-4C40-B0F5-145C51D0FA87}" type="pres">
      <dgm:prSet presAssocID="{37826D0B-5890-4561-BAEB-B708807949F4}" presName="sibTrans" presStyleCnt="0"/>
      <dgm:spPr/>
    </dgm:pt>
    <dgm:pt modelId="{1B67C07A-D83A-4964-80E7-C55BD9BA5CB2}" type="pres">
      <dgm:prSet presAssocID="{10803F3A-5D9C-4616-ACDC-72370D8E5930}" presName="compositeNode" presStyleCnt="0">
        <dgm:presLayoutVars>
          <dgm:bulletEnabled val="1"/>
        </dgm:presLayoutVars>
      </dgm:prSet>
      <dgm:spPr/>
    </dgm:pt>
    <dgm:pt modelId="{2069A18C-2E88-4524-9161-51BAFBE8E246}" type="pres">
      <dgm:prSet presAssocID="{10803F3A-5D9C-4616-ACDC-72370D8E5930}" presName="bgRect" presStyleLbl="alignNode1" presStyleIdx="2" presStyleCnt="5"/>
      <dgm:spPr/>
    </dgm:pt>
    <dgm:pt modelId="{B765289F-0B0F-432C-8A99-E681A5AA2509}" type="pres">
      <dgm:prSet presAssocID="{6D971DC8-3991-4F6B-9BAF-C8F00F277372}" presName="sibTransNodeRect" presStyleLbl="alignNode1" presStyleIdx="2" presStyleCnt="5">
        <dgm:presLayoutVars>
          <dgm:chMax val="0"/>
          <dgm:bulletEnabled val="1"/>
        </dgm:presLayoutVars>
      </dgm:prSet>
      <dgm:spPr/>
    </dgm:pt>
    <dgm:pt modelId="{FD0F56B1-D158-41CF-82C2-5CF3899D38B4}" type="pres">
      <dgm:prSet presAssocID="{10803F3A-5D9C-4616-ACDC-72370D8E5930}" presName="nodeRect" presStyleLbl="alignNode1" presStyleIdx="2" presStyleCnt="5">
        <dgm:presLayoutVars>
          <dgm:bulletEnabled val="1"/>
        </dgm:presLayoutVars>
      </dgm:prSet>
      <dgm:spPr/>
    </dgm:pt>
    <dgm:pt modelId="{8179FD24-CA69-4BB2-A08D-E181429E05F5}" type="pres">
      <dgm:prSet presAssocID="{6D971DC8-3991-4F6B-9BAF-C8F00F277372}" presName="sibTrans" presStyleCnt="0"/>
      <dgm:spPr/>
    </dgm:pt>
    <dgm:pt modelId="{976AA89F-892D-4669-ADF0-32FAE20C89BD}" type="pres">
      <dgm:prSet presAssocID="{9D7647A6-C35E-4337-A298-F1DF85484891}" presName="compositeNode" presStyleCnt="0">
        <dgm:presLayoutVars>
          <dgm:bulletEnabled val="1"/>
        </dgm:presLayoutVars>
      </dgm:prSet>
      <dgm:spPr/>
    </dgm:pt>
    <dgm:pt modelId="{F4B6D873-4EAD-4B52-9250-571F24E3EFD8}" type="pres">
      <dgm:prSet presAssocID="{9D7647A6-C35E-4337-A298-F1DF85484891}" presName="bgRect" presStyleLbl="alignNode1" presStyleIdx="3" presStyleCnt="5"/>
      <dgm:spPr/>
    </dgm:pt>
    <dgm:pt modelId="{5AEE1060-5A73-43DB-B346-12DFAA349428}" type="pres">
      <dgm:prSet presAssocID="{02167CA0-CC4B-4127-887C-DAC0C8C8B616}" presName="sibTransNodeRect" presStyleLbl="alignNode1" presStyleIdx="3" presStyleCnt="5">
        <dgm:presLayoutVars>
          <dgm:chMax val="0"/>
          <dgm:bulletEnabled val="1"/>
        </dgm:presLayoutVars>
      </dgm:prSet>
      <dgm:spPr/>
    </dgm:pt>
    <dgm:pt modelId="{7E3B4E4B-7379-4B87-BE84-D159B6671E3E}" type="pres">
      <dgm:prSet presAssocID="{9D7647A6-C35E-4337-A298-F1DF85484891}" presName="nodeRect" presStyleLbl="alignNode1" presStyleIdx="3" presStyleCnt="5">
        <dgm:presLayoutVars>
          <dgm:bulletEnabled val="1"/>
        </dgm:presLayoutVars>
      </dgm:prSet>
      <dgm:spPr/>
    </dgm:pt>
    <dgm:pt modelId="{79E5308E-FE42-4225-B14F-DB8620FC7689}" type="pres">
      <dgm:prSet presAssocID="{02167CA0-CC4B-4127-887C-DAC0C8C8B616}" presName="sibTrans" presStyleCnt="0"/>
      <dgm:spPr/>
    </dgm:pt>
    <dgm:pt modelId="{38A9289C-88D6-48F4-A036-0BA337181FED}" type="pres">
      <dgm:prSet presAssocID="{0D487A12-E421-434C-8A71-4CA673CE1A10}" presName="compositeNode" presStyleCnt="0">
        <dgm:presLayoutVars>
          <dgm:bulletEnabled val="1"/>
        </dgm:presLayoutVars>
      </dgm:prSet>
      <dgm:spPr/>
    </dgm:pt>
    <dgm:pt modelId="{53AE8FD5-671C-4A40-95C0-F377C12D0BE5}" type="pres">
      <dgm:prSet presAssocID="{0D487A12-E421-434C-8A71-4CA673CE1A10}" presName="bgRect" presStyleLbl="alignNode1" presStyleIdx="4" presStyleCnt="5"/>
      <dgm:spPr/>
    </dgm:pt>
    <dgm:pt modelId="{6EB42307-6A89-4C5D-9E7D-1E980DDFE991}" type="pres">
      <dgm:prSet presAssocID="{1119ED11-A077-4D04-90F3-2EE358B67F58}" presName="sibTransNodeRect" presStyleLbl="alignNode1" presStyleIdx="4" presStyleCnt="5">
        <dgm:presLayoutVars>
          <dgm:chMax val="0"/>
          <dgm:bulletEnabled val="1"/>
        </dgm:presLayoutVars>
      </dgm:prSet>
      <dgm:spPr/>
    </dgm:pt>
    <dgm:pt modelId="{35C7B0C4-3265-4F52-90E8-DA608CBFF390}" type="pres">
      <dgm:prSet presAssocID="{0D487A12-E421-434C-8A71-4CA673CE1A10}" presName="nodeRect" presStyleLbl="alignNode1" presStyleIdx="4" presStyleCnt="5">
        <dgm:presLayoutVars>
          <dgm:bulletEnabled val="1"/>
        </dgm:presLayoutVars>
      </dgm:prSet>
      <dgm:spPr/>
    </dgm:pt>
  </dgm:ptLst>
  <dgm:cxnLst>
    <dgm:cxn modelId="{F160D30A-D9B1-4A15-9B07-26D74D23A7C7}" type="presOf" srcId="{10803F3A-5D9C-4616-ACDC-72370D8E5930}" destId="{FD0F56B1-D158-41CF-82C2-5CF3899D38B4}" srcOrd="1" destOrd="0" presId="urn:microsoft.com/office/officeart/2016/7/layout/LinearBlockProcessNumbered"/>
    <dgm:cxn modelId="{8593D60A-C680-41BD-9F65-8622EDCB6C6E}" type="presOf" srcId="{10803F3A-5D9C-4616-ACDC-72370D8E5930}" destId="{2069A18C-2E88-4524-9161-51BAFBE8E246}" srcOrd="0" destOrd="0" presId="urn:microsoft.com/office/officeart/2016/7/layout/LinearBlockProcessNumbered"/>
    <dgm:cxn modelId="{0148CE1D-886C-46AD-96AE-9E9B936670B1}" type="presOf" srcId="{7B1F349C-92D3-4D20-A49A-5041CEF2E1E2}" destId="{E36D725A-7AD9-4920-99C7-F748345DD83F}" srcOrd="1" destOrd="0" presId="urn:microsoft.com/office/officeart/2016/7/layout/LinearBlockProcessNumbered"/>
    <dgm:cxn modelId="{39358A2B-57ED-4768-96FB-22684B5E958D}" type="presOf" srcId="{9D7647A6-C35E-4337-A298-F1DF85484891}" destId="{7E3B4E4B-7379-4B87-BE84-D159B6671E3E}" srcOrd="1" destOrd="0" presId="urn:microsoft.com/office/officeart/2016/7/layout/LinearBlockProcessNumbered"/>
    <dgm:cxn modelId="{30D0F737-8A82-4424-BFA2-A3CF2ED789CE}" srcId="{EA881F70-014F-46DD-AAEA-B54283E6FA03}" destId="{10803F3A-5D9C-4616-ACDC-72370D8E5930}" srcOrd="2" destOrd="0" parTransId="{F245ED65-316B-4491-A758-00EA848CD022}" sibTransId="{6D971DC8-3991-4F6B-9BAF-C8F00F277372}"/>
    <dgm:cxn modelId="{BE75DB47-AA7D-4047-B683-4885F1DC8FB8}" type="presOf" srcId="{0D487A12-E421-434C-8A71-4CA673CE1A10}" destId="{35C7B0C4-3265-4F52-90E8-DA608CBFF390}" srcOrd="1" destOrd="0" presId="urn:microsoft.com/office/officeart/2016/7/layout/LinearBlockProcessNumbered"/>
    <dgm:cxn modelId="{0A548F69-198D-4E48-AC1A-2939CDF64AC0}" type="presOf" srcId="{167E1D1B-87C6-4078-A84D-32F4833B5A9C}" destId="{A4214F8A-C736-49CF-88A7-F64847896A0C}" srcOrd="0" destOrd="0" presId="urn:microsoft.com/office/officeart/2016/7/layout/LinearBlockProcessNumbered"/>
    <dgm:cxn modelId="{35A3136C-6C16-4E0B-BE40-9C014C2D09D4}" srcId="{EA881F70-014F-46DD-AAEA-B54283E6FA03}" destId="{7B1F349C-92D3-4D20-A49A-5041CEF2E1E2}" srcOrd="1" destOrd="0" parTransId="{E1421423-4AB0-4BF8-BD0F-CA6F59EBF9D5}" sibTransId="{37826D0B-5890-4561-BAEB-B708807949F4}"/>
    <dgm:cxn modelId="{9348B354-C690-4395-BD35-B2B50511407A}" type="presOf" srcId="{0D487A12-E421-434C-8A71-4CA673CE1A10}" destId="{53AE8FD5-671C-4A40-95C0-F377C12D0BE5}" srcOrd="0" destOrd="0" presId="urn:microsoft.com/office/officeart/2016/7/layout/LinearBlockProcessNumbered"/>
    <dgm:cxn modelId="{A299FF74-3D8F-4279-9BBA-9969717BDA8B}" srcId="{EA881F70-014F-46DD-AAEA-B54283E6FA03}" destId="{167E1D1B-87C6-4078-A84D-32F4833B5A9C}" srcOrd="0" destOrd="0" parTransId="{A32FD0D9-15B8-4382-8D72-2D5BF4E53D31}" sibTransId="{6AFC2B4C-13AD-4E98-AA6A-DA506B0044E5}"/>
    <dgm:cxn modelId="{6EED6D79-D87B-413F-A579-E8E543EE7531}" type="presOf" srcId="{6D971DC8-3991-4F6B-9BAF-C8F00F277372}" destId="{B765289F-0B0F-432C-8A99-E681A5AA2509}" srcOrd="0" destOrd="0" presId="urn:microsoft.com/office/officeart/2016/7/layout/LinearBlockProcessNumbered"/>
    <dgm:cxn modelId="{47168E5A-560C-49CE-A246-441CDE96D0B3}" type="presOf" srcId="{6AFC2B4C-13AD-4E98-AA6A-DA506B0044E5}" destId="{F86E3471-9705-4C28-9F07-D442E5274161}" srcOrd="0" destOrd="0" presId="urn:microsoft.com/office/officeart/2016/7/layout/LinearBlockProcessNumbered"/>
    <dgm:cxn modelId="{5EC94B7B-2F67-43E1-B917-AB64AB20BA8C}" srcId="{EA881F70-014F-46DD-AAEA-B54283E6FA03}" destId="{9D7647A6-C35E-4337-A298-F1DF85484891}" srcOrd="3" destOrd="0" parTransId="{0510BAC4-1D80-4E69-B1BC-E7B24B574ED1}" sibTransId="{02167CA0-CC4B-4127-887C-DAC0C8C8B616}"/>
    <dgm:cxn modelId="{3D032084-927B-4E99-AD6E-9E0812178E49}" type="presOf" srcId="{37826D0B-5890-4561-BAEB-B708807949F4}" destId="{802E8A37-AE05-44F3-A616-A2009F7620D7}" srcOrd="0" destOrd="0" presId="urn:microsoft.com/office/officeart/2016/7/layout/LinearBlockProcessNumbered"/>
    <dgm:cxn modelId="{0DFA8588-5FCF-4C80-8553-EE85360724FC}" srcId="{EA881F70-014F-46DD-AAEA-B54283E6FA03}" destId="{0D487A12-E421-434C-8A71-4CA673CE1A10}" srcOrd="4" destOrd="0" parTransId="{D51522E8-B7E5-47FC-A376-4B3371618F5D}" sibTransId="{1119ED11-A077-4D04-90F3-2EE358B67F58}"/>
    <dgm:cxn modelId="{AFD136A1-8B66-4665-93D7-0411BF8B54B4}" type="presOf" srcId="{9D7647A6-C35E-4337-A298-F1DF85484891}" destId="{F4B6D873-4EAD-4B52-9250-571F24E3EFD8}" srcOrd="0" destOrd="0" presId="urn:microsoft.com/office/officeart/2016/7/layout/LinearBlockProcessNumbered"/>
    <dgm:cxn modelId="{4F1BFDA9-C13E-45B2-829B-6B20035C9BA1}" type="presOf" srcId="{167E1D1B-87C6-4078-A84D-32F4833B5A9C}" destId="{0EDAE4D1-9F47-4948-B830-64A3E03E6726}" srcOrd="1" destOrd="0" presId="urn:microsoft.com/office/officeart/2016/7/layout/LinearBlockProcessNumbered"/>
    <dgm:cxn modelId="{D74228D1-8204-4F0A-8134-4E5FAA69BF3E}" type="presOf" srcId="{EA881F70-014F-46DD-AAEA-B54283E6FA03}" destId="{1E3DABF8-BBB2-4863-8380-0059F1611666}" srcOrd="0" destOrd="0" presId="urn:microsoft.com/office/officeart/2016/7/layout/LinearBlockProcessNumbered"/>
    <dgm:cxn modelId="{849901D3-48A3-43EE-895C-9BF00489856E}" type="presOf" srcId="{7B1F349C-92D3-4D20-A49A-5041CEF2E1E2}" destId="{6199F7FB-0535-4503-A2CD-646CA096DE65}" srcOrd="0" destOrd="0" presId="urn:microsoft.com/office/officeart/2016/7/layout/LinearBlockProcessNumbered"/>
    <dgm:cxn modelId="{5DD447DF-D66C-4720-AF89-7FEF1FD8AE76}" type="presOf" srcId="{1119ED11-A077-4D04-90F3-2EE358B67F58}" destId="{6EB42307-6A89-4C5D-9E7D-1E980DDFE991}" srcOrd="0" destOrd="0" presId="urn:microsoft.com/office/officeart/2016/7/layout/LinearBlockProcessNumbered"/>
    <dgm:cxn modelId="{F71292F5-F3C9-425D-BA50-EBEAAD84920C}" type="presOf" srcId="{02167CA0-CC4B-4127-887C-DAC0C8C8B616}" destId="{5AEE1060-5A73-43DB-B346-12DFAA349428}" srcOrd="0" destOrd="0" presId="urn:microsoft.com/office/officeart/2016/7/layout/LinearBlockProcessNumbered"/>
    <dgm:cxn modelId="{62DF5723-B298-4ABE-9930-B2302CC3B31B}" type="presParOf" srcId="{1E3DABF8-BBB2-4863-8380-0059F1611666}" destId="{B5230F93-1EF3-4F3D-9D89-74F37DA1A0B7}" srcOrd="0" destOrd="0" presId="urn:microsoft.com/office/officeart/2016/7/layout/LinearBlockProcessNumbered"/>
    <dgm:cxn modelId="{FC5A241D-7BD1-4128-B7D3-D1C423EA5969}" type="presParOf" srcId="{B5230F93-1EF3-4F3D-9D89-74F37DA1A0B7}" destId="{A4214F8A-C736-49CF-88A7-F64847896A0C}" srcOrd="0" destOrd="0" presId="urn:microsoft.com/office/officeart/2016/7/layout/LinearBlockProcessNumbered"/>
    <dgm:cxn modelId="{68AC903C-92EC-41E4-88AA-4B5E58A833DF}" type="presParOf" srcId="{B5230F93-1EF3-4F3D-9D89-74F37DA1A0B7}" destId="{F86E3471-9705-4C28-9F07-D442E5274161}" srcOrd="1" destOrd="0" presId="urn:microsoft.com/office/officeart/2016/7/layout/LinearBlockProcessNumbered"/>
    <dgm:cxn modelId="{7DFECF1B-A709-49CD-8966-73F597C0100F}" type="presParOf" srcId="{B5230F93-1EF3-4F3D-9D89-74F37DA1A0B7}" destId="{0EDAE4D1-9F47-4948-B830-64A3E03E6726}" srcOrd="2" destOrd="0" presId="urn:microsoft.com/office/officeart/2016/7/layout/LinearBlockProcessNumbered"/>
    <dgm:cxn modelId="{78148A12-867C-4497-BB99-6A1AAF003B06}" type="presParOf" srcId="{1E3DABF8-BBB2-4863-8380-0059F1611666}" destId="{E7397452-44C3-434E-BFFD-74AACB50C744}" srcOrd="1" destOrd="0" presId="urn:microsoft.com/office/officeart/2016/7/layout/LinearBlockProcessNumbered"/>
    <dgm:cxn modelId="{E7D01D8C-2566-4B57-A452-7817D882A4AF}" type="presParOf" srcId="{1E3DABF8-BBB2-4863-8380-0059F1611666}" destId="{11E3DF71-0C2E-4A04-B373-EB496A51F6CB}" srcOrd="2" destOrd="0" presId="urn:microsoft.com/office/officeart/2016/7/layout/LinearBlockProcessNumbered"/>
    <dgm:cxn modelId="{36A74DBB-27F0-40A8-BFEB-89BF9B2A6E3D}" type="presParOf" srcId="{11E3DF71-0C2E-4A04-B373-EB496A51F6CB}" destId="{6199F7FB-0535-4503-A2CD-646CA096DE65}" srcOrd="0" destOrd="0" presId="urn:microsoft.com/office/officeart/2016/7/layout/LinearBlockProcessNumbered"/>
    <dgm:cxn modelId="{78AC2B67-CA7D-4FBF-9EED-41E97CF0D571}" type="presParOf" srcId="{11E3DF71-0C2E-4A04-B373-EB496A51F6CB}" destId="{802E8A37-AE05-44F3-A616-A2009F7620D7}" srcOrd="1" destOrd="0" presId="urn:microsoft.com/office/officeart/2016/7/layout/LinearBlockProcessNumbered"/>
    <dgm:cxn modelId="{FE6CE89F-4190-49D6-A0CF-AE81794A3533}" type="presParOf" srcId="{11E3DF71-0C2E-4A04-B373-EB496A51F6CB}" destId="{E36D725A-7AD9-4920-99C7-F748345DD83F}" srcOrd="2" destOrd="0" presId="urn:microsoft.com/office/officeart/2016/7/layout/LinearBlockProcessNumbered"/>
    <dgm:cxn modelId="{A3972817-1583-40DF-B1A5-3848DE6677E0}" type="presParOf" srcId="{1E3DABF8-BBB2-4863-8380-0059F1611666}" destId="{E8EFC8CE-4BA5-4C40-B0F5-145C51D0FA87}" srcOrd="3" destOrd="0" presId="urn:microsoft.com/office/officeart/2016/7/layout/LinearBlockProcessNumbered"/>
    <dgm:cxn modelId="{0981556A-1B51-46F4-B04C-1B62FACA2958}" type="presParOf" srcId="{1E3DABF8-BBB2-4863-8380-0059F1611666}" destId="{1B67C07A-D83A-4964-80E7-C55BD9BA5CB2}" srcOrd="4" destOrd="0" presId="urn:microsoft.com/office/officeart/2016/7/layout/LinearBlockProcessNumbered"/>
    <dgm:cxn modelId="{D1C99C6B-F436-4BE4-B3F3-78A1FE2AD94E}" type="presParOf" srcId="{1B67C07A-D83A-4964-80E7-C55BD9BA5CB2}" destId="{2069A18C-2E88-4524-9161-51BAFBE8E246}" srcOrd="0" destOrd="0" presId="urn:microsoft.com/office/officeart/2016/7/layout/LinearBlockProcessNumbered"/>
    <dgm:cxn modelId="{9C117B88-6DCC-4F3B-A4DE-D4461BD80AA3}" type="presParOf" srcId="{1B67C07A-D83A-4964-80E7-C55BD9BA5CB2}" destId="{B765289F-0B0F-432C-8A99-E681A5AA2509}" srcOrd="1" destOrd="0" presId="urn:microsoft.com/office/officeart/2016/7/layout/LinearBlockProcessNumbered"/>
    <dgm:cxn modelId="{CF88F438-25FD-4E7C-BBB9-E2F31FEF74A9}" type="presParOf" srcId="{1B67C07A-D83A-4964-80E7-C55BD9BA5CB2}" destId="{FD0F56B1-D158-41CF-82C2-5CF3899D38B4}" srcOrd="2" destOrd="0" presId="urn:microsoft.com/office/officeart/2016/7/layout/LinearBlockProcessNumbered"/>
    <dgm:cxn modelId="{5DFBC4B4-7B80-44AA-9D1C-5CDB93EA6DA0}" type="presParOf" srcId="{1E3DABF8-BBB2-4863-8380-0059F1611666}" destId="{8179FD24-CA69-4BB2-A08D-E181429E05F5}" srcOrd="5" destOrd="0" presId="urn:microsoft.com/office/officeart/2016/7/layout/LinearBlockProcessNumbered"/>
    <dgm:cxn modelId="{099F9494-975A-4E65-89F0-08627CF33EAA}" type="presParOf" srcId="{1E3DABF8-BBB2-4863-8380-0059F1611666}" destId="{976AA89F-892D-4669-ADF0-32FAE20C89BD}" srcOrd="6" destOrd="0" presId="urn:microsoft.com/office/officeart/2016/7/layout/LinearBlockProcessNumbered"/>
    <dgm:cxn modelId="{8D50C06D-E1A4-4D0D-BF33-8BC7AF1E5BAC}" type="presParOf" srcId="{976AA89F-892D-4669-ADF0-32FAE20C89BD}" destId="{F4B6D873-4EAD-4B52-9250-571F24E3EFD8}" srcOrd="0" destOrd="0" presId="urn:microsoft.com/office/officeart/2016/7/layout/LinearBlockProcessNumbered"/>
    <dgm:cxn modelId="{218F248B-5140-4B69-9D01-BA86BE0EECFC}" type="presParOf" srcId="{976AA89F-892D-4669-ADF0-32FAE20C89BD}" destId="{5AEE1060-5A73-43DB-B346-12DFAA349428}" srcOrd="1" destOrd="0" presId="urn:microsoft.com/office/officeart/2016/7/layout/LinearBlockProcessNumbered"/>
    <dgm:cxn modelId="{FCFA17EB-EBC8-4FC7-A00F-7A539F618820}" type="presParOf" srcId="{976AA89F-892D-4669-ADF0-32FAE20C89BD}" destId="{7E3B4E4B-7379-4B87-BE84-D159B6671E3E}" srcOrd="2" destOrd="0" presId="urn:microsoft.com/office/officeart/2016/7/layout/LinearBlockProcessNumbered"/>
    <dgm:cxn modelId="{F8D041AA-7432-46C3-91B9-48D7350B3E8C}" type="presParOf" srcId="{1E3DABF8-BBB2-4863-8380-0059F1611666}" destId="{79E5308E-FE42-4225-B14F-DB8620FC7689}" srcOrd="7" destOrd="0" presId="urn:microsoft.com/office/officeart/2016/7/layout/LinearBlockProcessNumbered"/>
    <dgm:cxn modelId="{53EFD022-E3BA-4A9B-A76F-83D9225A3F91}" type="presParOf" srcId="{1E3DABF8-BBB2-4863-8380-0059F1611666}" destId="{38A9289C-88D6-48F4-A036-0BA337181FED}" srcOrd="8" destOrd="0" presId="urn:microsoft.com/office/officeart/2016/7/layout/LinearBlockProcessNumbered"/>
    <dgm:cxn modelId="{834701FF-DB38-4023-9E7C-A3DFC548DFDA}" type="presParOf" srcId="{38A9289C-88D6-48F4-A036-0BA337181FED}" destId="{53AE8FD5-671C-4A40-95C0-F377C12D0BE5}" srcOrd="0" destOrd="0" presId="urn:microsoft.com/office/officeart/2016/7/layout/LinearBlockProcessNumbered"/>
    <dgm:cxn modelId="{7098FA5A-8EE1-48DB-9674-8450776C52B7}" type="presParOf" srcId="{38A9289C-88D6-48F4-A036-0BA337181FED}" destId="{6EB42307-6A89-4C5D-9E7D-1E980DDFE991}" srcOrd="1" destOrd="0" presId="urn:microsoft.com/office/officeart/2016/7/layout/LinearBlockProcessNumbered"/>
    <dgm:cxn modelId="{77CA46E0-C994-4E46-B6E3-290122023B55}" type="presParOf" srcId="{38A9289C-88D6-48F4-A036-0BA337181FED}" destId="{35C7B0C4-3265-4F52-90E8-DA608CBFF390}"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562063-7F3B-40F0-A9CF-B5BB67D7880F}"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GB"/>
        </a:p>
      </dgm:t>
    </dgm:pt>
    <dgm:pt modelId="{99688E2E-5EFC-47D4-8A68-FD8835872DE2}">
      <dgm:prSet/>
      <dgm:spPr>
        <a:solidFill>
          <a:schemeClr val="bg1">
            <a:lumMod val="65000"/>
          </a:schemeClr>
        </a:solidFill>
      </dgm:spPr>
      <dgm:t>
        <a:bodyPr/>
        <a:lstStyle/>
        <a:p>
          <a:r>
            <a:rPr lang="en-GB">
              <a:solidFill>
                <a:schemeClr val="tx1"/>
              </a:solidFill>
            </a:rPr>
            <a:t>Eight </a:t>
          </a:r>
          <a:r>
            <a:rPr lang="en-GB" b="1">
              <a:solidFill>
                <a:schemeClr val="tx1"/>
              </a:solidFill>
            </a:rPr>
            <a:t>themes</a:t>
          </a:r>
          <a:r>
            <a:rPr lang="en-GB">
              <a:solidFill>
                <a:schemeClr val="tx1"/>
              </a:solidFill>
            </a:rPr>
            <a:t> we need to take action on to tackle health inequalities</a:t>
          </a:r>
        </a:p>
        <a:p>
          <a:endParaRPr lang="en-GB">
            <a:solidFill>
              <a:schemeClr val="tx1"/>
            </a:solidFill>
          </a:endParaRPr>
        </a:p>
      </dgm:t>
    </dgm:pt>
    <dgm:pt modelId="{6356CB36-9949-4383-BEB4-3DFB85404FF3}" type="parTrans" cxnId="{E44A1D7F-234D-49D3-82E0-76CFC74A7577}">
      <dgm:prSet/>
      <dgm:spPr/>
      <dgm:t>
        <a:bodyPr/>
        <a:lstStyle/>
        <a:p>
          <a:endParaRPr lang="en-GB"/>
        </a:p>
      </dgm:t>
    </dgm:pt>
    <dgm:pt modelId="{2E10BF99-3F3B-405D-918B-392E68E2AAE0}" type="sibTrans" cxnId="{E44A1D7F-234D-49D3-82E0-76CFC74A7577}">
      <dgm:prSet/>
      <dgm:spPr/>
      <dgm:t>
        <a:bodyPr/>
        <a:lstStyle/>
        <a:p>
          <a:endParaRPr lang="en-GB"/>
        </a:p>
      </dgm:t>
    </dgm:pt>
    <dgm:pt modelId="{CC2311F8-FD69-4193-8C0C-19FD04A69968}">
      <dgm:prSet/>
      <dgm:spPr>
        <a:solidFill>
          <a:schemeClr val="accent6">
            <a:lumMod val="60000"/>
            <a:lumOff val="40000"/>
          </a:schemeClr>
        </a:solidFill>
      </dgm:spPr>
      <dgm:t>
        <a:bodyPr/>
        <a:lstStyle/>
        <a:p>
          <a:r>
            <a:rPr lang="en-GB" b="1" err="1">
              <a:solidFill>
                <a:schemeClr val="tx1"/>
              </a:solidFill>
            </a:rPr>
            <a:t>Kickstarters</a:t>
          </a:r>
          <a:r>
            <a:rPr lang="en-GB" b="1">
              <a:solidFill>
                <a:schemeClr val="tx1"/>
              </a:solidFill>
            </a:rPr>
            <a:t> </a:t>
          </a:r>
          <a:r>
            <a:rPr lang="en-GB">
              <a:solidFill>
                <a:schemeClr val="tx1"/>
              </a:solidFill>
            </a:rPr>
            <a:t>– funded projects that  exemplify the principles of Making Manchester Fairer</a:t>
          </a:r>
        </a:p>
        <a:p>
          <a:endParaRPr lang="en-GB"/>
        </a:p>
      </dgm:t>
    </dgm:pt>
    <dgm:pt modelId="{FAF896DD-AADA-4B92-9962-D4F300B192C3}" type="parTrans" cxnId="{7E1B7AC4-BE8A-491B-BB86-0C5D1C3229D3}">
      <dgm:prSet/>
      <dgm:spPr/>
      <dgm:t>
        <a:bodyPr/>
        <a:lstStyle/>
        <a:p>
          <a:endParaRPr lang="en-GB"/>
        </a:p>
      </dgm:t>
    </dgm:pt>
    <dgm:pt modelId="{13452956-E214-4546-BA7E-A3CB6E6CA377}" type="sibTrans" cxnId="{7E1B7AC4-BE8A-491B-BB86-0C5D1C3229D3}">
      <dgm:prSet/>
      <dgm:spPr/>
      <dgm:t>
        <a:bodyPr/>
        <a:lstStyle/>
        <a:p>
          <a:endParaRPr lang="en-GB"/>
        </a:p>
      </dgm:t>
    </dgm:pt>
    <dgm:pt modelId="{18C03FA5-FA80-4590-81DD-80E8BFC23E08}">
      <dgm:prSet/>
      <dgm:spPr>
        <a:solidFill>
          <a:schemeClr val="accent2"/>
        </a:solidFill>
      </dgm:spPr>
      <dgm:t>
        <a:bodyPr/>
        <a:lstStyle/>
        <a:p>
          <a:r>
            <a:rPr lang="en-GB">
              <a:solidFill>
                <a:schemeClr val="tx1"/>
              </a:solidFill>
            </a:rPr>
            <a:t>Seven </a:t>
          </a:r>
          <a:r>
            <a:rPr lang="en-GB" b="1">
              <a:solidFill>
                <a:schemeClr val="tx1"/>
              </a:solidFill>
            </a:rPr>
            <a:t>workstreams</a:t>
          </a:r>
          <a:r>
            <a:rPr lang="en-GB">
              <a:solidFill>
                <a:schemeClr val="tx1"/>
              </a:solidFill>
            </a:rPr>
            <a:t> – the ‘building blocks’ of the Action Plan</a:t>
          </a:r>
        </a:p>
        <a:p>
          <a:endParaRPr lang="en-GB">
            <a:solidFill>
              <a:schemeClr val="tx1"/>
            </a:solidFill>
          </a:endParaRPr>
        </a:p>
      </dgm:t>
    </dgm:pt>
    <dgm:pt modelId="{47940903-EC07-4E6C-B061-AC598F2F0F1D}" type="parTrans" cxnId="{8668C7B4-1EAC-4566-9881-EEF3DD86AF58}">
      <dgm:prSet/>
      <dgm:spPr/>
      <dgm:t>
        <a:bodyPr/>
        <a:lstStyle/>
        <a:p>
          <a:endParaRPr lang="en-GB"/>
        </a:p>
      </dgm:t>
    </dgm:pt>
    <dgm:pt modelId="{640DD705-1054-471A-AE0B-9BAD6BF59385}" type="sibTrans" cxnId="{8668C7B4-1EAC-4566-9881-EEF3DD86AF58}">
      <dgm:prSet/>
      <dgm:spPr/>
      <dgm:t>
        <a:bodyPr/>
        <a:lstStyle/>
        <a:p>
          <a:endParaRPr lang="en-GB"/>
        </a:p>
      </dgm:t>
    </dgm:pt>
    <dgm:pt modelId="{01335B7B-931A-49FC-9C9E-79A38072A81D}" type="pres">
      <dgm:prSet presAssocID="{EC562063-7F3B-40F0-A9CF-B5BB67D7880F}" presName="compositeShape" presStyleCnt="0">
        <dgm:presLayoutVars>
          <dgm:chMax val="7"/>
          <dgm:dir/>
          <dgm:resizeHandles val="exact"/>
        </dgm:presLayoutVars>
      </dgm:prSet>
      <dgm:spPr/>
    </dgm:pt>
    <dgm:pt modelId="{8E6AA37E-56DA-4460-A671-0FEA2351FF98}" type="pres">
      <dgm:prSet presAssocID="{EC562063-7F3B-40F0-A9CF-B5BB67D7880F}" presName="wedge1" presStyleLbl="node1" presStyleIdx="0" presStyleCnt="3" custLinFactNeighborX="-225" custLinFactNeighborY="-742"/>
      <dgm:spPr/>
    </dgm:pt>
    <dgm:pt modelId="{2C1197B9-EC2E-4F58-94DF-28BC40E56EC5}" type="pres">
      <dgm:prSet presAssocID="{EC562063-7F3B-40F0-A9CF-B5BB67D7880F}" presName="dummy1a" presStyleCnt="0"/>
      <dgm:spPr/>
    </dgm:pt>
    <dgm:pt modelId="{A3A6E557-E76A-4901-B510-4FB5E70BA623}" type="pres">
      <dgm:prSet presAssocID="{EC562063-7F3B-40F0-A9CF-B5BB67D7880F}" presName="dummy1b" presStyleCnt="0"/>
      <dgm:spPr/>
    </dgm:pt>
    <dgm:pt modelId="{4B20B9F0-71B2-48F6-B8A0-89074087CA11}" type="pres">
      <dgm:prSet presAssocID="{EC562063-7F3B-40F0-A9CF-B5BB67D7880F}" presName="wedge1Tx" presStyleLbl="node1" presStyleIdx="0" presStyleCnt="3">
        <dgm:presLayoutVars>
          <dgm:chMax val="0"/>
          <dgm:chPref val="0"/>
          <dgm:bulletEnabled val="1"/>
        </dgm:presLayoutVars>
      </dgm:prSet>
      <dgm:spPr/>
    </dgm:pt>
    <dgm:pt modelId="{331D2BBF-A648-4509-9F80-9F98C5E662F4}" type="pres">
      <dgm:prSet presAssocID="{EC562063-7F3B-40F0-A9CF-B5BB67D7880F}" presName="wedge2" presStyleLbl="node1" presStyleIdx="1" presStyleCnt="3" custLinFactNeighborY="815"/>
      <dgm:spPr/>
    </dgm:pt>
    <dgm:pt modelId="{78378A32-D7EA-4D1C-82C1-9AD1F193E1DC}" type="pres">
      <dgm:prSet presAssocID="{EC562063-7F3B-40F0-A9CF-B5BB67D7880F}" presName="dummy2a" presStyleCnt="0"/>
      <dgm:spPr/>
    </dgm:pt>
    <dgm:pt modelId="{8D273BEF-E2DD-4474-A469-C6893FE49B27}" type="pres">
      <dgm:prSet presAssocID="{EC562063-7F3B-40F0-A9CF-B5BB67D7880F}" presName="dummy2b" presStyleCnt="0"/>
      <dgm:spPr/>
    </dgm:pt>
    <dgm:pt modelId="{0374600F-8E00-43AE-987C-306EA24A7063}" type="pres">
      <dgm:prSet presAssocID="{EC562063-7F3B-40F0-A9CF-B5BB67D7880F}" presName="wedge2Tx" presStyleLbl="node1" presStyleIdx="1" presStyleCnt="3">
        <dgm:presLayoutVars>
          <dgm:chMax val="0"/>
          <dgm:chPref val="0"/>
          <dgm:bulletEnabled val="1"/>
        </dgm:presLayoutVars>
      </dgm:prSet>
      <dgm:spPr/>
    </dgm:pt>
    <dgm:pt modelId="{7D9118F4-D8AC-4D71-AD12-986E3C025E7F}" type="pres">
      <dgm:prSet presAssocID="{EC562063-7F3B-40F0-A9CF-B5BB67D7880F}" presName="wedge3" presStyleLbl="node1" presStyleIdx="2" presStyleCnt="3"/>
      <dgm:spPr/>
    </dgm:pt>
    <dgm:pt modelId="{3BE070CF-70A1-472A-ADFA-BC62055C21F4}" type="pres">
      <dgm:prSet presAssocID="{EC562063-7F3B-40F0-A9CF-B5BB67D7880F}" presName="dummy3a" presStyleCnt="0"/>
      <dgm:spPr/>
    </dgm:pt>
    <dgm:pt modelId="{D2916683-5DB5-4CA4-9116-6E7D7C37BD45}" type="pres">
      <dgm:prSet presAssocID="{EC562063-7F3B-40F0-A9CF-B5BB67D7880F}" presName="dummy3b" presStyleCnt="0"/>
      <dgm:spPr/>
    </dgm:pt>
    <dgm:pt modelId="{4F11CD77-F6C5-4285-8991-9049D48A785B}" type="pres">
      <dgm:prSet presAssocID="{EC562063-7F3B-40F0-A9CF-B5BB67D7880F}" presName="wedge3Tx" presStyleLbl="node1" presStyleIdx="2" presStyleCnt="3">
        <dgm:presLayoutVars>
          <dgm:chMax val="0"/>
          <dgm:chPref val="0"/>
          <dgm:bulletEnabled val="1"/>
        </dgm:presLayoutVars>
      </dgm:prSet>
      <dgm:spPr/>
    </dgm:pt>
    <dgm:pt modelId="{3FBD3F90-46E0-4E95-A69F-FB892281B754}" type="pres">
      <dgm:prSet presAssocID="{2E10BF99-3F3B-405D-918B-392E68E2AAE0}" presName="arrowWedge1" presStyleLbl="fgSibTrans2D1" presStyleIdx="0" presStyleCnt="3"/>
      <dgm:spPr>
        <a:solidFill>
          <a:schemeClr val="tx1">
            <a:lumMod val="50000"/>
            <a:lumOff val="50000"/>
          </a:schemeClr>
        </a:solidFill>
      </dgm:spPr>
    </dgm:pt>
    <dgm:pt modelId="{DF38548C-DE6C-4F65-BD40-99F0483F8765}" type="pres">
      <dgm:prSet presAssocID="{13452956-E214-4546-BA7E-A3CB6E6CA377}" presName="arrowWedge2" presStyleLbl="fgSibTrans2D1" presStyleIdx="1" presStyleCnt="3"/>
      <dgm:spPr>
        <a:solidFill>
          <a:schemeClr val="tx1">
            <a:lumMod val="50000"/>
            <a:lumOff val="50000"/>
          </a:schemeClr>
        </a:solidFill>
      </dgm:spPr>
    </dgm:pt>
    <dgm:pt modelId="{7BB0A898-CDAD-4449-8A9E-F50455415AC8}" type="pres">
      <dgm:prSet presAssocID="{640DD705-1054-471A-AE0B-9BAD6BF59385}" presName="arrowWedge3" presStyleLbl="fgSibTrans2D1" presStyleIdx="2" presStyleCnt="3"/>
      <dgm:spPr>
        <a:solidFill>
          <a:schemeClr val="tx1">
            <a:lumMod val="50000"/>
            <a:lumOff val="50000"/>
          </a:schemeClr>
        </a:solidFill>
      </dgm:spPr>
    </dgm:pt>
  </dgm:ptLst>
  <dgm:cxnLst>
    <dgm:cxn modelId="{F9A2C145-DB03-4119-9384-8323CC5B3F56}" type="presOf" srcId="{99688E2E-5EFC-47D4-8A68-FD8835872DE2}" destId="{8E6AA37E-56DA-4460-A671-0FEA2351FF98}" srcOrd="0" destOrd="0" presId="urn:microsoft.com/office/officeart/2005/8/layout/cycle8"/>
    <dgm:cxn modelId="{1C94577B-CAAD-4EE6-B087-A7F3828AF7D8}" type="presOf" srcId="{CC2311F8-FD69-4193-8C0C-19FD04A69968}" destId="{0374600F-8E00-43AE-987C-306EA24A7063}" srcOrd="1" destOrd="0" presId="urn:microsoft.com/office/officeart/2005/8/layout/cycle8"/>
    <dgm:cxn modelId="{E44A1D7F-234D-49D3-82E0-76CFC74A7577}" srcId="{EC562063-7F3B-40F0-A9CF-B5BB67D7880F}" destId="{99688E2E-5EFC-47D4-8A68-FD8835872DE2}" srcOrd="0" destOrd="0" parTransId="{6356CB36-9949-4383-BEB4-3DFB85404FF3}" sibTransId="{2E10BF99-3F3B-405D-918B-392E68E2AAE0}"/>
    <dgm:cxn modelId="{64D59F81-A32C-45B0-A96D-80CA53017C66}" type="presOf" srcId="{CC2311F8-FD69-4193-8C0C-19FD04A69968}" destId="{331D2BBF-A648-4509-9F80-9F98C5E662F4}" srcOrd="0" destOrd="0" presId="urn:microsoft.com/office/officeart/2005/8/layout/cycle8"/>
    <dgm:cxn modelId="{DB56CD8C-8226-42CB-A58F-F0111D630D1F}" type="presOf" srcId="{18C03FA5-FA80-4590-81DD-80E8BFC23E08}" destId="{4F11CD77-F6C5-4285-8991-9049D48A785B}" srcOrd="1" destOrd="0" presId="urn:microsoft.com/office/officeart/2005/8/layout/cycle8"/>
    <dgm:cxn modelId="{8668C7B4-1EAC-4566-9881-EEF3DD86AF58}" srcId="{EC562063-7F3B-40F0-A9CF-B5BB67D7880F}" destId="{18C03FA5-FA80-4590-81DD-80E8BFC23E08}" srcOrd="2" destOrd="0" parTransId="{47940903-EC07-4E6C-B061-AC598F2F0F1D}" sibTransId="{640DD705-1054-471A-AE0B-9BAD6BF59385}"/>
    <dgm:cxn modelId="{377154C1-BF28-4610-9ADB-7BA575433B40}" type="presOf" srcId="{EC562063-7F3B-40F0-A9CF-B5BB67D7880F}" destId="{01335B7B-931A-49FC-9C9E-79A38072A81D}" srcOrd="0" destOrd="0" presId="urn:microsoft.com/office/officeart/2005/8/layout/cycle8"/>
    <dgm:cxn modelId="{7E1B7AC4-BE8A-491B-BB86-0C5D1C3229D3}" srcId="{EC562063-7F3B-40F0-A9CF-B5BB67D7880F}" destId="{CC2311F8-FD69-4193-8C0C-19FD04A69968}" srcOrd="1" destOrd="0" parTransId="{FAF896DD-AADA-4B92-9962-D4F300B192C3}" sibTransId="{13452956-E214-4546-BA7E-A3CB6E6CA377}"/>
    <dgm:cxn modelId="{76942EE3-A664-4664-92ED-C60A10D70DEB}" type="presOf" srcId="{18C03FA5-FA80-4590-81DD-80E8BFC23E08}" destId="{7D9118F4-D8AC-4D71-AD12-986E3C025E7F}" srcOrd="0" destOrd="0" presId="urn:microsoft.com/office/officeart/2005/8/layout/cycle8"/>
    <dgm:cxn modelId="{F4FAC5F6-E538-4795-AF9C-BF72DD3E44C4}" type="presOf" srcId="{99688E2E-5EFC-47D4-8A68-FD8835872DE2}" destId="{4B20B9F0-71B2-48F6-B8A0-89074087CA11}" srcOrd="1" destOrd="0" presId="urn:microsoft.com/office/officeart/2005/8/layout/cycle8"/>
    <dgm:cxn modelId="{7D2E4E72-C016-4434-A7E0-40432A49D453}" type="presParOf" srcId="{01335B7B-931A-49FC-9C9E-79A38072A81D}" destId="{8E6AA37E-56DA-4460-A671-0FEA2351FF98}" srcOrd="0" destOrd="0" presId="urn:microsoft.com/office/officeart/2005/8/layout/cycle8"/>
    <dgm:cxn modelId="{2BF6143E-9480-435A-B82B-F7DD748C79A5}" type="presParOf" srcId="{01335B7B-931A-49FC-9C9E-79A38072A81D}" destId="{2C1197B9-EC2E-4F58-94DF-28BC40E56EC5}" srcOrd="1" destOrd="0" presId="urn:microsoft.com/office/officeart/2005/8/layout/cycle8"/>
    <dgm:cxn modelId="{1F26B67A-46D2-43D8-9C53-9B7765B11BA7}" type="presParOf" srcId="{01335B7B-931A-49FC-9C9E-79A38072A81D}" destId="{A3A6E557-E76A-4901-B510-4FB5E70BA623}" srcOrd="2" destOrd="0" presId="urn:microsoft.com/office/officeart/2005/8/layout/cycle8"/>
    <dgm:cxn modelId="{9E5EFF14-205B-4A02-8856-35175EA05962}" type="presParOf" srcId="{01335B7B-931A-49FC-9C9E-79A38072A81D}" destId="{4B20B9F0-71B2-48F6-B8A0-89074087CA11}" srcOrd="3" destOrd="0" presId="urn:microsoft.com/office/officeart/2005/8/layout/cycle8"/>
    <dgm:cxn modelId="{47CCF541-969C-4C61-B244-8151877B6B71}" type="presParOf" srcId="{01335B7B-931A-49FC-9C9E-79A38072A81D}" destId="{331D2BBF-A648-4509-9F80-9F98C5E662F4}" srcOrd="4" destOrd="0" presId="urn:microsoft.com/office/officeart/2005/8/layout/cycle8"/>
    <dgm:cxn modelId="{1BBC146D-9055-448A-864E-A0E5138DF9AD}" type="presParOf" srcId="{01335B7B-931A-49FC-9C9E-79A38072A81D}" destId="{78378A32-D7EA-4D1C-82C1-9AD1F193E1DC}" srcOrd="5" destOrd="0" presId="urn:microsoft.com/office/officeart/2005/8/layout/cycle8"/>
    <dgm:cxn modelId="{45F6AF46-56EF-45F9-946A-EEA856D96165}" type="presParOf" srcId="{01335B7B-931A-49FC-9C9E-79A38072A81D}" destId="{8D273BEF-E2DD-4474-A469-C6893FE49B27}" srcOrd="6" destOrd="0" presId="urn:microsoft.com/office/officeart/2005/8/layout/cycle8"/>
    <dgm:cxn modelId="{09EE2B23-1DD7-4131-917C-988B467D5D88}" type="presParOf" srcId="{01335B7B-931A-49FC-9C9E-79A38072A81D}" destId="{0374600F-8E00-43AE-987C-306EA24A7063}" srcOrd="7" destOrd="0" presId="urn:microsoft.com/office/officeart/2005/8/layout/cycle8"/>
    <dgm:cxn modelId="{EE4FE47A-A914-436F-8984-982ACE03CB5B}" type="presParOf" srcId="{01335B7B-931A-49FC-9C9E-79A38072A81D}" destId="{7D9118F4-D8AC-4D71-AD12-986E3C025E7F}" srcOrd="8" destOrd="0" presId="urn:microsoft.com/office/officeart/2005/8/layout/cycle8"/>
    <dgm:cxn modelId="{C54F1796-99F4-4645-93C2-7E5E436BE1AA}" type="presParOf" srcId="{01335B7B-931A-49FC-9C9E-79A38072A81D}" destId="{3BE070CF-70A1-472A-ADFA-BC62055C21F4}" srcOrd="9" destOrd="0" presId="urn:microsoft.com/office/officeart/2005/8/layout/cycle8"/>
    <dgm:cxn modelId="{4C1E7F86-85ED-4C3E-884B-9740F1DABC40}" type="presParOf" srcId="{01335B7B-931A-49FC-9C9E-79A38072A81D}" destId="{D2916683-5DB5-4CA4-9116-6E7D7C37BD45}" srcOrd="10" destOrd="0" presId="urn:microsoft.com/office/officeart/2005/8/layout/cycle8"/>
    <dgm:cxn modelId="{5FF75DA3-5F0D-4EE1-BC94-51A8F629CD0B}" type="presParOf" srcId="{01335B7B-931A-49FC-9C9E-79A38072A81D}" destId="{4F11CD77-F6C5-4285-8991-9049D48A785B}" srcOrd="11" destOrd="0" presId="urn:microsoft.com/office/officeart/2005/8/layout/cycle8"/>
    <dgm:cxn modelId="{0127ECAB-A886-4669-900D-9557368DBAA4}" type="presParOf" srcId="{01335B7B-931A-49FC-9C9E-79A38072A81D}" destId="{3FBD3F90-46E0-4E95-A69F-FB892281B754}" srcOrd="12" destOrd="0" presId="urn:microsoft.com/office/officeart/2005/8/layout/cycle8"/>
    <dgm:cxn modelId="{04504E32-C324-4ABF-A58D-719C771425F3}" type="presParOf" srcId="{01335B7B-931A-49FC-9C9E-79A38072A81D}" destId="{DF38548C-DE6C-4F65-BD40-99F0483F8765}" srcOrd="13" destOrd="0" presId="urn:microsoft.com/office/officeart/2005/8/layout/cycle8"/>
    <dgm:cxn modelId="{7A193E24-A734-4A1C-8769-0BADC8B4DFC1}" type="presParOf" srcId="{01335B7B-931A-49FC-9C9E-79A38072A81D}" destId="{7BB0A898-CDAD-4449-8A9E-F50455415AC8}" srcOrd="14"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877A2A-6093-4DAA-916E-2D58203FF6E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AA1FCFB3-EF04-4AB9-B9B3-5BF3FA1FF5BE}">
      <dgm:prSet/>
      <dgm:spPr/>
      <dgm:t>
        <a:bodyPr/>
        <a:lstStyle/>
        <a:p>
          <a:r>
            <a:rPr lang="en-US"/>
            <a:t>Partnership between residents, officers and elected members.</a:t>
          </a:r>
        </a:p>
      </dgm:t>
    </dgm:pt>
    <dgm:pt modelId="{DAE95824-96AD-48EA-8B47-942417058FFB}" type="parTrans" cxnId="{37B49E19-88F2-4438-8D68-0E2F9209A92C}">
      <dgm:prSet/>
      <dgm:spPr/>
      <dgm:t>
        <a:bodyPr/>
        <a:lstStyle/>
        <a:p>
          <a:endParaRPr lang="en-US"/>
        </a:p>
      </dgm:t>
    </dgm:pt>
    <dgm:pt modelId="{AF074C14-28AF-4DF4-8062-E537E6188A53}" type="sibTrans" cxnId="{37B49E19-88F2-4438-8D68-0E2F9209A92C}">
      <dgm:prSet/>
      <dgm:spPr/>
      <dgm:t>
        <a:bodyPr/>
        <a:lstStyle/>
        <a:p>
          <a:endParaRPr lang="en-US"/>
        </a:p>
      </dgm:t>
    </dgm:pt>
    <dgm:pt modelId="{5ED0FCA8-30CD-443B-BBFA-B515D041C718}">
      <dgm:prSet/>
      <dgm:spPr/>
      <dgm:t>
        <a:bodyPr/>
        <a:lstStyle/>
        <a:p>
          <a:r>
            <a:rPr lang="en-US"/>
            <a:t>Commission from Manchester City Council Department of Public Health</a:t>
          </a:r>
        </a:p>
      </dgm:t>
    </dgm:pt>
    <dgm:pt modelId="{BA7EE5E7-1DBD-44A3-9B1B-E7B64143EC0D}" type="parTrans" cxnId="{AAB5EC0E-154F-4148-A08F-F3D5B64A3280}">
      <dgm:prSet/>
      <dgm:spPr/>
      <dgm:t>
        <a:bodyPr/>
        <a:lstStyle/>
        <a:p>
          <a:endParaRPr lang="en-US"/>
        </a:p>
      </dgm:t>
    </dgm:pt>
    <dgm:pt modelId="{1CEFA40D-E50B-4801-A5E5-5286DB1045EA}" type="sibTrans" cxnId="{AAB5EC0E-154F-4148-A08F-F3D5B64A3280}">
      <dgm:prSet/>
      <dgm:spPr/>
      <dgm:t>
        <a:bodyPr/>
        <a:lstStyle/>
        <a:p>
          <a:endParaRPr lang="en-US"/>
        </a:p>
      </dgm:t>
    </dgm:pt>
    <dgm:pt modelId="{CD85CF03-0985-4C63-BA78-54ACC7B7AE7F}">
      <dgm:prSet/>
      <dgm:spPr/>
      <dgm:t>
        <a:bodyPr/>
        <a:lstStyle/>
        <a:p>
          <a:r>
            <a:rPr lang="en-US"/>
            <a:t>16 Manchester residents from underserved communities, those most affected by inequalities and least likely to usually take part.</a:t>
          </a:r>
        </a:p>
      </dgm:t>
    </dgm:pt>
    <dgm:pt modelId="{4B065251-DD60-40A1-9EA3-FC501FED91C2}" type="parTrans" cxnId="{F589354D-92CE-4106-BF9B-45CCAF89B2C1}">
      <dgm:prSet/>
      <dgm:spPr/>
      <dgm:t>
        <a:bodyPr/>
        <a:lstStyle/>
        <a:p>
          <a:endParaRPr lang="en-US"/>
        </a:p>
      </dgm:t>
    </dgm:pt>
    <dgm:pt modelId="{5D2FBB31-9461-4441-98F8-7B7E0D80CA72}" type="sibTrans" cxnId="{F589354D-92CE-4106-BF9B-45CCAF89B2C1}">
      <dgm:prSet/>
      <dgm:spPr/>
      <dgm:t>
        <a:bodyPr/>
        <a:lstStyle/>
        <a:p>
          <a:endParaRPr lang="en-US"/>
        </a:p>
      </dgm:t>
    </dgm:pt>
    <dgm:pt modelId="{16493490-1966-43FC-B5A1-882F9D554029}">
      <dgm:prSet/>
      <dgm:spPr/>
      <dgm:t>
        <a:bodyPr/>
        <a:lstStyle/>
        <a:p>
          <a:r>
            <a:rPr lang="en-US"/>
            <a:t>Far reaching recruitment campaign; materials in easy read, BSL, 8 community languages and through specific publications such as the Jewish Telegraph and Asian Leader.</a:t>
          </a:r>
        </a:p>
      </dgm:t>
    </dgm:pt>
    <dgm:pt modelId="{431B4711-208C-45B4-9404-406E006A28D2}" type="parTrans" cxnId="{637D6BC1-C374-4AC7-A25A-C806BF1EA99D}">
      <dgm:prSet/>
      <dgm:spPr/>
      <dgm:t>
        <a:bodyPr/>
        <a:lstStyle/>
        <a:p>
          <a:endParaRPr lang="en-US"/>
        </a:p>
      </dgm:t>
    </dgm:pt>
    <dgm:pt modelId="{517CCDC0-7572-4D2A-858B-3133593ADBD1}" type="sibTrans" cxnId="{637D6BC1-C374-4AC7-A25A-C806BF1EA99D}">
      <dgm:prSet/>
      <dgm:spPr/>
      <dgm:t>
        <a:bodyPr/>
        <a:lstStyle/>
        <a:p>
          <a:endParaRPr lang="en-US"/>
        </a:p>
      </dgm:t>
    </dgm:pt>
    <dgm:pt modelId="{73A99306-91B3-49E6-812D-E9F8E945563A}">
      <dgm:prSet/>
      <dgm:spPr/>
      <dgm:t>
        <a:bodyPr/>
        <a:lstStyle/>
        <a:p>
          <a:r>
            <a:rPr lang="en-US"/>
            <a:t>Generated 191 high quality applications which were whittled down to the final 16 by giving priority to residents from minority backgrounds, lived experience of homelessness, ex-military, being in LA care and those living in 'cost of living' priority wards. Applications were reviewed by HMHC staff and non-executive members from the MMF Programme Board (governance)</a:t>
          </a:r>
        </a:p>
      </dgm:t>
    </dgm:pt>
    <dgm:pt modelId="{3017AE37-6866-4157-8724-20A973DA98CB}" type="parTrans" cxnId="{E2F62F20-F716-4E19-8F8E-141D07BE85A0}">
      <dgm:prSet/>
      <dgm:spPr/>
      <dgm:t>
        <a:bodyPr/>
        <a:lstStyle/>
        <a:p>
          <a:endParaRPr lang="en-US"/>
        </a:p>
      </dgm:t>
    </dgm:pt>
    <dgm:pt modelId="{32612E24-806C-4E58-82B8-CA4E6DCA17DC}" type="sibTrans" cxnId="{E2F62F20-F716-4E19-8F8E-141D07BE85A0}">
      <dgm:prSet/>
      <dgm:spPr/>
      <dgm:t>
        <a:bodyPr/>
        <a:lstStyle/>
        <a:p>
          <a:endParaRPr lang="en-US"/>
        </a:p>
      </dgm:t>
    </dgm:pt>
    <dgm:pt modelId="{561F45CE-0F9C-43D3-ACBA-5DEC35C9BB3F}" type="pres">
      <dgm:prSet presAssocID="{BD877A2A-6093-4DAA-916E-2D58203FF6E1}" presName="linear" presStyleCnt="0">
        <dgm:presLayoutVars>
          <dgm:animLvl val="lvl"/>
          <dgm:resizeHandles val="exact"/>
        </dgm:presLayoutVars>
      </dgm:prSet>
      <dgm:spPr/>
    </dgm:pt>
    <dgm:pt modelId="{65E9CD3A-0D34-44D5-B58B-9E707A809AF9}" type="pres">
      <dgm:prSet presAssocID="{AA1FCFB3-EF04-4AB9-B9B3-5BF3FA1FF5BE}" presName="parentText" presStyleLbl="node1" presStyleIdx="0" presStyleCnt="5">
        <dgm:presLayoutVars>
          <dgm:chMax val="0"/>
          <dgm:bulletEnabled val="1"/>
        </dgm:presLayoutVars>
      </dgm:prSet>
      <dgm:spPr/>
    </dgm:pt>
    <dgm:pt modelId="{5AC99358-89A2-441C-8898-F9299FDF5E16}" type="pres">
      <dgm:prSet presAssocID="{AF074C14-28AF-4DF4-8062-E537E6188A53}" presName="spacer" presStyleCnt="0"/>
      <dgm:spPr/>
    </dgm:pt>
    <dgm:pt modelId="{BA1858A6-9612-4B47-88FD-F02FCD66754C}" type="pres">
      <dgm:prSet presAssocID="{5ED0FCA8-30CD-443B-BBFA-B515D041C718}" presName="parentText" presStyleLbl="node1" presStyleIdx="1" presStyleCnt="5">
        <dgm:presLayoutVars>
          <dgm:chMax val="0"/>
          <dgm:bulletEnabled val="1"/>
        </dgm:presLayoutVars>
      </dgm:prSet>
      <dgm:spPr/>
    </dgm:pt>
    <dgm:pt modelId="{DB996A2F-1D9F-46AB-A71C-A7EAAAAFE307}" type="pres">
      <dgm:prSet presAssocID="{1CEFA40D-E50B-4801-A5E5-5286DB1045EA}" presName="spacer" presStyleCnt="0"/>
      <dgm:spPr/>
    </dgm:pt>
    <dgm:pt modelId="{5693B4ED-65B7-4ABC-9F3E-3016494B7C5C}" type="pres">
      <dgm:prSet presAssocID="{CD85CF03-0985-4C63-BA78-54ACC7B7AE7F}" presName="parentText" presStyleLbl="node1" presStyleIdx="2" presStyleCnt="5">
        <dgm:presLayoutVars>
          <dgm:chMax val="0"/>
          <dgm:bulletEnabled val="1"/>
        </dgm:presLayoutVars>
      </dgm:prSet>
      <dgm:spPr/>
    </dgm:pt>
    <dgm:pt modelId="{932724F3-06AB-4B1D-B93F-FC7230131E5C}" type="pres">
      <dgm:prSet presAssocID="{5D2FBB31-9461-4441-98F8-7B7E0D80CA72}" presName="spacer" presStyleCnt="0"/>
      <dgm:spPr/>
    </dgm:pt>
    <dgm:pt modelId="{6E30641D-2B61-4EB5-AA17-E74588E29593}" type="pres">
      <dgm:prSet presAssocID="{16493490-1966-43FC-B5A1-882F9D554029}" presName="parentText" presStyleLbl="node1" presStyleIdx="3" presStyleCnt="5">
        <dgm:presLayoutVars>
          <dgm:chMax val="0"/>
          <dgm:bulletEnabled val="1"/>
        </dgm:presLayoutVars>
      </dgm:prSet>
      <dgm:spPr/>
    </dgm:pt>
    <dgm:pt modelId="{8C192745-BF7B-42B6-B051-D24D9FB1D703}" type="pres">
      <dgm:prSet presAssocID="{517CCDC0-7572-4D2A-858B-3133593ADBD1}" presName="spacer" presStyleCnt="0"/>
      <dgm:spPr/>
    </dgm:pt>
    <dgm:pt modelId="{A2F60A44-9426-4E4A-8D6B-AF65B59009C4}" type="pres">
      <dgm:prSet presAssocID="{73A99306-91B3-49E6-812D-E9F8E945563A}" presName="parentText" presStyleLbl="node1" presStyleIdx="4" presStyleCnt="5">
        <dgm:presLayoutVars>
          <dgm:chMax val="0"/>
          <dgm:bulletEnabled val="1"/>
        </dgm:presLayoutVars>
      </dgm:prSet>
      <dgm:spPr/>
    </dgm:pt>
  </dgm:ptLst>
  <dgm:cxnLst>
    <dgm:cxn modelId="{AAB5EC0E-154F-4148-A08F-F3D5B64A3280}" srcId="{BD877A2A-6093-4DAA-916E-2D58203FF6E1}" destId="{5ED0FCA8-30CD-443B-BBFA-B515D041C718}" srcOrd="1" destOrd="0" parTransId="{BA7EE5E7-1DBD-44A3-9B1B-E7B64143EC0D}" sibTransId="{1CEFA40D-E50B-4801-A5E5-5286DB1045EA}"/>
    <dgm:cxn modelId="{37B49E19-88F2-4438-8D68-0E2F9209A92C}" srcId="{BD877A2A-6093-4DAA-916E-2D58203FF6E1}" destId="{AA1FCFB3-EF04-4AB9-B9B3-5BF3FA1FF5BE}" srcOrd="0" destOrd="0" parTransId="{DAE95824-96AD-48EA-8B47-942417058FFB}" sibTransId="{AF074C14-28AF-4DF4-8062-E537E6188A53}"/>
    <dgm:cxn modelId="{E2F62F20-F716-4E19-8F8E-141D07BE85A0}" srcId="{BD877A2A-6093-4DAA-916E-2D58203FF6E1}" destId="{73A99306-91B3-49E6-812D-E9F8E945563A}" srcOrd="4" destOrd="0" parTransId="{3017AE37-6866-4157-8724-20A973DA98CB}" sibTransId="{32612E24-806C-4E58-82B8-CA4E6DCA17DC}"/>
    <dgm:cxn modelId="{F589354D-92CE-4106-BF9B-45CCAF89B2C1}" srcId="{BD877A2A-6093-4DAA-916E-2D58203FF6E1}" destId="{CD85CF03-0985-4C63-BA78-54ACC7B7AE7F}" srcOrd="2" destOrd="0" parTransId="{4B065251-DD60-40A1-9EA3-FC501FED91C2}" sibTransId="{5D2FBB31-9461-4441-98F8-7B7E0D80CA72}"/>
    <dgm:cxn modelId="{869C7888-F132-4EDB-BE90-6F1A2A591360}" type="presOf" srcId="{16493490-1966-43FC-B5A1-882F9D554029}" destId="{6E30641D-2B61-4EB5-AA17-E74588E29593}" srcOrd="0" destOrd="0" presId="urn:microsoft.com/office/officeart/2005/8/layout/vList2"/>
    <dgm:cxn modelId="{E19484AE-F381-4B96-9D53-828BB48E7CB9}" type="presOf" srcId="{AA1FCFB3-EF04-4AB9-B9B3-5BF3FA1FF5BE}" destId="{65E9CD3A-0D34-44D5-B58B-9E707A809AF9}" srcOrd="0" destOrd="0" presId="urn:microsoft.com/office/officeart/2005/8/layout/vList2"/>
    <dgm:cxn modelId="{CABEDDB1-4497-418D-B208-7FF567F7DE25}" type="presOf" srcId="{5ED0FCA8-30CD-443B-BBFA-B515D041C718}" destId="{BA1858A6-9612-4B47-88FD-F02FCD66754C}" srcOrd="0" destOrd="0" presId="urn:microsoft.com/office/officeart/2005/8/layout/vList2"/>
    <dgm:cxn modelId="{28E036C1-F2A9-4366-9845-C96C2151C39A}" type="presOf" srcId="{73A99306-91B3-49E6-812D-E9F8E945563A}" destId="{A2F60A44-9426-4E4A-8D6B-AF65B59009C4}" srcOrd="0" destOrd="0" presId="urn:microsoft.com/office/officeart/2005/8/layout/vList2"/>
    <dgm:cxn modelId="{637D6BC1-C374-4AC7-A25A-C806BF1EA99D}" srcId="{BD877A2A-6093-4DAA-916E-2D58203FF6E1}" destId="{16493490-1966-43FC-B5A1-882F9D554029}" srcOrd="3" destOrd="0" parTransId="{431B4711-208C-45B4-9404-406E006A28D2}" sibTransId="{517CCDC0-7572-4D2A-858B-3133593ADBD1}"/>
    <dgm:cxn modelId="{8046E5D4-F0D9-489D-A8A7-F4D1A84E3614}" type="presOf" srcId="{BD877A2A-6093-4DAA-916E-2D58203FF6E1}" destId="{561F45CE-0F9C-43D3-ACBA-5DEC35C9BB3F}" srcOrd="0" destOrd="0" presId="urn:microsoft.com/office/officeart/2005/8/layout/vList2"/>
    <dgm:cxn modelId="{3FD27FFC-DF37-43E7-A744-A1C63FC18DE4}" type="presOf" srcId="{CD85CF03-0985-4C63-BA78-54ACC7B7AE7F}" destId="{5693B4ED-65B7-4ABC-9F3E-3016494B7C5C}" srcOrd="0" destOrd="0" presId="urn:microsoft.com/office/officeart/2005/8/layout/vList2"/>
    <dgm:cxn modelId="{6EDDFFC1-D43E-472A-92C6-5EFEA09EBEE3}" type="presParOf" srcId="{561F45CE-0F9C-43D3-ACBA-5DEC35C9BB3F}" destId="{65E9CD3A-0D34-44D5-B58B-9E707A809AF9}" srcOrd="0" destOrd="0" presId="urn:microsoft.com/office/officeart/2005/8/layout/vList2"/>
    <dgm:cxn modelId="{D7706884-9EC5-47AE-9BE5-F30254118736}" type="presParOf" srcId="{561F45CE-0F9C-43D3-ACBA-5DEC35C9BB3F}" destId="{5AC99358-89A2-441C-8898-F9299FDF5E16}" srcOrd="1" destOrd="0" presId="urn:microsoft.com/office/officeart/2005/8/layout/vList2"/>
    <dgm:cxn modelId="{0ED2CDDC-AA63-4211-BB67-E7BC2D4C82BD}" type="presParOf" srcId="{561F45CE-0F9C-43D3-ACBA-5DEC35C9BB3F}" destId="{BA1858A6-9612-4B47-88FD-F02FCD66754C}" srcOrd="2" destOrd="0" presId="urn:microsoft.com/office/officeart/2005/8/layout/vList2"/>
    <dgm:cxn modelId="{2162263B-31AB-4954-8899-72F301818A42}" type="presParOf" srcId="{561F45CE-0F9C-43D3-ACBA-5DEC35C9BB3F}" destId="{DB996A2F-1D9F-46AB-A71C-A7EAAAAFE307}" srcOrd="3" destOrd="0" presId="urn:microsoft.com/office/officeart/2005/8/layout/vList2"/>
    <dgm:cxn modelId="{29232B7E-0F41-46E1-8BC7-D52B359AD183}" type="presParOf" srcId="{561F45CE-0F9C-43D3-ACBA-5DEC35C9BB3F}" destId="{5693B4ED-65B7-4ABC-9F3E-3016494B7C5C}" srcOrd="4" destOrd="0" presId="urn:microsoft.com/office/officeart/2005/8/layout/vList2"/>
    <dgm:cxn modelId="{CFF385CF-349B-4A5D-8F62-0A483F0B27AE}" type="presParOf" srcId="{561F45CE-0F9C-43D3-ACBA-5DEC35C9BB3F}" destId="{932724F3-06AB-4B1D-B93F-FC7230131E5C}" srcOrd="5" destOrd="0" presId="urn:microsoft.com/office/officeart/2005/8/layout/vList2"/>
    <dgm:cxn modelId="{13579EB7-678F-4CED-96C6-101D3B808236}" type="presParOf" srcId="{561F45CE-0F9C-43D3-ACBA-5DEC35C9BB3F}" destId="{6E30641D-2B61-4EB5-AA17-E74588E29593}" srcOrd="6" destOrd="0" presId="urn:microsoft.com/office/officeart/2005/8/layout/vList2"/>
    <dgm:cxn modelId="{8D6943DC-4D14-4CC8-9556-DADD7EC1BC8A}" type="presParOf" srcId="{561F45CE-0F9C-43D3-ACBA-5DEC35C9BB3F}" destId="{8C192745-BF7B-42B6-B051-D24D9FB1D703}" srcOrd="7" destOrd="0" presId="urn:microsoft.com/office/officeart/2005/8/layout/vList2"/>
    <dgm:cxn modelId="{D9714875-6B65-414C-960F-D91582CEE15C}" type="presParOf" srcId="{561F45CE-0F9C-43D3-ACBA-5DEC35C9BB3F}" destId="{A2F60A44-9426-4E4A-8D6B-AF65B59009C4}"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81D7A1-43DB-4C00-BDDB-B08A96803E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1CC00EF-2D5D-4855-8B7C-15ACCA30AA5F}">
      <dgm:prSet/>
      <dgm:spPr/>
      <dgm:t>
        <a:bodyPr/>
        <a:lstStyle/>
        <a:p>
          <a:pPr algn="l">
            <a:lnSpc>
              <a:spcPct val="90000"/>
            </a:lnSpc>
          </a:pPr>
          <a:r>
            <a:rPr lang="en-US" sz="1400">
              <a:solidFill>
                <a:srgbClr val="FFFFFF"/>
              </a:solidFill>
              <a:ea typeface="+mn-ea"/>
              <a:cs typeface="+mn-cs"/>
            </a:rPr>
            <a:t>Clear commission for Manchester City Council – commission amount and budget for member expenses was set out clearly upfront.</a:t>
          </a:r>
        </a:p>
      </dgm:t>
    </dgm:pt>
    <dgm:pt modelId="{069FEFE0-1266-407D-BE81-C53E7A61244C}" type="parTrans" cxnId="{27A88414-0130-42B6-9BBA-0C8BB550F932}">
      <dgm:prSet/>
      <dgm:spPr/>
      <dgm:t>
        <a:bodyPr/>
        <a:lstStyle/>
        <a:p>
          <a:endParaRPr lang="en-US"/>
        </a:p>
      </dgm:t>
    </dgm:pt>
    <dgm:pt modelId="{1E8663FA-84EB-4CC3-AE66-73C415B626E0}" type="sibTrans" cxnId="{27A88414-0130-42B6-9BBA-0C8BB550F932}">
      <dgm:prSet/>
      <dgm:spPr/>
      <dgm:t>
        <a:bodyPr/>
        <a:lstStyle/>
        <a:p>
          <a:endParaRPr lang="en-US"/>
        </a:p>
      </dgm:t>
    </dgm:pt>
    <dgm:pt modelId="{03CB2BB3-C2CF-4496-9107-E39133AD24E6}">
      <dgm:prSet/>
      <dgm:spPr/>
      <dgm:t>
        <a:bodyPr/>
        <a:lstStyle/>
        <a:p>
          <a:pPr algn="l">
            <a:lnSpc>
              <a:spcPct val="90000"/>
            </a:lnSpc>
          </a:pPr>
          <a:r>
            <a:rPr lang="en-US" sz="1400" dirty="0">
              <a:ea typeface="+mn-ea"/>
              <a:cs typeface="+mn-cs"/>
            </a:rPr>
            <a:t>Budget set by MCC included provision for expenses for all members and flexibility as to how distributed for HMHC. Members are </a:t>
          </a:r>
          <a:r>
            <a:rPr lang="en-US" sz="1400" dirty="0" err="1">
              <a:latin typeface="Grandview Display"/>
              <a:ea typeface="+mn-ea"/>
              <a:cs typeface="+mn-cs"/>
            </a:rPr>
            <a:t>renumeratED</a:t>
          </a:r>
          <a:r>
            <a:rPr lang="en-US" sz="1400" dirty="0">
              <a:ea typeface="+mn-ea"/>
              <a:cs typeface="+mn-cs"/>
            </a:rPr>
            <a:t> at real living wage for the following: time spent at monthly forum meetings, travel time to and from, travel costs to and from, a meal allowance where meetings go over meal times and time for reading papers/materials in advance of meeting </a:t>
          </a:r>
        </a:p>
      </dgm:t>
    </dgm:pt>
    <dgm:pt modelId="{773E7443-599F-491B-9398-7E1FD3482532}" type="parTrans" cxnId="{1E60AE64-20E6-44D8-8B81-EA444D536558}">
      <dgm:prSet/>
      <dgm:spPr/>
      <dgm:t>
        <a:bodyPr/>
        <a:lstStyle/>
        <a:p>
          <a:endParaRPr lang="en-US"/>
        </a:p>
      </dgm:t>
    </dgm:pt>
    <dgm:pt modelId="{BF5D7D1A-0482-4802-9306-72DD9C1A33D3}" type="sibTrans" cxnId="{1E60AE64-20E6-44D8-8B81-EA444D536558}">
      <dgm:prSet/>
      <dgm:spPr/>
      <dgm:t>
        <a:bodyPr/>
        <a:lstStyle/>
        <a:p>
          <a:endParaRPr lang="en-US"/>
        </a:p>
      </dgm:t>
    </dgm:pt>
    <dgm:pt modelId="{BCC77719-9EED-4883-AB9A-6DD905765C64}">
      <dgm:prSet/>
      <dgm:spPr/>
      <dgm:t>
        <a:bodyPr/>
        <a:lstStyle/>
        <a:p>
          <a:pPr algn="l">
            <a:lnSpc>
              <a:spcPct val="90000"/>
            </a:lnSpc>
          </a:pPr>
          <a:r>
            <a:rPr lang="en-US" sz="1400">
              <a:solidFill>
                <a:srgbClr val="FFFFFF"/>
              </a:solidFill>
              <a:ea typeface="+mn-ea"/>
              <a:cs typeface="+mn-cs"/>
            </a:rPr>
            <a:t>At the beginning we signposted to information regarding renumeration and benefits and provided letters members could give to the DWP explaining participation to avoid this interfering with benefits. </a:t>
          </a:r>
        </a:p>
      </dgm:t>
    </dgm:pt>
    <dgm:pt modelId="{9974D7FC-C6E7-48EC-9984-D802A4047D4B}" type="parTrans" cxnId="{BACD25E6-0803-44E8-9DF8-3832466F5363}">
      <dgm:prSet/>
      <dgm:spPr/>
      <dgm:t>
        <a:bodyPr/>
        <a:lstStyle/>
        <a:p>
          <a:endParaRPr lang="en-US"/>
        </a:p>
      </dgm:t>
    </dgm:pt>
    <dgm:pt modelId="{F20C539C-20E5-45E9-8DA8-FCD99A5A2589}" type="sibTrans" cxnId="{BACD25E6-0803-44E8-9DF8-3832466F5363}">
      <dgm:prSet/>
      <dgm:spPr/>
      <dgm:t>
        <a:bodyPr/>
        <a:lstStyle/>
        <a:p>
          <a:endParaRPr lang="en-US"/>
        </a:p>
      </dgm:t>
    </dgm:pt>
    <dgm:pt modelId="{BDD20761-4241-45D0-937F-DD3D80F9C9C9}">
      <dgm:prSet/>
      <dgm:spPr/>
      <dgm:t>
        <a:bodyPr/>
        <a:lstStyle/>
        <a:p>
          <a:pPr algn="l">
            <a:lnSpc>
              <a:spcPct val="90000"/>
            </a:lnSpc>
          </a:pPr>
          <a:r>
            <a:rPr lang="en-US" sz="1400">
              <a:solidFill>
                <a:srgbClr val="FFFFFF"/>
              </a:solidFill>
              <a:ea typeface="+mn-ea"/>
              <a:cs typeface="+mn-cs"/>
            </a:rPr>
            <a:t>Flexibility of payments – cash or BACS</a:t>
          </a:r>
        </a:p>
      </dgm:t>
    </dgm:pt>
    <dgm:pt modelId="{FF85601E-5444-4987-B3C3-FEC87E682A40}" type="parTrans" cxnId="{AE472A07-B86A-458E-84EA-761832F4272D}">
      <dgm:prSet/>
      <dgm:spPr/>
      <dgm:t>
        <a:bodyPr/>
        <a:lstStyle/>
        <a:p>
          <a:endParaRPr lang="en-US"/>
        </a:p>
      </dgm:t>
    </dgm:pt>
    <dgm:pt modelId="{EF7C6247-1C7E-430D-B4F3-A2E311B5C9C7}" type="sibTrans" cxnId="{AE472A07-B86A-458E-84EA-761832F4272D}">
      <dgm:prSet/>
      <dgm:spPr/>
      <dgm:t>
        <a:bodyPr/>
        <a:lstStyle/>
        <a:p>
          <a:endParaRPr lang="en-US"/>
        </a:p>
      </dgm:t>
    </dgm:pt>
    <dgm:pt modelId="{EDC9939F-2DA1-4077-A398-9E2E1A626241}" type="pres">
      <dgm:prSet presAssocID="{6581D7A1-43DB-4C00-BDDB-B08A96803EB7}" presName="linear" presStyleCnt="0">
        <dgm:presLayoutVars>
          <dgm:animLvl val="lvl"/>
          <dgm:resizeHandles val="exact"/>
        </dgm:presLayoutVars>
      </dgm:prSet>
      <dgm:spPr/>
    </dgm:pt>
    <dgm:pt modelId="{DB79649E-D4C2-439C-91AC-B7339572201E}" type="pres">
      <dgm:prSet presAssocID="{21CC00EF-2D5D-4855-8B7C-15ACCA30AA5F}" presName="parentText" presStyleLbl="node1" presStyleIdx="0" presStyleCnt="4">
        <dgm:presLayoutVars>
          <dgm:chMax val="0"/>
          <dgm:bulletEnabled val="1"/>
        </dgm:presLayoutVars>
      </dgm:prSet>
      <dgm:spPr/>
    </dgm:pt>
    <dgm:pt modelId="{662844BF-96FD-47B7-8F2B-37F2DE0ED9DB}" type="pres">
      <dgm:prSet presAssocID="{1E8663FA-84EB-4CC3-AE66-73C415B626E0}" presName="spacer" presStyleCnt="0"/>
      <dgm:spPr/>
    </dgm:pt>
    <dgm:pt modelId="{5D0BBD65-85E5-4217-9060-F37C2CBF973C}" type="pres">
      <dgm:prSet presAssocID="{03CB2BB3-C2CF-4496-9107-E39133AD24E6}" presName="parentText" presStyleLbl="node1" presStyleIdx="1" presStyleCnt="4">
        <dgm:presLayoutVars>
          <dgm:chMax val="0"/>
          <dgm:bulletEnabled val="1"/>
        </dgm:presLayoutVars>
      </dgm:prSet>
      <dgm:spPr/>
    </dgm:pt>
    <dgm:pt modelId="{B894587F-E92A-4623-889E-67F3BB1B76AD}" type="pres">
      <dgm:prSet presAssocID="{BF5D7D1A-0482-4802-9306-72DD9C1A33D3}" presName="spacer" presStyleCnt="0"/>
      <dgm:spPr/>
    </dgm:pt>
    <dgm:pt modelId="{47826326-703A-4A24-8E56-3CF5DFD60F92}" type="pres">
      <dgm:prSet presAssocID="{BCC77719-9EED-4883-AB9A-6DD905765C64}" presName="parentText" presStyleLbl="node1" presStyleIdx="2" presStyleCnt="4">
        <dgm:presLayoutVars>
          <dgm:chMax val="0"/>
          <dgm:bulletEnabled val="1"/>
        </dgm:presLayoutVars>
      </dgm:prSet>
      <dgm:spPr/>
    </dgm:pt>
    <dgm:pt modelId="{6752D4C8-66A9-4941-8C76-0C31682F1737}" type="pres">
      <dgm:prSet presAssocID="{F20C539C-20E5-45E9-8DA8-FCD99A5A2589}" presName="spacer" presStyleCnt="0"/>
      <dgm:spPr/>
    </dgm:pt>
    <dgm:pt modelId="{334A6746-4495-40B8-9202-0A1D4F9191E0}" type="pres">
      <dgm:prSet presAssocID="{BDD20761-4241-45D0-937F-DD3D80F9C9C9}" presName="parentText" presStyleLbl="node1" presStyleIdx="3" presStyleCnt="4">
        <dgm:presLayoutVars>
          <dgm:chMax val="0"/>
          <dgm:bulletEnabled val="1"/>
        </dgm:presLayoutVars>
      </dgm:prSet>
      <dgm:spPr/>
    </dgm:pt>
  </dgm:ptLst>
  <dgm:cxnLst>
    <dgm:cxn modelId="{AE472A07-B86A-458E-84EA-761832F4272D}" srcId="{6581D7A1-43DB-4C00-BDDB-B08A96803EB7}" destId="{BDD20761-4241-45D0-937F-DD3D80F9C9C9}" srcOrd="3" destOrd="0" parTransId="{FF85601E-5444-4987-B3C3-FEC87E682A40}" sibTransId="{EF7C6247-1C7E-430D-B4F3-A2E311B5C9C7}"/>
    <dgm:cxn modelId="{27A88414-0130-42B6-9BBA-0C8BB550F932}" srcId="{6581D7A1-43DB-4C00-BDDB-B08A96803EB7}" destId="{21CC00EF-2D5D-4855-8B7C-15ACCA30AA5F}" srcOrd="0" destOrd="0" parTransId="{069FEFE0-1266-407D-BE81-C53E7A61244C}" sibTransId="{1E8663FA-84EB-4CC3-AE66-73C415B626E0}"/>
    <dgm:cxn modelId="{CAB7D916-8EAE-40C5-9511-8E74093BDDD1}" type="presOf" srcId="{BCC77719-9EED-4883-AB9A-6DD905765C64}" destId="{47826326-703A-4A24-8E56-3CF5DFD60F92}" srcOrd="0" destOrd="0" presId="urn:microsoft.com/office/officeart/2005/8/layout/vList2"/>
    <dgm:cxn modelId="{1E60AE64-20E6-44D8-8B81-EA444D536558}" srcId="{6581D7A1-43DB-4C00-BDDB-B08A96803EB7}" destId="{03CB2BB3-C2CF-4496-9107-E39133AD24E6}" srcOrd="1" destOrd="0" parTransId="{773E7443-599F-491B-9398-7E1FD3482532}" sibTransId="{BF5D7D1A-0482-4802-9306-72DD9C1A33D3}"/>
    <dgm:cxn modelId="{48506C74-3592-41A5-9377-49E1F66ACE9C}" type="presOf" srcId="{03CB2BB3-C2CF-4496-9107-E39133AD24E6}" destId="{5D0BBD65-85E5-4217-9060-F37C2CBF973C}" srcOrd="0" destOrd="0" presId="urn:microsoft.com/office/officeart/2005/8/layout/vList2"/>
    <dgm:cxn modelId="{811C7F79-3694-4669-9A7D-B2ABCF85FF3E}" type="presOf" srcId="{21CC00EF-2D5D-4855-8B7C-15ACCA30AA5F}" destId="{DB79649E-D4C2-439C-91AC-B7339572201E}" srcOrd="0" destOrd="0" presId="urn:microsoft.com/office/officeart/2005/8/layout/vList2"/>
    <dgm:cxn modelId="{203B1698-633D-454B-9B50-A9C5F3625BDD}" type="presOf" srcId="{BDD20761-4241-45D0-937F-DD3D80F9C9C9}" destId="{334A6746-4495-40B8-9202-0A1D4F9191E0}" srcOrd="0" destOrd="0" presId="urn:microsoft.com/office/officeart/2005/8/layout/vList2"/>
    <dgm:cxn modelId="{57FA97C6-98F7-4949-92B9-8BC514BBF413}" type="presOf" srcId="{6581D7A1-43DB-4C00-BDDB-B08A96803EB7}" destId="{EDC9939F-2DA1-4077-A398-9E2E1A626241}" srcOrd="0" destOrd="0" presId="urn:microsoft.com/office/officeart/2005/8/layout/vList2"/>
    <dgm:cxn modelId="{BACD25E6-0803-44E8-9DF8-3832466F5363}" srcId="{6581D7A1-43DB-4C00-BDDB-B08A96803EB7}" destId="{BCC77719-9EED-4883-AB9A-6DD905765C64}" srcOrd="2" destOrd="0" parTransId="{9974D7FC-C6E7-48EC-9984-D802A4047D4B}" sibTransId="{F20C539C-20E5-45E9-8DA8-FCD99A5A2589}"/>
    <dgm:cxn modelId="{AF650016-A55F-409A-9661-9C496D73826C}" type="presParOf" srcId="{EDC9939F-2DA1-4077-A398-9E2E1A626241}" destId="{DB79649E-D4C2-439C-91AC-B7339572201E}" srcOrd="0" destOrd="0" presId="urn:microsoft.com/office/officeart/2005/8/layout/vList2"/>
    <dgm:cxn modelId="{F43A5A99-3DA3-4136-9A3F-29A83D78E557}" type="presParOf" srcId="{EDC9939F-2DA1-4077-A398-9E2E1A626241}" destId="{662844BF-96FD-47B7-8F2B-37F2DE0ED9DB}" srcOrd="1" destOrd="0" presId="urn:microsoft.com/office/officeart/2005/8/layout/vList2"/>
    <dgm:cxn modelId="{390E787E-BF89-4DA6-A2D1-6BAF8EE3D186}" type="presParOf" srcId="{EDC9939F-2DA1-4077-A398-9E2E1A626241}" destId="{5D0BBD65-85E5-4217-9060-F37C2CBF973C}" srcOrd="2" destOrd="0" presId="urn:microsoft.com/office/officeart/2005/8/layout/vList2"/>
    <dgm:cxn modelId="{3C2D2578-871F-4D45-8F01-E7F0DD331E75}" type="presParOf" srcId="{EDC9939F-2DA1-4077-A398-9E2E1A626241}" destId="{B894587F-E92A-4623-889E-67F3BB1B76AD}" srcOrd="3" destOrd="0" presId="urn:microsoft.com/office/officeart/2005/8/layout/vList2"/>
    <dgm:cxn modelId="{F7FF1A2E-0474-435A-A6D8-D8B3BF352198}" type="presParOf" srcId="{EDC9939F-2DA1-4077-A398-9E2E1A626241}" destId="{47826326-703A-4A24-8E56-3CF5DFD60F92}" srcOrd="4" destOrd="0" presId="urn:microsoft.com/office/officeart/2005/8/layout/vList2"/>
    <dgm:cxn modelId="{8B126FB4-A25D-4062-89B7-74B60CC5A3EB}" type="presParOf" srcId="{EDC9939F-2DA1-4077-A398-9E2E1A626241}" destId="{6752D4C8-66A9-4941-8C76-0C31682F1737}" srcOrd="5" destOrd="0" presId="urn:microsoft.com/office/officeart/2005/8/layout/vList2"/>
    <dgm:cxn modelId="{BB4056CA-E17C-45D2-B3E9-4D7381AC0434}" type="presParOf" srcId="{EDC9939F-2DA1-4077-A398-9E2E1A626241}" destId="{334A6746-4495-40B8-9202-0A1D4F9191E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81D7A1-43DB-4C00-BDDB-B08A96803E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9DC4931-7107-47D7-8502-B786108E8E3A}">
      <dgm:prSet phldr="0"/>
      <dgm:spPr/>
      <dgm:t>
        <a:bodyPr/>
        <a:lstStyle/>
        <a:p>
          <a:pPr algn="l">
            <a:lnSpc>
              <a:spcPct val="100000"/>
            </a:lnSpc>
          </a:pPr>
          <a:r>
            <a:rPr lang="en-GB" sz="1200">
              <a:solidFill>
                <a:srgbClr val="FFFFFF"/>
              </a:solidFill>
              <a:latin typeface="Grandview Display"/>
              <a:ea typeface="+mn-ea"/>
              <a:cs typeface="+mn-cs"/>
            </a:rPr>
            <a:t>Community Forum embedded into MMF governance structures at start of programme.</a:t>
          </a:r>
          <a:endParaRPr lang="en-US" sz="1200">
            <a:solidFill>
              <a:srgbClr val="FFFFFF"/>
            </a:solidFill>
            <a:latin typeface="Grandview Display"/>
            <a:ea typeface="+mn-ea"/>
            <a:cs typeface="+mn-cs"/>
          </a:endParaRPr>
        </a:p>
      </dgm:t>
    </dgm:pt>
    <dgm:pt modelId="{457AF22C-B828-4AB4-8F7E-F713157A3A21}" type="parTrans" cxnId="{828F3E1F-43E1-49B4-9C84-116A3D53AE6D}">
      <dgm:prSet/>
      <dgm:spPr/>
    </dgm:pt>
    <dgm:pt modelId="{DB557D74-8260-4808-AD3D-A0FE1F99932D}" type="sibTrans" cxnId="{828F3E1F-43E1-49B4-9C84-116A3D53AE6D}">
      <dgm:prSet/>
      <dgm:spPr/>
    </dgm:pt>
    <dgm:pt modelId="{A244E9AB-680C-4266-B6B9-459FF2334D21}">
      <dgm:prSet phldr="0"/>
      <dgm:spPr/>
      <dgm:t>
        <a:bodyPr/>
        <a:lstStyle/>
        <a:p>
          <a:pPr algn="l">
            <a:lnSpc>
              <a:spcPct val="100000"/>
            </a:lnSpc>
          </a:pPr>
          <a:r>
            <a:rPr lang="en-GB" sz="1200">
              <a:solidFill>
                <a:srgbClr val="FFFFFF"/>
              </a:solidFill>
              <a:latin typeface="Grandview Display"/>
              <a:ea typeface="+mn-ea"/>
              <a:cs typeface="+mn-cs"/>
            </a:rPr>
            <a:t>Right to request established coming from the executive members chairing the Programme Board – city council officers asked to attend CF meetings are required to attend.</a:t>
          </a:r>
          <a:endParaRPr lang="en-US" sz="1200">
            <a:solidFill>
              <a:srgbClr val="FFFFFF"/>
            </a:solidFill>
            <a:latin typeface="Grandview Display"/>
            <a:ea typeface="+mn-ea"/>
            <a:cs typeface="+mn-cs"/>
          </a:endParaRPr>
        </a:p>
      </dgm:t>
    </dgm:pt>
    <dgm:pt modelId="{42DB0651-51EE-44A0-AD53-39FEAB76E7BA}" type="parTrans" cxnId="{D69B64C3-5C54-425D-8DF6-51AE585DD48A}">
      <dgm:prSet/>
      <dgm:spPr/>
    </dgm:pt>
    <dgm:pt modelId="{02CA7443-D1E7-40C4-8663-58B17F004427}" type="sibTrans" cxnId="{D69B64C3-5C54-425D-8DF6-51AE585DD48A}">
      <dgm:prSet/>
      <dgm:spPr/>
    </dgm:pt>
    <dgm:pt modelId="{C89129CD-C9D5-4A7A-88CA-3799038C2484}">
      <dgm:prSet phldr="0"/>
      <dgm:spPr/>
      <dgm:t>
        <a:bodyPr/>
        <a:lstStyle/>
        <a:p>
          <a:pPr algn="l">
            <a:lnSpc>
              <a:spcPct val="100000"/>
            </a:lnSpc>
          </a:pPr>
          <a:r>
            <a:rPr lang="en-GB" sz="1200">
              <a:solidFill>
                <a:srgbClr val="FFFFFF"/>
              </a:solidFill>
              <a:latin typeface="Grandview Display"/>
              <a:ea typeface="+mn-ea"/>
              <a:cs typeface="+mn-cs"/>
            </a:rPr>
            <a:t>Amendment to Programme Board Terms of Reference – no item can be signed off by PB without consideration by Community Forum first. </a:t>
          </a:r>
          <a:endParaRPr lang="en-US" sz="1200">
            <a:solidFill>
              <a:srgbClr val="FFFFFF"/>
            </a:solidFill>
            <a:latin typeface="Grandview Display"/>
            <a:ea typeface="+mn-ea"/>
            <a:cs typeface="+mn-cs"/>
          </a:endParaRPr>
        </a:p>
      </dgm:t>
    </dgm:pt>
    <dgm:pt modelId="{F3CBF56E-A811-4495-915D-BA1F819AB0EC}" type="parTrans" cxnId="{FF742773-3919-4F47-BEE7-1413EBA4B194}">
      <dgm:prSet/>
      <dgm:spPr/>
    </dgm:pt>
    <dgm:pt modelId="{161B969E-5F84-4382-A9BD-4A171DE44900}" type="sibTrans" cxnId="{FF742773-3919-4F47-BEE7-1413EBA4B194}">
      <dgm:prSet/>
      <dgm:spPr/>
    </dgm:pt>
    <dgm:pt modelId="{2E65F555-0B83-404A-B6A9-4378B29258DB}">
      <dgm:prSet phldr="0"/>
      <dgm:spPr/>
      <dgm:t>
        <a:bodyPr/>
        <a:lstStyle/>
        <a:p>
          <a:pPr algn="l">
            <a:lnSpc>
              <a:spcPct val="100000"/>
            </a:lnSpc>
          </a:pPr>
          <a:r>
            <a:rPr lang="en-GB" sz="1200">
              <a:solidFill>
                <a:srgbClr val="FFFFFF"/>
              </a:solidFill>
              <a:latin typeface="Grandview Display"/>
              <a:ea typeface="+mn-ea"/>
              <a:cs typeface="+mn-cs"/>
            </a:rPr>
            <a:t>Members invited to (and renumerated for) attendance at Health Scrutiny meetings and Programme Board.</a:t>
          </a:r>
          <a:endParaRPr lang="en-US" sz="1200">
            <a:solidFill>
              <a:srgbClr val="FFFFFF"/>
            </a:solidFill>
            <a:latin typeface="Grandview Display"/>
            <a:ea typeface="+mn-ea"/>
            <a:cs typeface="+mn-cs"/>
          </a:endParaRPr>
        </a:p>
      </dgm:t>
    </dgm:pt>
    <dgm:pt modelId="{3FE3750A-47A0-4809-BA03-B0113250CA35}" type="parTrans" cxnId="{BD788BDF-83DB-434A-8DEA-29180B04372C}">
      <dgm:prSet/>
      <dgm:spPr/>
    </dgm:pt>
    <dgm:pt modelId="{246A53B9-32D3-4B6D-AC4B-0232192D3D04}" type="sibTrans" cxnId="{BD788BDF-83DB-434A-8DEA-29180B04372C}">
      <dgm:prSet/>
      <dgm:spPr/>
    </dgm:pt>
    <dgm:pt modelId="{4A86C4AE-87E0-46A8-9965-3D8C2384748C}">
      <dgm:prSet phldr="0"/>
      <dgm:spPr/>
      <dgm:t>
        <a:bodyPr/>
        <a:lstStyle/>
        <a:p>
          <a:pPr algn="l">
            <a:lnSpc>
              <a:spcPct val="100000"/>
            </a:lnSpc>
          </a:pPr>
          <a:r>
            <a:rPr lang="en-GB" sz="1200">
              <a:solidFill>
                <a:srgbClr val="FFFFFF"/>
              </a:solidFill>
              <a:latin typeface="Grandview Display"/>
              <a:ea typeface="+mn-ea"/>
              <a:cs typeface="+mn-cs"/>
            </a:rPr>
            <a:t>In addition to reviewing objectives, members lived experience insights are being accounted for in high level policy objectives. Such as the importance of turning disused properties into affordable homes and the impact of mental health conditions on being able to access cancer screening.</a:t>
          </a:r>
          <a:endParaRPr lang="en-US" sz="1200">
            <a:solidFill>
              <a:srgbClr val="FFFFFF"/>
            </a:solidFill>
            <a:ea typeface="+mn-ea"/>
            <a:cs typeface="+mn-cs"/>
          </a:endParaRPr>
        </a:p>
      </dgm:t>
    </dgm:pt>
    <dgm:pt modelId="{DDC1E23C-1455-48BA-9D40-2ED7B897834A}" type="parTrans" cxnId="{518F0B16-FB11-41C5-8073-199A6D21EF2A}">
      <dgm:prSet/>
      <dgm:spPr/>
    </dgm:pt>
    <dgm:pt modelId="{2FB18911-2B65-4591-A219-56A9671102EE}" type="sibTrans" cxnId="{518F0B16-FB11-41C5-8073-199A6D21EF2A}">
      <dgm:prSet/>
      <dgm:spPr/>
    </dgm:pt>
    <dgm:pt modelId="{EDC9939F-2DA1-4077-A398-9E2E1A626241}" type="pres">
      <dgm:prSet presAssocID="{6581D7A1-43DB-4C00-BDDB-B08A96803EB7}" presName="linear" presStyleCnt="0">
        <dgm:presLayoutVars>
          <dgm:animLvl val="lvl"/>
          <dgm:resizeHandles val="exact"/>
        </dgm:presLayoutVars>
      </dgm:prSet>
      <dgm:spPr/>
    </dgm:pt>
    <dgm:pt modelId="{092BD5D2-50A7-42A6-9D17-D231E3CCAB7C}" type="pres">
      <dgm:prSet presAssocID="{19DC4931-7107-47D7-8502-B786108E8E3A}" presName="parentText" presStyleLbl="node1" presStyleIdx="0" presStyleCnt="5">
        <dgm:presLayoutVars>
          <dgm:chMax val="0"/>
          <dgm:bulletEnabled val="1"/>
        </dgm:presLayoutVars>
      </dgm:prSet>
      <dgm:spPr/>
    </dgm:pt>
    <dgm:pt modelId="{44B28B3E-67F0-435B-BD40-7053DC88DC93}" type="pres">
      <dgm:prSet presAssocID="{DB557D74-8260-4808-AD3D-A0FE1F99932D}" presName="spacer" presStyleCnt="0"/>
      <dgm:spPr/>
    </dgm:pt>
    <dgm:pt modelId="{C6BB8D57-0AF6-443A-A0BE-1219C2A485E2}" type="pres">
      <dgm:prSet presAssocID="{A244E9AB-680C-4266-B6B9-459FF2334D21}" presName="parentText" presStyleLbl="node1" presStyleIdx="1" presStyleCnt="5">
        <dgm:presLayoutVars>
          <dgm:chMax val="0"/>
          <dgm:bulletEnabled val="1"/>
        </dgm:presLayoutVars>
      </dgm:prSet>
      <dgm:spPr/>
    </dgm:pt>
    <dgm:pt modelId="{A310B802-2590-4332-81EB-34D369E2F065}" type="pres">
      <dgm:prSet presAssocID="{02CA7443-D1E7-40C4-8663-58B17F004427}" presName="spacer" presStyleCnt="0"/>
      <dgm:spPr/>
    </dgm:pt>
    <dgm:pt modelId="{C7E33ACF-3296-45E3-9562-516E1AB033A5}" type="pres">
      <dgm:prSet presAssocID="{C89129CD-C9D5-4A7A-88CA-3799038C2484}" presName="parentText" presStyleLbl="node1" presStyleIdx="2" presStyleCnt="5">
        <dgm:presLayoutVars>
          <dgm:chMax val="0"/>
          <dgm:bulletEnabled val="1"/>
        </dgm:presLayoutVars>
      </dgm:prSet>
      <dgm:spPr/>
    </dgm:pt>
    <dgm:pt modelId="{8D3CE9E6-DAEC-49F3-BE7F-36245DF01A45}" type="pres">
      <dgm:prSet presAssocID="{161B969E-5F84-4382-A9BD-4A171DE44900}" presName="spacer" presStyleCnt="0"/>
      <dgm:spPr/>
    </dgm:pt>
    <dgm:pt modelId="{AB8EAD12-CBBF-4DB9-B24D-D8A0B259DAE4}" type="pres">
      <dgm:prSet presAssocID="{2E65F555-0B83-404A-B6A9-4378B29258DB}" presName="parentText" presStyleLbl="node1" presStyleIdx="3" presStyleCnt="5">
        <dgm:presLayoutVars>
          <dgm:chMax val="0"/>
          <dgm:bulletEnabled val="1"/>
        </dgm:presLayoutVars>
      </dgm:prSet>
      <dgm:spPr/>
    </dgm:pt>
    <dgm:pt modelId="{B5C35DA8-A8A3-44C7-A49B-2121D48E086A}" type="pres">
      <dgm:prSet presAssocID="{246A53B9-32D3-4B6D-AC4B-0232192D3D04}" presName="spacer" presStyleCnt="0"/>
      <dgm:spPr/>
    </dgm:pt>
    <dgm:pt modelId="{74BE4EC3-1E73-4C4E-ABE1-9371B9152D52}" type="pres">
      <dgm:prSet presAssocID="{4A86C4AE-87E0-46A8-9965-3D8C2384748C}" presName="parentText" presStyleLbl="node1" presStyleIdx="4" presStyleCnt="5">
        <dgm:presLayoutVars>
          <dgm:chMax val="0"/>
          <dgm:bulletEnabled val="1"/>
        </dgm:presLayoutVars>
      </dgm:prSet>
      <dgm:spPr/>
    </dgm:pt>
  </dgm:ptLst>
  <dgm:cxnLst>
    <dgm:cxn modelId="{518F0B16-FB11-41C5-8073-199A6D21EF2A}" srcId="{6581D7A1-43DB-4C00-BDDB-B08A96803EB7}" destId="{4A86C4AE-87E0-46A8-9965-3D8C2384748C}" srcOrd="4" destOrd="0" parTransId="{DDC1E23C-1455-48BA-9D40-2ED7B897834A}" sibTransId="{2FB18911-2B65-4591-A219-56A9671102EE}"/>
    <dgm:cxn modelId="{828F3E1F-43E1-49B4-9C84-116A3D53AE6D}" srcId="{6581D7A1-43DB-4C00-BDDB-B08A96803EB7}" destId="{19DC4931-7107-47D7-8502-B786108E8E3A}" srcOrd="0" destOrd="0" parTransId="{457AF22C-B828-4AB4-8F7E-F713157A3A21}" sibTransId="{DB557D74-8260-4808-AD3D-A0FE1F99932D}"/>
    <dgm:cxn modelId="{DCE27B3B-871F-42E7-8DC9-F74C550BC42D}" type="presOf" srcId="{A244E9AB-680C-4266-B6B9-459FF2334D21}" destId="{C6BB8D57-0AF6-443A-A0BE-1219C2A485E2}" srcOrd="0" destOrd="0" presId="urn:microsoft.com/office/officeart/2005/8/layout/vList2"/>
    <dgm:cxn modelId="{8C841E69-705B-40EC-9041-E6A07EFEB103}" type="presOf" srcId="{C89129CD-C9D5-4A7A-88CA-3799038C2484}" destId="{C7E33ACF-3296-45E3-9562-516E1AB033A5}" srcOrd="0" destOrd="0" presId="urn:microsoft.com/office/officeart/2005/8/layout/vList2"/>
    <dgm:cxn modelId="{FF742773-3919-4F47-BEE7-1413EBA4B194}" srcId="{6581D7A1-43DB-4C00-BDDB-B08A96803EB7}" destId="{C89129CD-C9D5-4A7A-88CA-3799038C2484}" srcOrd="2" destOrd="0" parTransId="{F3CBF56E-A811-4495-915D-BA1F819AB0EC}" sibTransId="{161B969E-5F84-4382-A9BD-4A171DE44900}"/>
    <dgm:cxn modelId="{ACDDEB57-4640-4506-BB9D-D6DE121570AA}" type="presOf" srcId="{2E65F555-0B83-404A-B6A9-4378B29258DB}" destId="{AB8EAD12-CBBF-4DB9-B24D-D8A0B259DAE4}" srcOrd="0" destOrd="0" presId="urn:microsoft.com/office/officeart/2005/8/layout/vList2"/>
    <dgm:cxn modelId="{AC97E67B-95F4-4C8C-A0F3-98B242F5747D}" type="presOf" srcId="{6581D7A1-43DB-4C00-BDDB-B08A96803EB7}" destId="{EDC9939F-2DA1-4077-A398-9E2E1A626241}" srcOrd="0" destOrd="0" presId="urn:microsoft.com/office/officeart/2005/8/layout/vList2"/>
    <dgm:cxn modelId="{D69B64C3-5C54-425D-8DF6-51AE585DD48A}" srcId="{6581D7A1-43DB-4C00-BDDB-B08A96803EB7}" destId="{A244E9AB-680C-4266-B6B9-459FF2334D21}" srcOrd="1" destOrd="0" parTransId="{42DB0651-51EE-44A0-AD53-39FEAB76E7BA}" sibTransId="{02CA7443-D1E7-40C4-8663-58B17F004427}"/>
    <dgm:cxn modelId="{BD788BDF-83DB-434A-8DEA-29180B04372C}" srcId="{6581D7A1-43DB-4C00-BDDB-B08A96803EB7}" destId="{2E65F555-0B83-404A-B6A9-4378B29258DB}" srcOrd="3" destOrd="0" parTransId="{3FE3750A-47A0-4809-BA03-B0113250CA35}" sibTransId="{246A53B9-32D3-4B6D-AC4B-0232192D3D04}"/>
    <dgm:cxn modelId="{099985EC-6058-4B1D-AD70-D43B2D54A0B1}" type="presOf" srcId="{19DC4931-7107-47D7-8502-B786108E8E3A}" destId="{092BD5D2-50A7-42A6-9D17-D231E3CCAB7C}" srcOrd="0" destOrd="0" presId="urn:microsoft.com/office/officeart/2005/8/layout/vList2"/>
    <dgm:cxn modelId="{C95110F9-D9AB-4D3F-88EC-BF552B54752E}" type="presOf" srcId="{4A86C4AE-87E0-46A8-9965-3D8C2384748C}" destId="{74BE4EC3-1E73-4C4E-ABE1-9371B9152D52}" srcOrd="0" destOrd="0" presId="urn:microsoft.com/office/officeart/2005/8/layout/vList2"/>
    <dgm:cxn modelId="{F7A07926-EF2E-4D0B-BB10-C5A8ACFCBD41}" type="presParOf" srcId="{EDC9939F-2DA1-4077-A398-9E2E1A626241}" destId="{092BD5D2-50A7-42A6-9D17-D231E3CCAB7C}" srcOrd="0" destOrd="0" presId="urn:microsoft.com/office/officeart/2005/8/layout/vList2"/>
    <dgm:cxn modelId="{4521486F-44E6-40CE-A5AD-C10BE218B30A}" type="presParOf" srcId="{EDC9939F-2DA1-4077-A398-9E2E1A626241}" destId="{44B28B3E-67F0-435B-BD40-7053DC88DC93}" srcOrd="1" destOrd="0" presId="urn:microsoft.com/office/officeart/2005/8/layout/vList2"/>
    <dgm:cxn modelId="{9E177C69-6001-4E29-80A5-B567D89E9069}" type="presParOf" srcId="{EDC9939F-2DA1-4077-A398-9E2E1A626241}" destId="{C6BB8D57-0AF6-443A-A0BE-1219C2A485E2}" srcOrd="2" destOrd="0" presId="urn:microsoft.com/office/officeart/2005/8/layout/vList2"/>
    <dgm:cxn modelId="{4EFD9F5C-1ED7-4AB5-87C6-EA4AD1FE074E}" type="presParOf" srcId="{EDC9939F-2DA1-4077-A398-9E2E1A626241}" destId="{A310B802-2590-4332-81EB-34D369E2F065}" srcOrd="3" destOrd="0" presId="urn:microsoft.com/office/officeart/2005/8/layout/vList2"/>
    <dgm:cxn modelId="{7EC70C21-A6BB-4328-88A9-802CFE47EE88}" type="presParOf" srcId="{EDC9939F-2DA1-4077-A398-9E2E1A626241}" destId="{C7E33ACF-3296-45E3-9562-516E1AB033A5}" srcOrd="4" destOrd="0" presId="urn:microsoft.com/office/officeart/2005/8/layout/vList2"/>
    <dgm:cxn modelId="{B83CB52B-6610-4E39-A05A-15EE9BC48A38}" type="presParOf" srcId="{EDC9939F-2DA1-4077-A398-9E2E1A626241}" destId="{8D3CE9E6-DAEC-49F3-BE7F-36245DF01A45}" srcOrd="5" destOrd="0" presId="urn:microsoft.com/office/officeart/2005/8/layout/vList2"/>
    <dgm:cxn modelId="{2CAF021A-4D0A-4A0E-BF9F-146991D513C5}" type="presParOf" srcId="{EDC9939F-2DA1-4077-A398-9E2E1A626241}" destId="{AB8EAD12-CBBF-4DB9-B24D-D8A0B259DAE4}" srcOrd="6" destOrd="0" presId="urn:microsoft.com/office/officeart/2005/8/layout/vList2"/>
    <dgm:cxn modelId="{8C155E5C-469F-49CF-A6EE-200293E4B617}" type="presParOf" srcId="{EDC9939F-2DA1-4077-A398-9E2E1A626241}" destId="{B5C35DA8-A8A3-44C7-A49B-2121D48E086A}" srcOrd="7" destOrd="0" presId="urn:microsoft.com/office/officeart/2005/8/layout/vList2"/>
    <dgm:cxn modelId="{3FF65289-24BE-4290-BB5D-B62363E77926}" type="presParOf" srcId="{EDC9939F-2DA1-4077-A398-9E2E1A626241}" destId="{74BE4EC3-1E73-4C4E-ABE1-9371B9152D5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C62120-590C-4CDF-A07A-AE0DAEFAB77F}">
      <dsp:nvSpPr>
        <dsp:cNvPr id="0" name=""/>
        <dsp:cNvSpPr/>
      </dsp:nvSpPr>
      <dsp:spPr>
        <a:xfrm>
          <a:off x="700214" y="226931"/>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EC3E5B-F847-4028-9F2A-470AC209032E}">
      <dsp:nvSpPr>
        <dsp:cNvPr id="0" name=""/>
        <dsp:cNvSpPr/>
      </dsp:nvSpPr>
      <dsp:spPr>
        <a:xfrm>
          <a:off x="1117027" y="643743"/>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FA392-5BA7-4A4C-84F4-FFE3E56FC8AB}">
      <dsp:nvSpPr>
        <dsp:cNvPr id="0" name=""/>
        <dsp:cNvSpPr/>
      </dsp:nvSpPr>
      <dsp:spPr>
        <a:xfrm>
          <a:off x="74995" y="27919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Grandview Display"/>
            </a:rPr>
            <a:t>Connect &amp; Collaborate</a:t>
          </a:r>
          <a:endParaRPr lang="en-US" sz="2300" kern="1200"/>
        </a:p>
      </dsp:txBody>
      <dsp:txXfrm>
        <a:off x="74995" y="2791931"/>
        <a:ext cx="3206250" cy="720000"/>
      </dsp:txXfrm>
    </dsp:sp>
    <dsp:sp modelId="{0977D5D5-8920-4F30-B393-11A3FFF2FC75}">
      <dsp:nvSpPr>
        <dsp:cNvPr id="0" name=""/>
        <dsp:cNvSpPr/>
      </dsp:nvSpPr>
      <dsp:spPr>
        <a:xfrm>
          <a:off x="4467558" y="226931"/>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0695F6-D066-429A-875E-362C613DCE33}">
      <dsp:nvSpPr>
        <dsp:cNvPr id="0" name=""/>
        <dsp:cNvSpPr/>
      </dsp:nvSpPr>
      <dsp:spPr>
        <a:xfrm>
          <a:off x="4884370" y="643743"/>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9303BA-B6B7-40FE-80D7-922CF55B4511}">
      <dsp:nvSpPr>
        <dsp:cNvPr id="0" name=""/>
        <dsp:cNvSpPr/>
      </dsp:nvSpPr>
      <dsp:spPr>
        <a:xfrm>
          <a:off x="3842339" y="27919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Grandview Display"/>
            </a:rPr>
            <a:t>Skills &amp; Wealth Building</a:t>
          </a:r>
        </a:p>
      </dsp:txBody>
      <dsp:txXfrm>
        <a:off x="3842339" y="2791931"/>
        <a:ext cx="3206250" cy="720000"/>
      </dsp:txXfrm>
    </dsp:sp>
    <dsp:sp modelId="{078CEBE3-E3E5-4A6F-870A-42A4FBE56153}">
      <dsp:nvSpPr>
        <dsp:cNvPr id="0" name=""/>
        <dsp:cNvSpPr/>
      </dsp:nvSpPr>
      <dsp:spPr>
        <a:xfrm>
          <a:off x="8234902" y="226931"/>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28ED2D-2756-4B74-8909-9E4A9B78B135}">
      <dsp:nvSpPr>
        <dsp:cNvPr id="0" name=""/>
        <dsp:cNvSpPr/>
      </dsp:nvSpPr>
      <dsp:spPr>
        <a:xfrm>
          <a:off x="8651714" y="643743"/>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6289B-33B7-42B6-BA86-18CB386CD415}">
      <dsp:nvSpPr>
        <dsp:cNvPr id="0" name=""/>
        <dsp:cNvSpPr/>
      </dsp:nvSpPr>
      <dsp:spPr>
        <a:xfrm>
          <a:off x="7609683" y="279193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2300" kern="1200">
              <a:latin typeface="Grandview Display"/>
            </a:rPr>
            <a:t>Power in Practice</a:t>
          </a:r>
          <a:endParaRPr lang="en-US" sz="2300" kern="1200"/>
        </a:p>
      </dsp:txBody>
      <dsp:txXfrm>
        <a:off x="7609683" y="2791931"/>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E6057-862A-4D3C-9376-147618F6E6E3}">
      <dsp:nvSpPr>
        <dsp:cNvPr id="0" name=""/>
        <dsp:cNvSpPr/>
      </dsp:nvSpPr>
      <dsp:spPr>
        <a:xfrm>
          <a:off x="6540" y="642606"/>
          <a:ext cx="2044708" cy="245364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ea typeface="Calibri"/>
              <a:cs typeface="Calibri"/>
            </a:rPr>
            <a:t>Lifestyle </a:t>
          </a:r>
          <a:r>
            <a:rPr lang="en-US" sz="2000" kern="1200">
              <a:latin typeface="Grandview Display"/>
            </a:rPr>
            <a:t>Activities</a:t>
          </a:r>
        </a:p>
      </dsp:txBody>
      <dsp:txXfrm>
        <a:off x="6540" y="1624066"/>
        <a:ext cx="2044708" cy="1472189"/>
      </dsp:txXfrm>
    </dsp:sp>
    <dsp:sp modelId="{F2982B56-43D9-44C5-B12B-2A5245646EB5}">
      <dsp:nvSpPr>
        <dsp:cNvPr id="0" name=""/>
        <dsp:cNvSpPr/>
      </dsp:nvSpPr>
      <dsp:spPr>
        <a:xfrm>
          <a:off x="654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6540" y="642606"/>
        <a:ext cx="2044708" cy="981459"/>
      </dsp:txXfrm>
    </dsp:sp>
    <dsp:sp modelId="{E6F3E7AB-26DF-42DE-9BFB-330DE3B81F78}">
      <dsp:nvSpPr>
        <dsp:cNvPr id="0" name=""/>
        <dsp:cNvSpPr/>
      </dsp:nvSpPr>
      <dsp:spPr>
        <a:xfrm>
          <a:off x="2214825" y="642606"/>
          <a:ext cx="2044708" cy="245364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a:lnSpc>
              <a:spcPct val="90000"/>
            </a:lnSpc>
            <a:spcBef>
              <a:spcPct val="0"/>
            </a:spcBef>
            <a:spcAft>
              <a:spcPct val="35000"/>
            </a:spcAft>
            <a:buNone/>
          </a:pPr>
          <a:r>
            <a:rPr lang="en-US" sz="2000" kern="1200">
              <a:latin typeface="Grandview Display"/>
            </a:rPr>
            <a:t>Ageing Well</a:t>
          </a:r>
          <a:endParaRPr lang="en-US" sz="2000" kern="1200"/>
        </a:p>
      </dsp:txBody>
      <dsp:txXfrm>
        <a:off x="2214825" y="1624066"/>
        <a:ext cx="2044708" cy="1472189"/>
      </dsp:txXfrm>
    </dsp:sp>
    <dsp:sp modelId="{6D6F588A-A69B-48BF-B7CD-70E2A4FCBF0C}">
      <dsp:nvSpPr>
        <dsp:cNvPr id="0" name=""/>
        <dsp:cNvSpPr/>
      </dsp:nvSpPr>
      <dsp:spPr>
        <a:xfrm>
          <a:off x="221482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214825" y="642606"/>
        <a:ext cx="2044708" cy="981459"/>
      </dsp:txXfrm>
    </dsp:sp>
    <dsp:sp modelId="{D6CFF54E-662B-4103-AA70-52D6FFE3ABE7}">
      <dsp:nvSpPr>
        <dsp:cNvPr id="0" name=""/>
        <dsp:cNvSpPr/>
      </dsp:nvSpPr>
      <dsp:spPr>
        <a:xfrm>
          <a:off x="4423110" y="642606"/>
          <a:ext cx="2044708" cy="24536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rPr>
            <a:t>Gorton Together Heritage Project</a:t>
          </a:r>
        </a:p>
      </dsp:txBody>
      <dsp:txXfrm>
        <a:off x="4423110" y="1624066"/>
        <a:ext cx="2044708" cy="1472189"/>
      </dsp:txXfrm>
    </dsp:sp>
    <dsp:sp modelId="{5C3C9DFB-61E6-4AAC-8335-7992CB4919C9}">
      <dsp:nvSpPr>
        <dsp:cNvPr id="0" name=""/>
        <dsp:cNvSpPr/>
      </dsp:nvSpPr>
      <dsp:spPr>
        <a:xfrm>
          <a:off x="442311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03</a:t>
          </a:r>
        </a:p>
      </dsp:txBody>
      <dsp:txXfrm>
        <a:off x="4423110" y="642606"/>
        <a:ext cx="2044708" cy="981459"/>
      </dsp:txXfrm>
    </dsp:sp>
    <dsp:sp modelId="{E5E73FFF-61E3-460E-9444-0AFDB0F7CC92}">
      <dsp:nvSpPr>
        <dsp:cNvPr id="0" name=""/>
        <dsp:cNvSpPr/>
      </dsp:nvSpPr>
      <dsp:spPr>
        <a:xfrm>
          <a:off x="6631395" y="642606"/>
          <a:ext cx="2044708" cy="245364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rPr>
            <a:t>Growing Garden</a:t>
          </a:r>
        </a:p>
      </dsp:txBody>
      <dsp:txXfrm>
        <a:off x="6631395" y="1624066"/>
        <a:ext cx="2044708" cy="1472189"/>
      </dsp:txXfrm>
    </dsp:sp>
    <dsp:sp modelId="{E2995801-B9FC-424A-9ECF-E1850C06237A}">
      <dsp:nvSpPr>
        <dsp:cNvPr id="0" name=""/>
        <dsp:cNvSpPr/>
      </dsp:nvSpPr>
      <dsp:spPr>
        <a:xfrm>
          <a:off x="663139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04</a:t>
          </a:r>
        </a:p>
      </dsp:txBody>
      <dsp:txXfrm>
        <a:off x="6631395" y="642606"/>
        <a:ext cx="2044708" cy="981459"/>
      </dsp:txXfrm>
    </dsp:sp>
    <dsp:sp modelId="{CA16D032-1A93-4E3D-93FF-F57BB418D65B}">
      <dsp:nvSpPr>
        <dsp:cNvPr id="0" name=""/>
        <dsp:cNvSpPr/>
      </dsp:nvSpPr>
      <dsp:spPr>
        <a:xfrm>
          <a:off x="8839679" y="642606"/>
          <a:ext cx="2044708" cy="245364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rPr>
            <a:t>Partner Activities</a:t>
          </a:r>
          <a:endParaRPr lang="en-US" sz="2000" kern="1200"/>
        </a:p>
      </dsp:txBody>
      <dsp:txXfrm>
        <a:off x="8839679" y="1624066"/>
        <a:ext cx="2044708" cy="1472189"/>
      </dsp:txXfrm>
    </dsp:sp>
    <dsp:sp modelId="{551660A7-AADF-438A-AD53-0D8CD6067C10}">
      <dsp:nvSpPr>
        <dsp:cNvPr id="0" name=""/>
        <dsp:cNvSpPr/>
      </dsp:nvSpPr>
      <dsp:spPr>
        <a:xfrm>
          <a:off x="8839679"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05</a:t>
          </a:r>
        </a:p>
      </dsp:txBody>
      <dsp:txXfrm>
        <a:off x="8839679" y="642606"/>
        <a:ext cx="2044708" cy="9814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EF9417-48E9-4ED8-81CD-234D852D9093}">
      <dsp:nvSpPr>
        <dsp:cNvPr id="0" name=""/>
        <dsp:cNvSpPr/>
      </dsp:nvSpPr>
      <dsp:spPr>
        <a:xfrm>
          <a:off x="6540" y="642606"/>
          <a:ext cx="2044708" cy="245364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rPr>
            <a:t>Community Grocer &amp; Good</a:t>
          </a:r>
          <a:r>
            <a:rPr lang="en-US" sz="2000" kern="1200"/>
            <a:t> Food </a:t>
          </a:r>
          <a:r>
            <a:rPr lang="en-US" sz="2000" kern="1200">
              <a:latin typeface="Grandview Display"/>
            </a:rPr>
            <a:t>Gorton </a:t>
          </a:r>
          <a:endParaRPr lang="en-US" sz="2000" kern="1200"/>
        </a:p>
      </dsp:txBody>
      <dsp:txXfrm>
        <a:off x="6540" y="1624066"/>
        <a:ext cx="2044708" cy="1472189"/>
      </dsp:txXfrm>
    </dsp:sp>
    <dsp:sp modelId="{5987C238-4208-4D30-933F-8BC3A9C986DB}">
      <dsp:nvSpPr>
        <dsp:cNvPr id="0" name=""/>
        <dsp:cNvSpPr/>
      </dsp:nvSpPr>
      <dsp:spPr>
        <a:xfrm>
          <a:off x="654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6540" y="642606"/>
        <a:ext cx="2044708" cy="981459"/>
      </dsp:txXfrm>
    </dsp:sp>
    <dsp:sp modelId="{75E2302A-0E2A-476B-84A3-925DFAA78104}">
      <dsp:nvSpPr>
        <dsp:cNvPr id="0" name=""/>
        <dsp:cNvSpPr/>
      </dsp:nvSpPr>
      <dsp:spPr>
        <a:xfrm>
          <a:off x="2214825" y="642606"/>
          <a:ext cx="2044708" cy="245364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ea typeface="Calibri"/>
              <a:cs typeface="Calibri"/>
            </a:rPr>
            <a:t>Signposting &amp; Advice Services</a:t>
          </a:r>
        </a:p>
      </dsp:txBody>
      <dsp:txXfrm>
        <a:off x="2214825" y="1624066"/>
        <a:ext cx="2044708" cy="1472189"/>
      </dsp:txXfrm>
    </dsp:sp>
    <dsp:sp modelId="{9E8C92CF-CB29-4FB4-ACC3-7CFDA0A5E009}">
      <dsp:nvSpPr>
        <dsp:cNvPr id="0" name=""/>
        <dsp:cNvSpPr/>
      </dsp:nvSpPr>
      <dsp:spPr>
        <a:xfrm>
          <a:off x="221482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214825" y="642606"/>
        <a:ext cx="2044708" cy="981459"/>
      </dsp:txXfrm>
    </dsp:sp>
    <dsp:sp modelId="{3DCC6664-9BEB-40E2-BA9A-46ACD79ED899}">
      <dsp:nvSpPr>
        <dsp:cNvPr id="0" name=""/>
        <dsp:cNvSpPr/>
      </dsp:nvSpPr>
      <dsp:spPr>
        <a:xfrm>
          <a:off x="4423110" y="642606"/>
          <a:ext cx="2044708" cy="24536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a:ea typeface="Calibri"/>
              <a:cs typeface="Calibri"/>
            </a:rPr>
            <a:t>Adult &amp; Community Learning</a:t>
          </a:r>
          <a:endParaRPr lang="en-US" sz="2000" kern="1200">
            <a:latin typeface="Grandview Display"/>
          </a:endParaRPr>
        </a:p>
      </dsp:txBody>
      <dsp:txXfrm>
        <a:off x="4423110" y="1624066"/>
        <a:ext cx="2044708" cy="1472189"/>
      </dsp:txXfrm>
    </dsp:sp>
    <dsp:sp modelId="{6DF14BAC-0829-423A-AE7D-87D5268C0E66}">
      <dsp:nvSpPr>
        <dsp:cNvPr id="0" name=""/>
        <dsp:cNvSpPr/>
      </dsp:nvSpPr>
      <dsp:spPr>
        <a:xfrm>
          <a:off x="442311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03</a:t>
          </a:r>
        </a:p>
      </dsp:txBody>
      <dsp:txXfrm>
        <a:off x="4423110" y="642606"/>
        <a:ext cx="2044708" cy="981459"/>
      </dsp:txXfrm>
    </dsp:sp>
    <dsp:sp modelId="{A29E6057-862A-4D3C-9376-147618F6E6E3}">
      <dsp:nvSpPr>
        <dsp:cNvPr id="0" name=""/>
        <dsp:cNvSpPr/>
      </dsp:nvSpPr>
      <dsp:spPr>
        <a:xfrm>
          <a:off x="6631395" y="642606"/>
          <a:ext cx="2044708" cy="245364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rPr>
            <a:t>Volunteering</a:t>
          </a:r>
          <a:endParaRPr lang="en-US" sz="2000" kern="1200"/>
        </a:p>
      </dsp:txBody>
      <dsp:txXfrm>
        <a:off x="6631395" y="1624066"/>
        <a:ext cx="2044708" cy="1472189"/>
      </dsp:txXfrm>
    </dsp:sp>
    <dsp:sp modelId="{F2982B56-43D9-44C5-B12B-2A5245646EB5}">
      <dsp:nvSpPr>
        <dsp:cNvPr id="0" name=""/>
        <dsp:cNvSpPr/>
      </dsp:nvSpPr>
      <dsp:spPr>
        <a:xfrm>
          <a:off x="663139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04</a:t>
          </a:r>
        </a:p>
      </dsp:txBody>
      <dsp:txXfrm>
        <a:off x="6631395" y="642606"/>
        <a:ext cx="2044708" cy="981459"/>
      </dsp:txXfrm>
    </dsp:sp>
    <dsp:sp modelId="{82683BCE-3089-4357-A6DF-2C74533B99A6}">
      <dsp:nvSpPr>
        <dsp:cNvPr id="0" name=""/>
        <dsp:cNvSpPr/>
      </dsp:nvSpPr>
      <dsp:spPr>
        <a:xfrm>
          <a:off x="8839679" y="642606"/>
          <a:ext cx="2044708" cy="245364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889000" rtl="0">
            <a:lnSpc>
              <a:spcPct val="90000"/>
            </a:lnSpc>
            <a:spcBef>
              <a:spcPct val="0"/>
            </a:spcBef>
            <a:spcAft>
              <a:spcPct val="35000"/>
            </a:spcAft>
            <a:buNone/>
          </a:pPr>
          <a:r>
            <a:rPr lang="en-US" sz="2000" kern="1200">
              <a:latin typeface="Grandview Display"/>
            </a:rPr>
            <a:t>Jobs</a:t>
          </a:r>
        </a:p>
      </dsp:txBody>
      <dsp:txXfrm>
        <a:off x="8839679" y="1624066"/>
        <a:ext cx="2044708" cy="1472189"/>
      </dsp:txXfrm>
    </dsp:sp>
    <dsp:sp modelId="{571836A0-87BE-4543-924E-C81794BA80A5}">
      <dsp:nvSpPr>
        <dsp:cNvPr id="0" name=""/>
        <dsp:cNvSpPr/>
      </dsp:nvSpPr>
      <dsp:spPr>
        <a:xfrm>
          <a:off x="8839679"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05</a:t>
          </a:r>
        </a:p>
      </dsp:txBody>
      <dsp:txXfrm>
        <a:off x="8839679" y="642606"/>
        <a:ext cx="2044708" cy="981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14F8A-C736-49CF-88A7-F64847896A0C}">
      <dsp:nvSpPr>
        <dsp:cNvPr id="0" name=""/>
        <dsp:cNvSpPr/>
      </dsp:nvSpPr>
      <dsp:spPr>
        <a:xfrm>
          <a:off x="6540" y="642606"/>
          <a:ext cx="2044708" cy="2453649"/>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Grandview Display"/>
            </a:rPr>
            <a:t>Making Manchester Fairer Community Forum</a:t>
          </a:r>
        </a:p>
      </dsp:txBody>
      <dsp:txXfrm>
        <a:off x="6540" y="1624066"/>
        <a:ext cx="2044708" cy="1472189"/>
      </dsp:txXfrm>
    </dsp:sp>
    <dsp:sp modelId="{F86E3471-9705-4C28-9F07-D442E5274161}">
      <dsp:nvSpPr>
        <dsp:cNvPr id="0" name=""/>
        <dsp:cNvSpPr/>
      </dsp:nvSpPr>
      <dsp:spPr>
        <a:xfrm>
          <a:off x="654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01</a:t>
          </a:r>
        </a:p>
      </dsp:txBody>
      <dsp:txXfrm>
        <a:off x="6540" y="642606"/>
        <a:ext cx="2044708" cy="981459"/>
      </dsp:txXfrm>
    </dsp:sp>
    <dsp:sp modelId="{6199F7FB-0535-4503-A2CD-646CA096DE65}">
      <dsp:nvSpPr>
        <dsp:cNvPr id="0" name=""/>
        <dsp:cNvSpPr/>
      </dsp:nvSpPr>
      <dsp:spPr>
        <a:xfrm>
          <a:off x="2214825" y="642606"/>
          <a:ext cx="2044708" cy="2453649"/>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Grandview Display"/>
            </a:rPr>
            <a:t>Leaving Care Collaborative</a:t>
          </a:r>
        </a:p>
      </dsp:txBody>
      <dsp:txXfrm>
        <a:off x="2214825" y="1624066"/>
        <a:ext cx="2044708" cy="1472189"/>
      </dsp:txXfrm>
    </dsp:sp>
    <dsp:sp modelId="{802E8A37-AE05-44F3-A616-A2009F7620D7}">
      <dsp:nvSpPr>
        <dsp:cNvPr id="0" name=""/>
        <dsp:cNvSpPr/>
      </dsp:nvSpPr>
      <dsp:spPr>
        <a:xfrm>
          <a:off x="221482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02</a:t>
          </a:r>
        </a:p>
      </dsp:txBody>
      <dsp:txXfrm>
        <a:off x="2214825" y="642606"/>
        <a:ext cx="2044708" cy="981459"/>
      </dsp:txXfrm>
    </dsp:sp>
    <dsp:sp modelId="{2069A18C-2E88-4524-9161-51BAFBE8E246}">
      <dsp:nvSpPr>
        <dsp:cNvPr id="0" name=""/>
        <dsp:cNvSpPr/>
      </dsp:nvSpPr>
      <dsp:spPr>
        <a:xfrm>
          <a:off x="4423110" y="642606"/>
          <a:ext cx="2044708" cy="2453649"/>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Grandview Display"/>
            </a:rPr>
            <a:t>Community Power Forum</a:t>
          </a:r>
        </a:p>
      </dsp:txBody>
      <dsp:txXfrm>
        <a:off x="4423110" y="1624066"/>
        <a:ext cx="2044708" cy="1472189"/>
      </dsp:txXfrm>
    </dsp:sp>
    <dsp:sp modelId="{B765289F-0B0F-432C-8A99-E681A5AA2509}">
      <dsp:nvSpPr>
        <dsp:cNvPr id="0" name=""/>
        <dsp:cNvSpPr/>
      </dsp:nvSpPr>
      <dsp:spPr>
        <a:xfrm>
          <a:off x="4423110"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03</a:t>
          </a:r>
        </a:p>
      </dsp:txBody>
      <dsp:txXfrm>
        <a:off x="4423110" y="642606"/>
        <a:ext cx="2044708" cy="981459"/>
      </dsp:txXfrm>
    </dsp:sp>
    <dsp:sp modelId="{F4B6D873-4EAD-4B52-9250-571F24E3EFD8}">
      <dsp:nvSpPr>
        <dsp:cNvPr id="0" name=""/>
        <dsp:cNvSpPr/>
      </dsp:nvSpPr>
      <dsp:spPr>
        <a:xfrm>
          <a:off x="6631395" y="642606"/>
          <a:ext cx="2044708" cy="245364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Grandview Display"/>
            </a:rPr>
            <a:t>Health Research</a:t>
          </a:r>
        </a:p>
      </dsp:txBody>
      <dsp:txXfrm>
        <a:off x="6631395" y="1624066"/>
        <a:ext cx="2044708" cy="1472189"/>
      </dsp:txXfrm>
    </dsp:sp>
    <dsp:sp modelId="{5AEE1060-5A73-43DB-B346-12DFAA349428}">
      <dsp:nvSpPr>
        <dsp:cNvPr id="0" name=""/>
        <dsp:cNvSpPr/>
      </dsp:nvSpPr>
      <dsp:spPr>
        <a:xfrm>
          <a:off x="6631395"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04</a:t>
          </a:r>
        </a:p>
      </dsp:txBody>
      <dsp:txXfrm>
        <a:off x="6631395" y="642606"/>
        <a:ext cx="2044708" cy="981459"/>
      </dsp:txXfrm>
    </dsp:sp>
    <dsp:sp modelId="{53AE8FD5-671C-4A40-95C0-F377C12D0BE5}">
      <dsp:nvSpPr>
        <dsp:cNvPr id="0" name=""/>
        <dsp:cNvSpPr/>
      </dsp:nvSpPr>
      <dsp:spPr>
        <a:xfrm>
          <a:off x="8839679" y="642606"/>
          <a:ext cx="2044708" cy="2453649"/>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2" tIns="0" rIns="201972" bIns="330200" numCol="1" spcCol="1270" anchor="t" anchorCtr="0">
          <a:noAutofit/>
        </a:bodyPr>
        <a:lstStyle/>
        <a:p>
          <a:pPr marL="0" lvl="0" indent="0" algn="l" defTabSz="666750" rtl="0">
            <a:lnSpc>
              <a:spcPct val="90000"/>
            </a:lnSpc>
            <a:spcBef>
              <a:spcPct val="0"/>
            </a:spcBef>
            <a:spcAft>
              <a:spcPct val="35000"/>
            </a:spcAft>
            <a:buNone/>
          </a:pPr>
          <a:r>
            <a:rPr lang="en-US" sz="1500" kern="1200">
              <a:latin typeface="Calibri"/>
              <a:ea typeface="Calibri"/>
              <a:cs typeface="Calibri"/>
            </a:rPr>
            <a:t>Board roles: Manchester Food Board, Manchester BRC, HDRC, Public Sector Reform Group</a:t>
          </a:r>
        </a:p>
      </dsp:txBody>
      <dsp:txXfrm>
        <a:off x="8839679" y="1624066"/>
        <a:ext cx="2044708" cy="1472189"/>
      </dsp:txXfrm>
    </dsp:sp>
    <dsp:sp modelId="{6EB42307-6A89-4C5D-9E7D-1E980DDFE991}">
      <dsp:nvSpPr>
        <dsp:cNvPr id="0" name=""/>
        <dsp:cNvSpPr/>
      </dsp:nvSpPr>
      <dsp:spPr>
        <a:xfrm>
          <a:off x="8839679" y="642606"/>
          <a:ext cx="2044708" cy="98145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201972" tIns="165100" rIns="201972" bIns="165100" numCol="1" spcCol="1270" anchor="ctr" anchorCtr="0">
          <a:noAutofit/>
        </a:bodyPr>
        <a:lstStyle/>
        <a:p>
          <a:pPr marL="0" lvl="0" indent="0" algn="l" defTabSz="2089150">
            <a:lnSpc>
              <a:spcPct val="90000"/>
            </a:lnSpc>
            <a:spcBef>
              <a:spcPct val="0"/>
            </a:spcBef>
            <a:spcAft>
              <a:spcPct val="35000"/>
            </a:spcAft>
            <a:buNone/>
          </a:pPr>
          <a:r>
            <a:rPr lang="en-US" sz="4700" kern="1200"/>
            <a:t>05</a:t>
          </a:r>
        </a:p>
      </dsp:txBody>
      <dsp:txXfrm>
        <a:off x="8839679" y="642606"/>
        <a:ext cx="2044708" cy="9814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AA37E-56DA-4460-A671-0FEA2351FF98}">
      <dsp:nvSpPr>
        <dsp:cNvPr id="0" name=""/>
        <dsp:cNvSpPr/>
      </dsp:nvSpPr>
      <dsp:spPr>
        <a:xfrm>
          <a:off x="1791003" y="312910"/>
          <a:ext cx="4472648" cy="4472648"/>
        </a:xfrm>
        <a:prstGeom prst="pie">
          <a:avLst>
            <a:gd name="adj1" fmla="val 16200000"/>
            <a:gd name="adj2" fmla="val 1800000"/>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solidFill>
            </a:rPr>
            <a:t>Eight </a:t>
          </a:r>
          <a:r>
            <a:rPr lang="en-GB" sz="1500" b="1" kern="1200">
              <a:solidFill>
                <a:schemeClr val="tx1"/>
              </a:solidFill>
            </a:rPr>
            <a:t>themes</a:t>
          </a:r>
          <a:r>
            <a:rPr lang="en-GB" sz="1500" kern="1200">
              <a:solidFill>
                <a:schemeClr val="tx1"/>
              </a:solidFill>
            </a:rPr>
            <a:t> we need to take action on to tackle health inequalities</a:t>
          </a:r>
        </a:p>
        <a:p>
          <a:pPr marL="0" lvl="0" indent="0" algn="ctr" defTabSz="666750">
            <a:lnSpc>
              <a:spcPct val="90000"/>
            </a:lnSpc>
            <a:spcBef>
              <a:spcPct val="0"/>
            </a:spcBef>
            <a:spcAft>
              <a:spcPct val="35000"/>
            </a:spcAft>
            <a:buNone/>
          </a:pPr>
          <a:endParaRPr lang="en-GB" sz="1500" kern="1200">
            <a:solidFill>
              <a:schemeClr val="tx1"/>
            </a:solidFill>
          </a:endParaRPr>
        </a:p>
      </dsp:txBody>
      <dsp:txXfrm>
        <a:off x="4148196" y="1260686"/>
        <a:ext cx="1597374" cy="1331145"/>
      </dsp:txXfrm>
    </dsp:sp>
    <dsp:sp modelId="{331D2BBF-A648-4509-9F80-9F98C5E662F4}">
      <dsp:nvSpPr>
        <dsp:cNvPr id="0" name=""/>
        <dsp:cNvSpPr/>
      </dsp:nvSpPr>
      <dsp:spPr>
        <a:xfrm>
          <a:off x="1708952" y="542287"/>
          <a:ext cx="4472648" cy="4472648"/>
        </a:xfrm>
        <a:prstGeom prst="pie">
          <a:avLst>
            <a:gd name="adj1" fmla="val 1800000"/>
            <a:gd name="adj2" fmla="val 900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b="1" kern="1200" err="1">
              <a:solidFill>
                <a:schemeClr val="tx1"/>
              </a:solidFill>
            </a:rPr>
            <a:t>Kickstarters</a:t>
          </a:r>
          <a:r>
            <a:rPr lang="en-GB" sz="1500" b="1" kern="1200">
              <a:solidFill>
                <a:schemeClr val="tx1"/>
              </a:solidFill>
            </a:rPr>
            <a:t> </a:t>
          </a:r>
          <a:r>
            <a:rPr lang="en-GB" sz="1500" kern="1200">
              <a:solidFill>
                <a:schemeClr val="tx1"/>
              </a:solidFill>
            </a:rPr>
            <a:t>– funded projects that  exemplify the principles of Making Manchester Fairer</a:t>
          </a:r>
        </a:p>
        <a:p>
          <a:pPr marL="0" lvl="0" indent="0" algn="ctr" defTabSz="666750">
            <a:lnSpc>
              <a:spcPct val="90000"/>
            </a:lnSpc>
            <a:spcBef>
              <a:spcPct val="0"/>
            </a:spcBef>
            <a:spcAft>
              <a:spcPct val="35000"/>
            </a:spcAft>
            <a:buNone/>
          </a:pPr>
          <a:endParaRPr lang="en-GB" sz="1500" kern="1200"/>
        </a:p>
      </dsp:txBody>
      <dsp:txXfrm>
        <a:off x="2773868" y="3444184"/>
        <a:ext cx="2396061" cy="1171408"/>
      </dsp:txXfrm>
    </dsp:sp>
    <dsp:sp modelId="{7D9118F4-D8AC-4D71-AD12-986E3C025E7F}">
      <dsp:nvSpPr>
        <dsp:cNvPr id="0" name=""/>
        <dsp:cNvSpPr/>
      </dsp:nvSpPr>
      <dsp:spPr>
        <a:xfrm>
          <a:off x="1616836" y="346097"/>
          <a:ext cx="4472648" cy="4472648"/>
        </a:xfrm>
        <a:prstGeom prst="pie">
          <a:avLst>
            <a:gd name="adj1" fmla="val 9000000"/>
            <a:gd name="adj2" fmla="val 1620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tx1"/>
              </a:solidFill>
            </a:rPr>
            <a:t>Seven </a:t>
          </a:r>
          <a:r>
            <a:rPr lang="en-GB" sz="1500" b="1" kern="1200">
              <a:solidFill>
                <a:schemeClr val="tx1"/>
              </a:solidFill>
            </a:rPr>
            <a:t>workstreams</a:t>
          </a:r>
          <a:r>
            <a:rPr lang="en-GB" sz="1500" kern="1200">
              <a:solidFill>
                <a:schemeClr val="tx1"/>
              </a:solidFill>
            </a:rPr>
            <a:t> – the ‘building blocks’ of the Action Plan</a:t>
          </a:r>
        </a:p>
        <a:p>
          <a:pPr marL="0" lvl="0" indent="0" algn="ctr" defTabSz="666750">
            <a:lnSpc>
              <a:spcPct val="90000"/>
            </a:lnSpc>
            <a:spcBef>
              <a:spcPct val="0"/>
            </a:spcBef>
            <a:spcAft>
              <a:spcPct val="35000"/>
            </a:spcAft>
            <a:buNone/>
          </a:pPr>
          <a:endParaRPr lang="en-GB" sz="1500" kern="1200">
            <a:solidFill>
              <a:schemeClr val="tx1"/>
            </a:solidFill>
          </a:endParaRPr>
        </a:p>
      </dsp:txBody>
      <dsp:txXfrm>
        <a:off x="2134918" y="1293873"/>
        <a:ext cx="1597374" cy="1331145"/>
      </dsp:txXfrm>
    </dsp:sp>
    <dsp:sp modelId="{3FBD3F90-46E0-4E95-A69F-FB892281B754}">
      <dsp:nvSpPr>
        <dsp:cNvPr id="0" name=""/>
        <dsp:cNvSpPr/>
      </dsp:nvSpPr>
      <dsp:spPr>
        <a:xfrm>
          <a:off x="1514494" y="36032"/>
          <a:ext cx="5026405" cy="5026405"/>
        </a:xfrm>
        <a:prstGeom prst="circularArrow">
          <a:avLst>
            <a:gd name="adj1" fmla="val 5085"/>
            <a:gd name="adj2" fmla="val 327528"/>
            <a:gd name="adj3" fmla="val 1472472"/>
            <a:gd name="adj4" fmla="val 16199432"/>
            <a:gd name="adj5" fmla="val 593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DF38548C-DE6C-4F65-BD40-99F0483F8765}">
      <dsp:nvSpPr>
        <dsp:cNvPr id="0" name=""/>
        <dsp:cNvSpPr/>
      </dsp:nvSpPr>
      <dsp:spPr>
        <a:xfrm>
          <a:off x="1432073" y="265126"/>
          <a:ext cx="5026405" cy="5026405"/>
        </a:xfrm>
        <a:prstGeom prst="circularArrow">
          <a:avLst>
            <a:gd name="adj1" fmla="val 5085"/>
            <a:gd name="adj2" fmla="val 327528"/>
            <a:gd name="adj3" fmla="val 8671970"/>
            <a:gd name="adj4" fmla="val 1800502"/>
            <a:gd name="adj5" fmla="val 593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 modelId="{7BB0A898-CDAD-4449-8A9E-F50455415AC8}">
      <dsp:nvSpPr>
        <dsp:cNvPr id="0" name=""/>
        <dsp:cNvSpPr/>
      </dsp:nvSpPr>
      <dsp:spPr>
        <a:xfrm>
          <a:off x="1339589" y="69219"/>
          <a:ext cx="5026405" cy="5026405"/>
        </a:xfrm>
        <a:prstGeom prst="circularArrow">
          <a:avLst>
            <a:gd name="adj1" fmla="val 5085"/>
            <a:gd name="adj2" fmla="val 327528"/>
            <a:gd name="adj3" fmla="val 15873039"/>
            <a:gd name="adj4" fmla="val 9000000"/>
            <a:gd name="adj5" fmla="val 5932"/>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9CD3A-0D34-44D5-B58B-9E707A809AF9}">
      <dsp:nvSpPr>
        <dsp:cNvPr id="0" name=""/>
        <dsp:cNvSpPr/>
      </dsp:nvSpPr>
      <dsp:spPr>
        <a:xfrm>
          <a:off x="0" y="224426"/>
          <a:ext cx="7216416" cy="902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Partnership between residents, officers and elected members.</a:t>
          </a:r>
        </a:p>
      </dsp:txBody>
      <dsp:txXfrm>
        <a:off x="44058" y="268484"/>
        <a:ext cx="7128300" cy="814413"/>
      </dsp:txXfrm>
    </dsp:sp>
    <dsp:sp modelId="{BA1858A6-9612-4B47-88FD-F02FCD66754C}">
      <dsp:nvSpPr>
        <dsp:cNvPr id="0" name=""/>
        <dsp:cNvSpPr/>
      </dsp:nvSpPr>
      <dsp:spPr>
        <a:xfrm>
          <a:off x="0" y="1164396"/>
          <a:ext cx="7216416" cy="90252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Commission from Manchester City Council Department of Public Health</a:t>
          </a:r>
        </a:p>
      </dsp:txBody>
      <dsp:txXfrm>
        <a:off x="44058" y="1208454"/>
        <a:ext cx="7128300" cy="814413"/>
      </dsp:txXfrm>
    </dsp:sp>
    <dsp:sp modelId="{5693B4ED-65B7-4ABC-9F3E-3016494B7C5C}">
      <dsp:nvSpPr>
        <dsp:cNvPr id="0" name=""/>
        <dsp:cNvSpPr/>
      </dsp:nvSpPr>
      <dsp:spPr>
        <a:xfrm>
          <a:off x="0" y="2104365"/>
          <a:ext cx="7216416" cy="90252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16 Manchester residents from underserved communities, those most affected by inequalities and least likely to usually take part.</a:t>
          </a:r>
        </a:p>
      </dsp:txBody>
      <dsp:txXfrm>
        <a:off x="44058" y="2148423"/>
        <a:ext cx="7128300" cy="814413"/>
      </dsp:txXfrm>
    </dsp:sp>
    <dsp:sp modelId="{6E30641D-2B61-4EB5-AA17-E74588E29593}">
      <dsp:nvSpPr>
        <dsp:cNvPr id="0" name=""/>
        <dsp:cNvSpPr/>
      </dsp:nvSpPr>
      <dsp:spPr>
        <a:xfrm>
          <a:off x="0" y="3044334"/>
          <a:ext cx="7216416" cy="9025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Far reaching recruitment campaign; materials in easy read, BSL, 8 community languages and through specific publications such as the Jewish Telegraph and Asian Leader.</a:t>
          </a:r>
        </a:p>
      </dsp:txBody>
      <dsp:txXfrm>
        <a:off x="44058" y="3088392"/>
        <a:ext cx="7128300" cy="814413"/>
      </dsp:txXfrm>
    </dsp:sp>
    <dsp:sp modelId="{A2F60A44-9426-4E4A-8D6B-AF65B59009C4}">
      <dsp:nvSpPr>
        <dsp:cNvPr id="0" name=""/>
        <dsp:cNvSpPr/>
      </dsp:nvSpPr>
      <dsp:spPr>
        <a:xfrm>
          <a:off x="0" y="3984303"/>
          <a:ext cx="7216416" cy="90252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Generated 191 high quality applications which were whittled down to the final 16 by giving priority to residents from minority backgrounds, lived experience of homelessness, ex-military, being in LA care and those living in 'cost of living' priority wards. Applications were reviewed by HMHC staff and non-executive members from the MMF Programme Board (governance)</a:t>
          </a:r>
        </a:p>
      </dsp:txBody>
      <dsp:txXfrm>
        <a:off x="44058" y="4028361"/>
        <a:ext cx="7128300" cy="8144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9649E-D4C2-439C-91AC-B7339572201E}">
      <dsp:nvSpPr>
        <dsp:cNvPr id="0" name=""/>
        <dsp:cNvSpPr/>
      </dsp:nvSpPr>
      <dsp:spPr>
        <a:xfrm>
          <a:off x="0" y="128239"/>
          <a:ext cx="7216416" cy="11834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FFFFFF"/>
              </a:solidFill>
              <a:ea typeface="+mn-ea"/>
              <a:cs typeface="+mn-cs"/>
            </a:rPr>
            <a:t>Clear commission for Manchester City Council – commission amount and budget for member expenses was set out clearly upfront.</a:t>
          </a:r>
        </a:p>
      </dsp:txBody>
      <dsp:txXfrm>
        <a:off x="57772" y="186011"/>
        <a:ext cx="7100872" cy="1067911"/>
      </dsp:txXfrm>
    </dsp:sp>
    <dsp:sp modelId="{5D0BBD65-85E5-4217-9060-F37C2CBF973C}">
      <dsp:nvSpPr>
        <dsp:cNvPr id="0" name=""/>
        <dsp:cNvSpPr/>
      </dsp:nvSpPr>
      <dsp:spPr>
        <a:xfrm>
          <a:off x="0" y="1352014"/>
          <a:ext cx="7216416" cy="1183455"/>
        </a:xfrm>
        <a:prstGeom prst="roundRect">
          <a:avLst/>
        </a:prstGeom>
        <a:solidFill>
          <a:schemeClr val="accent2">
            <a:hueOff val="2357366"/>
            <a:satOff val="-8879"/>
            <a:lumOff val="7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ea typeface="+mn-ea"/>
              <a:cs typeface="+mn-cs"/>
            </a:rPr>
            <a:t>Budget set by MCC included provision for expenses for all members and flexibility as to how distributed for HMHC. Members are </a:t>
          </a:r>
          <a:r>
            <a:rPr lang="en-US" sz="1400" kern="1200" dirty="0" err="1">
              <a:latin typeface="Grandview Display"/>
              <a:ea typeface="+mn-ea"/>
              <a:cs typeface="+mn-cs"/>
            </a:rPr>
            <a:t>renumeratED</a:t>
          </a:r>
          <a:r>
            <a:rPr lang="en-US" sz="1400" kern="1200" dirty="0">
              <a:ea typeface="+mn-ea"/>
              <a:cs typeface="+mn-cs"/>
            </a:rPr>
            <a:t> at real living wage for the following: time spent at monthly forum meetings, travel time to and from, travel costs to and from, a meal allowance where meetings go over meal times and time for reading papers/materials in advance of meeting </a:t>
          </a:r>
        </a:p>
      </dsp:txBody>
      <dsp:txXfrm>
        <a:off x="57772" y="1409786"/>
        <a:ext cx="7100872" cy="1067911"/>
      </dsp:txXfrm>
    </dsp:sp>
    <dsp:sp modelId="{47826326-703A-4A24-8E56-3CF5DFD60F92}">
      <dsp:nvSpPr>
        <dsp:cNvPr id="0" name=""/>
        <dsp:cNvSpPr/>
      </dsp:nvSpPr>
      <dsp:spPr>
        <a:xfrm>
          <a:off x="0" y="2575790"/>
          <a:ext cx="7216416" cy="1183455"/>
        </a:xfrm>
        <a:prstGeom prst="roundRect">
          <a:avLst/>
        </a:prstGeom>
        <a:solidFill>
          <a:schemeClr val="accent2">
            <a:hueOff val="4714731"/>
            <a:satOff val="-17759"/>
            <a:lumOff val="1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FFFFFF"/>
              </a:solidFill>
              <a:ea typeface="+mn-ea"/>
              <a:cs typeface="+mn-cs"/>
            </a:rPr>
            <a:t>At the beginning we signposted to information regarding renumeration and benefits and provided letters members could give to the DWP explaining participation to avoid this interfering with benefits. </a:t>
          </a:r>
        </a:p>
      </dsp:txBody>
      <dsp:txXfrm>
        <a:off x="57772" y="2633562"/>
        <a:ext cx="7100872" cy="1067911"/>
      </dsp:txXfrm>
    </dsp:sp>
    <dsp:sp modelId="{334A6746-4495-40B8-9202-0A1D4F9191E0}">
      <dsp:nvSpPr>
        <dsp:cNvPr id="0" name=""/>
        <dsp:cNvSpPr/>
      </dsp:nvSpPr>
      <dsp:spPr>
        <a:xfrm>
          <a:off x="0" y="3799565"/>
          <a:ext cx="7216416" cy="1183455"/>
        </a:xfrm>
        <a:prstGeom prst="round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solidFill>
                <a:srgbClr val="FFFFFF"/>
              </a:solidFill>
              <a:ea typeface="+mn-ea"/>
              <a:cs typeface="+mn-cs"/>
            </a:rPr>
            <a:t>Flexibility of payments – cash or BACS</a:t>
          </a:r>
        </a:p>
      </dsp:txBody>
      <dsp:txXfrm>
        <a:off x="57772" y="3857337"/>
        <a:ext cx="7100872" cy="10679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BD5D2-50A7-42A6-9D17-D231E3CCAB7C}">
      <dsp:nvSpPr>
        <dsp:cNvPr id="0" name=""/>
        <dsp:cNvSpPr/>
      </dsp:nvSpPr>
      <dsp:spPr>
        <a:xfrm>
          <a:off x="0" y="687977"/>
          <a:ext cx="7216416" cy="7194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kern="1200">
              <a:solidFill>
                <a:srgbClr val="FFFFFF"/>
              </a:solidFill>
              <a:latin typeface="Grandview Display"/>
              <a:ea typeface="+mn-ea"/>
              <a:cs typeface="+mn-cs"/>
            </a:rPr>
            <a:t>Community Forum embedded into MMF governance structures at start of programme.</a:t>
          </a:r>
          <a:endParaRPr lang="en-US" sz="1200" kern="1200">
            <a:solidFill>
              <a:srgbClr val="FFFFFF"/>
            </a:solidFill>
            <a:latin typeface="Grandview Display"/>
            <a:ea typeface="+mn-ea"/>
            <a:cs typeface="+mn-cs"/>
          </a:endParaRPr>
        </a:p>
      </dsp:txBody>
      <dsp:txXfrm>
        <a:off x="35119" y="723096"/>
        <a:ext cx="7146178" cy="649174"/>
      </dsp:txXfrm>
    </dsp:sp>
    <dsp:sp modelId="{C6BB8D57-0AF6-443A-A0BE-1219C2A485E2}">
      <dsp:nvSpPr>
        <dsp:cNvPr id="0" name=""/>
        <dsp:cNvSpPr/>
      </dsp:nvSpPr>
      <dsp:spPr>
        <a:xfrm>
          <a:off x="0" y="1441950"/>
          <a:ext cx="7216416" cy="719412"/>
        </a:xfrm>
        <a:prstGeom prst="roundRect">
          <a:avLst/>
        </a:prstGeom>
        <a:solidFill>
          <a:schemeClr val="accent2">
            <a:hueOff val="1768024"/>
            <a:satOff val="-6660"/>
            <a:lumOff val="5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kern="1200">
              <a:solidFill>
                <a:srgbClr val="FFFFFF"/>
              </a:solidFill>
              <a:latin typeface="Grandview Display"/>
              <a:ea typeface="+mn-ea"/>
              <a:cs typeface="+mn-cs"/>
            </a:rPr>
            <a:t>Right to request established coming from the executive members chairing the Programme Board – city council officers asked to attend CF meetings are required to attend.</a:t>
          </a:r>
          <a:endParaRPr lang="en-US" sz="1200" kern="1200">
            <a:solidFill>
              <a:srgbClr val="FFFFFF"/>
            </a:solidFill>
            <a:latin typeface="Grandview Display"/>
            <a:ea typeface="+mn-ea"/>
            <a:cs typeface="+mn-cs"/>
          </a:endParaRPr>
        </a:p>
      </dsp:txBody>
      <dsp:txXfrm>
        <a:off x="35119" y="1477069"/>
        <a:ext cx="7146178" cy="649174"/>
      </dsp:txXfrm>
    </dsp:sp>
    <dsp:sp modelId="{C7E33ACF-3296-45E3-9562-516E1AB033A5}">
      <dsp:nvSpPr>
        <dsp:cNvPr id="0" name=""/>
        <dsp:cNvSpPr/>
      </dsp:nvSpPr>
      <dsp:spPr>
        <a:xfrm>
          <a:off x="0" y="2195923"/>
          <a:ext cx="7216416" cy="719412"/>
        </a:xfrm>
        <a:prstGeom prst="roundRect">
          <a:avLst/>
        </a:prstGeom>
        <a:solidFill>
          <a:schemeClr val="accent2">
            <a:hueOff val="3536049"/>
            <a:satOff val="-13319"/>
            <a:lumOff val="111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kern="1200">
              <a:solidFill>
                <a:srgbClr val="FFFFFF"/>
              </a:solidFill>
              <a:latin typeface="Grandview Display"/>
              <a:ea typeface="+mn-ea"/>
              <a:cs typeface="+mn-cs"/>
            </a:rPr>
            <a:t>Amendment to Programme Board Terms of Reference – no item can be signed off by PB without consideration by Community Forum first. </a:t>
          </a:r>
          <a:endParaRPr lang="en-US" sz="1200" kern="1200">
            <a:solidFill>
              <a:srgbClr val="FFFFFF"/>
            </a:solidFill>
            <a:latin typeface="Grandview Display"/>
            <a:ea typeface="+mn-ea"/>
            <a:cs typeface="+mn-cs"/>
          </a:endParaRPr>
        </a:p>
      </dsp:txBody>
      <dsp:txXfrm>
        <a:off x="35119" y="2231042"/>
        <a:ext cx="7146178" cy="649174"/>
      </dsp:txXfrm>
    </dsp:sp>
    <dsp:sp modelId="{AB8EAD12-CBBF-4DB9-B24D-D8A0B259DAE4}">
      <dsp:nvSpPr>
        <dsp:cNvPr id="0" name=""/>
        <dsp:cNvSpPr/>
      </dsp:nvSpPr>
      <dsp:spPr>
        <a:xfrm>
          <a:off x="0" y="2949896"/>
          <a:ext cx="7216416" cy="719412"/>
        </a:xfrm>
        <a:prstGeom prst="roundRect">
          <a:avLst/>
        </a:prstGeom>
        <a:solidFill>
          <a:schemeClr val="accent2">
            <a:hueOff val="5304073"/>
            <a:satOff val="-19979"/>
            <a:lumOff val="16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kern="1200">
              <a:solidFill>
                <a:srgbClr val="FFFFFF"/>
              </a:solidFill>
              <a:latin typeface="Grandview Display"/>
              <a:ea typeface="+mn-ea"/>
              <a:cs typeface="+mn-cs"/>
            </a:rPr>
            <a:t>Members invited to (and renumerated for) attendance at Health Scrutiny meetings and Programme Board.</a:t>
          </a:r>
          <a:endParaRPr lang="en-US" sz="1200" kern="1200">
            <a:solidFill>
              <a:srgbClr val="FFFFFF"/>
            </a:solidFill>
            <a:latin typeface="Grandview Display"/>
            <a:ea typeface="+mn-ea"/>
            <a:cs typeface="+mn-cs"/>
          </a:endParaRPr>
        </a:p>
      </dsp:txBody>
      <dsp:txXfrm>
        <a:off x="35119" y="2985015"/>
        <a:ext cx="7146178" cy="649174"/>
      </dsp:txXfrm>
    </dsp:sp>
    <dsp:sp modelId="{74BE4EC3-1E73-4C4E-ABE1-9371B9152D52}">
      <dsp:nvSpPr>
        <dsp:cNvPr id="0" name=""/>
        <dsp:cNvSpPr/>
      </dsp:nvSpPr>
      <dsp:spPr>
        <a:xfrm>
          <a:off x="0" y="3703869"/>
          <a:ext cx="7216416" cy="719412"/>
        </a:xfrm>
        <a:prstGeom prst="roundRec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GB" sz="1200" kern="1200">
              <a:solidFill>
                <a:srgbClr val="FFFFFF"/>
              </a:solidFill>
              <a:latin typeface="Grandview Display"/>
              <a:ea typeface="+mn-ea"/>
              <a:cs typeface="+mn-cs"/>
            </a:rPr>
            <a:t>In addition to reviewing objectives, members lived experience insights are being accounted for in high level policy objectives. Such as the importance of turning disused properties into affordable homes and the impact of mental health conditions on being able to access cancer screening.</a:t>
          </a:r>
          <a:endParaRPr lang="en-US" sz="1200" kern="1200">
            <a:solidFill>
              <a:srgbClr val="FFFFFF"/>
            </a:solidFill>
            <a:ea typeface="+mn-ea"/>
            <a:cs typeface="+mn-cs"/>
          </a:endParaRPr>
        </a:p>
      </dsp:txBody>
      <dsp:txXfrm>
        <a:off x="35119" y="3738988"/>
        <a:ext cx="7146178" cy="649174"/>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7E84F-E02C-40B3-94B9-CBEE012B00AC}" type="datetimeFigureOut">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0761F-D2F6-4AF1-A72B-87C5565E1EDB}" type="slidenum">
              <a:t>‹#›</a:t>
            </a:fld>
            <a:endParaRPr lang="en-US"/>
          </a:p>
        </p:txBody>
      </p:sp>
    </p:spTree>
    <p:extLst>
      <p:ext uri="{BB962C8B-B14F-4D97-AF65-F5344CB8AC3E}">
        <p14:creationId xmlns:p14="http://schemas.microsoft.com/office/powerpoint/2010/main" val="334976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10258-32F5-5E13-3F1B-29FD194946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96A90-3FF1-E14A-07CF-569F076944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A01D3F-EE0D-46B4-B877-F31FEDC160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BA60F9-30D1-4F94-63E8-D87CE6A1D9B5}"/>
              </a:ext>
            </a:extLst>
          </p:cNvPr>
          <p:cNvSpPr>
            <a:spLocks noGrp="1"/>
          </p:cNvSpPr>
          <p:nvPr>
            <p:ph type="sldNum" sz="quarter" idx="5"/>
          </p:nvPr>
        </p:nvSpPr>
        <p:spPr/>
        <p:txBody>
          <a:bodyPr/>
          <a:lstStyle/>
          <a:p>
            <a:fld id="{BFC0761F-D2F6-4AF1-A72B-87C5565E1EDB}" type="slidenum">
              <a:t>1</a:t>
            </a:fld>
            <a:endParaRPr lang="en-US"/>
          </a:p>
        </p:txBody>
      </p:sp>
    </p:spTree>
    <p:extLst>
      <p:ext uri="{BB962C8B-B14F-4D97-AF65-F5344CB8AC3E}">
        <p14:creationId xmlns:p14="http://schemas.microsoft.com/office/powerpoint/2010/main" val="220974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0761F-D2F6-4AF1-A72B-87C5565E1EDB}" type="slidenum">
              <a:t>4</a:t>
            </a:fld>
            <a:endParaRPr lang="en-US"/>
          </a:p>
        </p:txBody>
      </p:sp>
    </p:spTree>
    <p:extLst>
      <p:ext uri="{BB962C8B-B14F-4D97-AF65-F5344CB8AC3E}">
        <p14:creationId xmlns:p14="http://schemas.microsoft.com/office/powerpoint/2010/main" val="264256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7D809-FB4B-B789-994A-670A1595B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C7FC4D-C4A8-AF41-8397-EA32F52353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068A0-748F-1202-4E75-F940F76FC9E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9DCD2B-7DAA-EFCE-E87D-815E5E75E493}"/>
              </a:ext>
            </a:extLst>
          </p:cNvPr>
          <p:cNvSpPr>
            <a:spLocks noGrp="1"/>
          </p:cNvSpPr>
          <p:nvPr>
            <p:ph type="sldNum" sz="quarter" idx="5"/>
          </p:nvPr>
        </p:nvSpPr>
        <p:spPr/>
        <p:txBody>
          <a:bodyPr/>
          <a:lstStyle/>
          <a:p>
            <a:fld id="{BFC0761F-D2F6-4AF1-A72B-87C5565E1EDB}" type="slidenum">
              <a:t>5</a:t>
            </a:fld>
            <a:endParaRPr lang="en-US"/>
          </a:p>
        </p:txBody>
      </p:sp>
    </p:spTree>
    <p:extLst>
      <p:ext uri="{BB962C8B-B14F-4D97-AF65-F5344CB8AC3E}">
        <p14:creationId xmlns:p14="http://schemas.microsoft.com/office/powerpoint/2010/main" val="404159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0761F-D2F6-4AF1-A72B-87C5565E1EDB}" type="slidenum">
              <a:t>6</a:t>
            </a:fld>
            <a:endParaRPr lang="en-US"/>
          </a:p>
        </p:txBody>
      </p:sp>
    </p:spTree>
    <p:extLst>
      <p:ext uri="{BB962C8B-B14F-4D97-AF65-F5344CB8AC3E}">
        <p14:creationId xmlns:p14="http://schemas.microsoft.com/office/powerpoint/2010/main" val="327149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0761F-D2F6-4AF1-A72B-87C5565E1EDB}" type="slidenum">
              <a:t>7</a:t>
            </a:fld>
            <a:endParaRPr lang="en-US"/>
          </a:p>
        </p:txBody>
      </p:sp>
    </p:spTree>
    <p:extLst>
      <p:ext uri="{BB962C8B-B14F-4D97-AF65-F5344CB8AC3E}">
        <p14:creationId xmlns:p14="http://schemas.microsoft.com/office/powerpoint/2010/main" val="69777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C0761F-D2F6-4AF1-A72B-87C5565E1EDB}" type="slidenum">
              <a:t>8</a:t>
            </a:fld>
            <a:endParaRPr lang="en-US"/>
          </a:p>
        </p:txBody>
      </p:sp>
    </p:spTree>
    <p:extLst>
      <p:ext uri="{BB962C8B-B14F-4D97-AF65-F5344CB8AC3E}">
        <p14:creationId xmlns:p14="http://schemas.microsoft.com/office/powerpoint/2010/main" val="324861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2/25/2026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69253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2/25/2026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1566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2/25/2026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22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E325-7ECA-5A75-E660-BE5FC532BA6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6B06F2D-B8BD-A124-2532-C1F3DC3E1C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BA479CA-F8A1-2E10-A51D-8387F5E98F48}"/>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5" name="Footer Placeholder 4">
            <a:extLst>
              <a:ext uri="{FF2B5EF4-FFF2-40B4-BE49-F238E27FC236}">
                <a16:creationId xmlns:a16="http://schemas.microsoft.com/office/drawing/2014/main" id="{B3E61EA2-A078-77C8-D00A-2E68B8737C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6FB14D-CCB1-CB37-564A-C21CA8B7B4BD}"/>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3001683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26791-6C5A-BF15-69DD-802AC81A1A3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8558A00-EE5F-81D5-69C6-8AC904A4084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E4F4A9-497F-99E9-C929-DD776D0480E7}"/>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5" name="Footer Placeholder 4">
            <a:extLst>
              <a:ext uri="{FF2B5EF4-FFF2-40B4-BE49-F238E27FC236}">
                <a16:creationId xmlns:a16="http://schemas.microsoft.com/office/drawing/2014/main" id="{ECF61C96-E548-77F9-5334-759642F6DC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9D1A82-B97E-C73F-FC81-352B187E17B5}"/>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1745900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8FD87-8AB5-9AF8-AF36-F80021C6BB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0064BCF-0E49-19F0-35B0-51C06B56E1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21C574-DB78-8F4A-7C52-61DBFE2C6E76}"/>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5" name="Footer Placeholder 4">
            <a:extLst>
              <a:ext uri="{FF2B5EF4-FFF2-40B4-BE49-F238E27FC236}">
                <a16:creationId xmlns:a16="http://schemas.microsoft.com/office/drawing/2014/main" id="{60AA45F0-DA49-0E71-4868-FA153D24ED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C65709-A5C9-F164-E634-80ABEA1A6010}"/>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2759186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4FBA-A6A6-AAE5-7217-D520F5FDDFB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D81B09F-D7E0-538E-814D-AE71496130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59E531E3-DA8C-DF66-D980-3E21C2730E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53B2DDE1-7691-2E1E-0D6F-627D691B6935}"/>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6" name="Footer Placeholder 5">
            <a:extLst>
              <a:ext uri="{FF2B5EF4-FFF2-40B4-BE49-F238E27FC236}">
                <a16:creationId xmlns:a16="http://schemas.microsoft.com/office/drawing/2014/main" id="{7C65F6C5-BEC0-2F82-66E4-B9E93B20F3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051B3F-9E7B-44D4-F769-E71DF1232FDD}"/>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2023923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4012-95E2-EF3E-8DAD-93F9F66A2E2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7DB3889-B669-6047-B070-2A21CE825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AFB723F-1BB4-F580-0579-4182D95BAB3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923D555-749C-85ED-CF45-66DE41A670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B50887A-70D1-4110-6EF2-DBFFAF42C6C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27F7979-AE45-C996-7EF3-4BE14A73F126}"/>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8" name="Footer Placeholder 7">
            <a:extLst>
              <a:ext uri="{FF2B5EF4-FFF2-40B4-BE49-F238E27FC236}">
                <a16:creationId xmlns:a16="http://schemas.microsoft.com/office/drawing/2014/main" id="{EDE33683-D6D3-0DFA-A1FE-6673F0E9A59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293AA88-DF1F-5FA2-0641-E3B5EF99B1EE}"/>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56967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5CE7E-5E71-365E-5A4A-22A74C67081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D3D39459-C86E-AFD4-FE64-CE57CF108EA2}"/>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4" name="Footer Placeholder 3">
            <a:extLst>
              <a:ext uri="{FF2B5EF4-FFF2-40B4-BE49-F238E27FC236}">
                <a16:creationId xmlns:a16="http://schemas.microsoft.com/office/drawing/2014/main" id="{53D50990-CB70-4059-9C6B-4A4FF8AC1D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0DD7793-DF32-FE32-00B0-364840E7193D}"/>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2669074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C390C6-293E-1213-BF75-B2F8AE29F0AB}"/>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3" name="Footer Placeholder 2">
            <a:extLst>
              <a:ext uri="{FF2B5EF4-FFF2-40B4-BE49-F238E27FC236}">
                <a16:creationId xmlns:a16="http://schemas.microsoft.com/office/drawing/2014/main" id="{A32EDAC5-9A14-8B3A-A655-027B85035F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A2C9FF-8D00-72E0-C33B-5AF02C3302DD}"/>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47926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689A-3C06-B175-2C51-162AFE16EB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0766E06-5676-1A54-F124-F7F01CE47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B748BF2-6F12-1557-018F-1EBA1CAC86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D9CF57-9BB2-A807-A0D7-5D603B0C8767}"/>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6" name="Footer Placeholder 5">
            <a:extLst>
              <a:ext uri="{FF2B5EF4-FFF2-40B4-BE49-F238E27FC236}">
                <a16:creationId xmlns:a16="http://schemas.microsoft.com/office/drawing/2014/main" id="{5D3010EB-7C8F-97A1-0CD6-7CB9CC679F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6C1FD4-B6AE-4BAC-DAE1-9C0B35ADACF3}"/>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1651980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2/25/2026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373126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EDEB-BDB4-B5DC-BD39-10393FA8E81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FFB1B2C-13D6-BCF0-9FA7-9A00071818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373DE6-B444-27DA-E249-D98D66EEAE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006D4E-6DF9-5DE6-AA53-D75D64F89668}"/>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6" name="Footer Placeholder 5">
            <a:extLst>
              <a:ext uri="{FF2B5EF4-FFF2-40B4-BE49-F238E27FC236}">
                <a16:creationId xmlns:a16="http://schemas.microsoft.com/office/drawing/2014/main" id="{E13BF113-C090-4440-486A-5053051DCC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7CEE03-A0C2-4DBC-DD45-9596289DF494}"/>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235017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7C34A-0D53-8CB6-76D1-170820C6358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C76E317-D18C-276F-E450-85B401B6DA8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F46CFB4-0482-8E78-EAB9-C3F58796E399}"/>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5" name="Footer Placeholder 4">
            <a:extLst>
              <a:ext uri="{FF2B5EF4-FFF2-40B4-BE49-F238E27FC236}">
                <a16:creationId xmlns:a16="http://schemas.microsoft.com/office/drawing/2014/main" id="{516B0A1D-3B9E-6E25-8EEA-0B5AEA43C9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A91D32-BFBF-6780-9CCF-F5C81F5051E8}"/>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140340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092AEC-5CA1-5AAF-C5AA-E802689772B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D004898-C90D-1D6C-C1E3-3F281421D0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5B21F5B-F770-7AD3-99D4-0EBF8D39FD59}"/>
              </a:ext>
            </a:extLst>
          </p:cNvPr>
          <p:cNvSpPr>
            <a:spLocks noGrp="1"/>
          </p:cNvSpPr>
          <p:nvPr>
            <p:ph type="dt" sz="half" idx="10"/>
          </p:nvPr>
        </p:nvSpPr>
        <p:spPr/>
        <p:txBody>
          <a:bodyPr/>
          <a:lstStyle/>
          <a:p>
            <a:fld id="{247FD278-7178-478F-96BF-88070E66F833}" type="datetimeFigureOut">
              <a:rPr lang="en-GB" smtClean="0"/>
              <a:t>25/02/2026</a:t>
            </a:fld>
            <a:endParaRPr lang="en-GB"/>
          </a:p>
        </p:txBody>
      </p:sp>
      <p:sp>
        <p:nvSpPr>
          <p:cNvPr id="5" name="Footer Placeholder 4">
            <a:extLst>
              <a:ext uri="{FF2B5EF4-FFF2-40B4-BE49-F238E27FC236}">
                <a16:creationId xmlns:a16="http://schemas.microsoft.com/office/drawing/2014/main" id="{A37E4FA4-2FF2-366B-D702-4AF7912B98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FCA410-E04D-D0EF-04FD-E3947904AADA}"/>
              </a:ext>
            </a:extLst>
          </p:cNvPr>
          <p:cNvSpPr>
            <a:spLocks noGrp="1"/>
          </p:cNvSpPr>
          <p:nvPr>
            <p:ph type="sldNum" sz="quarter" idx="12"/>
          </p:nvPr>
        </p:nvSpPr>
        <p:spPr/>
        <p:txBody>
          <a:bodyPr/>
          <a:lstStyle/>
          <a:p>
            <a:fld id="{6DD62BE8-9AF9-4F93-8846-313884D9F16F}" type="slidenum">
              <a:rPr lang="en-GB" smtClean="0"/>
              <a:t>‹#›</a:t>
            </a:fld>
            <a:endParaRPr lang="en-GB"/>
          </a:p>
        </p:txBody>
      </p:sp>
    </p:spTree>
    <p:extLst>
      <p:ext uri="{BB962C8B-B14F-4D97-AF65-F5344CB8AC3E}">
        <p14:creationId xmlns:p14="http://schemas.microsoft.com/office/powerpoint/2010/main" val="248724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2/25/2026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485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2/25/2026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35935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2/25/2026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20931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2/25/2026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600253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2/25/2026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857207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2/25/2026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93667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2/25/2026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04977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2/25/2026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55749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88" r:id="rId6"/>
    <p:sldLayoutId id="2147483684" r:id="rId7"/>
    <p:sldLayoutId id="2147483685" r:id="rId8"/>
    <p:sldLayoutId id="2147483686" r:id="rId9"/>
    <p:sldLayoutId id="2147483687" r:id="rId10"/>
    <p:sldLayoutId id="2147483689"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95C606-F8D6-6AD0-D11E-82893A3194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3576D22-398E-B7B2-5D62-4BC6192BC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892503-E25A-7A92-4EF1-3471E68483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7FD278-7178-478F-96BF-88070E66F833}" type="datetimeFigureOut">
              <a:rPr lang="en-GB" smtClean="0"/>
              <a:t>25/02/2026</a:t>
            </a:fld>
            <a:endParaRPr lang="en-GB"/>
          </a:p>
        </p:txBody>
      </p:sp>
      <p:sp>
        <p:nvSpPr>
          <p:cNvPr id="5" name="Footer Placeholder 4">
            <a:extLst>
              <a:ext uri="{FF2B5EF4-FFF2-40B4-BE49-F238E27FC236}">
                <a16:creationId xmlns:a16="http://schemas.microsoft.com/office/drawing/2014/main" id="{4EFEE098-3E2F-0206-E849-35098C9EA2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22516C6-0239-A2B5-1540-D45535B852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62BE8-9AF9-4F93-8846-313884D9F16F}" type="slidenum">
              <a:rPr lang="en-GB" smtClean="0"/>
              <a:t>‹#›</a:t>
            </a:fld>
            <a:endParaRPr lang="en-GB"/>
          </a:p>
        </p:txBody>
      </p:sp>
    </p:spTree>
    <p:extLst>
      <p:ext uri="{BB962C8B-B14F-4D97-AF65-F5344CB8AC3E}">
        <p14:creationId xmlns:p14="http://schemas.microsoft.com/office/powerpoint/2010/main" val="353107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30.svg"/><Relationship Id="rId26" Type="http://schemas.openxmlformats.org/officeDocument/2006/relationships/image" Target="../media/image38.svg"/><Relationship Id="rId3" Type="http://schemas.openxmlformats.org/officeDocument/2006/relationships/diagramLayout" Target="../diagrams/layout5.xml"/><Relationship Id="rId21" Type="http://schemas.openxmlformats.org/officeDocument/2006/relationships/image" Target="../media/image33.png"/><Relationship Id="rId34" Type="http://schemas.openxmlformats.org/officeDocument/2006/relationships/image" Target="../media/image46.sv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diagramData" Target="../diagrams/data5.xml"/><Relationship Id="rId16" Type="http://schemas.openxmlformats.org/officeDocument/2006/relationships/image" Target="../media/image28.svg"/><Relationship Id="rId20" Type="http://schemas.openxmlformats.org/officeDocument/2006/relationships/image" Target="../media/image32.svg"/><Relationship Id="rId29" Type="http://schemas.openxmlformats.org/officeDocument/2006/relationships/image" Target="../media/image41.png"/><Relationship Id="rId1" Type="http://schemas.openxmlformats.org/officeDocument/2006/relationships/slideLayout" Target="../slideLayouts/slideLayout18.xml"/><Relationship Id="rId6" Type="http://schemas.microsoft.com/office/2007/relationships/diagramDrawing" Target="../diagrams/drawing5.xml"/><Relationship Id="rId11" Type="http://schemas.openxmlformats.org/officeDocument/2006/relationships/image" Target="../media/image23.png"/><Relationship Id="rId24" Type="http://schemas.openxmlformats.org/officeDocument/2006/relationships/image" Target="../media/image36.svg"/><Relationship Id="rId32" Type="http://schemas.openxmlformats.org/officeDocument/2006/relationships/image" Target="../media/image44.svg"/><Relationship Id="rId5" Type="http://schemas.openxmlformats.org/officeDocument/2006/relationships/diagramColors" Target="../diagrams/colors5.xml"/><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sv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diagramQuickStyle" Target="../diagrams/quickStyle5.xml"/><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svg"/><Relationship Id="rId27" Type="http://schemas.openxmlformats.org/officeDocument/2006/relationships/image" Target="../media/image39.png"/><Relationship Id="rId30" Type="http://schemas.openxmlformats.org/officeDocument/2006/relationships/image" Target="../media/image42.svg"/><Relationship Id="rId8"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3B4357B-8DDA-F1C6-F8FB-1B2DC9295B49}"/>
            </a:ext>
          </a:extLst>
        </p:cNvPr>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40" name="Rectangle 3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CB2190-2449-53AC-8765-6D6331A91EFD}"/>
              </a:ext>
            </a:extLst>
          </p:cNvPr>
          <p:cNvSpPr>
            <a:spLocks noGrp="1"/>
          </p:cNvSpPr>
          <p:nvPr>
            <p:ph type="title"/>
          </p:nvPr>
        </p:nvSpPr>
        <p:spPr>
          <a:xfrm>
            <a:off x="992570" y="1171145"/>
            <a:ext cx="10168106" cy="955515"/>
          </a:xfrm>
        </p:spPr>
        <p:txBody>
          <a:bodyPr vert="horz" lIns="91440" tIns="45720" rIns="91440" bIns="45720" rtlCol="0" anchor="t">
            <a:normAutofit/>
          </a:bodyPr>
          <a:lstStyle/>
          <a:p>
            <a:pPr algn="ctr"/>
            <a:r>
              <a:rPr lang="en-US" sz="4800"/>
              <a:t>Healthy Me Healthy Communities CIC</a:t>
            </a:r>
          </a:p>
        </p:txBody>
      </p:sp>
      <p:cxnSp>
        <p:nvCxnSpPr>
          <p:cNvPr id="41" name="Straight Connector 40">
            <a:extLst>
              <a:ext uri="{FF2B5EF4-FFF2-40B4-BE49-F238E27FC236}">
                <a16:creationId xmlns:a16="http://schemas.microsoft.com/office/drawing/2014/main" id="{6CE0D2A5-C167-FB61-F32A-674B344F2D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2570" y="914400"/>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Content Placeholder 5" descr="A building with a sign on the front&#10;&#10;AI-generated content may be incorrect.">
            <a:extLst>
              <a:ext uri="{FF2B5EF4-FFF2-40B4-BE49-F238E27FC236}">
                <a16:creationId xmlns:a16="http://schemas.microsoft.com/office/drawing/2014/main" id="{4B846B1D-6A90-119E-6DAF-3A01A2583509}"/>
              </a:ext>
            </a:extLst>
          </p:cNvPr>
          <p:cNvPicPr>
            <a:picLocks noChangeAspect="1"/>
          </p:cNvPicPr>
          <p:nvPr/>
        </p:nvPicPr>
        <p:blipFill>
          <a:blip r:embed="rId3"/>
          <a:srcRect t="3701" b="6299"/>
          <a:stretch>
            <a:fillRect/>
          </a:stretch>
        </p:blipFill>
        <p:spPr>
          <a:xfrm>
            <a:off x="992570" y="3386299"/>
            <a:ext cx="4978176" cy="2800224"/>
          </a:xfrm>
          <a:prstGeom prst="rect">
            <a:avLst/>
          </a:prstGeom>
        </p:spPr>
      </p:pic>
      <p:pic>
        <p:nvPicPr>
          <p:cNvPr id="7" name="Content Placeholder 6" descr="A green and purple logo&#10;&#10;AI-generated content may be incorrect.">
            <a:extLst>
              <a:ext uri="{FF2B5EF4-FFF2-40B4-BE49-F238E27FC236}">
                <a16:creationId xmlns:a16="http://schemas.microsoft.com/office/drawing/2014/main" id="{68BC2F9D-3CF8-2A08-16C2-42492601BE3C}"/>
              </a:ext>
            </a:extLst>
          </p:cNvPr>
          <p:cNvPicPr>
            <a:picLocks noGrp="1" noChangeAspect="1"/>
          </p:cNvPicPr>
          <p:nvPr>
            <p:ph idx="1"/>
          </p:nvPr>
        </p:nvPicPr>
        <p:blipFill>
          <a:blip r:embed="rId4"/>
          <a:stretch>
            <a:fillRect/>
          </a:stretch>
        </p:blipFill>
        <p:spPr>
          <a:xfrm>
            <a:off x="6182500" y="4170363"/>
            <a:ext cx="4978176" cy="2016161"/>
          </a:xfrm>
          <a:prstGeom prst="rect">
            <a:avLst/>
          </a:prstGeom>
        </p:spPr>
      </p:pic>
    </p:spTree>
    <p:extLst>
      <p:ext uri="{BB962C8B-B14F-4D97-AF65-F5344CB8AC3E}">
        <p14:creationId xmlns:p14="http://schemas.microsoft.com/office/powerpoint/2010/main" val="363665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55EF-CCBD-4FC7-D1C4-06A9D5593939}"/>
              </a:ext>
            </a:extLst>
          </p:cNvPr>
          <p:cNvSpPr>
            <a:spLocks noGrp="1"/>
          </p:cNvSpPr>
          <p:nvPr>
            <p:ph type="title"/>
          </p:nvPr>
        </p:nvSpPr>
        <p:spPr/>
        <p:txBody>
          <a:bodyPr/>
          <a:lstStyle/>
          <a:p>
            <a:r>
              <a:rPr lang="en-US"/>
              <a:t>Systems Approach</a:t>
            </a:r>
            <a:endParaRPr lang="en-US" dirty="0"/>
          </a:p>
        </p:txBody>
      </p:sp>
      <p:sp>
        <p:nvSpPr>
          <p:cNvPr id="14" name="Rectangle: Rounded Corners 13">
            <a:extLst>
              <a:ext uri="{FF2B5EF4-FFF2-40B4-BE49-F238E27FC236}">
                <a16:creationId xmlns:a16="http://schemas.microsoft.com/office/drawing/2014/main" id="{987FAE08-1E80-F076-8C0B-BE75AA961A81}"/>
              </a:ext>
            </a:extLst>
          </p:cNvPr>
          <p:cNvSpPr/>
          <p:nvPr/>
        </p:nvSpPr>
        <p:spPr>
          <a:xfrm>
            <a:off x="649221" y="2646173"/>
            <a:ext cx="2246069" cy="560036"/>
          </a:xfrm>
          <a:prstGeom prst="round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tx1"/>
                </a:solidFill>
              </a:rPr>
              <a:t>Local knowledge &amp; Insights</a:t>
            </a:r>
          </a:p>
        </p:txBody>
      </p:sp>
      <p:sp>
        <p:nvSpPr>
          <p:cNvPr id="16" name="Rectangle: Rounded Corners 15">
            <a:extLst>
              <a:ext uri="{FF2B5EF4-FFF2-40B4-BE49-F238E27FC236}">
                <a16:creationId xmlns:a16="http://schemas.microsoft.com/office/drawing/2014/main" id="{0A3F8F8F-7FAC-D4A2-3EE1-01F66C93507F}"/>
              </a:ext>
            </a:extLst>
          </p:cNvPr>
          <p:cNvSpPr/>
          <p:nvPr/>
        </p:nvSpPr>
        <p:spPr>
          <a:xfrm>
            <a:off x="649219" y="3441790"/>
            <a:ext cx="2246071" cy="638477"/>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tx1"/>
                </a:solidFill>
              </a:rPr>
              <a:t>Expert by experience</a:t>
            </a:r>
          </a:p>
        </p:txBody>
      </p:sp>
      <p:sp>
        <p:nvSpPr>
          <p:cNvPr id="17" name="Rectangle: Rounded Corners 16">
            <a:extLst>
              <a:ext uri="{FF2B5EF4-FFF2-40B4-BE49-F238E27FC236}">
                <a16:creationId xmlns:a16="http://schemas.microsoft.com/office/drawing/2014/main" id="{4697EA10-ECEB-1548-47F5-61A024552068}"/>
              </a:ext>
            </a:extLst>
          </p:cNvPr>
          <p:cNvSpPr/>
          <p:nvPr/>
        </p:nvSpPr>
        <p:spPr>
          <a:xfrm>
            <a:off x="649219" y="4360673"/>
            <a:ext cx="2246071" cy="57124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000000"/>
                </a:solidFill>
              </a:rPr>
              <a:t>Health &amp; Humanities Research Findings</a:t>
            </a:r>
          </a:p>
        </p:txBody>
      </p:sp>
      <p:sp>
        <p:nvSpPr>
          <p:cNvPr id="18" name="Rectangle: Rounded Corners 17">
            <a:extLst>
              <a:ext uri="{FF2B5EF4-FFF2-40B4-BE49-F238E27FC236}">
                <a16:creationId xmlns:a16="http://schemas.microsoft.com/office/drawing/2014/main" id="{8CDCD9C7-0831-7CBC-BD60-4AA8AB4B201E}"/>
              </a:ext>
            </a:extLst>
          </p:cNvPr>
          <p:cNvSpPr/>
          <p:nvPr/>
        </p:nvSpPr>
        <p:spPr>
          <a:xfrm>
            <a:off x="649218" y="5245936"/>
            <a:ext cx="2246071" cy="560036"/>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rgbClr val="000000"/>
                </a:solidFill>
              </a:rPr>
              <a:t>Data</a:t>
            </a:r>
            <a:endParaRPr lang="en-US" b="1" dirty="0"/>
          </a:p>
        </p:txBody>
      </p:sp>
      <p:pic>
        <p:nvPicPr>
          <p:cNvPr id="19" name="Picture 18" descr="A red background with white text&#10;&#10;AI-generated content may be incorrect.">
            <a:extLst>
              <a:ext uri="{FF2B5EF4-FFF2-40B4-BE49-F238E27FC236}">
                <a16:creationId xmlns:a16="http://schemas.microsoft.com/office/drawing/2014/main" id="{D0360D77-318D-B8C8-F520-5132CEE194DB}"/>
              </a:ext>
            </a:extLst>
          </p:cNvPr>
          <p:cNvPicPr>
            <a:picLocks noChangeAspect="1"/>
          </p:cNvPicPr>
          <p:nvPr/>
        </p:nvPicPr>
        <p:blipFill>
          <a:blip r:embed="rId2"/>
          <a:stretch>
            <a:fillRect/>
          </a:stretch>
        </p:blipFill>
        <p:spPr>
          <a:xfrm>
            <a:off x="3788988" y="2928095"/>
            <a:ext cx="1532405" cy="867337"/>
          </a:xfrm>
          <a:prstGeom prst="rect">
            <a:avLst/>
          </a:prstGeom>
          <a:ln>
            <a:solidFill>
              <a:schemeClr val="tx1"/>
            </a:solidFill>
          </a:ln>
        </p:spPr>
      </p:pic>
      <p:sp>
        <p:nvSpPr>
          <p:cNvPr id="20" name="Rectangle: Rounded Corners 19">
            <a:extLst>
              <a:ext uri="{FF2B5EF4-FFF2-40B4-BE49-F238E27FC236}">
                <a16:creationId xmlns:a16="http://schemas.microsoft.com/office/drawing/2014/main" id="{9428C099-0FA0-7D63-0C92-7DF3B09F4333}"/>
              </a:ext>
            </a:extLst>
          </p:cNvPr>
          <p:cNvSpPr/>
          <p:nvPr/>
        </p:nvSpPr>
        <p:spPr>
          <a:xfrm>
            <a:off x="6198893" y="3903073"/>
            <a:ext cx="1540100" cy="635517"/>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tx1"/>
                </a:solidFill>
              </a:rPr>
              <a:t>Policy </a:t>
            </a:r>
          </a:p>
        </p:txBody>
      </p:sp>
      <p:sp>
        <p:nvSpPr>
          <p:cNvPr id="21" name="Rectangle: Rounded Corners 20">
            <a:extLst>
              <a:ext uri="{FF2B5EF4-FFF2-40B4-BE49-F238E27FC236}">
                <a16:creationId xmlns:a16="http://schemas.microsoft.com/office/drawing/2014/main" id="{1878FCD6-0961-CB25-2470-121E959F613B}"/>
              </a:ext>
            </a:extLst>
          </p:cNvPr>
          <p:cNvSpPr/>
          <p:nvPr/>
        </p:nvSpPr>
        <p:spPr>
          <a:xfrm>
            <a:off x="8250336" y="3903073"/>
            <a:ext cx="1540100" cy="635517"/>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rgbClr val="000000"/>
                </a:solidFill>
              </a:rPr>
              <a:t>Strategy</a:t>
            </a:r>
            <a:endParaRPr lang="en-GB" sz="1600" b="1" dirty="0">
              <a:solidFill>
                <a:srgbClr val="000000"/>
              </a:solidFill>
            </a:endParaRPr>
          </a:p>
        </p:txBody>
      </p:sp>
      <p:sp>
        <p:nvSpPr>
          <p:cNvPr id="22" name="Rectangle: Rounded Corners 21">
            <a:extLst>
              <a:ext uri="{FF2B5EF4-FFF2-40B4-BE49-F238E27FC236}">
                <a16:creationId xmlns:a16="http://schemas.microsoft.com/office/drawing/2014/main" id="{86846FFC-3C19-CD76-89CC-C919914B05A2}"/>
              </a:ext>
            </a:extLst>
          </p:cNvPr>
          <p:cNvSpPr/>
          <p:nvPr/>
        </p:nvSpPr>
        <p:spPr>
          <a:xfrm>
            <a:off x="10310683" y="3903072"/>
            <a:ext cx="1540100" cy="635517"/>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rPr>
              <a:t>Practice</a:t>
            </a:r>
            <a:endParaRPr lang="en-GB" sz="1600" b="1" dirty="0">
              <a:solidFill>
                <a:schemeClr val="tx1"/>
              </a:solidFill>
            </a:endParaRPr>
          </a:p>
        </p:txBody>
      </p:sp>
      <p:cxnSp>
        <p:nvCxnSpPr>
          <p:cNvPr id="24" name="Straight Arrow Connector 23">
            <a:extLst>
              <a:ext uri="{FF2B5EF4-FFF2-40B4-BE49-F238E27FC236}">
                <a16:creationId xmlns:a16="http://schemas.microsoft.com/office/drawing/2014/main" id="{173D0C31-5A66-9B96-223F-FC74A7B6CB78}"/>
              </a:ext>
            </a:extLst>
          </p:cNvPr>
          <p:cNvCxnSpPr/>
          <p:nvPr/>
        </p:nvCxnSpPr>
        <p:spPr>
          <a:xfrm>
            <a:off x="2999742" y="2908445"/>
            <a:ext cx="626033" cy="2086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F40C263-D0EE-E561-01B8-B34EDD003497}"/>
              </a:ext>
            </a:extLst>
          </p:cNvPr>
          <p:cNvCxnSpPr>
            <a:cxnSpLocks/>
          </p:cNvCxnSpPr>
          <p:nvPr/>
        </p:nvCxnSpPr>
        <p:spPr>
          <a:xfrm flipV="1">
            <a:off x="3010180" y="3482465"/>
            <a:ext cx="615595" cy="2819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9BC13F2-5571-FA65-3768-BAC030624A5E}"/>
              </a:ext>
            </a:extLst>
          </p:cNvPr>
          <p:cNvCxnSpPr>
            <a:cxnSpLocks/>
          </p:cNvCxnSpPr>
          <p:nvPr/>
        </p:nvCxnSpPr>
        <p:spPr>
          <a:xfrm flipV="1">
            <a:off x="2999741" y="4171398"/>
            <a:ext cx="3079047" cy="490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ECEB4F09-8915-C7DC-879F-2AE9E1005616}"/>
              </a:ext>
            </a:extLst>
          </p:cNvPr>
          <p:cNvCxnSpPr>
            <a:cxnSpLocks/>
          </p:cNvCxnSpPr>
          <p:nvPr/>
        </p:nvCxnSpPr>
        <p:spPr>
          <a:xfrm flipV="1">
            <a:off x="2999740" y="4443838"/>
            <a:ext cx="3071739" cy="1063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5216AB5-CDCC-F873-73B1-0DA9315C2321}"/>
              </a:ext>
            </a:extLst>
          </p:cNvPr>
          <p:cNvCxnSpPr>
            <a:cxnSpLocks/>
          </p:cNvCxnSpPr>
          <p:nvPr/>
        </p:nvCxnSpPr>
        <p:spPr>
          <a:xfrm>
            <a:off x="7806653" y="4219396"/>
            <a:ext cx="374479" cy="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A9EF903-F4AB-71B6-EAFE-0AB86BAD26BA}"/>
              </a:ext>
            </a:extLst>
          </p:cNvPr>
          <p:cNvCxnSpPr>
            <a:cxnSpLocks/>
          </p:cNvCxnSpPr>
          <p:nvPr/>
        </p:nvCxnSpPr>
        <p:spPr>
          <a:xfrm>
            <a:off x="9869803" y="4230178"/>
            <a:ext cx="374479" cy="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B575272-0B66-A883-46EC-A27DC5D674B7}"/>
              </a:ext>
            </a:extLst>
          </p:cNvPr>
          <p:cNvCxnSpPr>
            <a:cxnSpLocks/>
          </p:cNvCxnSpPr>
          <p:nvPr/>
        </p:nvCxnSpPr>
        <p:spPr>
          <a:xfrm>
            <a:off x="5463193" y="3263350"/>
            <a:ext cx="1283649" cy="44875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0B39A692-4311-8485-4259-7E4EDD72ACC0}"/>
              </a:ext>
            </a:extLst>
          </p:cNvPr>
          <p:cNvCxnSpPr/>
          <p:nvPr/>
        </p:nvCxnSpPr>
        <p:spPr>
          <a:xfrm>
            <a:off x="11067754" y="2172755"/>
            <a:ext cx="2609" cy="1570401"/>
          </a:xfrm>
          <a:prstGeom prst="bentConnector3">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AC5CDB9-2E73-D471-FF9D-9EA7B6255225}"/>
              </a:ext>
            </a:extLst>
          </p:cNvPr>
          <p:cNvCxnSpPr/>
          <p:nvPr/>
        </p:nvCxnSpPr>
        <p:spPr>
          <a:xfrm flipV="1">
            <a:off x="1768574" y="2175447"/>
            <a:ext cx="9301783" cy="15669"/>
          </a:xfrm>
          <a:prstGeom prst="straightConnector1">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8C7F53C-6C28-4F55-47EC-84B303061035}"/>
              </a:ext>
            </a:extLst>
          </p:cNvPr>
          <p:cNvCxnSpPr/>
          <p:nvPr/>
        </p:nvCxnSpPr>
        <p:spPr>
          <a:xfrm>
            <a:off x="1774128" y="2194316"/>
            <a:ext cx="4669" cy="3034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852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F275EF38-8BB6-412E-5BFA-7E174C787972}"/>
              </a:ext>
            </a:extLst>
          </p:cNvPr>
          <p:cNvGraphicFramePr/>
          <p:nvPr/>
        </p:nvGraphicFramePr>
        <p:xfrm>
          <a:off x="2270589" y="778268"/>
          <a:ext cx="7890553" cy="53245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A white and black logo&#10;&#10;Description automatically generated">
            <a:extLst>
              <a:ext uri="{FF2B5EF4-FFF2-40B4-BE49-F238E27FC236}">
                <a16:creationId xmlns:a16="http://schemas.microsoft.com/office/drawing/2014/main" id="{BB1B3472-1E3B-58C2-4F73-FE17E10D5BC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4090" y="-9131"/>
            <a:ext cx="965158" cy="9651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D120444-A641-A897-7E6B-08B4014021BE}"/>
              </a:ext>
            </a:extLst>
          </p:cNvPr>
          <p:cNvPicPr>
            <a:picLocks noChangeAspect="1"/>
          </p:cNvPicPr>
          <p:nvPr/>
        </p:nvPicPr>
        <p:blipFill>
          <a:blip r:embed="rId8"/>
          <a:stretch>
            <a:fillRect/>
          </a:stretch>
        </p:blipFill>
        <p:spPr>
          <a:xfrm>
            <a:off x="6946516" y="422906"/>
            <a:ext cx="582325" cy="580403"/>
          </a:xfrm>
          <a:prstGeom prst="rect">
            <a:avLst/>
          </a:prstGeom>
        </p:spPr>
      </p:pic>
      <p:pic>
        <p:nvPicPr>
          <p:cNvPr id="9" name="Picture 8">
            <a:extLst>
              <a:ext uri="{FF2B5EF4-FFF2-40B4-BE49-F238E27FC236}">
                <a16:creationId xmlns:a16="http://schemas.microsoft.com/office/drawing/2014/main" id="{5E6A1B1F-8134-C642-4839-B74B33E1DB73}"/>
              </a:ext>
            </a:extLst>
          </p:cNvPr>
          <p:cNvPicPr>
            <a:picLocks noChangeAspect="1"/>
          </p:cNvPicPr>
          <p:nvPr/>
        </p:nvPicPr>
        <p:blipFill>
          <a:blip r:embed="rId9"/>
          <a:stretch>
            <a:fillRect/>
          </a:stretch>
        </p:blipFill>
        <p:spPr>
          <a:xfrm>
            <a:off x="7606644" y="729639"/>
            <a:ext cx="609949" cy="615613"/>
          </a:xfrm>
          <a:prstGeom prst="rect">
            <a:avLst/>
          </a:prstGeom>
        </p:spPr>
      </p:pic>
      <p:pic>
        <p:nvPicPr>
          <p:cNvPr id="10" name="Picture 9">
            <a:extLst>
              <a:ext uri="{FF2B5EF4-FFF2-40B4-BE49-F238E27FC236}">
                <a16:creationId xmlns:a16="http://schemas.microsoft.com/office/drawing/2014/main" id="{7612A3B2-830B-9B97-A868-07DC5DAEF15F}"/>
              </a:ext>
            </a:extLst>
          </p:cNvPr>
          <p:cNvPicPr>
            <a:picLocks noChangeAspect="1"/>
          </p:cNvPicPr>
          <p:nvPr/>
        </p:nvPicPr>
        <p:blipFill>
          <a:blip r:embed="rId10"/>
          <a:stretch>
            <a:fillRect/>
          </a:stretch>
        </p:blipFill>
        <p:spPr>
          <a:xfrm>
            <a:off x="8091356" y="1177417"/>
            <a:ext cx="844905" cy="844905"/>
          </a:xfrm>
          <a:prstGeom prst="rect">
            <a:avLst/>
          </a:prstGeom>
        </p:spPr>
      </p:pic>
      <p:pic>
        <p:nvPicPr>
          <p:cNvPr id="11" name="Picture 10">
            <a:extLst>
              <a:ext uri="{FF2B5EF4-FFF2-40B4-BE49-F238E27FC236}">
                <a16:creationId xmlns:a16="http://schemas.microsoft.com/office/drawing/2014/main" id="{E24F5363-F2B2-BAD4-4976-1194D35FCFAA}"/>
              </a:ext>
            </a:extLst>
          </p:cNvPr>
          <p:cNvPicPr>
            <a:picLocks noChangeAspect="1"/>
          </p:cNvPicPr>
          <p:nvPr/>
        </p:nvPicPr>
        <p:blipFill>
          <a:blip r:embed="rId11"/>
          <a:stretch>
            <a:fillRect/>
          </a:stretch>
        </p:blipFill>
        <p:spPr>
          <a:xfrm>
            <a:off x="8652849" y="1912139"/>
            <a:ext cx="555976" cy="557847"/>
          </a:xfrm>
          <a:prstGeom prst="rect">
            <a:avLst/>
          </a:prstGeom>
        </p:spPr>
      </p:pic>
      <p:pic>
        <p:nvPicPr>
          <p:cNvPr id="12" name="Picture 11">
            <a:extLst>
              <a:ext uri="{FF2B5EF4-FFF2-40B4-BE49-F238E27FC236}">
                <a16:creationId xmlns:a16="http://schemas.microsoft.com/office/drawing/2014/main" id="{C594D68D-5586-2F77-50FC-4C71085E4F7A}"/>
              </a:ext>
            </a:extLst>
          </p:cNvPr>
          <p:cNvPicPr>
            <a:picLocks noChangeAspect="1"/>
          </p:cNvPicPr>
          <p:nvPr/>
        </p:nvPicPr>
        <p:blipFill>
          <a:blip r:embed="rId12"/>
          <a:stretch>
            <a:fillRect/>
          </a:stretch>
        </p:blipFill>
        <p:spPr>
          <a:xfrm>
            <a:off x="8697607" y="2639144"/>
            <a:ext cx="765116" cy="765116"/>
          </a:xfrm>
          <a:prstGeom prst="rect">
            <a:avLst/>
          </a:prstGeom>
        </p:spPr>
      </p:pic>
      <p:pic>
        <p:nvPicPr>
          <p:cNvPr id="13" name="Picture 12">
            <a:extLst>
              <a:ext uri="{FF2B5EF4-FFF2-40B4-BE49-F238E27FC236}">
                <a16:creationId xmlns:a16="http://schemas.microsoft.com/office/drawing/2014/main" id="{259A4267-220A-5FD0-B696-807C2D2E8CB3}"/>
              </a:ext>
            </a:extLst>
          </p:cNvPr>
          <p:cNvPicPr>
            <a:picLocks noChangeAspect="1"/>
          </p:cNvPicPr>
          <p:nvPr/>
        </p:nvPicPr>
        <p:blipFill>
          <a:blip r:embed="rId13"/>
          <a:stretch>
            <a:fillRect/>
          </a:stretch>
        </p:blipFill>
        <p:spPr>
          <a:xfrm>
            <a:off x="8756160" y="3448691"/>
            <a:ext cx="706563" cy="708505"/>
          </a:xfrm>
          <a:prstGeom prst="rect">
            <a:avLst/>
          </a:prstGeom>
        </p:spPr>
      </p:pic>
      <p:pic>
        <p:nvPicPr>
          <p:cNvPr id="14" name="Picture 13">
            <a:extLst>
              <a:ext uri="{FF2B5EF4-FFF2-40B4-BE49-F238E27FC236}">
                <a16:creationId xmlns:a16="http://schemas.microsoft.com/office/drawing/2014/main" id="{CC581A7B-6E4F-355F-6252-5161537049E4}"/>
              </a:ext>
            </a:extLst>
          </p:cNvPr>
          <p:cNvPicPr>
            <a:picLocks noChangeAspect="1"/>
          </p:cNvPicPr>
          <p:nvPr/>
        </p:nvPicPr>
        <p:blipFill>
          <a:blip r:embed="rId14"/>
          <a:stretch>
            <a:fillRect/>
          </a:stretch>
        </p:blipFill>
        <p:spPr>
          <a:xfrm>
            <a:off x="8607697" y="4165857"/>
            <a:ext cx="670525" cy="668500"/>
          </a:xfrm>
          <a:prstGeom prst="rect">
            <a:avLst/>
          </a:prstGeom>
        </p:spPr>
      </p:pic>
      <p:pic>
        <p:nvPicPr>
          <p:cNvPr id="19" name="Graphic 18" descr="Treasure chest outline">
            <a:extLst>
              <a:ext uri="{FF2B5EF4-FFF2-40B4-BE49-F238E27FC236}">
                <a16:creationId xmlns:a16="http://schemas.microsoft.com/office/drawing/2014/main" id="{DF278D38-B7FA-D16A-EB77-6801063D833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089410" y="6021512"/>
            <a:ext cx="479308" cy="479308"/>
          </a:xfrm>
          <a:prstGeom prst="rect">
            <a:avLst/>
          </a:prstGeom>
        </p:spPr>
      </p:pic>
      <p:pic>
        <p:nvPicPr>
          <p:cNvPr id="21" name="Graphic 20" descr="Blockchain outline">
            <a:extLst>
              <a:ext uri="{FF2B5EF4-FFF2-40B4-BE49-F238E27FC236}">
                <a16:creationId xmlns:a16="http://schemas.microsoft.com/office/drawing/2014/main" id="{CC94B5D5-97F2-E5BA-1345-756FC43CEF1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5260122" y="302934"/>
            <a:ext cx="496040" cy="496040"/>
          </a:xfrm>
          <a:prstGeom prst="rect">
            <a:avLst/>
          </a:prstGeom>
        </p:spPr>
      </p:pic>
      <p:pic>
        <p:nvPicPr>
          <p:cNvPr id="23" name="Graphic 22" descr="Connections outline">
            <a:extLst>
              <a:ext uri="{FF2B5EF4-FFF2-40B4-BE49-F238E27FC236}">
                <a16:creationId xmlns:a16="http://schemas.microsoft.com/office/drawing/2014/main" id="{49140D52-BACE-CC76-4C55-411E008050E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338092" y="1834268"/>
            <a:ext cx="509916" cy="509916"/>
          </a:xfrm>
          <a:prstGeom prst="rect">
            <a:avLst/>
          </a:prstGeom>
        </p:spPr>
      </p:pic>
      <p:pic>
        <p:nvPicPr>
          <p:cNvPr id="24" name="Graphic 1" descr="Logarithmic Graph with solid fill">
            <a:extLst>
              <a:ext uri="{FF2B5EF4-FFF2-40B4-BE49-F238E27FC236}">
                <a16:creationId xmlns:a16="http://schemas.microsoft.com/office/drawing/2014/main" id="{F0C811DE-99C3-13A7-F056-6FDE09C0727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489291" y="683810"/>
            <a:ext cx="464116" cy="464116"/>
          </a:xfrm>
          <a:prstGeom prst="rect">
            <a:avLst/>
          </a:prstGeom>
        </p:spPr>
      </p:pic>
      <p:sp>
        <p:nvSpPr>
          <p:cNvPr id="25" name="AutoShape 4" descr="Target Audience with solid fill">
            <a:extLst>
              <a:ext uri="{FF2B5EF4-FFF2-40B4-BE49-F238E27FC236}">
                <a16:creationId xmlns:a16="http://schemas.microsoft.com/office/drawing/2014/main" id="{ADF4D75A-6CE8-FB25-D9F2-AD525E5842D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26" name="AutoShape 6" descr="Target Audience with solid fill">
            <a:extLst>
              <a:ext uri="{FF2B5EF4-FFF2-40B4-BE49-F238E27FC236}">
                <a16:creationId xmlns:a16="http://schemas.microsoft.com/office/drawing/2014/main" id="{F38C0ECF-6AB9-2A19-ABEC-8F6BF4D2CAE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sp>
        <p:nvSpPr>
          <p:cNvPr id="29" name="AutoShape 8" descr="Target Audience with solid fill">
            <a:extLst>
              <a:ext uri="{FF2B5EF4-FFF2-40B4-BE49-F238E27FC236}">
                <a16:creationId xmlns:a16="http://schemas.microsoft.com/office/drawing/2014/main" id="{4DBAB621-EF82-C8AC-6F35-AADA904E4A4C}"/>
              </a:ext>
            </a:extLst>
          </p:cNvPr>
          <p:cNvSpPr>
            <a:spLocks noChangeAspect="1" noChangeArrowheads="1"/>
          </p:cNvSpPr>
          <p:nvPr/>
        </p:nvSpPr>
        <p:spPr bwMode="auto">
          <a:xfrm>
            <a:off x="10668920" y="2802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endParaRPr>
          </a:p>
        </p:txBody>
      </p:sp>
      <p:pic>
        <p:nvPicPr>
          <p:cNvPr id="32" name="Graphic 31" descr="Marketing outline">
            <a:extLst>
              <a:ext uri="{FF2B5EF4-FFF2-40B4-BE49-F238E27FC236}">
                <a16:creationId xmlns:a16="http://schemas.microsoft.com/office/drawing/2014/main" id="{D49D7BFD-B252-A5D2-F9E0-5CA2266D84A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028329" y="2588534"/>
            <a:ext cx="555975" cy="555975"/>
          </a:xfrm>
          <a:prstGeom prst="rect">
            <a:avLst/>
          </a:prstGeom>
        </p:spPr>
      </p:pic>
      <p:sp>
        <p:nvSpPr>
          <p:cNvPr id="33" name="TextBox 32">
            <a:extLst>
              <a:ext uri="{FF2B5EF4-FFF2-40B4-BE49-F238E27FC236}">
                <a16:creationId xmlns:a16="http://schemas.microsoft.com/office/drawing/2014/main" id="{3A80AD93-6F83-6925-5CCC-32E9CC6F8801}"/>
              </a:ext>
            </a:extLst>
          </p:cNvPr>
          <p:cNvSpPr txBox="1"/>
          <p:nvPr/>
        </p:nvSpPr>
        <p:spPr>
          <a:xfrm>
            <a:off x="9697127" y="113447"/>
            <a:ext cx="1923156"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Children &amp; Young People</a:t>
            </a:r>
          </a:p>
        </p:txBody>
      </p:sp>
      <p:sp>
        <p:nvSpPr>
          <p:cNvPr id="34" name="TextBox 33">
            <a:extLst>
              <a:ext uri="{FF2B5EF4-FFF2-40B4-BE49-F238E27FC236}">
                <a16:creationId xmlns:a16="http://schemas.microsoft.com/office/drawing/2014/main" id="{51854454-290A-D3BD-7D52-99D73A75D7C9}"/>
              </a:ext>
            </a:extLst>
          </p:cNvPr>
          <p:cNvSpPr txBox="1"/>
          <p:nvPr/>
        </p:nvSpPr>
        <p:spPr>
          <a:xfrm>
            <a:off x="9838113" y="527510"/>
            <a:ext cx="1160980"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Poverty &amp; Debt</a:t>
            </a:r>
          </a:p>
        </p:txBody>
      </p:sp>
      <p:sp>
        <p:nvSpPr>
          <p:cNvPr id="35" name="TextBox 34">
            <a:extLst>
              <a:ext uri="{FF2B5EF4-FFF2-40B4-BE49-F238E27FC236}">
                <a16:creationId xmlns:a16="http://schemas.microsoft.com/office/drawing/2014/main" id="{76EBF887-0A1D-DC95-4B5A-5DB286BEAB77}"/>
              </a:ext>
            </a:extLst>
          </p:cNvPr>
          <p:cNvSpPr txBox="1"/>
          <p:nvPr/>
        </p:nvSpPr>
        <p:spPr>
          <a:xfrm>
            <a:off x="9851224" y="952760"/>
            <a:ext cx="1696963"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Employment &amp; Jobs</a:t>
            </a:r>
          </a:p>
        </p:txBody>
      </p:sp>
      <p:sp>
        <p:nvSpPr>
          <p:cNvPr id="36" name="TextBox 35">
            <a:extLst>
              <a:ext uri="{FF2B5EF4-FFF2-40B4-BE49-F238E27FC236}">
                <a16:creationId xmlns:a16="http://schemas.microsoft.com/office/drawing/2014/main" id="{1FFC42BC-4A6C-99CF-63D0-155CF0A5D46F}"/>
              </a:ext>
            </a:extLst>
          </p:cNvPr>
          <p:cNvSpPr txBox="1"/>
          <p:nvPr/>
        </p:nvSpPr>
        <p:spPr>
          <a:xfrm>
            <a:off x="9880626" y="1378977"/>
            <a:ext cx="1991240" cy="461665"/>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Preventing Illness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Early Death</a:t>
            </a:r>
          </a:p>
        </p:txBody>
      </p:sp>
      <p:sp>
        <p:nvSpPr>
          <p:cNvPr id="38" name="TextBox 37">
            <a:extLst>
              <a:ext uri="{FF2B5EF4-FFF2-40B4-BE49-F238E27FC236}">
                <a16:creationId xmlns:a16="http://schemas.microsoft.com/office/drawing/2014/main" id="{17842E35-93C1-5D2F-9B4F-9D08324A73EA}"/>
              </a:ext>
            </a:extLst>
          </p:cNvPr>
          <p:cNvSpPr txBox="1"/>
          <p:nvPr/>
        </p:nvSpPr>
        <p:spPr>
          <a:xfrm>
            <a:off x="9851224" y="2763946"/>
            <a:ext cx="2201381" cy="461665"/>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Places, Transport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Climate Change</a:t>
            </a:r>
          </a:p>
        </p:txBody>
      </p:sp>
      <p:sp>
        <p:nvSpPr>
          <p:cNvPr id="39" name="TextBox 38">
            <a:extLst>
              <a:ext uri="{FF2B5EF4-FFF2-40B4-BE49-F238E27FC236}">
                <a16:creationId xmlns:a16="http://schemas.microsoft.com/office/drawing/2014/main" id="{CA0C63E8-2AB1-2B70-7C62-57D97B0E1791}"/>
              </a:ext>
            </a:extLst>
          </p:cNvPr>
          <p:cNvSpPr txBox="1"/>
          <p:nvPr/>
        </p:nvSpPr>
        <p:spPr>
          <a:xfrm>
            <a:off x="9898402" y="3616284"/>
            <a:ext cx="2201381" cy="461665"/>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Tackling Racism &amp;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Discrimination</a:t>
            </a:r>
          </a:p>
        </p:txBody>
      </p:sp>
      <p:sp>
        <p:nvSpPr>
          <p:cNvPr id="40" name="TextBox 39">
            <a:extLst>
              <a:ext uri="{FF2B5EF4-FFF2-40B4-BE49-F238E27FC236}">
                <a16:creationId xmlns:a16="http://schemas.microsoft.com/office/drawing/2014/main" id="{CA2C0F17-0F45-BE28-29FF-185C2417C1B4}"/>
              </a:ext>
            </a:extLst>
          </p:cNvPr>
          <p:cNvSpPr txBox="1"/>
          <p:nvPr/>
        </p:nvSpPr>
        <p:spPr>
          <a:xfrm>
            <a:off x="9873030" y="4392709"/>
            <a:ext cx="2201381"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Communities &amp; Power</a:t>
            </a:r>
          </a:p>
        </p:txBody>
      </p:sp>
      <p:sp>
        <p:nvSpPr>
          <p:cNvPr id="41" name="TextBox 40">
            <a:extLst>
              <a:ext uri="{FF2B5EF4-FFF2-40B4-BE49-F238E27FC236}">
                <a16:creationId xmlns:a16="http://schemas.microsoft.com/office/drawing/2014/main" id="{1FB4AB66-EED1-75EC-E2A4-C7F64187AF2D}"/>
              </a:ext>
            </a:extLst>
          </p:cNvPr>
          <p:cNvSpPr txBox="1"/>
          <p:nvPr/>
        </p:nvSpPr>
        <p:spPr>
          <a:xfrm>
            <a:off x="-532029" y="144580"/>
            <a:ext cx="2780228" cy="461665"/>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Governance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Programme Management</a:t>
            </a:r>
          </a:p>
        </p:txBody>
      </p:sp>
      <p:sp>
        <p:nvSpPr>
          <p:cNvPr id="42" name="TextBox 41">
            <a:extLst>
              <a:ext uri="{FF2B5EF4-FFF2-40B4-BE49-F238E27FC236}">
                <a16:creationId xmlns:a16="http://schemas.microsoft.com/office/drawing/2014/main" id="{F954C575-20B9-F731-D502-EBBA52FF642F}"/>
              </a:ext>
            </a:extLst>
          </p:cNvPr>
          <p:cNvSpPr txBox="1"/>
          <p:nvPr/>
        </p:nvSpPr>
        <p:spPr>
          <a:xfrm>
            <a:off x="28073" y="721927"/>
            <a:ext cx="2201381"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Monitoring</a:t>
            </a:r>
          </a:p>
        </p:txBody>
      </p:sp>
      <p:pic>
        <p:nvPicPr>
          <p:cNvPr id="44" name="Graphic 43" descr="Business Growth outline">
            <a:extLst>
              <a:ext uri="{FF2B5EF4-FFF2-40B4-BE49-F238E27FC236}">
                <a16:creationId xmlns:a16="http://schemas.microsoft.com/office/drawing/2014/main" id="{7BC369FC-7890-EB8A-77CA-9A4A579526E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865674" y="1157008"/>
            <a:ext cx="575373" cy="575373"/>
          </a:xfrm>
          <a:prstGeom prst="rect">
            <a:avLst/>
          </a:prstGeom>
        </p:spPr>
      </p:pic>
      <p:sp>
        <p:nvSpPr>
          <p:cNvPr id="45" name="TextBox 44">
            <a:extLst>
              <a:ext uri="{FF2B5EF4-FFF2-40B4-BE49-F238E27FC236}">
                <a16:creationId xmlns:a16="http://schemas.microsoft.com/office/drawing/2014/main" id="{25580E16-EFD7-D5F9-379E-E50610DE3A58}"/>
              </a:ext>
            </a:extLst>
          </p:cNvPr>
          <p:cNvSpPr txBox="1"/>
          <p:nvPr/>
        </p:nvSpPr>
        <p:spPr>
          <a:xfrm>
            <a:off x="28073" y="1237937"/>
            <a:ext cx="2201381"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Evaluation</a:t>
            </a:r>
          </a:p>
        </p:txBody>
      </p:sp>
      <p:sp>
        <p:nvSpPr>
          <p:cNvPr id="46" name="TextBox 45">
            <a:extLst>
              <a:ext uri="{FF2B5EF4-FFF2-40B4-BE49-F238E27FC236}">
                <a16:creationId xmlns:a16="http://schemas.microsoft.com/office/drawing/2014/main" id="{61235B1D-7B02-8251-D4A0-D485C8B62B9F}"/>
              </a:ext>
            </a:extLst>
          </p:cNvPr>
          <p:cNvSpPr txBox="1"/>
          <p:nvPr/>
        </p:nvSpPr>
        <p:spPr>
          <a:xfrm>
            <a:off x="38678" y="1934292"/>
            <a:ext cx="2201381"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Engagement</a:t>
            </a:r>
          </a:p>
        </p:txBody>
      </p:sp>
      <p:sp>
        <p:nvSpPr>
          <p:cNvPr id="47" name="TextBox 46">
            <a:extLst>
              <a:ext uri="{FF2B5EF4-FFF2-40B4-BE49-F238E27FC236}">
                <a16:creationId xmlns:a16="http://schemas.microsoft.com/office/drawing/2014/main" id="{C6622B95-AE40-855D-58B0-EF4CAC610C89}"/>
              </a:ext>
            </a:extLst>
          </p:cNvPr>
          <p:cNvSpPr txBox="1"/>
          <p:nvPr/>
        </p:nvSpPr>
        <p:spPr>
          <a:xfrm>
            <a:off x="54915" y="2681682"/>
            <a:ext cx="2201381"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Communication</a:t>
            </a:r>
          </a:p>
        </p:txBody>
      </p:sp>
      <p:pic>
        <p:nvPicPr>
          <p:cNvPr id="51" name="Graphic 50" descr="Cycle with people with solid fill">
            <a:extLst>
              <a:ext uri="{FF2B5EF4-FFF2-40B4-BE49-F238E27FC236}">
                <a16:creationId xmlns:a16="http://schemas.microsoft.com/office/drawing/2014/main" id="{0731CAF9-6E99-22F8-DC49-163D86A7A04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3159911" y="4093808"/>
            <a:ext cx="588546" cy="588546"/>
          </a:xfrm>
          <a:prstGeom prst="rect">
            <a:avLst/>
          </a:prstGeom>
        </p:spPr>
      </p:pic>
      <p:sp>
        <p:nvSpPr>
          <p:cNvPr id="52" name="TextBox 51">
            <a:extLst>
              <a:ext uri="{FF2B5EF4-FFF2-40B4-BE49-F238E27FC236}">
                <a16:creationId xmlns:a16="http://schemas.microsoft.com/office/drawing/2014/main" id="{F29C9403-51FE-9459-E8BC-C556AF6FE58F}"/>
              </a:ext>
            </a:extLst>
          </p:cNvPr>
          <p:cNvSpPr txBox="1"/>
          <p:nvPr/>
        </p:nvSpPr>
        <p:spPr>
          <a:xfrm>
            <a:off x="95873" y="4103561"/>
            <a:ext cx="2201381" cy="461665"/>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Workforce Engagement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&amp; Development</a:t>
            </a:r>
          </a:p>
        </p:txBody>
      </p:sp>
      <p:pic>
        <p:nvPicPr>
          <p:cNvPr id="54" name="Graphic 53" descr="Group brainstorm outline">
            <a:extLst>
              <a:ext uri="{FF2B5EF4-FFF2-40B4-BE49-F238E27FC236}">
                <a16:creationId xmlns:a16="http://schemas.microsoft.com/office/drawing/2014/main" id="{3A593773-5034-871D-3913-4B7E7E526CE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921804" y="3286353"/>
            <a:ext cx="599001" cy="599001"/>
          </a:xfrm>
          <a:prstGeom prst="rect">
            <a:avLst/>
          </a:prstGeom>
        </p:spPr>
      </p:pic>
      <p:sp>
        <p:nvSpPr>
          <p:cNvPr id="55" name="TextBox 54">
            <a:extLst>
              <a:ext uri="{FF2B5EF4-FFF2-40B4-BE49-F238E27FC236}">
                <a16:creationId xmlns:a16="http://schemas.microsoft.com/office/drawing/2014/main" id="{03D006D0-63B9-6F2B-2E00-68EDB372C11B}"/>
              </a:ext>
            </a:extLst>
          </p:cNvPr>
          <p:cNvSpPr txBox="1"/>
          <p:nvPr/>
        </p:nvSpPr>
        <p:spPr>
          <a:xfrm>
            <a:off x="630149" y="3322442"/>
            <a:ext cx="1651670" cy="646331"/>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Resident &amp; Community Engagement &amp;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Involvement</a:t>
            </a:r>
          </a:p>
        </p:txBody>
      </p:sp>
      <p:pic>
        <p:nvPicPr>
          <p:cNvPr id="57" name="Graphic 56" descr="Badge 1 outline">
            <a:extLst>
              <a:ext uri="{FF2B5EF4-FFF2-40B4-BE49-F238E27FC236}">
                <a16:creationId xmlns:a16="http://schemas.microsoft.com/office/drawing/2014/main" id="{A43AF180-678D-AA96-C24F-2D593F83D9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287014" y="5384394"/>
            <a:ext cx="686464" cy="686464"/>
          </a:xfrm>
          <a:prstGeom prst="rect">
            <a:avLst/>
          </a:prstGeom>
        </p:spPr>
      </p:pic>
      <p:pic>
        <p:nvPicPr>
          <p:cNvPr id="59" name="Graphic 58" descr="Badge outline">
            <a:extLst>
              <a:ext uri="{FF2B5EF4-FFF2-40B4-BE49-F238E27FC236}">
                <a16:creationId xmlns:a16="http://schemas.microsoft.com/office/drawing/2014/main" id="{28B109CC-E09F-ED94-AD98-50EA919C9B2F}"/>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7553777" y="5313036"/>
            <a:ext cx="696034" cy="696034"/>
          </a:xfrm>
          <a:prstGeom prst="rect">
            <a:avLst/>
          </a:prstGeom>
        </p:spPr>
      </p:pic>
      <p:sp>
        <p:nvSpPr>
          <p:cNvPr id="60" name="TextBox 59">
            <a:extLst>
              <a:ext uri="{FF2B5EF4-FFF2-40B4-BE49-F238E27FC236}">
                <a16:creationId xmlns:a16="http://schemas.microsoft.com/office/drawing/2014/main" id="{1C655475-DEA2-B3A3-0246-E5E706D82CDF}"/>
              </a:ext>
            </a:extLst>
          </p:cNvPr>
          <p:cNvSpPr txBox="1"/>
          <p:nvPr/>
        </p:nvSpPr>
        <p:spPr>
          <a:xfrm>
            <a:off x="1172397" y="5547052"/>
            <a:ext cx="3069855" cy="646331"/>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Phase 1 (implementation/delivery)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Children &amp; Young People;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Early Help for Adults</a:t>
            </a:r>
          </a:p>
        </p:txBody>
      </p:sp>
      <p:sp>
        <p:nvSpPr>
          <p:cNvPr id="61" name="TextBox 60">
            <a:extLst>
              <a:ext uri="{FF2B5EF4-FFF2-40B4-BE49-F238E27FC236}">
                <a16:creationId xmlns:a16="http://schemas.microsoft.com/office/drawing/2014/main" id="{1B7A50AF-608D-E04E-42FE-47B3F3F4E9E1}"/>
              </a:ext>
            </a:extLst>
          </p:cNvPr>
          <p:cNvSpPr txBox="1"/>
          <p:nvPr/>
        </p:nvSpPr>
        <p:spPr>
          <a:xfrm>
            <a:off x="4829355" y="6596588"/>
            <a:ext cx="2999418"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Making Manchester Fairer Investment Fund</a:t>
            </a:r>
          </a:p>
        </p:txBody>
      </p:sp>
      <p:sp>
        <p:nvSpPr>
          <p:cNvPr id="62" name="TextBox 61">
            <a:extLst>
              <a:ext uri="{FF2B5EF4-FFF2-40B4-BE49-F238E27FC236}">
                <a16:creationId xmlns:a16="http://schemas.microsoft.com/office/drawing/2014/main" id="{42B0DD4A-71AF-608B-9E01-81245D05C952}"/>
              </a:ext>
            </a:extLst>
          </p:cNvPr>
          <p:cNvSpPr txBox="1"/>
          <p:nvPr/>
        </p:nvSpPr>
        <p:spPr>
          <a:xfrm>
            <a:off x="8249811" y="5551315"/>
            <a:ext cx="2894633" cy="646331"/>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Phase 2 (in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Work &amp; Health;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Physical Activity</a:t>
            </a:r>
          </a:p>
        </p:txBody>
      </p:sp>
      <p:sp>
        <p:nvSpPr>
          <p:cNvPr id="63" name="TextBox 62">
            <a:extLst>
              <a:ext uri="{FF2B5EF4-FFF2-40B4-BE49-F238E27FC236}">
                <a16:creationId xmlns:a16="http://schemas.microsoft.com/office/drawing/2014/main" id="{C3E13B17-C9D4-F584-1863-6E2AE0A32C53}"/>
              </a:ext>
            </a:extLst>
          </p:cNvPr>
          <p:cNvSpPr txBox="1"/>
          <p:nvPr/>
        </p:nvSpPr>
        <p:spPr>
          <a:xfrm>
            <a:off x="9889611" y="2105491"/>
            <a:ext cx="2201381" cy="276999"/>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Homes &amp; Housing</a:t>
            </a:r>
          </a:p>
        </p:txBody>
      </p:sp>
      <p:sp>
        <p:nvSpPr>
          <p:cNvPr id="1025" name="Oval 1024">
            <a:extLst>
              <a:ext uri="{FF2B5EF4-FFF2-40B4-BE49-F238E27FC236}">
                <a16:creationId xmlns:a16="http://schemas.microsoft.com/office/drawing/2014/main" id="{D18EC071-D9FE-025B-3BA3-70D47AA2ECEE}"/>
              </a:ext>
            </a:extLst>
          </p:cNvPr>
          <p:cNvSpPr/>
          <p:nvPr/>
        </p:nvSpPr>
        <p:spPr>
          <a:xfrm>
            <a:off x="5501792" y="2979396"/>
            <a:ext cx="1315726" cy="1230042"/>
          </a:xfrm>
          <a:prstGeom prst="ellipse">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027" name="TextBox 1026">
            <a:extLst>
              <a:ext uri="{FF2B5EF4-FFF2-40B4-BE49-F238E27FC236}">
                <a16:creationId xmlns:a16="http://schemas.microsoft.com/office/drawing/2014/main" id="{7305B14C-FF01-5F9C-AA87-82DD48F1C2B3}"/>
              </a:ext>
            </a:extLst>
          </p:cNvPr>
          <p:cNvSpPr txBox="1"/>
          <p:nvPr/>
        </p:nvSpPr>
        <p:spPr>
          <a:xfrm>
            <a:off x="5484978" y="3212069"/>
            <a:ext cx="1349355" cy="1077218"/>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MAKING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MANCHESTER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FAIRER</a:t>
            </a:r>
          </a:p>
        </p:txBody>
      </p:sp>
      <p:sp>
        <p:nvSpPr>
          <p:cNvPr id="3" name="Oval 2">
            <a:extLst>
              <a:ext uri="{FF2B5EF4-FFF2-40B4-BE49-F238E27FC236}">
                <a16:creationId xmlns:a16="http://schemas.microsoft.com/office/drawing/2014/main" id="{A75DE3DB-B526-D6CC-72E3-86E7C3E93D73}"/>
              </a:ext>
            </a:extLst>
          </p:cNvPr>
          <p:cNvSpPr/>
          <p:nvPr/>
        </p:nvSpPr>
        <p:spPr>
          <a:xfrm>
            <a:off x="6215865" y="190797"/>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5" name="Oval 4">
            <a:extLst>
              <a:ext uri="{FF2B5EF4-FFF2-40B4-BE49-F238E27FC236}">
                <a16:creationId xmlns:a16="http://schemas.microsoft.com/office/drawing/2014/main" id="{D180CE48-7B20-34FA-31BE-01C2DE96EFFA}"/>
              </a:ext>
            </a:extLst>
          </p:cNvPr>
          <p:cNvSpPr/>
          <p:nvPr/>
        </p:nvSpPr>
        <p:spPr>
          <a:xfrm>
            <a:off x="6956165" y="372163"/>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6" name="Oval 5">
            <a:extLst>
              <a:ext uri="{FF2B5EF4-FFF2-40B4-BE49-F238E27FC236}">
                <a16:creationId xmlns:a16="http://schemas.microsoft.com/office/drawing/2014/main" id="{B23A6C7E-3AD9-2AFD-2808-059848EF20D9}"/>
              </a:ext>
            </a:extLst>
          </p:cNvPr>
          <p:cNvSpPr/>
          <p:nvPr/>
        </p:nvSpPr>
        <p:spPr>
          <a:xfrm>
            <a:off x="8775191" y="3457902"/>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7" name="Oval 6">
            <a:extLst>
              <a:ext uri="{FF2B5EF4-FFF2-40B4-BE49-F238E27FC236}">
                <a16:creationId xmlns:a16="http://schemas.microsoft.com/office/drawing/2014/main" id="{67D81A0D-7FD0-136F-A4DE-5A6E333D4BF6}"/>
              </a:ext>
            </a:extLst>
          </p:cNvPr>
          <p:cNvSpPr/>
          <p:nvPr/>
        </p:nvSpPr>
        <p:spPr>
          <a:xfrm>
            <a:off x="7619031" y="741283"/>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5" name="Oval 14">
            <a:extLst>
              <a:ext uri="{FF2B5EF4-FFF2-40B4-BE49-F238E27FC236}">
                <a16:creationId xmlns:a16="http://schemas.microsoft.com/office/drawing/2014/main" id="{6988EF16-D865-AF7E-608E-DBC0DA333438}"/>
              </a:ext>
            </a:extLst>
          </p:cNvPr>
          <p:cNvSpPr/>
          <p:nvPr/>
        </p:nvSpPr>
        <p:spPr>
          <a:xfrm>
            <a:off x="8204205" y="1246436"/>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6" name="Oval 15">
            <a:extLst>
              <a:ext uri="{FF2B5EF4-FFF2-40B4-BE49-F238E27FC236}">
                <a16:creationId xmlns:a16="http://schemas.microsoft.com/office/drawing/2014/main" id="{4F2E3103-7EF8-69F0-FE9A-F3778A502737}"/>
              </a:ext>
            </a:extLst>
          </p:cNvPr>
          <p:cNvSpPr/>
          <p:nvPr/>
        </p:nvSpPr>
        <p:spPr>
          <a:xfrm>
            <a:off x="8775191" y="2673142"/>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7" name="Oval 16">
            <a:extLst>
              <a:ext uri="{FF2B5EF4-FFF2-40B4-BE49-F238E27FC236}">
                <a16:creationId xmlns:a16="http://schemas.microsoft.com/office/drawing/2014/main" id="{12961F5B-8F40-E6DC-35A1-A903F2FB91E9}"/>
              </a:ext>
            </a:extLst>
          </p:cNvPr>
          <p:cNvSpPr/>
          <p:nvPr/>
        </p:nvSpPr>
        <p:spPr>
          <a:xfrm>
            <a:off x="8607697" y="1912139"/>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18" name="Oval 17">
            <a:extLst>
              <a:ext uri="{FF2B5EF4-FFF2-40B4-BE49-F238E27FC236}">
                <a16:creationId xmlns:a16="http://schemas.microsoft.com/office/drawing/2014/main" id="{341E4FB2-9C59-AC4B-3CE9-18010005A494}"/>
              </a:ext>
            </a:extLst>
          </p:cNvPr>
          <p:cNvSpPr/>
          <p:nvPr/>
        </p:nvSpPr>
        <p:spPr>
          <a:xfrm>
            <a:off x="8627599" y="4218905"/>
            <a:ext cx="609949" cy="631338"/>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0" name="Oval 19">
            <a:extLst>
              <a:ext uri="{FF2B5EF4-FFF2-40B4-BE49-F238E27FC236}">
                <a16:creationId xmlns:a16="http://schemas.microsoft.com/office/drawing/2014/main" id="{CBB4F44C-4E42-73F6-7A1A-E86232ADC1B6}"/>
              </a:ext>
            </a:extLst>
          </p:cNvPr>
          <p:cNvSpPr/>
          <p:nvPr/>
        </p:nvSpPr>
        <p:spPr>
          <a:xfrm>
            <a:off x="5200567" y="251321"/>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2" name="Oval 21">
            <a:extLst>
              <a:ext uri="{FF2B5EF4-FFF2-40B4-BE49-F238E27FC236}">
                <a16:creationId xmlns:a16="http://schemas.microsoft.com/office/drawing/2014/main" id="{39C39705-D092-CB10-9A5B-B2423F020944}"/>
              </a:ext>
            </a:extLst>
          </p:cNvPr>
          <p:cNvSpPr/>
          <p:nvPr/>
        </p:nvSpPr>
        <p:spPr>
          <a:xfrm>
            <a:off x="4425924" y="566990"/>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7" name="Oval 26">
            <a:extLst>
              <a:ext uri="{FF2B5EF4-FFF2-40B4-BE49-F238E27FC236}">
                <a16:creationId xmlns:a16="http://schemas.microsoft.com/office/drawing/2014/main" id="{F4CDB43C-3389-08D5-019A-1F462221765B}"/>
              </a:ext>
            </a:extLst>
          </p:cNvPr>
          <p:cNvSpPr/>
          <p:nvPr/>
        </p:nvSpPr>
        <p:spPr>
          <a:xfrm>
            <a:off x="3809782" y="1103682"/>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28" name="Oval 27">
            <a:extLst>
              <a:ext uri="{FF2B5EF4-FFF2-40B4-BE49-F238E27FC236}">
                <a16:creationId xmlns:a16="http://schemas.microsoft.com/office/drawing/2014/main" id="{62F274E2-8FBE-21BB-8EA6-ACAFBF0D408E}"/>
              </a:ext>
            </a:extLst>
          </p:cNvPr>
          <p:cNvSpPr/>
          <p:nvPr/>
        </p:nvSpPr>
        <p:spPr>
          <a:xfrm>
            <a:off x="3149210" y="4073310"/>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30" name="Oval 29">
            <a:extLst>
              <a:ext uri="{FF2B5EF4-FFF2-40B4-BE49-F238E27FC236}">
                <a16:creationId xmlns:a16="http://schemas.microsoft.com/office/drawing/2014/main" id="{EE8AD0FA-8EE6-BBD8-A670-55601B3AC0EA}"/>
              </a:ext>
            </a:extLst>
          </p:cNvPr>
          <p:cNvSpPr/>
          <p:nvPr/>
        </p:nvSpPr>
        <p:spPr>
          <a:xfrm>
            <a:off x="3279330" y="1773557"/>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31" name="Oval 30">
            <a:extLst>
              <a:ext uri="{FF2B5EF4-FFF2-40B4-BE49-F238E27FC236}">
                <a16:creationId xmlns:a16="http://schemas.microsoft.com/office/drawing/2014/main" id="{4677AF43-8E63-74E8-80D4-C873E8DA28FA}"/>
              </a:ext>
            </a:extLst>
          </p:cNvPr>
          <p:cNvSpPr/>
          <p:nvPr/>
        </p:nvSpPr>
        <p:spPr>
          <a:xfrm>
            <a:off x="2979698" y="2523391"/>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37" name="Oval 36">
            <a:extLst>
              <a:ext uri="{FF2B5EF4-FFF2-40B4-BE49-F238E27FC236}">
                <a16:creationId xmlns:a16="http://schemas.microsoft.com/office/drawing/2014/main" id="{92B16311-E8E9-CB81-B262-8280B43B9993}"/>
              </a:ext>
            </a:extLst>
          </p:cNvPr>
          <p:cNvSpPr/>
          <p:nvPr/>
        </p:nvSpPr>
        <p:spPr>
          <a:xfrm>
            <a:off x="2924510" y="3288815"/>
            <a:ext cx="609949" cy="631338"/>
          </a:xfrm>
          <a:prstGeom prst="ellipse">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sp>
        <p:nvSpPr>
          <p:cNvPr id="43" name="Oval 42">
            <a:extLst>
              <a:ext uri="{FF2B5EF4-FFF2-40B4-BE49-F238E27FC236}">
                <a16:creationId xmlns:a16="http://schemas.microsoft.com/office/drawing/2014/main" id="{BD971D7C-665E-A447-C672-76698230EDA3}"/>
              </a:ext>
            </a:extLst>
          </p:cNvPr>
          <p:cNvSpPr/>
          <p:nvPr/>
        </p:nvSpPr>
        <p:spPr>
          <a:xfrm>
            <a:off x="6024090" y="5949104"/>
            <a:ext cx="609949" cy="631338"/>
          </a:xfrm>
          <a:prstGeom prst="ellipse">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endParaRPr kumimoji="0" lang="en-GB" sz="1200" b="0" i="0" u="none" strike="noStrike" kern="0" cap="none" spc="0" normalizeH="0" baseline="0" noProof="0">
              <a:ln>
                <a:noFill/>
              </a:ln>
              <a:solidFill>
                <a:prstClr val="white"/>
              </a:solidFill>
              <a:effectLst/>
              <a:uLnTx/>
              <a:uFillTx/>
              <a:latin typeface="Calibri" panose="020F0502020204030204"/>
              <a:ea typeface="+mn-ea"/>
              <a:cs typeface="+mn-cs"/>
              <a:sym typeface="Helvetica Neue"/>
            </a:endParaRPr>
          </a:p>
        </p:txBody>
      </p:sp>
      <p:cxnSp>
        <p:nvCxnSpPr>
          <p:cNvPr id="4" name="Straight Connector 3">
            <a:extLst>
              <a:ext uri="{FF2B5EF4-FFF2-40B4-BE49-F238E27FC236}">
                <a16:creationId xmlns:a16="http://schemas.microsoft.com/office/drawing/2014/main" id="{ED758F49-AF93-7ECE-0EB3-A3A268655C2C}"/>
              </a:ext>
            </a:extLst>
          </p:cNvPr>
          <p:cNvCxnSpPr>
            <a:cxnSpLocks/>
          </p:cNvCxnSpPr>
          <p:nvPr/>
        </p:nvCxnSpPr>
        <p:spPr>
          <a:xfrm>
            <a:off x="6715322" y="247545"/>
            <a:ext cx="2941989"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48" name="Oval 47">
            <a:extLst>
              <a:ext uri="{FF2B5EF4-FFF2-40B4-BE49-F238E27FC236}">
                <a16:creationId xmlns:a16="http://schemas.microsoft.com/office/drawing/2014/main" id="{631AAC44-814F-52F6-3B0E-0ECEA7B0EE68}"/>
              </a:ext>
            </a:extLst>
          </p:cNvPr>
          <p:cNvSpPr/>
          <p:nvPr/>
        </p:nvSpPr>
        <p:spPr>
          <a:xfrm>
            <a:off x="9657311" y="183168"/>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49" name="Straight Connector 48">
            <a:extLst>
              <a:ext uri="{FF2B5EF4-FFF2-40B4-BE49-F238E27FC236}">
                <a16:creationId xmlns:a16="http://schemas.microsoft.com/office/drawing/2014/main" id="{DEE81854-718A-4C62-90A4-66FAF328ABD0}"/>
              </a:ext>
            </a:extLst>
          </p:cNvPr>
          <p:cNvCxnSpPr>
            <a:cxnSpLocks/>
          </p:cNvCxnSpPr>
          <p:nvPr/>
        </p:nvCxnSpPr>
        <p:spPr>
          <a:xfrm>
            <a:off x="7581550" y="664835"/>
            <a:ext cx="2173055"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50" name="Oval 49">
            <a:extLst>
              <a:ext uri="{FF2B5EF4-FFF2-40B4-BE49-F238E27FC236}">
                <a16:creationId xmlns:a16="http://schemas.microsoft.com/office/drawing/2014/main" id="{38E660FC-8547-3919-DCBA-46E7D8E17BCD}"/>
              </a:ext>
            </a:extLst>
          </p:cNvPr>
          <p:cNvSpPr/>
          <p:nvPr/>
        </p:nvSpPr>
        <p:spPr>
          <a:xfrm>
            <a:off x="9666190" y="585287"/>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53" name="Straight Connector 52">
            <a:extLst>
              <a:ext uri="{FF2B5EF4-FFF2-40B4-BE49-F238E27FC236}">
                <a16:creationId xmlns:a16="http://schemas.microsoft.com/office/drawing/2014/main" id="{15FDB66E-BC58-02D9-C72D-08F3CAF3FB64}"/>
              </a:ext>
            </a:extLst>
          </p:cNvPr>
          <p:cNvCxnSpPr>
            <a:cxnSpLocks/>
          </p:cNvCxnSpPr>
          <p:nvPr/>
        </p:nvCxnSpPr>
        <p:spPr>
          <a:xfrm>
            <a:off x="8233455" y="1109652"/>
            <a:ext cx="1432735"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56" name="Oval 55">
            <a:extLst>
              <a:ext uri="{FF2B5EF4-FFF2-40B4-BE49-F238E27FC236}">
                <a16:creationId xmlns:a16="http://schemas.microsoft.com/office/drawing/2014/main" id="{C3E0F32B-A5D8-451C-DB6E-09B975482863}"/>
              </a:ext>
            </a:extLst>
          </p:cNvPr>
          <p:cNvSpPr/>
          <p:nvPr/>
        </p:nvSpPr>
        <p:spPr>
          <a:xfrm>
            <a:off x="9667195" y="1048138"/>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58" name="Straight Connector 57">
            <a:extLst>
              <a:ext uri="{FF2B5EF4-FFF2-40B4-BE49-F238E27FC236}">
                <a16:creationId xmlns:a16="http://schemas.microsoft.com/office/drawing/2014/main" id="{23E9F63A-4523-0A5D-E848-477701C9457F}"/>
              </a:ext>
            </a:extLst>
          </p:cNvPr>
          <p:cNvCxnSpPr>
            <a:cxnSpLocks/>
          </p:cNvCxnSpPr>
          <p:nvPr/>
        </p:nvCxnSpPr>
        <p:spPr>
          <a:xfrm>
            <a:off x="8814153" y="1562105"/>
            <a:ext cx="878387"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1024" name="Oval 1023">
            <a:extLst>
              <a:ext uri="{FF2B5EF4-FFF2-40B4-BE49-F238E27FC236}">
                <a16:creationId xmlns:a16="http://schemas.microsoft.com/office/drawing/2014/main" id="{3943150C-4EEC-B265-2A25-3113E0B0A06A}"/>
              </a:ext>
            </a:extLst>
          </p:cNvPr>
          <p:cNvSpPr/>
          <p:nvPr/>
        </p:nvSpPr>
        <p:spPr>
          <a:xfrm>
            <a:off x="9684674" y="1506877"/>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28" name="Straight Connector 1027">
            <a:extLst>
              <a:ext uri="{FF2B5EF4-FFF2-40B4-BE49-F238E27FC236}">
                <a16:creationId xmlns:a16="http://schemas.microsoft.com/office/drawing/2014/main" id="{A060DE7A-FCBC-46A8-C306-EA5C6058B882}"/>
              </a:ext>
            </a:extLst>
          </p:cNvPr>
          <p:cNvCxnSpPr>
            <a:cxnSpLocks/>
          </p:cNvCxnSpPr>
          <p:nvPr/>
        </p:nvCxnSpPr>
        <p:spPr>
          <a:xfrm>
            <a:off x="9217645" y="2228699"/>
            <a:ext cx="521523"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1030" name="Oval 1029">
            <a:extLst>
              <a:ext uri="{FF2B5EF4-FFF2-40B4-BE49-F238E27FC236}">
                <a16:creationId xmlns:a16="http://schemas.microsoft.com/office/drawing/2014/main" id="{1C8C2EC4-E3EC-CAA8-489B-EDCFE6EBA4CF}"/>
              </a:ext>
            </a:extLst>
          </p:cNvPr>
          <p:cNvSpPr/>
          <p:nvPr/>
        </p:nvSpPr>
        <p:spPr>
          <a:xfrm>
            <a:off x="9700134" y="2161239"/>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34" name="Straight Connector 1033">
            <a:extLst>
              <a:ext uri="{FF2B5EF4-FFF2-40B4-BE49-F238E27FC236}">
                <a16:creationId xmlns:a16="http://schemas.microsoft.com/office/drawing/2014/main" id="{966B8B08-F6C3-40A0-C47C-62A385B9A626}"/>
              </a:ext>
            </a:extLst>
          </p:cNvPr>
          <p:cNvCxnSpPr>
            <a:cxnSpLocks/>
          </p:cNvCxnSpPr>
          <p:nvPr/>
        </p:nvCxnSpPr>
        <p:spPr>
          <a:xfrm>
            <a:off x="9385139" y="2988811"/>
            <a:ext cx="354029"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1036" name="Oval 1035">
            <a:extLst>
              <a:ext uri="{FF2B5EF4-FFF2-40B4-BE49-F238E27FC236}">
                <a16:creationId xmlns:a16="http://schemas.microsoft.com/office/drawing/2014/main" id="{C8DB4580-2E77-3D40-F666-EC6AE9C498A7}"/>
              </a:ext>
            </a:extLst>
          </p:cNvPr>
          <p:cNvSpPr/>
          <p:nvPr/>
        </p:nvSpPr>
        <p:spPr>
          <a:xfrm>
            <a:off x="9705268" y="2912514"/>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39" name="Straight Connector 1038">
            <a:extLst>
              <a:ext uri="{FF2B5EF4-FFF2-40B4-BE49-F238E27FC236}">
                <a16:creationId xmlns:a16="http://schemas.microsoft.com/office/drawing/2014/main" id="{7F3305CF-735C-43BA-BA2B-129AE08C49AC}"/>
              </a:ext>
            </a:extLst>
          </p:cNvPr>
          <p:cNvCxnSpPr>
            <a:cxnSpLocks/>
          </p:cNvCxnSpPr>
          <p:nvPr/>
        </p:nvCxnSpPr>
        <p:spPr>
          <a:xfrm>
            <a:off x="9376361" y="3790764"/>
            <a:ext cx="354029"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1040" name="Oval 1039">
            <a:extLst>
              <a:ext uri="{FF2B5EF4-FFF2-40B4-BE49-F238E27FC236}">
                <a16:creationId xmlns:a16="http://schemas.microsoft.com/office/drawing/2014/main" id="{9B6AAE76-236E-0C85-C31B-B7A8232B1E8A}"/>
              </a:ext>
            </a:extLst>
          </p:cNvPr>
          <p:cNvSpPr/>
          <p:nvPr/>
        </p:nvSpPr>
        <p:spPr>
          <a:xfrm>
            <a:off x="9734670" y="3719541"/>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41" name="Straight Connector 1040">
            <a:extLst>
              <a:ext uri="{FF2B5EF4-FFF2-40B4-BE49-F238E27FC236}">
                <a16:creationId xmlns:a16="http://schemas.microsoft.com/office/drawing/2014/main" id="{42A7397B-86C0-F204-746C-064C574A2DEC}"/>
              </a:ext>
            </a:extLst>
          </p:cNvPr>
          <p:cNvCxnSpPr>
            <a:cxnSpLocks/>
          </p:cNvCxnSpPr>
          <p:nvPr/>
        </p:nvCxnSpPr>
        <p:spPr>
          <a:xfrm>
            <a:off x="9253347" y="4535390"/>
            <a:ext cx="532975" cy="0"/>
          </a:xfrm>
          <a:prstGeom prst="line">
            <a:avLst/>
          </a:prstGeom>
          <a:noFill/>
          <a:ln w="25400" cap="flat">
            <a:solidFill>
              <a:schemeClr val="tx2"/>
            </a:solidFill>
            <a:prstDash val="sysDot"/>
            <a:miter lim="400000"/>
          </a:ln>
          <a:effectLst/>
          <a:sp3d/>
        </p:spPr>
        <p:style>
          <a:lnRef idx="0">
            <a:scrgbClr r="0" g="0" b="0"/>
          </a:lnRef>
          <a:fillRef idx="0">
            <a:scrgbClr r="0" g="0" b="0"/>
          </a:fillRef>
          <a:effectRef idx="0">
            <a:scrgbClr r="0" g="0" b="0"/>
          </a:effectRef>
          <a:fontRef idx="none"/>
        </p:style>
      </p:cxnSp>
      <p:sp>
        <p:nvSpPr>
          <p:cNvPr id="1043" name="Oval 1042">
            <a:extLst>
              <a:ext uri="{FF2B5EF4-FFF2-40B4-BE49-F238E27FC236}">
                <a16:creationId xmlns:a16="http://schemas.microsoft.com/office/drawing/2014/main" id="{22194922-18DE-1424-2861-41F327E33288}"/>
              </a:ext>
            </a:extLst>
          </p:cNvPr>
          <p:cNvSpPr/>
          <p:nvPr/>
        </p:nvSpPr>
        <p:spPr>
          <a:xfrm>
            <a:off x="9713344" y="4436499"/>
            <a:ext cx="145956" cy="142446"/>
          </a:xfrm>
          <a:prstGeom prst="ellipse">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46" name="Straight Connector 1045">
            <a:extLst>
              <a:ext uri="{FF2B5EF4-FFF2-40B4-BE49-F238E27FC236}">
                <a16:creationId xmlns:a16="http://schemas.microsoft.com/office/drawing/2014/main" id="{509313D1-5CF6-4D92-07AF-3E609FBBCCBC}"/>
              </a:ext>
            </a:extLst>
          </p:cNvPr>
          <p:cNvCxnSpPr>
            <a:cxnSpLocks/>
          </p:cNvCxnSpPr>
          <p:nvPr/>
        </p:nvCxnSpPr>
        <p:spPr>
          <a:xfrm>
            <a:off x="2348786" y="333670"/>
            <a:ext cx="2941989" cy="0"/>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sp>
        <p:nvSpPr>
          <p:cNvPr id="1047" name="Oval 1046">
            <a:extLst>
              <a:ext uri="{FF2B5EF4-FFF2-40B4-BE49-F238E27FC236}">
                <a16:creationId xmlns:a16="http://schemas.microsoft.com/office/drawing/2014/main" id="{1629EDC0-E6F7-45EB-AA71-BA4F74AF0BFD}"/>
              </a:ext>
            </a:extLst>
          </p:cNvPr>
          <p:cNvSpPr/>
          <p:nvPr/>
        </p:nvSpPr>
        <p:spPr>
          <a:xfrm>
            <a:off x="2269544" y="267248"/>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48" name="Straight Connector 1047">
            <a:extLst>
              <a:ext uri="{FF2B5EF4-FFF2-40B4-BE49-F238E27FC236}">
                <a16:creationId xmlns:a16="http://schemas.microsoft.com/office/drawing/2014/main" id="{4E2FC9C4-1B96-B6C0-6B51-D13A8AD53880}"/>
              </a:ext>
            </a:extLst>
          </p:cNvPr>
          <p:cNvCxnSpPr>
            <a:cxnSpLocks/>
          </p:cNvCxnSpPr>
          <p:nvPr/>
        </p:nvCxnSpPr>
        <p:spPr>
          <a:xfrm>
            <a:off x="2348786" y="822135"/>
            <a:ext cx="2092261" cy="0"/>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cxnSp>
        <p:nvCxnSpPr>
          <p:cNvPr id="1050" name="Straight Connector 1049">
            <a:extLst>
              <a:ext uri="{FF2B5EF4-FFF2-40B4-BE49-F238E27FC236}">
                <a16:creationId xmlns:a16="http://schemas.microsoft.com/office/drawing/2014/main" id="{911D2136-D8D4-CA98-525E-D23A5AB024F5}"/>
              </a:ext>
            </a:extLst>
          </p:cNvPr>
          <p:cNvCxnSpPr>
            <a:cxnSpLocks/>
          </p:cNvCxnSpPr>
          <p:nvPr/>
        </p:nvCxnSpPr>
        <p:spPr>
          <a:xfrm>
            <a:off x="2348786" y="1372621"/>
            <a:ext cx="1460996" cy="6356"/>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cxnSp>
        <p:nvCxnSpPr>
          <p:cNvPr id="1052" name="Straight Connector 1051">
            <a:extLst>
              <a:ext uri="{FF2B5EF4-FFF2-40B4-BE49-F238E27FC236}">
                <a16:creationId xmlns:a16="http://schemas.microsoft.com/office/drawing/2014/main" id="{2B6E5084-59F6-01A6-B916-FAF1DF1F8929}"/>
              </a:ext>
            </a:extLst>
          </p:cNvPr>
          <p:cNvCxnSpPr>
            <a:cxnSpLocks/>
          </p:cNvCxnSpPr>
          <p:nvPr/>
        </p:nvCxnSpPr>
        <p:spPr>
          <a:xfrm>
            <a:off x="2324721" y="2061414"/>
            <a:ext cx="967968" cy="11104"/>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sp>
        <p:nvSpPr>
          <p:cNvPr id="1055" name="Oval 1054">
            <a:extLst>
              <a:ext uri="{FF2B5EF4-FFF2-40B4-BE49-F238E27FC236}">
                <a16:creationId xmlns:a16="http://schemas.microsoft.com/office/drawing/2014/main" id="{4318D6DF-3DAF-AB2D-D9FC-225DA7506710}"/>
              </a:ext>
            </a:extLst>
          </p:cNvPr>
          <p:cNvSpPr/>
          <p:nvPr/>
        </p:nvSpPr>
        <p:spPr>
          <a:xfrm>
            <a:off x="2266727" y="760128"/>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56" name="Oval 1055">
            <a:extLst>
              <a:ext uri="{FF2B5EF4-FFF2-40B4-BE49-F238E27FC236}">
                <a16:creationId xmlns:a16="http://schemas.microsoft.com/office/drawing/2014/main" id="{14ABC435-CEA9-5528-5451-84496B0B5DAE}"/>
              </a:ext>
            </a:extLst>
          </p:cNvPr>
          <p:cNvSpPr/>
          <p:nvPr/>
        </p:nvSpPr>
        <p:spPr>
          <a:xfrm>
            <a:off x="2263420" y="1273980"/>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57" name="Oval 1056">
            <a:extLst>
              <a:ext uri="{FF2B5EF4-FFF2-40B4-BE49-F238E27FC236}">
                <a16:creationId xmlns:a16="http://schemas.microsoft.com/office/drawing/2014/main" id="{F3CB2FEA-1BDE-917B-E7A7-B089D6233764}"/>
              </a:ext>
            </a:extLst>
          </p:cNvPr>
          <p:cNvSpPr/>
          <p:nvPr/>
        </p:nvSpPr>
        <p:spPr>
          <a:xfrm>
            <a:off x="2251743" y="1972680"/>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58" name="Straight Connector 1057">
            <a:extLst>
              <a:ext uri="{FF2B5EF4-FFF2-40B4-BE49-F238E27FC236}">
                <a16:creationId xmlns:a16="http://schemas.microsoft.com/office/drawing/2014/main" id="{BCB03FCC-1423-7DCA-8B99-CD3719ECD15E}"/>
              </a:ext>
            </a:extLst>
          </p:cNvPr>
          <p:cNvCxnSpPr>
            <a:cxnSpLocks/>
          </p:cNvCxnSpPr>
          <p:nvPr/>
        </p:nvCxnSpPr>
        <p:spPr>
          <a:xfrm>
            <a:off x="2351943" y="2807651"/>
            <a:ext cx="607588" cy="7144"/>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sp>
        <p:nvSpPr>
          <p:cNvPr id="1060" name="Oval 1059">
            <a:extLst>
              <a:ext uri="{FF2B5EF4-FFF2-40B4-BE49-F238E27FC236}">
                <a16:creationId xmlns:a16="http://schemas.microsoft.com/office/drawing/2014/main" id="{99D88E57-0C52-BDED-3C77-5407690D2BB7}"/>
              </a:ext>
            </a:extLst>
          </p:cNvPr>
          <p:cNvSpPr/>
          <p:nvPr/>
        </p:nvSpPr>
        <p:spPr>
          <a:xfrm>
            <a:off x="2264115" y="2731052"/>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61" name="Straight Connector 1060">
            <a:extLst>
              <a:ext uri="{FF2B5EF4-FFF2-40B4-BE49-F238E27FC236}">
                <a16:creationId xmlns:a16="http://schemas.microsoft.com/office/drawing/2014/main" id="{AC3F7784-E283-366B-2249-E0A844AA8A5A}"/>
              </a:ext>
            </a:extLst>
          </p:cNvPr>
          <p:cNvCxnSpPr>
            <a:cxnSpLocks/>
          </p:cNvCxnSpPr>
          <p:nvPr/>
        </p:nvCxnSpPr>
        <p:spPr>
          <a:xfrm>
            <a:off x="2339547" y="3606178"/>
            <a:ext cx="560220" cy="7144"/>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sp>
        <p:nvSpPr>
          <p:cNvPr id="1063" name="Oval 1062">
            <a:extLst>
              <a:ext uri="{FF2B5EF4-FFF2-40B4-BE49-F238E27FC236}">
                <a16:creationId xmlns:a16="http://schemas.microsoft.com/office/drawing/2014/main" id="{26CF82CA-9DE7-FF02-14CE-E41666E3ED9A}"/>
              </a:ext>
            </a:extLst>
          </p:cNvPr>
          <p:cNvSpPr/>
          <p:nvPr/>
        </p:nvSpPr>
        <p:spPr>
          <a:xfrm>
            <a:off x="2276650" y="3519288"/>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cxnSp>
        <p:nvCxnSpPr>
          <p:cNvPr id="1064" name="Straight Connector 1063">
            <a:extLst>
              <a:ext uri="{FF2B5EF4-FFF2-40B4-BE49-F238E27FC236}">
                <a16:creationId xmlns:a16="http://schemas.microsoft.com/office/drawing/2014/main" id="{574C9EA9-BB81-056F-5F18-890ACF8A28E0}"/>
              </a:ext>
            </a:extLst>
          </p:cNvPr>
          <p:cNvCxnSpPr>
            <a:cxnSpLocks/>
          </p:cNvCxnSpPr>
          <p:nvPr/>
        </p:nvCxnSpPr>
        <p:spPr>
          <a:xfrm>
            <a:off x="2397699" y="4306556"/>
            <a:ext cx="746356" cy="7144"/>
          </a:xfrm>
          <a:prstGeom prst="line">
            <a:avLst/>
          </a:prstGeom>
          <a:noFill/>
          <a:ln w="25400" cap="flat">
            <a:solidFill>
              <a:schemeClr val="accent2"/>
            </a:solidFill>
            <a:prstDash val="sysDot"/>
            <a:miter lim="400000"/>
          </a:ln>
          <a:effectLst/>
          <a:sp3d/>
        </p:spPr>
        <p:style>
          <a:lnRef idx="0">
            <a:scrgbClr r="0" g="0" b="0"/>
          </a:lnRef>
          <a:fillRef idx="0">
            <a:scrgbClr r="0" g="0" b="0"/>
          </a:fillRef>
          <a:effectRef idx="0">
            <a:scrgbClr r="0" g="0" b="0"/>
          </a:effectRef>
          <a:fontRef idx="none"/>
        </p:style>
      </p:cxnSp>
      <p:sp>
        <p:nvSpPr>
          <p:cNvPr id="1066" name="Oval 1065">
            <a:extLst>
              <a:ext uri="{FF2B5EF4-FFF2-40B4-BE49-F238E27FC236}">
                <a16:creationId xmlns:a16="http://schemas.microsoft.com/office/drawing/2014/main" id="{88FF00C8-9CEF-F951-2E3E-3ECBD9DD48FA}"/>
              </a:ext>
            </a:extLst>
          </p:cNvPr>
          <p:cNvSpPr/>
          <p:nvPr/>
        </p:nvSpPr>
        <p:spPr>
          <a:xfrm>
            <a:off x="2281365" y="4245636"/>
            <a:ext cx="145956" cy="142446"/>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25400" tIns="25400" rIns="25400" bIns="25400"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lang="en-GB"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067" name="TextBox 1066">
            <a:extLst>
              <a:ext uri="{FF2B5EF4-FFF2-40B4-BE49-F238E27FC236}">
                <a16:creationId xmlns:a16="http://schemas.microsoft.com/office/drawing/2014/main" id="{40009C2B-1367-2B46-5EC6-0E5B56CB4638}"/>
              </a:ext>
            </a:extLst>
          </p:cNvPr>
          <p:cNvSpPr txBox="1"/>
          <p:nvPr/>
        </p:nvSpPr>
        <p:spPr>
          <a:xfrm>
            <a:off x="5032528" y="1629488"/>
            <a:ext cx="713996" cy="600164"/>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GB" sz="3300" b="1" i="0" u="none" strike="noStrike" kern="0" cap="none" spc="0" normalizeH="0" baseline="0" noProof="0">
                <a:ln>
                  <a:noFill/>
                </a:ln>
                <a:solidFill>
                  <a:prstClr val="white"/>
                </a:solidFill>
                <a:effectLst/>
                <a:uLnTx/>
                <a:uFillTx/>
                <a:latin typeface="Calibri" panose="020F0502020204030204"/>
                <a:ea typeface="+mn-ea"/>
                <a:cs typeface="+mn-cs"/>
                <a:sym typeface="Helvetica Neue"/>
              </a:rPr>
              <a:t>W</a:t>
            </a:r>
          </a:p>
        </p:txBody>
      </p:sp>
      <p:sp>
        <p:nvSpPr>
          <p:cNvPr id="1068" name="TextBox 1067">
            <a:extLst>
              <a:ext uri="{FF2B5EF4-FFF2-40B4-BE49-F238E27FC236}">
                <a16:creationId xmlns:a16="http://schemas.microsoft.com/office/drawing/2014/main" id="{750D40E5-88F1-B84C-FA83-A5C611A7742B}"/>
              </a:ext>
            </a:extLst>
          </p:cNvPr>
          <p:cNvSpPr txBox="1"/>
          <p:nvPr/>
        </p:nvSpPr>
        <p:spPr>
          <a:xfrm>
            <a:off x="6621024" y="1630025"/>
            <a:ext cx="713996" cy="600164"/>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GB" sz="3300" b="1" i="0" u="none" strike="noStrike" kern="0" cap="none" spc="0" normalizeH="0" baseline="0" noProof="0">
                <a:ln>
                  <a:noFill/>
                </a:ln>
                <a:solidFill>
                  <a:prstClr val="white"/>
                </a:solidFill>
                <a:effectLst/>
                <a:uLnTx/>
                <a:uFillTx/>
                <a:latin typeface="Calibri" panose="020F0502020204030204"/>
                <a:ea typeface="+mn-ea"/>
                <a:cs typeface="+mn-cs"/>
                <a:sym typeface="Helvetica Neue"/>
              </a:rPr>
              <a:t>T</a:t>
            </a:r>
          </a:p>
        </p:txBody>
      </p:sp>
      <p:sp>
        <p:nvSpPr>
          <p:cNvPr id="1069" name="TextBox 1068">
            <a:extLst>
              <a:ext uri="{FF2B5EF4-FFF2-40B4-BE49-F238E27FC236}">
                <a16:creationId xmlns:a16="http://schemas.microsoft.com/office/drawing/2014/main" id="{C0A02BDD-0527-5F56-D8AC-1722ECCCB81E}"/>
              </a:ext>
            </a:extLst>
          </p:cNvPr>
          <p:cNvSpPr txBox="1"/>
          <p:nvPr/>
        </p:nvSpPr>
        <p:spPr>
          <a:xfrm>
            <a:off x="5858867" y="4960485"/>
            <a:ext cx="713996" cy="600164"/>
          </a:xfrm>
          <a:prstGeom prst="rect">
            <a:avLst/>
          </a:prstGeom>
          <a:noFill/>
        </p:spPr>
        <p:txBody>
          <a:bodyPr wrap="square"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GB" sz="3300" b="1" i="0" u="none" strike="noStrike" kern="0" cap="none" spc="0" normalizeH="0" baseline="0" noProof="0">
                <a:ln>
                  <a:noFill/>
                </a:ln>
                <a:solidFill>
                  <a:prstClr val="white"/>
                </a:solidFill>
                <a:effectLst/>
                <a:uLnTx/>
                <a:uFillTx/>
                <a:latin typeface="Calibri" panose="020F0502020204030204"/>
                <a:ea typeface="+mn-ea"/>
                <a:cs typeface="+mn-cs"/>
                <a:sym typeface="Helvetica Neue"/>
              </a:rPr>
              <a:t>K</a:t>
            </a:r>
          </a:p>
        </p:txBody>
      </p:sp>
      <p:sp>
        <p:nvSpPr>
          <p:cNvPr id="1045" name="TextBox 1044">
            <a:extLst>
              <a:ext uri="{FF2B5EF4-FFF2-40B4-BE49-F238E27FC236}">
                <a16:creationId xmlns:a16="http://schemas.microsoft.com/office/drawing/2014/main" id="{5190F49C-7836-E310-D105-8E4C596685CF}"/>
              </a:ext>
            </a:extLst>
          </p:cNvPr>
          <p:cNvSpPr txBox="1"/>
          <p:nvPr/>
        </p:nvSpPr>
        <p:spPr>
          <a:xfrm>
            <a:off x="215000" y="4708030"/>
            <a:ext cx="2772883" cy="600165"/>
          </a:xfrm>
          <a:prstGeom prst="rect">
            <a:avLst/>
          </a:prstGeom>
          <a:solidFill>
            <a:schemeClr val="bg1"/>
          </a:solidFill>
          <a:ln>
            <a:solidFill>
              <a:schemeClr val="tx1"/>
            </a:solidFill>
          </a:ln>
        </p:spPr>
        <p:txBody>
          <a:bodyPr wrap="square" lIns="45720" tIns="22860" rIns="45720" bIns="2286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Making Manchester Fairer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sym typeface="Helvetica Neue"/>
              </a:rPr>
              <a:t>Programme </a:t>
            </a:r>
            <a:r>
              <a:rPr lang="en-GB" sz="1800" kern="1200">
                <a:solidFill>
                  <a:prstClr val="black"/>
                </a:solidFill>
                <a:latin typeface="Calibri" panose="020F0502020204030204"/>
              </a:rPr>
              <a:t>Scope</a:t>
            </a:r>
            <a:endParaRPr lang="en-GB" sz="1800" b="0" i="0" u="none" strike="noStrike" kern="1200" cap="none" spc="0" normalizeH="0" baseline="0" noProof="0">
              <a:ln>
                <a:noFill/>
              </a:ln>
              <a:solidFill>
                <a:prstClr val="black"/>
              </a:solidFill>
              <a:effectLst/>
              <a:uLnTx/>
              <a:uFillTx/>
              <a:latin typeface="Calibri" panose="020F0502020204030204"/>
              <a:cs typeface="Calibri"/>
            </a:endParaRPr>
          </a:p>
        </p:txBody>
      </p:sp>
    </p:spTree>
    <p:extLst>
      <p:ext uri="{BB962C8B-B14F-4D97-AF65-F5344CB8AC3E}">
        <p14:creationId xmlns:p14="http://schemas.microsoft.com/office/powerpoint/2010/main" val="772301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A2B703-D45A-B9BA-013D-8D5A4291C8D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19280-9205-845B-FBA6-AA0976C55B61}"/>
              </a:ext>
            </a:extLst>
          </p:cNvPr>
          <p:cNvSpPr>
            <a:spLocks noGrp="1"/>
          </p:cNvSpPr>
          <p:nvPr>
            <p:ph type="title"/>
          </p:nvPr>
        </p:nvSpPr>
        <p:spPr>
          <a:xfrm>
            <a:off x="8494273" y="4339346"/>
            <a:ext cx="2811879" cy="1807048"/>
          </a:xfrm>
        </p:spPr>
        <p:txBody>
          <a:bodyPr anchor="b">
            <a:normAutofit fontScale="90000"/>
          </a:bodyPr>
          <a:lstStyle/>
          <a:p>
            <a:pPr>
              <a:lnSpc>
                <a:spcPct val="90000"/>
              </a:lnSpc>
            </a:pPr>
            <a:r>
              <a:rPr lang="en-US" sz="2800"/>
              <a:t>Making Manchester Fairer Community Forum </a:t>
            </a:r>
            <a:br>
              <a:rPr lang="en-US" sz="2800"/>
            </a:br>
            <a:r>
              <a:rPr lang="en-US" sz="2800" i="1"/>
              <a:t>Co-producing democratic involvement </a:t>
            </a:r>
            <a:br>
              <a:rPr lang="en-US" sz="2800" i="1"/>
            </a:br>
            <a:br>
              <a:rPr lang="en-US" sz="2800" i="1"/>
            </a:br>
            <a:r>
              <a:rPr lang="en-US" sz="2800" b="0"/>
              <a:t>Forum members attending health scrutiny with Cordelle Ofori, Director of Public Health, MCC</a:t>
            </a:r>
            <a:br>
              <a:rPr lang="en-US" sz="1700" b="0"/>
            </a:br>
            <a:br>
              <a:rPr lang="en-US" sz="1700" b="0" i="1"/>
            </a:br>
            <a:endParaRPr lang="en-US" sz="1700" i="1"/>
          </a:p>
        </p:txBody>
      </p:sp>
      <p:pic>
        <p:nvPicPr>
          <p:cNvPr id="5" name="Picture 4" descr="A group of people standing in front of a stone wall&#10;&#10;AI-generated content may be incorrect.">
            <a:extLst>
              <a:ext uri="{FF2B5EF4-FFF2-40B4-BE49-F238E27FC236}">
                <a16:creationId xmlns:a16="http://schemas.microsoft.com/office/drawing/2014/main" id="{8B6D74A9-B383-8E21-7E18-1E8542C8CAC9}"/>
              </a:ext>
            </a:extLst>
          </p:cNvPr>
          <p:cNvPicPr>
            <a:picLocks noChangeAspect="1"/>
          </p:cNvPicPr>
          <p:nvPr/>
        </p:nvPicPr>
        <p:blipFill>
          <a:blip r:embed="rId2"/>
          <a:srcRect t="5696"/>
          <a:stretch>
            <a:fillRect/>
          </a:stretch>
        </p:blipFill>
        <p:spPr>
          <a:xfrm>
            <a:off x="20" y="535709"/>
            <a:ext cx="8229580" cy="5820640"/>
          </a:xfrm>
          <a:prstGeom prst="rect">
            <a:avLst/>
          </a:prstGeom>
        </p:spPr>
      </p:pic>
      <p:cxnSp>
        <p:nvCxnSpPr>
          <p:cNvPr id="12" name="Straight Connector 11">
            <a:extLst>
              <a:ext uri="{FF2B5EF4-FFF2-40B4-BE49-F238E27FC236}">
                <a16:creationId xmlns:a16="http://schemas.microsoft.com/office/drawing/2014/main" id="{02C7985C-B0C3-CC50-E86A-B5EBA40E0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359240"/>
            <a:ext cx="822960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097D515-E24D-5602-7CB9-F7F0C405865E}"/>
              </a:ext>
            </a:extLst>
          </p:cNvPr>
          <p:cNvSpPr>
            <a:spLocks noGrp="1"/>
          </p:cNvSpPr>
          <p:nvPr>
            <p:ph idx="1"/>
          </p:nvPr>
        </p:nvSpPr>
        <p:spPr>
          <a:xfrm>
            <a:off x="8719128" y="2922624"/>
            <a:ext cx="2811880" cy="3409950"/>
          </a:xfrm>
        </p:spPr>
        <p:txBody>
          <a:bodyPr vert="horz" lIns="91440" tIns="45720" rIns="91440" bIns="45720" rtlCol="0" anchor="t">
            <a:normAutofit/>
          </a:bodyPr>
          <a:lstStyle/>
          <a:p>
            <a:endParaRPr lang="en-US"/>
          </a:p>
          <a:p>
            <a:endParaRPr lang="en-US"/>
          </a:p>
        </p:txBody>
      </p:sp>
    </p:spTree>
    <p:extLst>
      <p:ext uri="{BB962C8B-B14F-4D97-AF65-F5344CB8AC3E}">
        <p14:creationId xmlns:p14="http://schemas.microsoft.com/office/powerpoint/2010/main" val="86527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705AD-1897-1A58-EAAB-934681B9E32F}"/>
              </a:ext>
            </a:extLst>
          </p:cNvPr>
          <p:cNvSpPr>
            <a:spLocks noGrp="1"/>
          </p:cNvSpPr>
          <p:nvPr>
            <p:ph type="title"/>
          </p:nvPr>
        </p:nvSpPr>
        <p:spPr>
          <a:xfrm>
            <a:off x="640080" y="914399"/>
            <a:ext cx="3000587" cy="4160520"/>
          </a:xfrm>
        </p:spPr>
        <p:txBody>
          <a:bodyPr vert="horz" lIns="91440" tIns="45720" rIns="91440" bIns="45720" rtlCol="0" anchor="t">
            <a:normAutofit/>
          </a:bodyPr>
          <a:lstStyle/>
          <a:p>
            <a:pPr>
              <a:lnSpc>
                <a:spcPct val="90000"/>
              </a:lnSpc>
            </a:pPr>
            <a:r>
              <a:rPr lang="en-US"/>
              <a:t>Making Manchester Fairer Community Forum </a:t>
            </a:r>
            <a:br>
              <a:rPr lang="en-US"/>
            </a:br>
            <a:r>
              <a:rPr lang="en-US" i="1"/>
              <a:t>Innovative social partnership</a:t>
            </a:r>
          </a:p>
        </p:txBody>
      </p:sp>
      <p:cxnSp>
        <p:nvCxnSpPr>
          <p:cNvPr id="14" name="Straight Connector 13">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6" name="Content Placeholder 2">
            <a:extLst>
              <a:ext uri="{FF2B5EF4-FFF2-40B4-BE49-F238E27FC236}">
                <a16:creationId xmlns:a16="http://schemas.microsoft.com/office/drawing/2014/main" id="{B91FB455-D14B-BFD8-1685-0D4ACC70B709}"/>
              </a:ext>
            </a:extLst>
          </p:cNvPr>
          <p:cNvGraphicFramePr/>
          <p:nvPr>
            <p:extLst>
              <p:ext uri="{D42A27DB-BD31-4B8C-83A1-F6EECF244321}">
                <p14:modId xmlns:p14="http://schemas.microsoft.com/office/powerpoint/2010/main" val="543280110"/>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2134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0F2B21-2998-E340-421E-991047B9E9A7}"/>
              </a:ext>
            </a:extLst>
          </p:cNvPr>
          <p:cNvSpPr>
            <a:spLocks noGrp="1"/>
          </p:cNvSpPr>
          <p:nvPr>
            <p:ph type="title"/>
          </p:nvPr>
        </p:nvSpPr>
        <p:spPr>
          <a:xfrm>
            <a:off x="640080" y="914399"/>
            <a:ext cx="3000587" cy="4160520"/>
          </a:xfrm>
        </p:spPr>
        <p:txBody>
          <a:bodyPr anchor="t">
            <a:normAutofit/>
          </a:bodyPr>
          <a:lstStyle/>
          <a:p>
            <a:r>
              <a:rPr lang="en-US" sz="3600"/>
              <a:t>Sustainability / funding</a:t>
            </a:r>
            <a:br>
              <a:rPr lang="en-US" sz="3600"/>
            </a:br>
            <a:r>
              <a:rPr lang="en-US" sz="3600" i="1"/>
              <a:t>Different to tokenistic forms of engagement</a:t>
            </a:r>
            <a:endParaRPr lang="en-US" sz="3600"/>
          </a:p>
        </p:txBody>
      </p:sp>
      <p:cxnSp>
        <p:nvCxnSpPr>
          <p:cNvPr id="29" name="Straight Connector 28">
            <a:extLst>
              <a:ext uri="{FF2B5EF4-FFF2-40B4-BE49-F238E27FC236}">
                <a16:creationId xmlns:a16="http://schemas.microsoft.com/office/drawing/2014/main" id="{05ADA91C-AD52-A530-A898-AD6E698745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DF087A9F-FE70-97B4-E8A9-38B0D2E25E5E}"/>
              </a:ext>
            </a:extLst>
          </p:cNvPr>
          <p:cNvGraphicFramePr>
            <a:graphicFrameLocks noGrp="1"/>
          </p:cNvGraphicFramePr>
          <p:nvPr>
            <p:ph idx="1"/>
            <p:extLst>
              <p:ext uri="{D42A27DB-BD31-4B8C-83A1-F6EECF244321}">
                <p14:modId xmlns:p14="http://schemas.microsoft.com/office/powerpoint/2010/main" val="2605482431"/>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2574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153116-E45F-5B71-54AF-D9D0331615EF}"/>
            </a:ext>
          </a:extLst>
        </p:cNvPr>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C77A5EC-1B40-4ED5-22CB-E41BEAB01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1090B-E071-0DEE-5310-F09298EB8574}"/>
              </a:ext>
            </a:extLst>
          </p:cNvPr>
          <p:cNvSpPr>
            <a:spLocks noGrp="1"/>
          </p:cNvSpPr>
          <p:nvPr>
            <p:ph type="title"/>
          </p:nvPr>
        </p:nvSpPr>
        <p:spPr>
          <a:xfrm>
            <a:off x="640080" y="914399"/>
            <a:ext cx="3000587" cy="4160520"/>
          </a:xfrm>
        </p:spPr>
        <p:txBody>
          <a:bodyPr anchor="t">
            <a:normAutofit fontScale="90000"/>
          </a:bodyPr>
          <a:lstStyle/>
          <a:p>
            <a:r>
              <a:rPr lang="en-US" sz="3600"/>
              <a:t>Making Manchester Fairer Community Forum</a:t>
            </a:r>
            <a:br>
              <a:rPr lang="en-US" sz="3600"/>
            </a:br>
            <a:br>
              <a:rPr lang="en-US" sz="2400" b="0"/>
            </a:br>
            <a:r>
              <a:rPr lang="en-US" sz="2400" i="1"/>
              <a:t>Co-producing democratic involvement </a:t>
            </a:r>
            <a:endParaRPr lang="en-US"/>
          </a:p>
        </p:txBody>
      </p:sp>
      <p:cxnSp>
        <p:nvCxnSpPr>
          <p:cNvPr id="29" name="Straight Connector 28">
            <a:extLst>
              <a:ext uri="{FF2B5EF4-FFF2-40B4-BE49-F238E27FC236}">
                <a16:creationId xmlns:a16="http://schemas.microsoft.com/office/drawing/2014/main" id="{780E81C4-A937-6FE3-1A82-0ECCD5BDAE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854E90C5-C13F-8D81-416C-E70C8960F40A}"/>
              </a:ext>
            </a:extLst>
          </p:cNvPr>
          <p:cNvGraphicFramePr>
            <a:graphicFrameLocks noGrp="1"/>
          </p:cNvGraphicFramePr>
          <p:nvPr>
            <p:ph idx="1"/>
            <p:extLst>
              <p:ext uri="{D42A27DB-BD31-4B8C-83A1-F6EECF244321}">
                <p14:modId xmlns:p14="http://schemas.microsoft.com/office/powerpoint/2010/main" val="2516795408"/>
              </p:ext>
            </p:extLst>
          </p:nvPr>
        </p:nvGraphicFramePr>
        <p:xfrm>
          <a:off x="4303332" y="891606"/>
          <a:ext cx="7216416" cy="5111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515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6DD24B4-A89F-492C-B66F-ACE93E577549}"/>
              </a:ext>
            </a:extLst>
          </p:cNvPr>
          <p:cNvSpPr/>
          <p:nvPr/>
        </p:nvSpPr>
        <p:spPr>
          <a:xfrm>
            <a:off x="4615298" y="5656116"/>
            <a:ext cx="2404591" cy="822102"/>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Making Manchester Fairer Programme Management Team</a:t>
            </a:r>
          </a:p>
        </p:txBody>
      </p:sp>
      <p:sp>
        <p:nvSpPr>
          <p:cNvPr id="3" name="Rectangle: Rounded Corners 2">
            <a:extLst>
              <a:ext uri="{FF2B5EF4-FFF2-40B4-BE49-F238E27FC236}">
                <a16:creationId xmlns:a16="http://schemas.microsoft.com/office/drawing/2014/main" id="{CCD45D91-314F-47BD-8781-73F63F7DEB84}"/>
              </a:ext>
            </a:extLst>
          </p:cNvPr>
          <p:cNvSpPr/>
          <p:nvPr/>
        </p:nvSpPr>
        <p:spPr>
          <a:xfrm>
            <a:off x="4658462" y="4249404"/>
            <a:ext cx="2404591" cy="915243"/>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Making Manchester Fairer Task Force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Calibri"/>
            </a:endParaRPr>
          </a:p>
        </p:txBody>
      </p:sp>
      <p:sp>
        <p:nvSpPr>
          <p:cNvPr id="4" name="Rectangle: Rounded Corners 3">
            <a:extLst>
              <a:ext uri="{FF2B5EF4-FFF2-40B4-BE49-F238E27FC236}">
                <a16:creationId xmlns:a16="http://schemas.microsoft.com/office/drawing/2014/main" id="{2B855E1C-56F2-4947-88AD-FC933621E4F7}"/>
              </a:ext>
            </a:extLst>
          </p:cNvPr>
          <p:cNvSpPr/>
          <p:nvPr/>
        </p:nvSpPr>
        <p:spPr>
          <a:xfrm>
            <a:off x="4592473" y="2797257"/>
            <a:ext cx="2427416" cy="979627"/>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Making Manchester Fairer Programme Board</a:t>
            </a:r>
            <a:endParaRPr kumimoji="0" lang="en-GB" sz="12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E6F5EA96-9111-46B7-AFDC-0EA01560DF34}"/>
              </a:ext>
            </a:extLst>
          </p:cNvPr>
          <p:cNvSpPr/>
          <p:nvPr/>
        </p:nvSpPr>
        <p:spPr>
          <a:xfrm>
            <a:off x="4615294" y="1300468"/>
            <a:ext cx="2404595" cy="972146"/>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Manchester Health &amp; Wellbeing Board</a:t>
            </a:r>
            <a:endPar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Calibri"/>
            </a:endParaRPr>
          </a:p>
        </p:txBody>
      </p:sp>
      <p:sp>
        <p:nvSpPr>
          <p:cNvPr id="27" name="Rectangle: Rounded Corners 26">
            <a:extLst>
              <a:ext uri="{FF2B5EF4-FFF2-40B4-BE49-F238E27FC236}">
                <a16:creationId xmlns:a16="http://schemas.microsoft.com/office/drawing/2014/main" id="{780EBED7-A388-4311-80DE-CA53B3BC8E6D}"/>
              </a:ext>
            </a:extLst>
          </p:cNvPr>
          <p:cNvSpPr/>
          <p:nvPr/>
        </p:nvSpPr>
        <p:spPr>
          <a:xfrm>
            <a:off x="7676863" y="1301265"/>
            <a:ext cx="2427416" cy="97962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Manchester Partnership Board</a:t>
            </a:r>
          </a:p>
        </p:txBody>
      </p:sp>
      <p:sp>
        <p:nvSpPr>
          <p:cNvPr id="33" name="Rectangle: Rounded Corners 32">
            <a:extLst>
              <a:ext uri="{FF2B5EF4-FFF2-40B4-BE49-F238E27FC236}">
                <a16:creationId xmlns:a16="http://schemas.microsoft.com/office/drawing/2014/main" id="{0A5B961C-89EC-43C6-9048-D860BFFE8686}"/>
              </a:ext>
            </a:extLst>
          </p:cNvPr>
          <p:cNvSpPr/>
          <p:nvPr/>
        </p:nvSpPr>
        <p:spPr>
          <a:xfrm>
            <a:off x="2130564" y="2820492"/>
            <a:ext cx="1835261" cy="972145"/>
          </a:xfrm>
          <a:prstGeom prst="roundRect">
            <a:avLst/>
          </a:prstGeom>
          <a:solidFill>
            <a:schemeClr val="bg1"/>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Calibri"/>
                <a:cs typeface="Calibri"/>
              </a:rPr>
              <a:t>Making Manchester Fairer Community Forum</a:t>
            </a:r>
          </a:p>
        </p:txBody>
      </p:sp>
      <p:cxnSp>
        <p:nvCxnSpPr>
          <p:cNvPr id="34" name="Straight Arrow Connector 33">
            <a:extLst>
              <a:ext uri="{FF2B5EF4-FFF2-40B4-BE49-F238E27FC236}">
                <a16:creationId xmlns:a16="http://schemas.microsoft.com/office/drawing/2014/main" id="{7E497D55-6869-451A-A637-B8AB475C57F9}"/>
              </a:ext>
            </a:extLst>
          </p:cNvPr>
          <p:cNvCxnSpPr>
            <a:cxnSpLocks/>
            <a:endCxn id="4" idx="1"/>
          </p:cNvCxnSpPr>
          <p:nvPr/>
        </p:nvCxnSpPr>
        <p:spPr>
          <a:xfrm>
            <a:off x="3965825" y="3287071"/>
            <a:ext cx="626648"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1F9A8391-39C7-45E7-AE26-B6BE868F99E1}"/>
              </a:ext>
            </a:extLst>
          </p:cNvPr>
          <p:cNvSpPr/>
          <p:nvPr/>
        </p:nvSpPr>
        <p:spPr>
          <a:xfrm>
            <a:off x="102742" y="102742"/>
            <a:ext cx="11979667" cy="6678202"/>
          </a:xfrm>
          <a:prstGeom prst="rect">
            <a:avLst/>
          </a:prstGeom>
          <a:noFill/>
          <a:ln w="28575">
            <a:solidFill>
              <a:srgbClr val="F04E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Arrow Connector 7">
            <a:extLst>
              <a:ext uri="{FF2B5EF4-FFF2-40B4-BE49-F238E27FC236}">
                <a16:creationId xmlns:a16="http://schemas.microsoft.com/office/drawing/2014/main" id="{8C30A40F-55CF-67DF-E1CB-3D8F31089281}"/>
              </a:ext>
            </a:extLst>
          </p:cNvPr>
          <p:cNvCxnSpPr>
            <a:cxnSpLocks/>
          </p:cNvCxnSpPr>
          <p:nvPr/>
        </p:nvCxnSpPr>
        <p:spPr>
          <a:xfrm flipH="1">
            <a:off x="7063053" y="1815975"/>
            <a:ext cx="570646" cy="0"/>
          </a:xfrm>
          <a:prstGeom prst="straightConnector1">
            <a:avLst/>
          </a:prstGeom>
          <a:ln w="28575">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8DE82D-24B0-6CB6-D8CB-371E4E5C8CAB}"/>
              </a:ext>
            </a:extLst>
          </p:cNvPr>
          <p:cNvCxnSpPr>
            <a:cxnSpLocks/>
            <a:stCxn id="2" idx="0"/>
          </p:cNvCxnSpPr>
          <p:nvPr/>
        </p:nvCxnSpPr>
        <p:spPr>
          <a:xfrm flipH="1" flipV="1">
            <a:off x="5817591" y="5164647"/>
            <a:ext cx="3" cy="491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D70D020-53F2-5BC9-9EAA-797EFDEE36BB}"/>
              </a:ext>
            </a:extLst>
          </p:cNvPr>
          <p:cNvCxnSpPr>
            <a:cxnSpLocks/>
          </p:cNvCxnSpPr>
          <p:nvPr/>
        </p:nvCxnSpPr>
        <p:spPr>
          <a:xfrm flipH="1" flipV="1">
            <a:off x="5763406" y="3776884"/>
            <a:ext cx="3" cy="491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D106D99-C752-2A07-5D72-45EB23CA6B56}"/>
              </a:ext>
            </a:extLst>
          </p:cNvPr>
          <p:cNvCxnSpPr>
            <a:cxnSpLocks/>
          </p:cNvCxnSpPr>
          <p:nvPr/>
        </p:nvCxnSpPr>
        <p:spPr>
          <a:xfrm flipH="1" flipV="1">
            <a:off x="5763403" y="2305788"/>
            <a:ext cx="3" cy="49146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E27FE2-2388-B6CF-8920-0460B926952C}"/>
              </a:ext>
            </a:extLst>
          </p:cNvPr>
          <p:cNvSpPr txBox="1"/>
          <p:nvPr/>
        </p:nvSpPr>
        <p:spPr>
          <a:xfrm>
            <a:off x="4588660" y="256657"/>
            <a:ext cx="3102720" cy="400110"/>
          </a:xfrm>
          <a:prstGeom prst="rect">
            <a:avLst/>
          </a:prstGeom>
          <a:noFill/>
        </p:spPr>
        <p:txBody>
          <a:bodyPr wrap="square" lIns="91440" tIns="45720" rIns="91440" bIns="45720" rtlCol="0" anchor="t">
            <a:spAutoFit/>
          </a:bodyPr>
          <a:lstStyle/>
          <a:p>
            <a:r>
              <a:rPr lang="en-GB" sz="2000" b="1"/>
              <a:t>Governance Structure</a:t>
            </a:r>
          </a:p>
        </p:txBody>
      </p:sp>
    </p:spTree>
    <p:extLst>
      <p:ext uri="{BB962C8B-B14F-4D97-AF65-F5344CB8AC3E}">
        <p14:creationId xmlns:p14="http://schemas.microsoft.com/office/powerpoint/2010/main" val="2970074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social media post&#10;&#10;AI-generated content may be incorrect.">
            <a:extLst>
              <a:ext uri="{FF2B5EF4-FFF2-40B4-BE49-F238E27FC236}">
                <a16:creationId xmlns:a16="http://schemas.microsoft.com/office/drawing/2014/main" id="{95C70BA1-7EBC-3F05-6081-BB3FC37AA9F8}"/>
              </a:ext>
            </a:extLst>
          </p:cNvPr>
          <p:cNvPicPr>
            <a:picLocks noChangeAspect="1"/>
          </p:cNvPicPr>
          <p:nvPr/>
        </p:nvPicPr>
        <p:blipFill>
          <a:blip r:embed="rId2"/>
          <a:srcRect b="4255"/>
          <a:stretch>
            <a:fillRect/>
          </a:stretch>
        </p:blipFill>
        <p:spPr>
          <a:xfrm>
            <a:off x="1" y="1"/>
            <a:ext cx="12192000" cy="6857988"/>
          </a:xfrm>
          <a:prstGeom prst="rect">
            <a:avLst/>
          </a:prstGeom>
        </p:spPr>
      </p:pic>
    </p:spTree>
    <p:extLst>
      <p:ext uri="{BB962C8B-B14F-4D97-AF65-F5344CB8AC3E}">
        <p14:creationId xmlns:p14="http://schemas.microsoft.com/office/powerpoint/2010/main" val="307294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06E9E-4BA9-65F0-2362-17A4721C9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D00337-85F4-76D7-7565-9C0E52BD6480}"/>
              </a:ext>
            </a:extLst>
          </p:cNvPr>
          <p:cNvSpPr>
            <a:spLocks noGrp="1"/>
          </p:cNvSpPr>
          <p:nvPr>
            <p:ph type="title"/>
          </p:nvPr>
        </p:nvSpPr>
        <p:spPr/>
        <p:txBody>
          <a:bodyPr/>
          <a:lstStyle/>
          <a:p>
            <a:r>
              <a:rPr lang="en-US"/>
              <a:t>Q&amp;A</a:t>
            </a:r>
          </a:p>
        </p:txBody>
      </p:sp>
      <p:sp>
        <p:nvSpPr>
          <p:cNvPr id="3" name="Content Placeholder 2">
            <a:extLst>
              <a:ext uri="{FF2B5EF4-FFF2-40B4-BE49-F238E27FC236}">
                <a16:creationId xmlns:a16="http://schemas.microsoft.com/office/drawing/2014/main" id="{065A72D8-9400-89AC-6FF3-87D8EBABBD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4238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014229" y="301855"/>
            <a:ext cx="3518657" cy="1324083"/>
          </a:xfrm>
          <a:custGeom>
            <a:avLst/>
            <a:gdLst/>
            <a:ahLst/>
            <a:cxnLst/>
            <a:rect l="l" t="t" r="r" b="b"/>
            <a:pathLst>
              <a:path w="5277986" h="1986124">
                <a:moveTo>
                  <a:pt x="0" y="0"/>
                </a:moveTo>
                <a:lnTo>
                  <a:pt x="5277986" y="0"/>
                </a:lnTo>
                <a:lnTo>
                  <a:pt x="5277986" y="1986123"/>
                </a:lnTo>
                <a:lnTo>
                  <a:pt x="0" y="1986123"/>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nvGrpSpPr>
          <p:cNvPr id="3" name="Group 3"/>
          <p:cNvGrpSpPr/>
          <p:nvPr/>
        </p:nvGrpSpPr>
        <p:grpSpPr>
          <a:xfrm>
            <a:off x="685800" y="1880096"/>
            <a:ext cx="2567405" cy="2567405"/>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8964" t="-12740" b="-6224"/>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5" name="TextBox 5"/>
          <p:cNvSpPr txBox="1"/>
          <p:nvPr/>
        </p:nvSpPr>
        <p:spPr>
          <a:xfrm>
            <a:off x="8246114" y="5362149"/>
            <a:ext cx="3518657" cy="13881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600">
                <a:solidFill>
                  <a:srgbClr val="000000"/>
                </a:solidFill>
                <a:latin typeface="Helvetica Now"/>
                <a:ea typeface="Helvetica Now"/>
                <a:cs typeface="Helvetica Now"/>
                <a:sym typeface="Helvetica Now"/>
              </a:rPr>
              <a:t>Experienced adult educator in ESOL and digital inclusion. </a:t>
            </a:r>
          </a:p>
          <a:p>
            <a:pPr algn="ctr">
              <a:lnSpc>
                <a:spcPts val="2239"/>
              </a:lnSpc>
            </a:pPr>
            <a:r>
              <a:rPr lang="en-US" sz="1600">
                <a:solidFill>
                  <a:srgbClr val="000000"/>
                </a:solidFill>
                <a:latin typeface="Helvetica Now"/>
                <a:ea typeface="Helvetica Now"/>
                <a:cs typeface="Helvetica Now"/>
                <a:sym typeface="Helvetica Now"/>
              </a:rPr>
              <a:t>Member of the GM Research Engagement Network Learning for Change programme. </a:t>
            </a:r>
          </a:p>
        </p:txBody>
      </p:sp>
      <p:grpSp>
        <p:nvGrpSpPr>
          <p:cNvPr id="6" name="Group 6"/>
          <p:cNvGrpSpPr/>
          <p:nvPr/>
        </p:nvGrpSpPr>
        <p:grpSpPr>
          <a:xfrm>
            <a:off x="4489855" y="1880096"/>
            <a:ext cx="2567405" cy="256740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grpSp>
        <p:nvGrpSpPr>
          <p:cNvPr id="8" name="Group 8"/>
          <p:cNvGrpSpPr/>
          <p:nvPr/>
        </p:nvGrpSpPr>
        <p:grpSpPr>
          <a:xfrm>
            <a:off x="8721741" y="1880096"/>
            <a:ext cx="2567405" cy="256740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929" t="-38702" r="-3098"/>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grpSp>
      <p:sp>
        <p:nvSpPr>
          <p:cNvPr id="10" name="TextBox 10"/>
          <p:cNvSpPr txBox="1"/>
          <p:nvPr/>
        </p:nvSpPr>
        <p:spPr>
          <a:xfrm>
            <a:off x="210174" y="4511331"/>
            <a:ext cx="3518657" cy="3277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00"/>
              </a:lnSpc>
            </a:pPr>
            <a:r>
              <a:rPr lang="en-US" sz="2000" b="1">
                <a:solidFill>
                  <a:srgbClr val="90268F"/>
                </a:solidFill>
                <a:latin typeface="Helvetica Now Bold"/>
                <a:ea typeface="Helvetica Now Bold"/>
                <a:cs typeface="Helvetica Now Bold"/>
                <a:sym typeface="Helvetica Now Bold"/>
              </a:rPr>
              <a:t>Rich Browning, CEO</a:t>
            </a:r>
          </a:p>
        </p:txBody>
      </p:sp>
      <p:sp>
        <p:nvSpPr>
          <p:cNvPr id="11" name="TextBox 11"/>
          <p:cNvSpPr txBox="1"/>
          <p:nvPr/>
        </p:nvSpPr>
        <p:spPr>
          <a:xfrm>
            <a:off x="4014229" y="4511331"/>
            <a:ext cx="3518657" cy="327718"/>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00"/>
              </a:lnSpc>
            </a:pPr>
            <a:r>
              <a:rPr lang="en-US" sz="2000" b="1">
                <a:solidFill>
                  <a:srgbClr val="90268F"/>
                </a:solidFill>
                <a:latin typeface="Helvetica Now Bold"/>
                <a:ea typeface="Helvetica Now Bold"/>
                <a:cs typeface="Helvetica Now Bold"/>
                <a:sym typeface="Helvetica Now Bold"/>
              </a:rPr>
              <a:t>Hollie Walsh, COO</a:t>
            </a:r>
          </a:p>
        </p:txBody>
      </p:sp>
      <p:sp>
        <p:nvSpPr>
          <p:cNvPr id="12" name="TextBox 12"/>
          <p:cNvSpPr txBox="1"/>
          <p:nvPr/>
        </p:nvSpPr>
        <p:spPr>
          <a:xfrm>
            <a:off x="8246114" y="4511331"/>
            <a:ext cx="3518657" cy="657437"/>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800"/>
              </a:lnSpc>
            </a:pPr>
            <a:r>
              <a:rPr lang="en-US" sz="2000" b="1">
                <a:solidFill>
                  <a:srgbClr val="90268F"/>
                </a:solidFill>
                <a:latin typeface="Helvetica Now Bold"/>
                <a:ea typeface="Helvetica Now Bold"/>
                <a:cs typeface="Helvetica Now Bold"/>
                <a:sym typeface="Helvetica Now Bold"/>
              </a:rPr>
              <a:t>Kate Harrison, </a:t>
            </a:r>
          </a:p>
          <a:p>
            <a:pPr algn="ctr">
              <a:lnSpc>
                <a:spcPts val="2427"/>
              </a:lnSpc>
            </a:pPr>
            <a:r>
              <a:rPr lang="en-US" sz="1733" b="1">
                <a:solidFill>
                  <a:srgbClr val="90268F"/>
                </a:solidFill>
                <a:latin typeface="Helvetica Now Bold"/>
                <a:ea typeface="Helvetica Now Bold"/>
                <a:cs typeface="Helvetica Now Bold"/>
                <a:sym typeface="Helvetica Now Bold"/>
              </a:rPr>
              <a:t>Service &amp; Business Manager</a:t>
            </a:r>
          </a:p>
        </p:txBody>
      </p:sp>
      <p:sp>
        <p:nvSpPr>
          <p:cNvPr id="13" name="TextBox 13"/>
          <p:cNvSpPr txBox="1"/>
          <p:nvPr/>
        </p:nvSpPr>
        <p:spPr>
          <a:xfrm>
            <a:off x="4014229" y="5137017"/>
            <a:ext cx="3518657" cy="16675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600">
                <a:solidFill>
                  <a:srgbClr val="000000"/>
                </a:solidFill>
                <a:latin typeface="Helvetica Now"/>
                <a:ea typeface="Helvetica Now"/>
                <a:cs typeface="Helvetica Now"/>
                <a:sym typeface="Helvetica Now"/>
              </a:rPr>
              <a:t>PhD Researcher at University of Lincoln​ conducting trauma-informed qualitative longitudinal research into accessing welfare services. Leads the Making Manchester Fairer Community Forum.</a:t>
            </a:r>
          </a:p>
        </p:txBody>
      </p:sp>
      <p:sp>
        <p:nvSpPr>
          <p:cNvPr id="14" name="TextBox 14"/>
          <p:cNvSpPr txBox="1"/>
          <p:nvPr/>
        </p:nvSpPr>
        <p:spPr>
          <a:xfrm>
            <a:off x="210174" y="5137017"/>
            <a:ext cx="3518657" cy="1108710"/>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ctr">
              <a:lnSpc>
                <a:spcPts val="2239"/>
              </a:lnSpc>
            </a:pPr>
            <a:r>
              <a:rPr lang="en-US" sz="1600">
                <a:solidFill>
                  <a:srgbClr val="000000"/>
                </a:solidFill>
                <a:latin typeface="Helvetica Now"/>
                <a:ea typeface="Helvetica Now"/>
                <a:cs typeface="Helvetica Now"/>
                <a:sym typeface="Helvetica Now"/>
              </a:rPr>
              <a:t>Vice-chair of Manchester Food Board, and member of Manchester BRC Governance Board. MA in Community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8C56-3F5C-A24C-C502-AF08F86B3473}"/>
              </a:ext>
            </a:extLst>
          </p:cNvPr>
          <p:cNvSpPr>
            <a:spLocks noGrp="1"/>
          </p:cNvSpPr>
          <p:nvPr>
            <p:ph type="title"/>
          </p:nvPr>
        </p:nvSpPr>
        <p:spPr/>
        <p:txBody>
          <a:bodyPr/>
          <a:lstStyle/>
          <a:p>
            <a:r>
              <a:rPr lang="en-US"/>
              <a:t>Vision &amp; Mission</a:t>
            </a:r>
          </a:p>
        </p:txBody>
      </p:sp>
      <p:pic>
        <p:nvPicPr>
          <p:cNvPr id="4" name="Content Placeholder 3" descr="A white background with black text&#10;&#10;AI-generated content may be incorrect.">
            <a:extLst>
              <a:ext uri="{FF2B5EF4-FFF2-40B4-BE49-F238E27FC236}">
                <a16:creationId xmlns:a16="http://schemas.microsoft.com/office/drawing/2014/main" id="{3B9774A0-914F-EB21-5102-0A406BC55F73}"/>
              </a:ext>
            </a:extLst>
          </p:cNvPr>
          <p:cNvPicPr>
            <a:picLocks noGrp="1" noChangeAspect="1"/>
          </p:cNvPicPr>
          <p:nvPr>
            <p:ph idx="1"/>
          </p:nvPr>
        </p:nvPicPr>
        <p:blipFill>
          <a:blip r:embed="rId2"/>
          <a:stretch>
            <a:fillRect/>
          </a:stretch>
        </p:blipFill>
        <p:spPr>
          <a:xfrm>
            <a:off x="1071731" y="2290645"/>
            <a:ext cx="5385288" cy="1461721"/>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0B438B10-E16E-51DC-6EE7-DD5A18A05CE1}"/>
              </a:ext>
            </a:extLst>
          </p:cNvPr>
          <p:cNvPicPr>
            <a:picLocks noChangeAspect="1"/>
          </p:cNvPicPr>
          <p:nvPr/>
        </p:nvPicPr>
        <p:blipFill>
          <a:blip r:embed="rId3"/>
          <a:stretch>
            <a:fillRect/>
          </a:stretch>
        </p:blipFill>
        <p:spPr>
          <a:xfrm>
            <a:off x="5420458" y="4031641"/>
            <a:ext cx="5489330" cy="1491028"/>
          </a:xfrm>
          <a:prstGeom prst="rect">
            <a:avLst/>
          </a:prstGeom>
        </p:spPr>
      </p:pic>
    </p:spTree>
    <p:extLst>
      <p:ext uri="{BB962C8B-B14F-4D97-AF65-F5344CB8AC3E}">
        <p14:creationId xmlns:p14="http://schemas.microsoft.com/office/powerpoint/2010/main" val="476277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69C2B-2C9E-1002-8CAB-70D75ACC2F32}"/>
              </a:ext>
            </a:extLst>
          </p:cNvPr>
          <p:cNvSpPr>
            <a:spLocks noGrp="1"/>
          </p:cNvSpPr>
          <p:nvPr>
            <p:ph type="title"/>
          </p:nvPr>
        </p:nvSpPr>
        <p:spPr>
          <a:xfrm>
            <a:off x="542388" y="545438"/>
            <a:ext cx="11091690" cy="981515"/>
          </a:xfrm>
        </p:spPr>
        <p:txBody>
          <a:bodyPr vert="horz" lIns="91440" tIns="45720" rIns="91440" bIns="45720" rtlCol="0" anchor="t">
            <a:normAutofit/>
          </a:bodyPr>
          <a:lstStyle/>
          <a:p>
            <a:pPr algn="ctr"/>
            <a:r>
              <a:rPr lang="en-US" sz="4400"/>
              <a:t>Our Purpose</a:t>
            </a:r>
          </a:p>
        </p:txBody>
      </p:sp>
      <p:pic>
        <p:nvPicPr>
          <p:cNvPr id="4" name="Content Placeholder 3" descr="A group of people posing for a photo&#10;&#10;AI-generated content may be incorrect.">
            <a:extLst>
              <a:ext uri="{FF2B5EF4-FFF2-40B4-BE49-F238E27FC236}">
                <a16:creationId xmlns:a16="http://schemas.microsoft.com/office/drawing/2014/main" id="{DA9DCD8E-6313-0C03-8B6E-A18922563DC0}"/>
              </a:ext>
            </a:extLst>
          </p:cNvPr>
          <p:cNvPicPr>
            <a:picLocks noGrp="1" noChangeAspect="1"/>
          </p:cNvPicPr>
          <p:nvPr>
            <p:ph idx="1"/>
          </p:nvPr>
        </p:nvPicPr>
        <p:blipFill>
          <a:blip r:embed="rId3"/>
          <a:stretch>
            <a:fillRect/>
          </a:stretch>
        </p:blipFill>
        <p:spPr>
          <a:xfrm>
            <a:off x="1149890" y="1716094"/>
            <a:ext cx="9882721" cy="3828267"/>
          </a:xfrm>
          <a:prstGeom prst="rect">
            <a:avLst/>
          </a:prstGeom>
        </p:spPr>
      </p:pic>
      <p:cxnSp>
        <p:nvCxnSpPr>
          <p:cNvPr id="13" name="Straight Connector 12">
            <a:extLst>
              <a:ext uri="{FF2B5EF4-FFF2-40B4-BE49-F238E27FC236}">
                <a16:creationId xmlns:a16="http://schemas.microsoft.com/office/drawing/2014/main" id="{426B4E86-32C4-273A-1ADF-6B4424354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12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F8669A-2502-5362-1678-8E1FC2D77CEC}"/>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663DBE-0CD1-357C-D036-E13D4B9F8338}"/>
              </a:ext>
            </a:extLst>
          </p:cNvPr>
          <p:cNvSpPr>
            <a:spLocks noGrp="1"/>
          </p:cNvSpPr>
          <p:nvPr>
            <p:ph type="title"/>
          </p:nvPr>
        </p:nvSpPr>
        <p:spPr>
          <a:xfrm>
            <a:off x="640079" y="570750"/>
            <a:ext cx="10890929" cy="1387934"/>
          </a:xfrm>
        </p:spPr>
        <p:txBody>
          <a:bodyPr anchor="b">
            <a:normAutofit/>
          </a:bodyPr>
          <a:lstStyle/>
          <a:p>
            <a:r>
              <a:rPr lang="en-US"/>
              <a:t>Our Golden Thread</a:t>
            </a:r>
          </a:p>
        </p:txBody>
      </p:sp>
      <p:cxnSp>
        <p:nvCxnSpPr>
          <p:cNvPr id="26" name="Straight Connector 25">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50E8A604-879F-2287-28BD-A3F41B4C8299}"/>
              </a:ext>
            </a:extLst>
          </p:cNvPr>
          <p:cNvGraphicFramePr>
            <a:graphicFrameLocks noGrp="1"/>
          </p:cNvGraphicFramePr>
          <p:nvPr>
            <p:ph idx="1"/>
            <p:extLst>
              <p:ext uri="{D42A27DB-BD31-4B8C-83A1-F6EECF244321}">
                <p14:modId xmlns:p14="http://schemas.microsoft.com/office/powerpoint/2010/main" val="1223244587"/>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7641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0B6C68-97A3-2AD7-232D-485A35D53AED}"/>
              </a:ext>
            </a:extLst>
          </p:cNvPr>
          <p:cNvSpPr>
            <a:spLocks noGrp="1"/>
          </p:cNvSpPr>
          <p:nvPr>
            <p:ph type="title"/>
          </p:nvPr>
        </p:nvSpPr>
        <p:spPr>
          <a:xfrm>
            <a:off x="640079" y="570750"/>
            <a:ext cx="10890929" cy="1387934"/>
          </a:xfrm>
        </p:spPr>
        <p:txBody>
          <a:bodyPr anchor="b">
            <a:normAutofit/>
          </a:bodyPr>
          <a:lstStyle/>
          <a:p>
            <a:r>
              <a:rPr lang="en-US"/>
              <a:t>Connect &amp; Collaborate </a:t>
            </a:r>
          </a:p>
        </p:txBody>
      </p:sp>
      <p:cxnSp>
        <p:nvCxnSpPr>
          <p:cNvPr id="18" name="Straight Connector 17">
            <a:extLst>
              <a:ext uri="{FF2B5EF4-FFF2-40B4-BE49-F238E27FC236}">
                <a16:creationId xmlns:a16="http://schemas.microsoft.com/office/drawing/2014/main" id="{E62D3963-2153-4637-96E6-E31BD2CE5D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5084B9EF-933F-B1B2-7417-2F2DF25A6E9A}"/>
              </a:ext>
            </a:extLst>
          </p:cNvPr>
          <p:cNvGraphicFramePr>
            <a:graphicFrameLocks noGrp="1"/>
          </p:cNvGraphicFramePr>
          <p:nvPr>
            <p:ph idx="1"/>
            <p:extLst>
              <p:ext uri="{D42A27DB-BD31-4B8C-83A1-F6EECF244321}">
                <p14:modId xmlns:p14="http://schemas.microsoft.com/office/powerpoint/2010/main" val="3464774199"/>
              </p:ext>
            </p:extLst>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0033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D90797-1F15-239D-4113-67B7163088C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C3759E4-AD61-D75C-4099-C15DEA0E3B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AA229E-8B05-FC79-2E7B-36684C8288DF}"/>
              </a:ext>
            </a:extLst>
          </p:cNvPr>
          <p:cNvSpPr>
            <a:spLocks noGrp="1"/>
          </p:cNvSpPr>
          <p:nvPr>
            <p:ph type="title"/>
          </p:nvPr>
        </p:nvSpPr>
        <p:spPr>
          <a:xfrm>
            <a:off x="640079" y="570750"/>
            <a:ext cx="10890929" cy="1387934"/>
          </a:xfrm>
        </p:spPr>
        <p:txBody>
          <a:bodyPr anchor="b">
            <a:normAutofit/>
          </a:bodyPr>
          <a:lstStyle/>
          <a:p>
            <a:r>
              <a:rPr lang="en-US"/>
              <a:t>Skills &amp; Wealth Building</a:t>
            </a:r>
          </a:p>
        </p:txBody>
      </p:sp>
      <p:cxnSp>
        <p:nvCxnSpPr>
          <p:cNvPr id="18" name="Straight Connector 17">
            <a:extLst>
              <a:ext uri="{FF2B5EF4-FFF2-40B4-BE49-F238E27FC236}">
                <a16:creationId xmlns:a16="http://schemas.microsoft.com/office/drawing/2014/main" id="{4A77CBFB-E074-0CC6-78B6-54B928867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43EB44B7-E2A1-FF44-41FA-395D666B1F10}"/>
              </a:ext>
            </a:extLst>
          </p:cNvPr>
          <p:cNvGraphicFramePr>
            <a:graphicFrameLocks noGrp="1"/>
          </p:cNvGraphicFramePr>
          <p:nvPr>
            <p:ph idx="1"/>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6609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7ED61D-F56B-D2A4-283D-18061663FC44}"/>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C096603-A6DD-AB3C-4F94-E361B7049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B7074C-209A-AD84-B0EF-C72BF82485C1}"/>
              </a:ext>
            </a:extLst>
          </p:cNvPr>
          <p:cNvSpPr>
            <a:spLocks noGrp="1"/>
          </p:cNvSpPr>
          <p:nvPr>
            <p:ph type="title"/>
          </p:nvPr>
        </p:nvSpPr>
        <p:spPr>
          <a:xfrm>
            <a:off x="640079" y="570750"/>
            <a:ext cx="10890929" cy="1387934"/>
          </a:xfrm>
        </p:spPr>
        <p:txBody>
          <a:bodyPr anchor="b">
            <a:normAutofit/>
          </a:bodyPr>
          <a:lstStyle/>
          <a:p>
            <a:r>
              <a:rPr lang="en-US"/>
              <a:t>Power in Practice</a:t>
            </a:r>
          </a:p>
        </p:txBody>
      </p:sp>
      <p:cxnSp>
        <p:nvCxnSpPr>
          <p:cNvPr id="18" name="Straight Connector 17">
            <a:extLst>
              <a:ext uri="{FF2B5EF4-FFF2-40B4-BE49-F238E27FC236}">
                <a16:creationId xmlns:a16="http://schemas.microsoft.com/office/drawing/2014/main" id="{F902B059-B76E-727C-F20D-1A9F8C14DD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23074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3C3ACB74-D7D8-FEA2-B5B2-118AAEE91473}"/>
              </a:ext>
            </a:extLst>
          </p:cNvPr>
          <p:cNvGraphicFramePr>
            <a:graphicFrameLocks noGrp="1"/>
          </p:cNvGraphicFramePr>
          <p:nvPr>
            <p:ph idx="1"/>
          </p:nvPr>
        </p:nvGraphicFramePr>
        <p:xfrm>
          <a:off x="640079" y="2559050"/>
          <a:ext cx="10890929" cy="373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911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B8E04AF0-F0B9-4D68-9AF9-09A50182EF17}"/>
              </a:ext>
            </a:extLst>
          </p:cNvPr>
          <p:cNvPicPr>
            <a:picLocks/>
          </p:cNvPicPr>
          <p:nvPr/>
        </p:nvPicPr>
        <p:blipFill rotWithShape="1">
          <a:blip r:embed="rId2"/>
          <a:srcRect l="8751" r="58397" b="-1"/>
          <a:stretch/>
        </p:blipFill>
        <p:spPr>
          <a:xfrm>
            <a:off x="187387" y="170014"/>
            <a:ext cx="3805676" cy="6516265"/>
          </a:xfrm>
          <a:prstGeom prst="rect">
            <a:avLst/>
          </a:prstGeom>
        </p:spPr>
      </p:pic>
      <p:pic>
        <p:nvPicPr>
          <p:cNvPr id="4" name="Picture 3">
            <a:extLst>
              <a:ext uri="{FF2B5EF4-FFF2-40B4-BE49-F238E27FC236}">
                <a16:creationId xmlns:a16="http://schemas.microsoft.com/office/drawing/2014/main" id="{2F144B2F-4BC9-4C70-8934-895A90718DE3}"/>
              </a:ext>
            </a:extLst>
          </p:cNvPr>
          <p:cNvPicPr>
            <a:picLocks noChangeAspect="1"/>
          </p:cNvPicPr>
          <p:nvPr/>
        </p:nvPicPr>
        <p:blipFill>
          <a:blip r:embed="rId3"/>
          <a:stretch>
            <a:fillRect/>
          </a:stretch>
        </p:blipFill>
        <p:spPr>
          <a:xfrm>
            <a:off x="4178926" y="170014"/>
            <a:ext cx="7325747" cy="6525536"/>
          </a:xfrm>
          <a:prstGeom prst="rect">
            <a:avLst/>
          </a:prstGeom>
        </p:spPr>
      </p:pic>
    </p:spTree>
    <p:extLst>
      <p:ext uri="{BB962C8B-B14F-4D97-AF65-F5344CB8AC3E}">
        <p14:creationId xmlns:p14="http://schemas.microsoft.com/office/powerpoint/2010/main" val="2221531546"/>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BD92DC9662E244A972D235D5983149" ma:contentTypeVersion="18" ma:contentTypeDescription="Create a new document." ma:contentTypeScope="" ma:versionID="76f136fccf41db6ae3ee4b040ad9e33e">
  <xsd:schema xmlns:xsd="http://www.w3.org/2001/XMLSchema" xmlns:xs="http://www.w3.org/2001/XMLSchema" xmlns:p="http://schemas.microsoft.com/office/2006/metadata/properties" xmlns:ns2="f8018255-1a47-4826-8e03-8d6fc0e7aa27" xmlns:ns3="f4c4562d-0659-4419-a929-4b436516bf82" targetNamespace="http://schemas.microsoft.com/office/2006/metadata/properties" ma:root="true" ma:fieldsID="b0d4a15679c200e14b4cfb76a7fb7892" ns2:_="" ns3:_="">
    <xsd:import namespace="f8018255-1a47-4826-8e03-8d6fc0e7aa27"/>
    <xsd:import namespace="f4c4562d-0659-4419-a929-4b436516bf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018255-1a47-4826-8e03-8d6fc0e7aa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db95957-0ca7-4bb7-b27e-1a03fa373278"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c4562d-0659-4419-a929-4b436516bf8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5c4a47-5790-4aad-8597-246c53d21614}" ma:internalName="TaxCatchAll" ma:showField="CatchAllData" ma:web="f4c4562d-0659-4419-a929-4b436516bf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018255-1a47-4826-8e03-8d6fc0e7aa27">
      <Terms xmlns="http://schemas.microsoft.com/office/infopath/2007/PartnerControls"/>
    </lcf76f155ced4ddcb4097134ff3c332f>
    <TaxCatchAll xmlns="f4c4562d-0659-4419-a929-4b436516bf82" xsi:nil="true"/>
  </documentManagement>
</p:properties>
</file>

<file path=customXml/itemProps1.xml><?xml version="1.0" encoding="utf-8"?>
<ds:datastoreItem xmlns:ds="http://schemas.openxmlformats.org/officeDocument/2006/customXml" ds:itemID="{331735E3-CC1C-4513-BB3C-7FF650B6CC92}">
  <ds:schemaRefs>
    <ds:schemaRef ds:uri="http://schemas.microsoft.com/sharepoint/v3/contenttype/forms"/>
  </ds:schemaRefs>
</ds:datastoreItem>
</file>

<file path=customXml/itemProps2.xml><?xml version="1.0" encoding="utf-8"?>
<ds:datastoreItem xmlns:ds="http://schemas.openxmlformats.org/officeDocument/2006/customXml" ds:itemID="{27136699-574D-4E85-AA1E-7E7CF77D2350}">
  <ds:schemaRefs>
    <ds:schemaRef ds:uri="f4c4562d-0659-4419-a929-4b436516bf82"/>
    <ds:schemaRef ds:uri="f8018255-1a47-4826-8e03-8d6fc0e7aa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4948FF9-1A93-495E-8DB9-0E4A85D0454E}">
  <ds:schemaRefs>
    <ds:schemaRef ds:uri="c82bc088-04e6-433a-885e-81d9ae75781a"/>
    <ds:schemaRef ds:uri="ec2f97c8-1630-430a-a1eb-c75d6e61a565"/>
    <ds:schemaRef ds:uri="f4c4562d-0659-4419-a929-4b436516bf82"/>
    <ds:schemaRef ds:uri="f8018255-1a47-4826-8e03-8d6fc0e7aa2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18</Slides>
  <Notes>6</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DashVTI</vt:lpstr>
      <vt:lpstr>Office Theme</vt:lpstr>
      <vt:lpstr>Healthy Me Healthy Communities CIC</vt:lpstr>
      <vt:lpstr>PowerPoint Presentation</vt:lpstr>
      <vt:lpstr>Vision &amp; Mission</vt:lpstr>
      <vt:lpstr>Our Purpose</vt:lpstr>
      <vt:lpstr>Our Golden Thread</vt:lpstr>
      <vt:lpstr>Connect &amp; Collaborate </vt:lpstr>
      <vt:lpstr>Skills &amp; Wealth Building</vt:lpstr>
      <vt:lpstr>Power in Practice</vt:lpstr>
      <vt:lpstr>PowerPoint Presentation</vt:lpstr>
      <vt:lpstr>Systems Approach</vt:lpstr>
      <vt:lpstr>PowerPoint Presentation</vt:lpstr>
      <vt:lpstr>Making Manchester Fairer Community Forum  Co-producing democratic involvement   Forum members attending health scrutiny with Cordelle Ofori, Director of Public Health, MCC  </vt:lpstr>
      <vt:lpstr>Making Manchester Fairer Community Forum  Innovative social partnership</vt:lpstr>
      <vt:lpstr>Sustainability / funding Different to tokenistic forms of engagement</vt:lpstr>
      <vt:lpstr>Making Manchester Fairer Community Forum  Co-producing democratic involvement </vt:lpstr>
      <vt:lpstr>PowerPoint Presentation</vt:lpstr>
      <vt:lpstr>PowerPoint Presentation</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21</cp:revision>
  <dcterms:created xsi:type="dcterms:W3CDTF">2025-11-26T16:34:23Z</dcterms:created>
  <dcterms:modified xsi:type="dcterms:W3CDTF">2026-02-25T10:05:04Z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0x010100D3BD92DC9662E244A972D235D5983149</vt:lpwstr>
  </property>
  <property fmtid="{D5CDD505-2E9C-101B-9397-08002B2CF9AE}" pid="3" name="MediaServiceImageTags">
    <vt:lpwstr/>
  </property>
</Properties>
</file>