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07" r:id="rId1"/>
    <p:sldMasterId id="2147483868" r:id="rId2"/>
  </p:sldMasterIdLst>
  <p:notesMasterIdLst>
    <p:notesMasterId r:id="rId7"/>
  </p:notesMasterIdLst>
  <p:handoutMasterIdLst>
    <p:handoutMasterId r:id="rId8"/>
  </p:handoutMasterIdLst>
  <p:sldIdLst>
    <p:sldId id="264" r:id="rId3"/>
    <p:sldId id="931" r:id="rId4"/>
    <p:sldId id="271" r:id="rId5"/>
    <p:sldId id="884" r:id="rId6"/>
  </p:sldIdLst>
  <p:sldSz cx="12192000" cy="68580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la Huckerby" initials="NH" lastIdx="12" clrIdx="0">
    <p:extLst>
      <p:ext uri="{19B8F6BF-5375-455C-9EA6-DF929625EA0E}">
        <p15:presenceInfo xmlns:p15="http://schemas.microsoft.com/office/powerpoint/2012/main" userId="S::hello@nicolahuckerby.com::df3c5172-a35a-4d46-9032-0c807a44cd0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32A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BA099E-7821-6B44-8597-2517A5B30896}" v="1" dt="2025-11-11T10:42:51.1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091"/>
    <p:restoredTop sz="86121"/>
  </p:normalViewPr>
  <p:slideViewPr>
    <p:cSldViewPr snapToGrid="0" snapToObjects="1">
      <p:cViewPr varScale="1">
        <p:scale>
          <a:sx n="132" d="100"/>
          <a:sy n="132" d="100"/>
        </p:scale>
        <p:origin x="1896" y="17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Grid="0" snapToObjects="1">
      <p:cViewPr varScale="1">
        <p:scale>
          <a:sx n="129" d="100"/>
          <a:sy n="129" d="100"/>
        </p:scale>
        <p:origin x="2720"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commentAuthors" Target="commentAuthors.xml"/><Relationship Id="rId14" Type="http://schemas.microsoft.com/office/2015/10/relationships/revisionInfo" Target="revisionInfo.xml"/></Relationships>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a:schemeClr val="accent2"/>
      <a:schemeClr val="accent3"/>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E858F2-BA32-4620-ACEC-CD919F4A781F}" type="doc">
      <dgm:prSet loTypeId="urn:microsoft.com/office/officeart/2018/2/layout/IconVerticalSolidList" loCatId="icon" qsTypeId="urn:microsoft.com/office/officeart/2005/8/quickstyle/simple1" qsCatId="simple" csTypeId="urn:microsoft.com/office/officeart/2018/5/colors/Iconchunking_neutralicontext_colorful2" csCatId="colorful" phldr="1"/>
      <dgm:spPr/>
      <dgm:t>
        <a:bodyPr/>
        <a:lstStyle/>
        <a:p>
          <a:endParaRPr lang="en-US"/>
        </a:p>
      </dgm:t>
    </dgm:pt>
    <dgm:pt modelId="{9603F27B-14B7-49F3-B93C-4C75830CA4F0}">
      <dgm:prSet/>
      <dgm:spPr/>
      <dgm:t>
        <a:bodyPr/>
        <a:lstStyle/>
        <a:p>
          <a:r>
            <a:rPr lang="en-GB" dirty="0"/>
            <a:t>Member led projects to find co-operative policy solutions to the challenges facing local government.  </a:t>
          </a:r>
          <a:br>
            <a:rPr lang="en-GB" dirty="0"/>
          </a:br>
          <a:r>
            <a:rPr lang="en-GB" dirty="0"/>
            <a:t>Open to all ideas, the more innovative the better!</a:t>
          </a:r>
          <a:endParaRPr lang="en-US" dirty="0"/>
        </a:p>
      </dgm:t>
    </dgm:pt>
    <dgm:pt modelId="{B03DF71C-7EEF-4AA5-BB51-0823B3491015}" type="parTrans" cxnId="{E6E38E9B-FFBC-49F5-AF12-5F8D8068F8D1}">
      <dgm:prSet/>
      <dgm:spPr/>
      <dgm:t>
        <a:bodyPr/>
        <a:lstStyle/>
        <a:p>
          <a:endParaRPr lang="en-US"/>
        </a:p>
      </dgm:t>
    </dgm:pt>
    <dgm:pt modelId="{FD982321-FFD6-4B45-B56C-7004A8AE7BFE}" type="sibTrans" cxnId="{E6E38E9B-FFBC-49F5-AF12-5F8D8068F8D1}">
      <dgm:prSet/>
      <dgm:spPr/>
      <dgm:t>
        <a:bodyPr/>
        <a:lstStyle/>
        <a:p>
          <a:endParaRPr lang="en-US"/>
        </a:p>
      </dgm:t>
    </dgm:pt>
    <dgm:pt modelId="{38709FE4-114F-4A65-AAA4-0622045B3376}">
      <dgm:prSet/>
      <dgm:spPr/>
      <dgm:t>
        <a:bodyPr/>
        <a:lstStyle/>
        <a:p>
          <a:r>
            <a:rPr lang="en-GB"/>
            <a:t>Policy Labs - </a:t>
          </a:r>
          <a:r>
            <a:rPr lang="en-GB" b="0" i="0"/>
            <a:t>more significant collaborative pieces of work that CCIN members work on together and eligible for between £10,000 - £20,000 of funding.</a:t>
          </a:r>
          <a:endParaRPr lang="en-US"/>
        </a:p>
      </dgm:t>
    </dgm:pt>
    <dgm:pt modelId="{43B0ADD3-62D1-48D9-BB33-BC2513EAF8A6}" type="parTrans" cxnId="{4B976168-7D11-433B-814C-BC9308DD048A}">
      <dgm:prSet/>
      <dgm:spPr/>
      <dgm:t>
        <a:bodyPr/>
        <a:lstStyle/>
        <a:p>
          <a:endParaRPr lang="en-US"/>
        </a:p>
      </dgm:t>
    </dgm:pt>
    <dgm:pt modelId="{1B97CB84-25FA-4F86-997E-4690684C3FC5}" type="sibTrans" cxnId="{4B976168-7D11-433B-814C-BC9308DD048A}">
      <dgm:prSet/>
      <dgm:spPr/>
      <dgm:t>
        <a:bodyPr/>
        <a:lstStyle/>
        <a:p>
          <a:endParaRPr lang="en-US"/>
        </a:p>
      </dgm:t>
    </dgm:pt>
    <dgm:pt modelId="{3DD57A16-6675-7F4B-9A68-7A6A40E226CA}">
      <dgm:prSet/>
      <dgm:spPr/>
      <dgm:t>
        <a:bodyPr/>
        <a:lstStyle/>
        <a:p>
          <a:r>
            <a:rPr lang="en-GB" dirty="0"/>
            <a:t>Policy Prototypes - </a:t>
          </a:r>
          <a:r>
            <a:rPr lang="en-GB" b="0" i="0" dirty="0"/>
            <a:t>smaller projects delivered in a specific locality on behalf of the Network and eligible for up to £2,000 of funding.</a:t>
          </a:r>
          <a:endParaRPr lang="en-GB" dirty="0"/>
        </a:p>
      </dgm:t>
    </dgm:pt>
    <dgm:pt modelId="{61DDE6A2-F8DA-C542-B76E-407CE7D37177}" type="parTrans" cxnId="{AB5CFA4E-6056-3E49-BB75-8FDED75139BF}">
      <dgm:prSet/>
      <dgm:spPr/>
      <dgm:t>
        <a:bodyPr/>
        <a:lstStyle/>
        <a:p>
          <a:endParaRPr lang="en-GB"/>
        </a:p>
      </dgm:t>
    </dgm:pt>
    <dgm:pt modelId="{919B985C-7888-FA47-8F35-23801A51E163}" type="sibTrans" cxnId="{AB5CFA4E-6056-3E49-BB75-8FDED75139BF}">
      <dgm:prSet/>
      <dgm:spPr/>
      <dgm:t>
        <a:bodyPr/>
        <a:lstStyle/>
        <a:p>
          <a:endParaRPr lang="en-GB"/>
        </a:p>
      </dgm:t>
    </dgm:pt>
    <dgm:pt modelId="{84BDF528-3273-4E99-8D2E-D39BA0B7BAE1}" type="pres">
      <dgm:prSet presAssocID="{99E858F2-BA32-4620-ACEC-CD919F4A781F}" presName="root" presStyleCnt="0">
        <dgm:presLayoutVars>
          <dgm:dir/>
          <dgm:resizeHandles val="exact"/>
        </dgm:presLayoutVars>
      </dgm:prSet>
      <dgm:spPr/>
    </dgm:pt>
    <dgm:pt modelId="{F66890F3-D6CD-404D-AC8A-5FAEA92515B1}" type="pres">
      <dgm:prSet presAssocID="{9603F27B-14B7-49F3-B93C-4C75830CA4F0}" presName="compNode" presStyleCnt="0"/>
      <dgm:spPr/>
    </dgm:pt>
    <dgm:pt modelId="{5EDB2701-FB1B-48D3-95E1-5744B2BEE174}" type="pres">
      <dgm:prSet presAssocID="{9603F27B-14B7-49F3-B93C-4C75830CA4F0}" presName="bgRect" presStyleLbl="bgShp" presStyleIdx="0" presStyleCnt="3"/>
      <dgm:spPr/>
    </dgm:pt>
    <dgm:pt modelId="{D1D582B7-16D1-4A7F-A23C-B2BBF89E4666}" type="pres">
      <dgm:prSet presAssocID="{9603F27B-14B7-49F3-B93C-4C75830CA4F0}" presName="iconRect" presStyleLbl="node1" presStyleIdx="0" presStyleCnt="3"/>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Onboarding"/>
        </a:ext>
      </dgm:extLst>
    </dgm:pt>
    <dgm:pt modelId="{8917B601-06E8-4A2C-A02E-B3CEB9BE942E}" type="pres">
      <dgm:prSet presAssocID="{9603F27B-14B7-49F3-B93C-4C75830CA4F0}" presName="spaceRect" presStyleCnt="0"/>
      <dgm:spPr/>
    </dgm:pt>
    <dgm:pt modelId="{C2067D37-6EF0-4EF0-834E-E6B6AFC4717E}" type="pres">
      <dgm:prSet presAssocID="{9603F27B-14B7-49F3-B93C-4C75830CA4F0}" presName="parTx" presStyleLbl="revTx" presStyleIdx="0" presStyleCnt="3">
        <dgm:presLayoutVars>
          <dgm:chMax val="0"/>
          <dgm:chPref val="0"/>
        </dgm:presLayoutVars>
      </dgm:prSet>
      <dgm:spPr/>
    </dgm:pt>
    <dgm:pt modelId="{137268DE-F7C3-46BA-80D5-4F391E137608}" type="pres">
      <dgm:prSet presAssocID="{FD982321-FFD6-4B45-B56C-7004A8AE7BFE}" presName="sibTrans" presStyleCnt="0"/>
      <dgm:spPr/>
    </dgm:pt>
    <dgm:pt modelId="{518C386F-088A-45AB-B601-492B3C658EA6}" type="pres">
      <dgm:prSet presAssocID="{38709FE4-114F-4A65-AAA4-0622045B3376}" presName="compNode" presStyleCnt="0"/>
      <dgm:spPr/>
    </dgm:pt>
    <dgm:pt modelId="{C7FBC6F2-C4A4-471D-8719-573EB68611CC}" type="pres">
      <dgm:prSet presAssocID="{38709FE4-114F-4A65-AAA4-0622045B3376}" presName="bgRect" presStyleLbl="bgShp" presStyleIdx="1" presStyleCnt="3"/>
      <dgm:spPr/>
    </dgm:pt>
    <dgm:pt modelId="{34336EB9-FD2C-4777-84A1-2B4422F5D5B5}" type="pres">
      <dgm:prSet presAssocID="{38709FE4-114F-4A65-AAA4-0622045B337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lth"/>
        </a:ext>
      </dgm:extLst>
    </dgm:pt>
    <dgm:pt modelId="{7A3723A1-D1A9-456F-BFC5-508EE68C66D5}" type="pres">
      <dgm:prSet presAssocID="{38709FE4-114F-4A65-AAA4-0622045B3376}" presName="spaceRect" presStyleCnt="0"/>
      <dgm:spPr/>
    </dgm:pt>
    <dgm:pt modelId="{F0EC92EF-818B-4318-906C-F3D2431DF91F}" type="pres">
      <dgm:prSet presAssocID="{38709FE4-114F-4A65-AAA4-0622045B3376}" presName="parTx" presStyleLbl="revTx" presStyleIdx="1" presStyleCnt="3">
        <dgm:presLayoutVars>
          <dgm:chMax val="0"/>
          <dgm:chPref val="0"/>
        </dgm:presLayoutVars>
      </dgm:prSet>
      <dgm:spPr/>
    </dgm:pt>
    <dgm:pt modelId="{B28876E9-D89F-F745-BC55-3AE658E1B7E7}" type="pres">
      <dgm:prSet presAssocID="{1B97CB84-25FA-4F86-997E-4690684C3FC5}" presName="sibTrans" presStyleCnt="0"/>
      <dgm:spPr/>
    </dgm:pt>
    <dgm:pt modelId="{789DA15A-579F-7F40-B319-32AF0486B14C}" type="pres">
      <dgm:prSet presAssocID="{3DD57A16-6675-7F4B-9A68-7A6A40E226CA}" presName="compNode" presStyleCnt="0"/>
      <dgm:spPr/>
    </dgm:pt>
    <dgm:pt modelId="{B36A8692-124E-5342-918D-9D835E04EE17}" type="pres">
      <dgm:prSet presAssocID="{3DD57A16-6675-7F4B-9A68-7A6A40E226CA}" presName="bgRect" presStyleLbl="bgShp" presStyleIdx="2" presStyleCnt="3"/>
      <dgm:spPr/>
    </dgm:pt>
    <dgm:pt modelId="{06753C9A-961D-254D-A0D4-AB0C1130FBEC}" type="pres">
      <dgm:prSet presAssocID="{3DD57A16-6675-7F4B-9A68-7A6A40E226CA}" presName="iconRect" presStyleLbl="node1" presStyleIdx="2" presStyleCnt="3"/>
      <dgm:spPr>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pt>
    <dgm:pt modelId="{BC957F3F-0F11-D14D-9533-76EAE44634E6}" type="pres">
      <dgm:prSet presAssocID="{3DD57A16-6675-7F4B-9A68-7A6A40E226CA}" presName="spaceRect" presStyleCnt="0"/>
      <dgm:spPr/>
    </dgm:pt>
    <dgm:pt modelId="{BE11E4CA-2AC9-BD4B-97BA-1AA36A64C92B}" type="pres">
      <dgm:prSet presAssocID="{3DD57A16-6675-7F4B-9A68-7A6A40E226CA}" presName="parTx" presStyleLbl="revTx" presStyleIdx="2" presStyleCnt="3">
        <dgm:presLayoutVars>
          <dgm:chMax val="0"/>
          <dgm:chPref val="0"/>
        </dgm:presLayoutVars>
      </dgm:prSet>
      <dgm:spPr/>
    </dgm:pt>
  </dgm:ptLst>
  <dgm:cxnLst>
    <dgm:cxn modelId="{1D4F820E-5E33-1E41-813E-B2F92E972D69}" type="presOf" srcId="{3DD57A16-6675-7F4B-9A68-7A6A40E226CA}" destId="{BE11E4CA-2AC9-BD4B-97BA-1AA36A64C92B}" srcOrd="0" destOrd="0" presId="urn:microsoft.com/office/officeart/2018/2/layout/IconVerticalSolidList"/>
    <dgm:cxn modelId="{BD998230-A22D-7347-BD1D-2F8EB39E5CE4}" type="presOf" srcId="{9603F27B-14B7-49F3-B93C-4C75830CA4F0}" destId="{C2067D37-6EF0-4EF0-834E-E6B6AFC4717E}" srcOrd="0" destOrd="0" presId="urn:microsoft.com/office/officeart/2018/2/layout/IconVerticalSolidList"/>
    <dgm:cxn modelId="{465B1A40-CC67-E749-A027-2B4C78E57BB8}" type="presOf" srcId="{38709FE4-114F-4A65-AAA4-0622045B3376}" destId="{F0EC92EF-818B-4318-906C-F3D2431DF91F}" srcOrd="0" destOrd="0" presId="urn:microsoft.com/office/officeart/2018/2/layout/IconVerticalSolidList"/>
    <dgm:cxn modelId="{AB5CFA4E-6056-3E49-BB75-8FDED75139BF}" srcId="{99E858F2-BA32-4620-ACEC-CD919F4A781F}" destId="{3DD57A16-6675-7F4B-9A68-7A6A40E226CA}" srcOrd="2" destOrd="0" parTransId="{61DDE6A2-F8DA-C542-B76E-407CE7D37177}" sibTransId="{919B985C-7888-FA47-8F35-23801A51E163}"/>
    <dgm:cxn modelId="{4B976168-7D11-433B-814C-BC9308DD048A}" srcId="{99E858F2-BA32-4620-ACEC-CD919F4A781F}" destId="{38709FE4-114F-4A65-AAA4-0622045B3376}" srcOrd="1" destOrd="0" parTransId="{43B0ADD3-62D1-48D9-BB33-BC2513EAF8A6}" sibTransId="{1B97CB84-25FA-4F86-997E-4690684C3FC5}"/>
    <dgm:cxn modelId="{34DEF68E-71D0-4DCD-B90A-C7B7C359E3F7}" type="presOf" srcId="{99E858F2-BA32-4620-ACEC-CD919F4A781F}" destId="{84BDF528-3273-4E99-8D2E-D39BA0B7BAE1}" srcOrd="0" destOrd="0" presId="urn:microsoft.com/office/officeart/2018/2/layout/IconVerticalSolidList"/>
    <dgm:cxn modelId="{E6E38E9B-FFBC-49F5-AF12-5F8D8068F8D1}" srcId="{99E858F2-BA32-4620-ACEC-CD919F4A781F}" destId="{9603F27B-14B7-49F3-B93C-4C75830CA4F0}" srcOrd="0" destOrd="0" parTransId="{B03DF71C-7EEF-4AA5-BB51-0823B3491015}" sibTransId="{FD982321-FFD6-4B45-B56C-7004A8AE7BFE}"/>
    <dgm:cxn modelId="{67AFF371-9BD1-1240-A070-C791CFA4C928}" type="presParOf" srcId="{84BDF528-3273-4E99-8D2E-D39BA0B7BAE1}" destId="{F66890F3-D6CD-404D-AC8A-5FAEA92515B1}" srcOrd="0" destOrd="0" presId="urn:microsoft.com/office/officeart/2018/2/layout/IconVerticalSolidList"/>
    <dgm:cxn modelId="{41AEAE34-E894-9B41-BFED-4784B571F8D3}" type="presParOf" srcId="{F66890F3-D6CD-404D-AC8A-5FAEA92515B1}" destId="{5EDB2701-FB1B-48D3-95E1-5744B2BEE174}" srcOrd="0" destOrd="0" presId="urn:microsoft.com/office/officeart/2018/2/layout/IconVerticalSolidList"/>
    <dgm:cxn modelId="{938EED3C-C989-154D-9894-6A96B61FA7DE}" type="presParOf" srcId="{F66890F3-D6CD-404D-AC8A-5FAEA92515B1}" destId="{D1D582B7-16D1-4A7F-A23C-B2BBF89E4666}" srcOrd="1" destOrd="0" presId="urn:microsoft.com/office/officeart/2018/2/layout/IconVerticalSolidList"/>
    <dgm:cxn modelId="{21EEA896-5EF4-0545-8EAA-20ED6B8B2184}" type="presParOf" srcId="{F66890F3-D6CD-404D-AC8A-5FAEA92515B1}" destId="{8917B601-06E8-4A2C-A02E-B3CEB9BE942E}" srcOrd="2" destOrd="0" presId="urn:microsoft.com/office/officeart/2018/2/layout/IconVerticalSolidList"/>
    <dgm:cxn modelId="{C6016340-78F9-774B-95F8-343A0D6785F5}" type="presParOf" srcId="{F66890F3-D6CD-404D-AC8A-5FAEA92515B1}" destId="{C2067D37-6EF0-4EF0-834E-E6B6AFC4717E}" srcOrd="3" destOrd="0" presId="urn:microsoft.com/office/officeart/2018/2/layout/IconVerticalSolidList"/>
    <dgm:cxn modelId="{E7F83A1C-23FA-8B4A-98EC-AF49DE2648E9}" type="presParOf" srcId="{84BDF528-3273-4E99-8D2E-D39BA0B7BAE1}" destId="{137268DE-F7C3-46BA-80D5-4F391E137608}" srcOrd="1" destOrd="0" presId="urn:microsoft.com/office/officeart/2018/2/layout/IconVerticalSolidList"/>
    <dgm:cxn modelId="{20FAF0CD-1EBB-D04A-8E21-BDA410CDD3CA}" type="presParOf" srcId="{84BDF528-3273-4E99-8D2E-D39BA0B7BAE1}" destId="{518C386F-088A-45AB-B601-492B3C658EA6}" srcOrd="2" destOrd="0" presId="urn:microsoft.com/office/officeart/2018/2/layout/IconVerticalSolidList"/>
    <dgm:cxn modelId="{87BA7578-AF72-8F49-A492-7BD62F9795AA}" type="presParOf" srcId="{518C386F-088A-45AB-B601-492B3C658EA6}" destId="{C7FBC6F2-C4A4-471D-8719-573EB68611CC}" srcOrd="0" destOrd="0" presId="urn:microsoft.com/office/officeart/2018/2/layout/IconVerticalSolidList"/>
    <dgm:cxn modelId="{9C63FD5C-C9FB-3D42-96F4-4BBEDD45BEB0}" type="presParOf" srcId="{518C386F-088A-45AB-B601-492B3C658EA6}" destId="{34336EB9-FD2C-4777-84A1-2B4422F5D5B5}" srcOrd="1" destOrd="0" presId="urn:microsoft.com/office/officeart/2018/2/layout/IconVerticalSolidList"/>
    <dgm:cxn modelId="{EFF22838-A8A9-324C-8B9C-9A50601929E1}" type="presParOf" srcId="{518C386F-088A-45AB-B601-492B3C658EA6}" destId="{7A3723A1-D1A9-456F-BFC5-508EE68C66D5}" srcOrd="2" destOrd="0" presId="urn:microsoft.com/office/officeart/2018/2/layout/IconVerticalSolidList"/>
    <dgm:cxn modelId="{81C08106-C5D0-5944-B300-DC4AC2C0002F}" type="presParOf" srcId="{518C386F-088A-45AB-B601-492B3C658EA6}" destId="{F0EC92EF-818B-4318-906C-F3D2431DF91F}" srcOrd="3" destOrd="0" presId="urn:microsoft.com/office/officeart/2018/2/layout/IconVerticalSolidList"/>
    <dgm:cxn modelId="{AF6E8408-B544-0D45-9B67-0B0A22834DDE}" type="presParOf" srcId="{84BDF528-3273-4E99-8D2E-D39BA0B7BAE1}" destId="{B28876E9-D89F-F745-BC55-3AE658E1B7E7}" srcOrd="3" destOrd="0" presId="urn:microsoft.com/office/officeart/2018/2/layout/IconVerticalSolidList"/>
    <dgm:cxn modelId="{73BBD7BF-1EC6-5549-8ECD-8A1CE731CE54}" type="presParOf" srcId="{84BDF528-3273-4E99-8D2E-D39BA0B7BAE1}" destId="{789DA15A-579F-7F40-B319-32AF0486B14C}" srcOrd="4" destOrd="0" presId="urn:microsoft.com/office/officeart/2018/2/layout/IconVerticalSolidList"/>
    <dgm:cxn modelId="{910F9749-7F1F-F74E-B23F-203496911970}" type="presParOf" srcId="{789DA15A-579F-7F40-B319-32AF0486B14C}" destId="{B36A8692-124E-5342-918D-9D835E04EE17}" srcOrd="0" destOrd="0" presId="urn:microsoft.com/office/officeart/2018/2/layout/IconVerticalSolidList"/>
    <dgm:cxn modelId="{ABD77AC4-81FE-B343-A5FE-93B6EB7FDA9C}" type="presParOf" srcId="{789DA15A-579F-7F40-B319-32AF0486B14C}" destId="{06753C9A-961D-254D-A0D4-AB0C1130FBEC}" srcOrd="1" destOrd="0" presId="urn:microsoft.com/office/officeart/2018/2/layout/IconVerticalSolidList"/>
    <dgm:cxn modelId="{29365068-CEA1-F34F-9766-3473C712D4D0}" type="presParOf" srcId="{789DA15A-579F-7F40-B319-32AF0486B14C}" destId="{BC957F3F-0F11-D14D-9533-76EAE44634E6}" srcOrd="2" destOrd="0" presId="urn:microsoft.com/office/officeart/2018/2/layout/IconVerticalSolidList"/>
    <dgm:cxn modelId="{18B00007-1B25-0948-923D-4325406AED4E}" type="presParOf" srcId="{789DA15A-579F-7F40-B319-32AF0486B14C}" destId="{BE11E4CA-2AC9-BD4B-97BA-1AA36A64C92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0987D01-36B7-4435-933E-62E46A6DC063}" type="doc">
      <dgm:prSet loTypeId="urn:microsoft.com/office/officeart/2005/8/layout/hList1" loCatId="list" qsTypeId="urn:microsoft.com/office/officeart/2005/8/quickstyle/simple1" qsCatId="simple" csTypeId="urn:microsoft.com/office/officeart/2005/8/colors/colorful2" csCatId="colorful" phldr="1"/>
      <dgm:spPr/>
      <dgm:t>
        <a:bodyPr/>
        <a:lstStyle/>
        <a:p>
          <a:endParaRPr lang="en-US"/>
        </a:p>
      </dgm:t>
    </dgm:pt>
    <dgm:pt modelId="{28C3D4E2-B409-422D-A87C-B4C3F7AFFA33}">
      <dgm:prSet/>
      <dgm:spPr/>
      <dgm:t>
        <a:bodyPr/>
        <a:lstStyle/>
        <a:p>
          <a:r>
            <a:rPr lang="en-GB"/>
            <a:t>Policy Labs – </a:t>
          </a:r>
          <a:endParaRPr lang="en-US"/>
        </a:p>
      </dgm:t>
    </dgm:pt>
    <dgm:pt modelId="{FBC454B8-61E6-4C1C-8475-F957C85976F8}" type="parTrans" cxnId="{14691067-221F-491F-AEFA-8EFA0D2ABA62}">
      <dgm:prSet/>
      <dgm:spPr/>
      <dgm:t>
        <a:bodyPr/>
        <a:lstStyle/>
        <a:p>
          <a:endParaRPr lang="en-US"/>
        </a:p>
      </dgm:t>
    </dgm:pt>
    <dgm:pt modelId="{4C956D60-8346-4046-B8C6-53AD198E1C4C}" type="sibTrans" cxnId="{14691067-221F-491F-AEFA-8EFA0D2ABA62}">
      <dgm:prSet/>
      <dgm:spPr/>
      <dgm:t>
        <a:bodyPr/>
        <a:lstStyle/>
        <a:p>
          <a:endParaRPr lang="en-US"/>
        </a:p>
      </dgm:t>
    </dgm:pt>
    <dgm:pt modelId="{3915868E-AD7D-409B-AF19-D68655C6F06A}">
      <dgm:prSet/>
      <dgm:spPr/>
      <dgm:t>
        <a:bodyPr/>
        <a:lstStyle/>
        <a:p>
          <a:r>
            <a:rPr lang="en-GB" dirty="0"/>
            <a:t>£60k total budget</a:t>
          </a:r>
          <a:endParaRPr lang="en-US" dirty="0"/>
        </a:p>
      </dgm:t>
    </dgm:pt>
    <dgm:pt modelId="{5FBCA1B8-DA7B-41BB-8C51-E889C265313A}" type="parTrans" cxnId="{807DFBF3-BE20-488B-9B18-7254497F6B7B}">
      <dgm:prSet/>
      <dgm:spPr/>
      <dgm:t>
        <a:bodyPr/>
        <a:lstStyle/>
        <a:p>
          <a:endParaRPr lang="en-US"/>
        </a:p>
      </dgm:t>
    </dgm:pt>
    <dgm:pt modelId="{F8941662-950C-4679-A9BF-EECFB54D9382}" type="sibTrans" cxnId="{807DFBF3-BE20-488B-9B18-7254497F6B7B}">
      <dgm:prSet/>
      <dgm:spPr/>
      <dgm:t>
        <a:bodyPr/>
        <a:lstStyle/>
        <a:p>
          <a:endParaRPr lang="en-US"/>
        </a:p>
      </dgm:t>
    </dgm:pt>
    <dgm:pt modelId="{EB11ECB5-FE71-4EAB-8145-91A2CC3FF9B8}">
      <dgm:prSet/>
      <dgm:spPr/>
      <dgm:t>
        <a:bodyPr/>
        <a:lstStyle/>
        <a:p>
          <a:r>
            <a:rPr lang="en-GB" dirty="0"/>
            <a:t>24 months to deliver</a:t>
          </a:r>
          <a:endParaRPr lang="en-US" dirty="0"/>
        </a:p>
      </dgm:t>
    </dgm:pt>
    <dgm:pt modelId="{E1335BBB-4CD4-42DF-9773-4572548FF681}" type="parTrans" cxnId="{9A8D8D01-9369-4B11-9AB4-FA9ADF4A90DA}">
      <dgm:prSet/>
      <dgm:spPr/>
      <dgm:t>
        <a:bodyPr/>
        <a:lstStyle/>
        <a:p>
          <a:endParaRPr lang="en-US"/>
        </a:p>
      </dgm:t>
    </dgm:pt>
    <dgm:pt modelId="{8C354814-58DE-46C4-B48A-BAB2E39F723E}" type="sibTrans" cxnId="{9A8D8D01-9369-4B11-9AB4-FA9ADF4A90DA}">
      <dgm:prSet/>
      <dgm:spPr/>
      <dgm:t>
        <a:bodyPr/>
        <a:lstStyle/>
        <a:p>
          <a:endParaRPr lang="en-US"/>
        </a:p>
      </dgm:t>
    </dgm:pt>
    <dgm:pt modelId="{50D9FC19-0E8B-4395-90B8-F7BC82D07F93}">
      <dgm:prSet/>
      <dgm:spPr/>
      <dgm:t>
        <a:bodyPr/>
        <a:lstStyle/>
        <a:p>
          <a:r>
            <a:rPr lang="en-GB"/>
            <a:t>Policy Prototypes – </a:t>
          </a:r>
          <a:endParaRPr lang="en-US"/>
        </a:p>
      </dgm:t>
    </dgm:pt>
    <dgm:pt modelId="{0FB9451A-C307-491D-B2C9-70D23BEC9404}" type="parTrans" cxnId="{15EE0F8F-0862-4EF2-BE13-BC189C60D61A}">
      <dgm:prSet/>
      <dgm:spPr/>
      <dgm:t>
        <a:bodyPr/>
        <a:lstStyle/>
        <a:p>
          <a:endParaRPr lang="en-US"/>
        </a:p>
      </dgm:t>
    </dgm:pt>
    <dgm:pt modelId="{00273A61-5592-4363-8C36-F979C96130C9}" type="sibTrans" cxnId="{15EE0F8F-0862-4EF2-BE13-BC189C60D61A}">
      <dgm:prSet/>
      <dgm:spPr/>
      <dgm:t>
        <a:bodyPr/>
        <a:lstStyle/>
        <a:p>
          <a:endParaRPr lang="en-US"/>
        </a:p>
      </dgm:t>
    </dgm:pt>
    <dgm:pt modelId="{3A73AECC-2161-4A7B-AB75-FA6E005A2A7B}">
      <dgm:prSet/>
      <dgm:spPr/>
      <dgm:t>
        <a:bodyPr/>
        <a:lstStyle/>
        <a:p>
          <a:r>
            <a:rPr lang="en-GB" dirty="0"/>
            <a:t>£15k total budget</a:t>
          </a:r>
          <a:endParaRPr lang="en-US" dirty="0"/>
        </a:p>
      </dgm:t>
    </dgm:pt>
    <dgm:pt modelId="{3FD086E4-57E3-43D4-8FFD-1DA70B0A58B0}" type="parTrans" cxnId="{8997D868-17A9-4C51-9918-0505D797DB3B}">
      <dgm:prSet/>
      <dgm:spPr/>
      <dgm:t>
        <a:bodyPr/>
        <a:lstStyle/>
        <a:p>
          <a:endParaRPr lang="en-US"/>
        </a:p>
      </dgm:t>
    </dgm:pt>
    <dgm:pt modelId="{494CBA49-A925-43AC-B1A9-E0362497B808}" type="sibTrans" cxnId="{8997D868-17A9-4C51-9918-0505D797DB3B}">
      <dgm:prSet/>
      <dgm:spPr/>
      <dgm:t>
        <a:bodyPr/>
        <a:lstStyle/>
        <a:p>
          <a:endParaRPr lang="en-US"/>
        </a:p>
      </dgm:t>
    </dgm:pt>
    <dgm:pt modelId="{62C9E943-73FF-47BC-B86C-20864D983C15}">
      <dgm:prSet/>
      <dgm:spPr/>
      <dgm:t>
        <a:bodyPr/>
        <a:lstStyle/>
        <a:p>
          <a:r>
            <a:rPr lang="en-GB" dirty="0"/>
            <a:t>12 months to deliver</a:t>
          </a:r>
          <a:endParaRPr lang="en-US" dirty="0"/>
        </a:p>
      </dgm:t>
    </dgm:pt>
    <dgm:pt modelId="{9E71213E-26CE-4FD2-A10B-ADFFA3627A18}" type="parTrans" cxnId="{B559181E-7F9E-4E0C-9789-18C7B38CA18A}">
      <dgm:prSet/>
      <dgm:spPr/>
      <dgm:t>
        <a:bodyPr/>
        <a:lstStyle/>
        <a:p>
          <a:endParaRPr lang="en-US"/>
        </a:p>
      </dgm:t>
    </dgm:pt>
    <dgm:pt modelId="{2A5D07E9-5D23-4A6C-B5F3-3A83FDC542A1}" type="sibTrans" cxnId="{B559181E-7F9E-4E0C-9789-18C7B38CA18A}">
      <dgm:prSet/>
      <dgm:spPr/>
      <dgm:t>
        <a:bodyPr/>
        <a:lstStyle/>
        <a:p>
          <a:endParaRPr lang="en-US"/>
        </a:p>
      </dgm:t>
    </dgm:pt>
    <dgm:pt modelId="{CCC4AE6F-FC50-4E44-99BB-56232F036665}" type="pres">
      <dgm:prSet presAssocID="{30987D01-36B7-4435-933E-62E46A6DC063}" presName="Name0" presStyleCnt="0">
        <dgm:presLayoutVars>
          <dgm:dir/>
          <dgm:animLvl val="lvl"/>
          <dgm:resizeHandles val="exact"/>
        </dgm:presLayoutVars>
      </dgm:prSet>
      <dgm:spPr/>
    </dgm:pt>
    <dgm:pt modelId="{A3DA53A5-F090-C141-B9D9-E272CBC30CCD}" type="pres">
      <dgm:prSet presAssocID="{28C3D4E2-B409-422D-A87C-B4C3F7AFFA33}" presName="composite" presStyleCnt="0"/>
      <dgm:spPr/>
    </dgm:pt>
    <dgm:pt modelId="{EFC90639-26DE-1A4E-8F5B-1826592D70B8}" type="pres">
      <dgm:prSet presAssocID="{28C3D4E2-B409-422D-A87C-B4C3F7AFFA33}" presName="parTx" presStyleLbl="alignNode1" presStyleIdx="0" presStyleCnt="2">
        <dgm:presLayoutVars>
          <dgm:chMax val="0"/>
          <dgm:chPref val="0"/>
          <dgm:bulletEnabled val="1"/>
        </dgm:presLayoutVars>
      </dgm:prSet>
      <dgm:spPr/>
    </dgm:pt>
    <dgm:pt modelId="{6C216DCC-0AA2-B540-8414-6FBC2D4127B3}" type="pres">
      <dgm:prSet presAssocID="{28C3D4E2-B409-422D-A87C-B4C3F7AFFA33}" presName="desTx" presStyleLbl="alignAccFollowNode1" presStyleIdx="0" presStyleCnt="2">
        <dgm:presLayoutVars>
          <dgm:bulletEnabled val="1"/>
        </dgm:presLayoutVars>
      </dgm:prSet>
      <dgm:spPr/>
    </dgm:pt>
    <dgm:pt modelId="{3D36403A-2BC2-254D-BFC4-326C877B7B50}" type="pres">
      <dgm:prSet presAssocID="{4C956D60-8346-4046-B8C6-53AD198E1C4C}" presName="space" presStyleCnt="0"/>
      <dgm:spPr/>
    </dgm:pt>
    <dgm:pt modelId="{0835CA36-42E7-7E42-9A75-80AF050E780E}" type="pres">
      <dgm:prSet presAssocID="{50D9FC19-0E8B-4395-90B8-F7BC82D07F93}" presName="composite" presStyleCnt="0"/>
      <dgm:spPr/>
    </dgm:pt>
    <dgm:pt modelId="{74794CC5-527F-5F41-A516-312BF0C194D5}" type="pres">
      <dgm:prSet presAssocID="{50D9FC19-0E8B-4395-90B8-F7BC82D07F93}" presName="parTx" presStyleLbl="alignNode1" presStyleIdx="1" presStyleCnt="2">
        <dgm:presLayoutVars>
          <dgm:chMax val="0"/>
          <dgm:chPref val="0"/>
          <dgm:bulletEnabled val="1"/>
        </dgm:presLayoutVars>
      </dgm:prSet>
      <dgm:spPr/>
    </dgm:pt>
    <dgm:pt modelId="{157872DA-2EE8-864F-AB8F-2EA6BFB24624}" type="pres">
      <dgm:prSet presAssocID="{50D9FC19-0E8B-4395-90B8-F7BC82D07F93}" presName="desTx" presStyleLbl="alignAccFollowNode1" presStyleIdx="1" presStyleCnt="2">
        <dgm:presLayoutVars>
          <dgm:bulletEnabled val="1"/>
        </dgm:presLayoutVars>
      </dgm:prSet>
      <dgm:spPr/>
    </dgm:pt>
  </dgm:ptLst>
  <dgm:cxnLst>
    <dgm:cxn modelId="{9A8D8D01-9369-4B11-9AB4-FA9ADF4A90DA}" srcId="{28C3D4E2-B409-422D-A87C-B4C3F7AFFA33}" destId="{EB11ECB5-FE71-4EAB-8145-91A2CC3FF9B8}" srcOrd="1" destOrd="0" parTransId="{E1335BBB-4CD4-42DF-9773-4572548FF681}" sibTransId="{8C354814-58DE-46C4-B48A-BAB2E39F723E}"/>
    <dgm:cxn modelId="{2825BA17-6B33-E740-902E-B48DD8C44D8B}" type="presOf" srcId="{3A73AECC-2161-4A7B-AB75-FA6E005A2A7B}" destId="{157872DA-2EE8-864F-AB8F-2EA6BFB24624}" srcOrd="0" destOrd="0" presId="urn:microsoft.com/office/officeart/2005/8/layout/hList1"/>
    <dgm:cxn modelId="{B559181E-7F9E-4E0C-9789-18C7B38CA18A}" srcId="{50D9FC19-0E8B-4395-90B8-F7BC82D07F93}" destId="{62C9E943-73FF-47BC-B86C-20864D983C15}" srcOrd="1" destOrd="0" parTransId="{9E71213E-26CE-4FD2-A10B-ADFFA3627A18}" sibTransId="{2A5D07E9-5D23-4A6C-B5F3-3A83FDC542A1}"/>
    <dgm:cxn modelId="{190BE632-20B2-754E-99CF-E926A7A3FD6A}" type="presOf" srcId="{EB11ECB5-FE71-4EAB-8145-91A2CC3FF9B8}" destId="{6C216DCC-0AA2-B540-8414-6FBC2D4127B3}" srcOrd="0" destOrd="1" presId="urn:microsoft.com/office/officeart/2005/8/layout/hList1"/>
    <dgm:cxn modelId="{D8886F35-5CA6-B945-9107-63DB48854B8A}" type="presOf" srcId="{30987D01-36B7-4435-933E-62E46A6DC063}" destId="{CCC4AE6F-FC50-4E44-99BB-56232F036665}" srcOrd="0" destOrd="0" presId="urn:microsoft.com/office/officeart/2005/8/layout/hList1"/>
    <dgm:cxn modelId="{14691067-221F-491F-AEFA-8EFA0D2ABA62}" srcId="{30987D01-36B7-4435-933E-62E46A6DC063}" destId="{28C3D4E2-B409-422D-A87C-B4C3F7AFFA33}" srcOrd="0" destOrd="0" parTransId="{FBC454B8-61E6-4C1C-8475-F957C85976F8}" sibTransId="{4C956D60-8346-4046-B8C6-53AD198E1C4C}"/>
    <dgm:cxn modelId="{8997D868-17A9-4C51-9918-0505D797DB3B}" srcId="{50D9FC19-0E8B-4395-90B8-F7BC82D07F93}" destId="{3A73AECC-2161-4A7B-AB75-FA6E005A2A7B}" srcOrd="0" destOrd="0" parTransId="{3FD086E4-57E3-43D4-8FFD-1DA70B0A58B0}" sibTransId="{494CBA49-A925-43AC-B1A9-E0362497B808}"/>
    <dgm:cxn modelId="{5B70C17D-F60E-D544-B450-7D1C4D6F62C5}" type="presOf" srcId="{50D9FC19-0E8B-4395-90B8-F7BC82D07F93}" destId="{74794CC5-527F-5F41-A516-312BF0C194D5}" srcOrd="0" destOrd="0" presId="urn:microsoft.com/office/officeart/2005/8/layout/hList1"/>
    <dgm:cxn modelId="{15EE0F8F-0862-4EF2-BE13-BC189C60D61A}" srcId="{30987D01-36B7-4435-933E-62E46A6DC063}" destId="{50D9FC19-0E8B-4395-90B8-F7BC82D07F93}" srcOrd="1" destOrd="0" parTransId="{0FB9451A-C307-491D-B2C9-70D23BEC9404}" sibTransId="{00273A61-5592-4363-8C36-F979C96130C9}"/>
    <dgm:cxn modelId="{3981189A-5FB8-AC4B-972E-D0D6D2E7DF98}" type="presOf" srcId="{28C3D4E2-B409-422D-A87C-B4C3F7AFFA33}" destId="{EFC90639-26DE-1A4E-8F5B-1826592D70B8}" srcOrd="0" destOrd="0" presId="urn:microsoft.com/office/officeart/2005/8/layout/hList1"/>
    <dgm:cxn modelId="{F9EF92B5-9656-1447-BD04-BB624D39D606}" type="presOf" srcId="{3915868E-AD7D-409B-AF19-D68655C6F06A}" destId="{6C216DCC-0AA2-B540-8414-6FBC2D4127B3}" srcOrd="0" destOrd="0" presId="urn:microsoft.com/office/officeart/2005/8/layout/hList1"/>
    <dgm:cxn modelId="{2D0C6CEF-53C7-EB43-8DD3-96EDABDBB1B5}" type="presOf" srcId="{62C9E943-73FF-47BC-B86C-20864D983C15}" destId="{157872DA-2EE8-864F-AB8F-2EA6BFB24624}" srcOrd="0" destOrd="1" presId="urn:microsoft.com/office/officeart/2005/8/layout/hList1"/>
    <dgm:cxn modelId="{807DFBF3-BE20-488B-9B18-7254497F6B7B}" srcId="{28C3D4E2-B409-422D-A87C-B4C3F7AFFA33}" destId="{3915868E-AD7D-409B-AF19-D68655C6F06A}" srcOrd="0" destOrd="0" parTransId="{5FBCA1B8-DA7B-41BB-8C51-E889C265313A}" sibTransId="{F8941662-950C-4679-A9BF-EECFB54D9382}"/>
    <dgm:cxn modelId="{4831F8A9-D22A-D94A-95A9-ED3F54D71D56}" type="presParOf" srcId="{CCC4AE6F-FC50-4E44-99BB-56232F036665}" destId="{A3DA53A5-F090-C141-B9D9-E272CBC30CCD}" srcOrd="0" destOrd="0" presId="urn:microsoft.com/office/officeart/2005/8/layout/hList1"/>
    <dgm:cxn modelId="{F12FA672-6749-3343-8052-0F84F2F95C8E}" type="presParOf" srcId="{A3DA53A5-F090-C141-B9D9-E272CBC30CCD}" destId="{EFC90639-26DE-1A4E-8F5B-1826592D70B8}" srcOrd="0" destOrd="0" presId="urn:microsoft.com/office/officeart/2005/8/layout/hList1"/>
    <dgm:cxn modelId="{0E198F52-07B9-F04A-99F4-522DEF140B88}" type="presParOf" srcId="{A3DA53A5-F090-C141-B9D9-E272CBC30CCD}" destId="{6C216DCC-0AA2-B540-8414-6FBC2D4127B3}" srcOrd="1" destOrd="0" presId="urn:microsoft.com/office/officeart/2005/8/layout/hList1"/>
    <dgm:cxn modelId="{4438286D-E7E4-FA4F-A624-2138FF489FA8}" type="presParOf" srcId="{CCC4AE6F-FC50-4E44-99BB-56232F036665}" destId="{3D36403A-2BC2-254D-BFC4-326C877B7B50}" srcOrd="1" destOrd="0" presId="urn:microsoft.com/office/officeart/2005/8/layout/hList1"/>
    <dgm:cxn modelId="{BCD463EF-6356-3F42-9D76-C3FC752C2BA2}" type="presParOf" srcId="{CCC4AE6F-FC50-4E44-99BB-56232F036665}" destId="{0835CA36-42E7-7E42-9A75-80AF050E780E}" srcOrd="2" destOrd="0" presId="urn:microsoft.com/office/officeart/2005/8/layout/hList1"/>
    <dgm:cxn modelId="{2A76695E-2478-B94B-928E-2FF44E75CF41}" type="presParOf" srcId="{0835CA36-42E7-7E42-9A75-80AF050E780E}" destId="{74794CC5-527F-5F41-A516-312BF0C194D5}" srcOrd="0" destOrd="0" presId="urn:microsoft.com/office/officeart/2005/8/layout/hList1"/>
    <dgm:cxn modelId="{E4129545-845C-924C-9494-3BDFA28E1C6F}" type="presParOf" srcId="{0835CA36-42E7-7E42-9A75-80AF050E780E}" destId="{157872DA-2EE8-864F-AB8F-2EA6BFB24624}"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DB2701-FB1B-48D3-95E1-5744B2BEE174}">
      <dsp:nvSpPr>
        <dsp:cNvPr id="0" name=""/>
        <dsp:cNvSpPr/>
      </dsp:nvSpPr>
      <dsp:spPr>
        <a:xfrm>
          <a:off x="0" y="531"/>
          <a:ext cx="10515600" cy="1242935"/>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D582B7-16D1-4A7F-A23C-B2BBF89E4666}">
      <dsp:nvSpPr>
        <dsp:cNvPr id="0" name=""/>
        <dsp:cNvSpPr/>
      </dsp:nvSpPr>
      <dsp:spPr>
        <a:xfrm>
          <a:off x="375988" y="280191"/>
          <a:ext cx="683614" cy="683614"/>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2067D37-6EF0-4EF0-834E-E6B6AFC4717E}">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GB" sz="2300" kern="1200" dirty="0"/>
            <a:t>Member led projects to find co-operative policy solutions to the challenges facing local government.  </a:t>
          </a:r>
          <a:br>
            <a:rPr lang="en-GB" sz="2300" kern="1200" dirty="0"/>
          </a:br>
          <a:r>
            <a:rPr lang="en-GB" sz="2300" kern="1200" dirty="0"/>
            <a:t>Open to all ideas, the more innovative the better!</a:t>
          </a:r>
          <a:endParaRPr lang="en-US" sz="2300" kern="1200" dirty="0"/>
        </a:p>
      </dsp:txBody>
      <dsp:txXfrm>
        <a:off x="1435590" y="531"/>
        <a:ext cx="9080009" cy="1242935"/>
      </dsp:txXfrm>
    </dsp:sp>
    <dsp:sp modelId="{C7FBC6F2-C4A4-471D-8719-573EB68611CC}">
      <dsp:nvSpPr>
        <dsp:cNvPr id="0" name=""/>
        <dsp:cNvSpPr/>
      </dsp:nvSpPr>
      <dsp:spPr>
        <a:xfrm>
          <a:off x="0" y="1554201"/>
          <a:ext cx="10515600" cy="1242935"/>
        </a:xfrm>
        <a:prstGeom prst="roundRect">
          <a:avLst>
            <a:gd name="adj" fmla="val 10000"/>
          </a:avLst>
        </a:prstGeom>
        <a:solidFill>
          <a:schemeClr val="accent2">
            <a:hueOff val="-727682"/>
            <a:satOff val="-41964"/>
            <a:lumOff val="4314"/>
            <a:alphaOff val="0"/>
          </a:schemeClr>
        </a:solidFill>
        <a:ln>
          <a:noFill/>
        </a:ln>
        <a:effectLst/>
      </dsp:spPr>
      <dsp:style>
        <a:lnRef idx="0">
          <a:scrgbClr r="0" g="0" b="0"/>
        </a:lnRef>
        <a:fillRef idx="1">
          <a:scrgbClr r="0" g="0" b="0"/>
        </a:fillRef>
        <a:effectRef idx="0">
          <a:scrgbClr r="0" g="0" b="0"/>
        </a:effectRef>
        <a:fontRef idx="minor"/>
      </dsp:style>
    </dsp:sp>
    <dsp:sp modelId="{34336EB9-FD2C-4777-84A1-2B4422F5D5B5}">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0EC92EF-818B-4318-906C-F3D2431DF91F}">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GB" sz="2300" kern="1200"/>
            <a:t>Policy Labs - </a:t>
          </a:r>
          <a:r>
            <a:rPr lang="en-GB" sz="2300" b="0" i="0" kern="1200"/>
            <a:t>more significant collaborative pieces of work that CCIN members work on together and eligible for between £10,000 - £20,000 of funding.</a:t>
          </a:r>
          <a:endParaRPr lang="en-US" sz="2300" kern="1200"/>
        </a:p>
      </dsp:txBody>
      <dsp:txXfrm>
        <a:off x="1435590" y="1554201"/>
        <a:ext cx="9080009" cy="1242935"/>
      </dsp:txXfrm>
    </dsp:sp>
    <dsp:sp modelId="{B36A8692-124E-5342-918D-9D835E04EE17}">
      <dsp:nvSpPr>
        <dsp:cNvPr id="0" name=""/>
        <dsp:cNvSpPr/>
      </dsp:nvSpPr>
      <dsp:spPr>
        <a:xfrm>
          <a:off x="0" y="3107870"/>
          <a:ext cx="10515600" cy="1242935"/>
        </a:xfrm>
        <a:prstGeom prst="roundRect">
          <a:avLst>
            <a:gd name="adj" fmla="val 10000"/>
          </a:avLst>
        </a:prstGeom>
        <a:solidFill>
          <a:schemeClr val="accent2">
            <a:hueOff val="-1455363"/>
            <a:satOff val="-83928"/>
            <a:lumOff val="8628"/>
            <a:alphaOff val="0"/>
          </a:schemeClr>
        </a:solidFill>
        <a:ln>
          <a:noFill/>
        </a:ln>
        <a:effectLst/>
      </dsp:spPr>
      <dsp:style>
        <a:lnRef idx="0">
          <a:scrgbClr r="0" g="0" b="0"/>
        </a:lnRef>
        <a:fillRef idx="1">
          <a:scrgbClr r="0" g="0" b="0"/>
        </a:fillRef>
        <a:effectRef idx="0">
          <a:scrgbClr r="0" g="0" b="0"/>
        </a:effectRef>
        <a:fontRef idx="minor"/>
      </dsp:style>
    </dsp:sp>
    <dsp:sp modelId="{06753C9A-961D-254D-A0D4-AB0C1130FBEC}">
      <dsp:nvSpPr>
        <dsp:cNvPr id="0" name=""/>
        <dsp:cNvSpPr/>
      </dsp:nvSpPr>
      <dsp:spPr>
        <a:xfrm>
          <a:off x="375988" y="3387531"/>
          <a:ext cx="683614" cy="683614"/>
        </a:xfrm>
        <a:prstGeom prst="rect">
          <a:avLst/>
        </a:prstGeom>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E11E4CA-2AC9-BD4B-97BA-1AA36A64C92B}">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GB" sz="2300" kern="1200" dirty="0"/>
            <a:t>Policy Prototypes - </a:t>
          </a:r>
          <a:r>
            <a:rPr lang="en-GB" sz="2300" b="0" i="0" kern="1200" dirty="0"/>
            <a:t>smaller projects delivered in a specific locality on behalf of the Network and eligible for up to £2,000 of funding.</a:t>
          </a:r>
          <a:endParaRPr lang="en-GB" sz="2300" kern="1200" dirty="0"/>
        </a:p>
      </dsp:txBody>
      <dsp:txXfrm>
        <a:off x="1435590" y="3107870"/>
        <a:ext cx="9080009" cy="12429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C90639-26DE-1A4E-8F5B-1826592D70B8}">
      <dsp:nvSpPr>
        <dsp:cNvPr id="0" name=""/>
        <dsp:cNvSpPr/>
      </dsp:nvSpPr>
      <dsp:spPr>
        <a:xfrm>
          <a:off x="53" y="29357"/>
          <a:ext cx="5106412" cy="1209600"/>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704" tIns="170688" rIns="298704" bIns="170688" numCol="1" spcCol="1270" anchor="ctr" anchorCtr="0">
          <a:noAutofit/>
        </a:bodyPr>
        <a:lstStyle/>
        <a:p>
          <a:pPr marL="0" lvl="0" indent="0" algn="ctr" defTabSz="1866900">
            <a:lnSpc>
              <a:spcPct val="90000"/>
            </a:lnSpc>
            <a:spcBef>
              <a:spcPct val="0"/>
            </a:spcBef>
            <a:spcAft>
              <a:spcPct val="35000"/>
            </a:spcAft>
            <a:buNone/>
          </a:pPr>
          <a:r>
            <a:rPr lang="en-GB" sz="4200" kern="1200"/>
            <a:t>Policy Labs – </a:t>
          </a:r>
          <a:endParaRPr lang="en-US" sz="4200" kern="1200"/>
        </a:p>
      </dsp:txBody>
      <dsp:txXfrm>
        <a:off x="53" y="29357"/>
        <a:ext cx="5106412" cy="1209600"/>
      </dsp:txXfrm>
    </dsp:sp>
    <dsp:sp modelId="{6C216DCC-0AA2-B540-8414-6FBC2D4127B3}">
      <dsp:nvSpPr>
        <dsp:cNvPr id="0" name=""/>
        <dsp:cNvSpPr/>
      </dsp:nvSpPr>
      <dsp:spPr>
        <a:xfrm>
          <a:off x="53" y="1238957"/>
          <a:ext cx="5106412" cy="2421090"/>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4028" tIns="224028" rIns="298704" bIns="336042" numCol="1" spcCol="1270" anchor="t" anchorCtr="0">
          <a:noAutofit/>
        </a:bodyPr>
        <a:lstStyle/>
        <a:p>
          <a:pPr marL="285750" lvl="1" indent="-285750" algn="l" defTabSz="1866900">
            <a:lnSpc>
              <a:spcPct val="90000"/>
            </a:lnSpc>
            <a:spcBef>
              <a:spcPct val="0"/>
            </a:spcBef>
            <a:spcAft>
              <a:spcPct val="15000"/>
            </a:spcAft>
            <a:buChar char="•"/>
          </a:pPr>
          <a:r>
            <a:rPr lang="en-GB" sz="4200" kern="1200" dirty="0"/>
            <a:t>£60k total budget</a:t>
          </a:r>
          <a:endParaRPr lang="en-US" sz="4200" kern="1200" dirty="0"/>
        </a:p>
        <a:p>
          <a:pPr marL="285750" lvl="1" indent="-285750" algn="l" defTabSz="1866900">
            <a:lnSpc>
              <a:spcPct val="90000"/>
            </a:lnSpc>
            <a:spcBef>
              <a:spcPct val="0"/>
            </a:spcBef>
            <a:spcAft>
              <a:spcPct val="15000"/>
            </a:spcAft>
            <a:buChar char="•"/>
          </a:pPr>
          <a:r>
            <a:rPr lang="en-GB" sz="4200" kern="1200" dirty="0"/>
            <a:t>24 months to deliver</a:t>
          </a:r>
          <a:endParaRPr lang="en-US" sz="4200" kern="1200" dirty="0"/>
        </a:p>
      </dsp:txBody>
      <dsp:txXfrm>
        <a:off x="53" y="1238957"/>
        <a:ext cx="5106412" cy="2421090"/>
      </dsp:txXfrm>
    </dsp:sp>
    <dsp:sp modelId="{74794CC5-527F-5F41-A516-312BF0C194D5}">
      <dsp:nvSpPr>
        <dsp:cNvPr id="0" name=""/>
        <dsp:cNvSpPr/>
      </dsp:nvSpPr>
      <dsp:spPr>
        <a:xfrm>
          <a:off x="5821363" y="29357"/>
          <a:ext cx="5106412" cy="1209600"/>
        </a:xfrm>
        <a:prstGeom prst="rect">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704" tIns="170688" rIns="298704" bIns="170688" numCol="1" spcCol="1270" anchor="ctr" anchorCtr="0">
          <a:noAutofit/>
        </a:bodyPr>
        <a:lstStyle/>
        <a:p>
          <a:pPr marL="0" lvl="0" indent="0" algn="ctr" defTabSz="1866900">
            <a:lnSpc>
              <a:spcPct val="90000"/>
            </a:lnSpc>
            <a:spcBef>
              <a:spcPct val="0"/>
            </a:spcBef>
            <a:spcAft>
              <a:spcPct val="35000"/>
            </a:spcAft>
            <a:buNone/>
          </a:pPr>
          <a:r>
            <a:rPr lang="en-GB" sz="4200" kern="1200"/>
            <a:t>Policy Prototypes – </a:t>
          </a:r>
          <a:endParaRPr lang="en-US" sz="4200" kern="1200"/>
        </a:p>
      </dsp:txBody>
      <dsp:txXfrm>
        <a:off x="5821363" y="29357"/>
        <a:ext cx="5106412" cy="1209600"/>
      </dsp:txXfrm>
    </dsp:sp>
    <dsp:sp modelId="{157872DA-2EE8-864F-AB8F-2EA6BFB24624}">
      <dsp:nvSpPr>
        <dsp:cNvPr id="0" name=""/>
        <dsp:cNvSpPr/>
      </dsp:nvSpPr>
      <dsp:spPr>
        <a:xfrm>
          <a:off x="5821363" y="1238957"/>
          <a:ext cx="5106412" cy="2421090"/>
        </a:xfrm>
        <a:prstGeom prst="rect">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4028" tIns="224028" rIns="298704" bIns="336042" numCol="1" spcCol="1270" anchor="t" anchorCtr="0">
          <a:noAutofit/>
        </a:bodyPr>
        <a:lstStyle/>
        <a:p>
          <a:pPr marL="285750" lvl="1" indent="-285750" algn="l" defTabSz="1866900">
            <a:lnSpc>
              <a:spcPct val="90000"/>
            </a:lnSpc>
            <a:spcBef>
              <a:spcPct val="0"/>
            </a:spcBef>
            <a:spcAft>
              <a:spcPct val="15000"/>
            </a:spcAft>
            <a:buChar char="•"/>
          </a:pPr>
          <a:r>
            <a:rPr lang="en-GB" sz="4200" kern="1200" dirty="0"/>
            <a:t>£15k total budget</a:t>
          </a:r>
          <a:endParaRPr lang="en-US" sz="4200" kern="1200" dirty="0"/>
        </a:p>
        <a:p>
          <a:pPr marL="285750" lvl="1" indent="-285750" algn="l" defTabSz="1866900">
            <a:lnSpc>
              <a:spcPct val="90000"/>
            </a:lnSpc>
            <a:spcBef>
              <a:spcPct val="0"/>
            </a:spcBef>
            <a:spcAft>
              <a:spcPct val="15000"/>
            </a:spcAft>
            <a:buChar char="•"/>
          </a:pPr>
          <a:r>
            <a:rPr lang="en-GB" sz="4200" kern="1200" dirty="0"/>
            <a:t>12 months to deliver</a:t>
          </a:r>
          <a:endParaRPr lang="en-US" sz="4200" kern="1200" dirty="0"/>
        </a:p>
      </dsp:txBody>
      <dsp:txXfrm>
        <a:off x="5821363" y="1238957"/>
        <a:ext cx="5106412" cy="242109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94BBE0E-385B-F94E-A950-107436CCC97E}"/>
              </a:ext>
            </a:extLst>
          </p:cNvPr>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7AF1476-F96A-C44E-90EE-AA70C3B1BAA6}"/>
              </a:ext>
            </a:extLst>
          </p:cNvPr>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6180C82F-2B46-6C43-B593-98084F6FF3E6}" type="datetimeFigureOut">
              <a:rPr lang="en-US" smtClean="0"/>
              <a:t>12/9/25</a:t>
            </a:fld>
            <a:endParaRPr lang="en-US"/>
          </a:p>
        </p:txBody>
      </p:sp>
      <p:sp>
        <p:nvSpPr>
          <p:cNvPr id="4" name="Footer Placeholder 3">
            <a:extLst>
              <a:ext uri="{FF2B5EF4-FFF2-40B4-BE49-F238E27FC236}">
                <a16:creationId xmlns:a16="http://schemas.microsoft.com/office/drawing/2014/main" id="{F7A645B6-3DE1-2F4F-BB98-2A3B0C76C81F}"/>
              </a:ext>
            </a:extLst>
          </p:cNvPr>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75F93C4-6F07-824F-86D2-6F2305BB7ED1}"/>
              </a:ext>
            </a:extLst>
          </p:cNvPr>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793EA4CB-8749-8B42-A086-754F728BC0A2}" type="slidenum">
              <a:rPr lang="en-US" smtClean="0"/>
              <a:t>‹#›</a:t>
            </a:fld>
            <a:endParaRPr lang="en-US"/>
          </a:p>
        </p:txBody>
      </p:sp>
    </p:spTree>
    <p:extLst>
      <p:ext uri="{BB962C8B-B14F-4D97-AF65-F5344CB8AC3E}">
        <p14:creationId xmlns:p14="http://schemas.microsoft.com/office/powerpoint/2010/main" val="28095406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7D7A0812-B966-D746-934E-41E476A6C17B}" type="datetimeFigureOut">
              <a:rPr lang="en-US" smtClean="0"/>
              <a:t>12/9/25</a:t>
            </a:fld>
            <a:endParaRPr lang="en-US"/>
          </a:p>
        </p:txBody>
      </p:sp>
      <p:sp>
        <p:nvSpPr>
          <p:cNvPr id="4" name="Slide Image Placeholder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A2973714-7447-E04E-A3B1-0A07A3ABEBE2}" type="slidenum">
              <a:rPr lang="en-US" smtClean="0"/>
              <a:t>‹#›</a:t>
            </a:fld>
            <a:endParaRPr lang="en-US"/>
          </a:p>
        </p:txBody>
      </p:sp>
    </p:spTree>
    <p:extLst>
      <p:ext uri="{BB962C8B-B14F-4D97-AF65-F5344CB8AC3E}">
        <p14:creationId xmlns:p14="http://schemas.microsoft.com/office/powerpoint/2010/main" val="3363698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973714-7447-E04E-A3B1-0A07A3ABEB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6814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For Policy Labs</a:t>
            </a: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 </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We recommend engaging a minimum of </a:t>
            </a: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three</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 other CCIN members to create a working group to support the development of your project. </a:t>
            </a: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We welcome applications from all Members, but the application must be submitted and overseen by a Full Member Council.  </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Members will have up to two years to deliver a Policy Lab.  Applications will be considered for funding of up to </a:t>
            </a: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£20,000, </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dependent on their scale and ambition.</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Policy Prototypes are </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smaller projects for members who want to deliver in their locality on behalf of the Network.  This funding is available to councils of all sizes, Opposition Groups and Minority Administrations. Members will have up to nine months to deliver a Policy Prototype. Applications will be considered for funding of up to </a:t>
            </a: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£2,000</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2973714-7447-E04E-A3B1-0A07A3ABEBE2}" type="slidenum">
              <a:rPr lang="en-US" smtClean="0"/>
              <a:t>3</a:t>
            </a:fld>
            <a:endParaRPr lang="en-US"/>
          </a:p>
        </p:txBody>
      </p:sp>
    </p:spTree>
    <p:extLst>
      <p:ext uri="{BB962C8B-B14F-4D97-AF65-F5344CB8AC3E}">
        <p14:creationId xmlns:p14="http://schemas.microsoft.com/office/powerpoint/2010/main" val="3439879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2973714-7447-E04E-A3B1-0A07A3ABEBE2}" type="slidenum">
              <a:rPr lang="en-US" smtClean="0"/>
              <a:t>4</a:t>
            </a:fld>
            <a:endParaRPr lang="en-US"/>
          </a:p>
        </p:txBody>
      </p:sp>
    </p:spTree>
    <p:extLst>
      <p:ext uri="{BB962C8B-B14F-4D97-AF65-F5344CB8AC3E}">
        <p14:creationId xmlns:p14="http://schemas.microsoft.com/office/powerpoint/2010/main" val="25276348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45CA4-5971-BC47-87E5-7DD6C66A4580}"/>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08F1923D-A74B-3E4B-A976-72B535D205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7D703D22-30BA-5E49-B885-AD1365862FFA}"/>
              </a:ext>
            </a:extLst>
          </p:cNvPr>
          <p:cNvSpPr>
            <a:spLocks noGrp="1"/>
          </p:cNvSpPr>
          <p:nvPr>
            <p:ph type="dt" sz="half" idx="10"/>
          </p:nvPr>
        </p:nvSpPr>
        <p:spPr/>
        <p:txBody>
          <a:bodyPr/>
          <a:lstStyle/>
          <a:p>
            <a:fld id="{3CEA02A8-1E04-6049-A247-6B0017C24346}" type="datetimeFigureOut">
              <a:rPr lang="en-GB" smtClean="0"/>
              <a:t>09/12/2025</a:t>
            </a:fld>
            <a:endParaRPr lang="en-GB"/>
          </a:p>
        </p:txBody>
      </p:sp>
      <p:sp>
        <p:nvSpPr>
          <p:cNvPr id="5" name="Footer Placeholder 4">
            <a:extLst>
              <a:ext uri="{FF2B5EF4-FFF2-40B4-BE49-F238E27FC236}">
                <a16:creationId xmlns:a16="http://schemas.microsoft.com/office/drawing/2014/main" id="{F9DC30ED-7B20-CB4A-B986-C4FEB6C6A68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88F457-0200-6A47-9A94-6DE185B687D1}"/>
              </a:ext>
            </a:extLst>
          </p:cNvPr>
          <p:cNvSpPr>
            <a:spLocks noGrp="1"/>
          </p:cNvSpPr>
          <p:nvPr>
            <p:ph type="sldNum" sz="quarter" idx="12"/>
          </p:nvPr>
        </p:nvSpPr>
        <p:spPr/>
        <p:txBody>
          <a:bodyPr/>
          <a:lstStyle/>
          <a:p>
            <a:fld id="{B8B58FAC-F4E6-6148-A87B-614AF73C514D}" type="slidenum">
              <a:rPr lang="en-GB" smtClean="0"/>
              <a:t>‹#›</a:t>
            </a:fld>
            <a:endParaRPr lang="en-GB"/>
          </a:p>
        </p:txBody>
      </p:sp>
    </p:spTree>
    <p:extLst>
      <p:ext uri="{BB962C8B-B14F-4D97-AF65-F5344CB8AC3E}">
        <p14:creationId xmlns:p14="http://schemas.microsoft.com/office/powerpoint/2010/main" val="1961948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74D10-6FB2-9143-B7D5-6B7F8676AC4A}"/>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DB96273B-6E4E-2945-A0D5-07F1D6F9647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67A02E5-0EB9-1548-862A-28A7C25E4DCA}"/>
              </a:ext>
            </a:extLst>
          </p:cNvPr>
          <p:cNvSpPr>
            <a:spLocks noGrp="1"/>
          </p:cNvSpPr>
          <p:nvPr>
            <p:ph type="dt" sz="half" idx="10"/>
          </p:nvPr>
        </p:nvSpPr>
        <p:spPr/>
        <p:txBody>
          <a:bodyPr/>
          <a:lstStyle/>
          <a:p>
            <a:fld id="{3CEA02A8-1E04-6049-A247-6B0017C24346}" type="datetimeFigureOut">
              <a:rPr lang="en-GB" smtClean="0"/>
              <a:t>09/12/2025</a:t>
            </a:fld>
            <a:endParaRPr lang="en-GB"/>
          </a:p>
        </p:txBody>
      </p:sp>
      <p:sp>
        <p:nvSpPr>
          <p:cNvPr id="5" name="Footer Placeholder 4">
            <a:extLst>
              <a:ext uri="{FF2B5EF4-FFF2-40B4-BE49-F238E27FC236}">
                <a16:creationId xmlns:a16="http://schemas.microsoft.com/office/drawing/2014/main" id="{A90457B4-5F1E-7147-9BFB-D202E41629B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15CB66-C735-BD4E-BE27-7C518999E0E8}"/>
              </a:ext>
            </a:extLst>
          </p:cNvPr>
          <p:cNvSpPr>
            <a:spLocks noGrp="1"/>
          </p:cNvSpPr>
          <p:nvPr>
            <p:ph type="sldNum" sz="quarter" idx="12"/>
          </p:nvPr>
        </p:nvSpPr>
        <p:spPr/>
        <p:txBody>
          <a:bodyPr/>
          <a:lstStyle/>
          <a:p>
            <a:fld id="{B8B58FAC-F4E6-6148-A87B-614AF73C514D}" type="slidenum">
              <a:rPr lang="en-GB" smtClean="0"/>
              <a:t>‹#›</a:t>
            </a:fld>
            <a:endParaRPr lang="en-GB"/>
          </a:p>
        </p:txBody>
      </p:sp>
    </p:spTree>
    <p:extLst>
      <p:ext uri="{BB962C8B-B14F-4D97-AF65-F5344CB8AC3E}">
        <p14:creationId xmlns:p14="http://schemas.microsoft.com/office/powerpoint/2010/main" val="1198927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B4E603D-536B-C94E-8445-B8D0B251AC30}"/>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60FF55D3-C072-A444-9A23-2A89F5C8244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D94BAA8-F77C-D249-992D-7DBA550E1902}"/>
              </a:ext>
            </a:extLst>
          </p:cNvPr>
          <p:cNvSpPr>
            <a:spLocks noGrp="1"/>
          </p:cNvSpPr>
          <p:nvPr>
            <p:ph type="dt" sz="half" idx="10"/>
          </p:nvPr>
        </p:nvSpPr>
        <p:spPr/>
        <p:txBody>
          <a:bodyPr/>
          <a:lstStyle/>
          <a:p>
            <a:fld id="{3CEA02A8-1E04-6049-A247-6B0017C24346}" type="datetimeFigureOut">
              <a:rPr lang="en-GB" smtClean="0"/>
              <a:t>09/12/2025</a:t>
            </a:fld>
            <a:endParaRPr lang="en-GB"/>
          </a:p>
        </p:txBody>
      </p:sp>
      <p:sp>
        <p:nvSpPr>
          <p:cNvPr id="5" name="Footer Placeholder 4">
            <a:extLst>
              <a:ext uri="{FF2B5EF4-FFF2-40B4-BE49-F238E27FC236}">
                <a16:creationId xmlns:a16="http://schemas.microsoft.com/office/drawing/2014/main" id="{E739CE5F-6798-1E45-ABA9-1FA53F6E5AE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3EA91E-DB74-4C4E-9BA2-8F22FCCC2BFE}"/>
              </a:ext>
            </a:extLst>
          </p:cNvPr>
          <p:cNvSpPr>
            <a:spLocks noGrp="1"/>
          </p:cNvSpPr>
          <p:nvPr>
            <p:ph type="sldNum" sz="quarter" idx="12"/>
          </p:nvPr>
        </p:nvSpPr>
        <p:spPr/>
        <p:txBody>
          <a:bodyPr/>
          <a:lstStyle/>
          <a:p>
            <a:fld id="{B8B58FAC-F4E6-6148-A87B-614AF73C514D}" type="slidenum">
              <a:rPr lang="en-GB" smtClean="0"/>
              <a:t>‹#›</a:t>
            </a:fld>
            <a:endParaRPr lang="en-GB"/>
          </a:p>
        </p:txBody>
      </p:sp>
    </p:spTree>
    <p:extLst>
      <p:ext uri="{BB962C8B-B14F-4D97-AF65-F5344CB8AC3E}">
        <p14:creationId xmlns:p14="http://schemas.microsoft.com/office/powerpoint/2010/main" val="19685201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1299396609"/>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52506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63247"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Title 4">
            <a:extLst>
              <a:ext uri="{FF2B5EF4-FFF2-40B4-BE49-F238E27FC236}">
                <a16:creationId xmlns:a16="http://schemas.microsoft.com/office/drawing/2014/main" id="{C0BA2265-AE8A-49DD-B36A-FB221BF14446}"/>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7169418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1688123" y="2133600"/>
            <a:ext cx="431409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89785" y="2133600"/>
            <a:ext cx="431409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6644181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75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7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693" y="1535113"/>
            <a:ext cx="538870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693" y="2174875"/>
            <a:ext cx="53887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775929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31571220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18618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4011247"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7385" y="273051"/>
            <a:ext cx="681501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0" y="1435101"/>
            <a:ext cx="401124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248544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2FA81-B62D-4F4C-96B0-620F8159CA66}"/>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3E13231-DE9D-A448-8DD0-740F08E90B1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063EF86-92B6-F845-88C3-BA6C285BB05C}"/>
              </a:ext>
            </a:extLst>
          </p:cNvPr>
          <p:cNvSpPr>
            <a:spLocks noGrp="1"/>
          </p:cNvSpPr>
          <p:nvPr>
            <p:ph type="dt" sz="half" idx="10"/>
          </p:nvPr>
        </p:nvSpPr>
        <p:spPr/>
        <p:txBody>
          <a:bodyPr/>
          <a:lstStyle/>
          <a:p>
            <a:fld id="{3CEA02A8-1E04-6049-A247-6B0017C24346}" type="datetimeFigureOut">
              <a:rPr lang="en-GB" smtClean="0"/>
              <a:t>09/12/2025</a:t>
            </a:fld>
            <a:endParaRPr lang="en-GB"/>
          </a:p>
        </p:txBody>
      </p:sp>
      <p:sp>
        <p:nvSpPr>
          <p:cNvPr id="5" name="Footer Placeholder 4">
            <a:extLst>
              <a:ext uri="{FF2B5EF4-FFF2-40B4-BE49-F238E27FC236}">
                <a16:creationId xmlns:a16="http://schemas.microsoft.com/office/drawing/2014/main" id="{5F2F5D40-289C-BC41-B860-F7EC58E7E1D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23E245A-018A-E24A-82C3-7F3FA7C11181}"/>
              </a:ext>
            </a:extLst>
          </p:cNvPr>
          <p:cNvSpPr>
            <a:spLocks noGrp="1"/>
          </p:cNvSpPr>
          <p:nvPr>
            <p:ph type="sldNum" sz="quarter" idx="12"/>
          </p:nvPr>
        </p:nvSpPr>
        <p:spPr/>
        <p:txBody>
          <a:bodyPr/>
          <a:lstStyle/>
          <a:p>
            <a:fld id="{B8B58FAC-F4E6-6148-A87B-614AF73C514D}" type="slidenum">
              <a:rPr lang="en-GB" smtClean="0"/>
              <a:t>‹#›</a:t>
            </a:fld>
            <a:endParaRPr lang="en-GB"/>
          </a:p>
        </p:txBody>
      </p:sp>
    </p:spTree>
    <p:extLst>
      <p:ext uri="{BB962C8B-B14F-4D97-AF65-F5344CB8AC3E}">
        <p14:creationId xmlns:p14="http://schemas.microsoft.com/office/powerpoint/2010/main" val="1213258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554"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554"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2389554"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285673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0716107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299939" y="742950"/>
            <a:ext cx="2203938" cy="550545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1688123" y="742950"/>
            <a:ext cx="6424246" cy="5505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03694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FB62D-6513-CB49-A56F-EB2749398CF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33E60EDF-A16C-9140-B75D-D9D7C4F9BF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73DFAA15-C804-8A46-89C7-69C1D7103CB8}"/>
              </a:ext>
            </a:extLst>
          </p:cNvPr>
          <p:cNvSpPr>
            <a:spLocks noGrp="1"/>
          </p:cNvSpPr>
          <p:nvPr>
            <p:ph type="dt" sz="half" idx="10"/>
          </p:nvPr>
        </p:nvSpPr>
        <p:spPr/>
        <p:txBody>
          <a:bodyPr/>
          <a:lstStyle/>
          <a:p>
            <a:fld id="{3CEA02A8-1E04-6049-A247-6B0017C24346}" type="datetimeFigureOut">
              <a:rPr lang="en-GB" smtClean="0"/>
              <a:t>09/12/2025</a:t>
            </a:fld>
            <a:endParaRPr lang="en-GB"/>
          </a:p>
        </p:txBody>
      </p:sp>
      <p:sp>
        <p:nvSpPr>
          <p:cNvPr id="5" name="Footer Placeholder 4">
            <a:extLst>
              <a:ext uri="{FF2B5EF4-FFF2-40B4-BE49-F238E27FC236}">
                <a16:creationId xmlns:a16="http://schemas.microsoft.com/office/drawing/2014/main" id="{C576361F-9FDE-D944-A8F5-9EB4E6ECFF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C5CF72C-0DCD-0041-A410-0258DB129552}"/>
              </a:ext>
            </a:extLst>
          </p:cNvPr>
          <p:cNvSpPr>
            <a:spLocks noGrp="1"/>
          </p:cNvSpPr>
          <p:nvPr>
            <p:ph type="sldNum" sz="quarter" idx="12"/>
          </p:nvPr>
        </p:nvSpPr>
        <p:spPr/>
        <p:txBody>
          <a:bodyPr/>
          <a:lstStyle/>
          <a:p>
            <a:fld id="{B8B58FAC-F4E6-6148-A87B-614AF73C514D}" type="slidenum">
              <a:rPr lang="en-GB" smtClean="0"/>
              <a:t>‹#›</a:t>
            </a:fld>
            <a:endParaRPr lang="en-GB"/>
          </a:p>
        </p:txBody>
      </p:sp>
    </p:spTree>
    <p:extLst>
      <p:ext uri="{BB962C8B-B14F-4D97-AF65-F5344CB8AC3E}">
        <p14:creationId xmlns:p14="http://schemas.microsoft.com/office/powerpoint/2010/main" val="1079039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7321C-5056-FF4F-B8B3-A6D275E8473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576E048A-9CBD-FF4A-BA9B-79CE2B46349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4BFE37C2-57A0-4B47-BE99-41F92AE60D7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CAE68CFB-7033-9A47-B3F2-C312025CB6F4}"/>
              </a:ext>
            </a:extLst>
          </p:cNvPr>
          <p:cNvSpPr>
            <a:spLocks noGrp="1"/>
          </p:cNvSpPr>
          <p:nvPr>
            <p:ph type="dt" sz="half" idx="10"/>
          </p:nvPr>
        </p:nvSpPr>
        <p:spPr/>
        <p:txBody>
          <a:bodyPr/>
          <a:lstStyle/>
          <a:p>
            <a:fld id="{3CEA02A8-1E04-6049-A247-6B0017C24346}" type="datetimeFigureOut">
              <a:rPr lang="en-GB" smtClean="0"/>
              <a:t>09/12/2025</a:t>
            </a:fld>
            <a:endParaRPr lang="en-GB"/>
          </a:p>
        </p:txBody>
      </p:sp>
      <p:sp>
        <p:nvSpPr>
          <p:cNvPr id="6" name="Footer Placeholder 5">
            <a:extLst>
              <a:ext uri="{FF2B5EF4-FFF2-40B4-BE49-F238E27FC236}">
                <a16:creationId xmlns:a16="http://schemas.microsoft.com/office/drawing/2014/main" id="{EE811818-5A69-4244-A8BD-9C64945BA0F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4C264A1-E1DA-F447-ABEC-17478D1E23D7}"/>
              </a:ext>
            </a:extLst>
          </p:cNvPr>
          <p:cNvSpPr>
            <a:spLocks noGrp="1"/>
          </p:cNvSpPr>
          <p:nvPr>
            <p:ph type="sldNum" sz="quarter" idx="12"/>
          </p:nvPr>
        </p:nvSpPr>
        <p:spPr/>
        <p:txBody>
          <a:bodyPr/>
          <a:lstStyle/>
          <a:p>
            <a:fld id="{B8B58FAC-F4E6-6148-A87B-614AF73C514D}" type="slidenum">
              <a:rPr lang="en-GB" smtClean="0"/>
              <a:t>‹#›</a:t>
            </a:fld>
            <a:endParaRPr lang="en-GB"/>
          </a:p>
        </p:txBody>
      </p:sp>
    </p:spTree>
    <p:extLst>
      <p:ext uri="{BB962C8B-B14F-4D97-AF65-F5344CB8AC3E}">
        <p14:creationId xmlns:p14="http://schemas.microsoft.com/office/powerpoint/2010/main" val="3358500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BBAD1-1400-EA4F-AE78-8A2A68E6FB13}"/>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8B372248-875F-4F42-B0A6-67422DA2B8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86E0B2E-5A46-FD47-B8FC-BC0ADF6EC5E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9433139A-46B7-3542-8FAF-CF14313896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0088307-DEA0-554E-85D7-E0C0FD15396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BBA0ABBE-27E7-B34B-9916-70B98CFA5CA8}"/>
              </a:ext>
            </a:extLst>
          </p:cNvPr>
          <p:cNvSpPr>
            <a:spLocks noGrp="1"/>
          </p:cNvSpPr>
          <p:nvPr>
            <p:ph type="dt" sz="half" idx="10"/>
          </p:nvPr>
        </p:nvSpPr>
        <p:spPr/>
        <p:txBody>
          <a:bodyPr/>
          <a:lstStyle/>
          <a:p>
            <a:fld id="{3CEA02A8-1E04-6049-A247-6B0017C24346}" type="datetimeFigureOut">
              <a:rPr lang="en-GB" smtClean="0"/>
              <a:t>09/12/2025</a:t>
            </a:fld>
            <a:endParaRPr lang="en-GB"/>
          </a:p>
        </p:txBody>
      </p:sp>
      <p:sp>
        <p:nvSpPr>
          <p:cNvPr id="8" name="Footer Placeholder 7">
            <a:extLst>
              <a:ext uri="{FF2B5EF4-FFF2-40B4-BE49-F238E27FC236}">
                <a16:creationId xmlns:a16="http://schemas.microsoft.com/office/drawing/2014/main" id="{B8FBE381-426B-C547-9E20-CE20367B625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97CBE44-2C88-4C41-B7E2-3DAFF92BD2AB}"/>
              </a:ext>
            </a:extLst>
          </p:cNvPr>
          <p:cNvSpPr>
            <a:spLocks noGrp="1"/>
          </p:cNvSpPr>
          <p:nvPr>
            <p:ph type="sldNum" sz="quarter" idx="12"/>
          </p:nvPr>
        </p:nvSpPr>
        <p:spPr/>
        <p:txBody>
          <a:bodyPr/>
          <a:lstStyle/>
          <a:p>
            <a:fld id="{B8B58FAC-F4E6-6148-A87B-614AF73C514D}" type="slidenum">
              <a:rPr lang="en-GB" smtClean="0"/>
              <a:t>‹#›</a:t>
            </a:fld>
            <a:endParaRPr lang="en-GB"/>
          </a:p>
        </p:txBody>
      </p:sp>
    </p:spTree>
    <p:extLst>
      <p:ext uri="{BB962C8B-B14F-4D97-AF65-F5344CB8AC3E}">
        <p14:creationId xmlns:p14="http://schemas.microsoft.com/office/powerpoint/2010/main" val="859047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40F65-A6C8-5948-A367-704EF4CCE389}"/>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840BAB44-22A1-9A43-8F3F-7FB41CFD9774}"/>
              </a:ext>
            </a:extLst>
          </p:cNvPr>
          <p:cNvSpPr>
            <a:spLocks noGrp="1"/>
          </p:cNvSpPr>
          <p:nvPr>
            <p:ph type="dt" sz="half" idx="10"/>
          </p:nvPr>
        </p:nvSpPr>
        <p:spPr/>
        <p:txBody>
          <a:bodyPr/>
          <a:lstStyle/>
          <a:p>
            <a:fld id="{3CEA02A8-1E04-6049-A247-6B0017C24346}" type="datetimeFigureOut">
              <a:rPr lang="en-GB" smtClean="0"/>
              <a:t>09/12/2025</a:t>
            </a:fld>
            <a:endParaRPr lang="en-GB"/>
          </a:p>
        </p:txBody>
      </p:sp>
      <p:sp>
        <p:nvSpPr>
          <p:cNvPr id="4" name="Footer Placeholder 3">
            <a:extLst>
              <a:ext uri="{FF2B5EF4-FFF2-40B4-BE49-F238E27FC236}">
                <a16:creationId xmlns:a16="http://schemas.microsoft.com/office/drawing/2014/main" id="{863A2186-6D32-EF44-A3B1-CC2769CB209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C5B2027-D58E-414F-8AE4-DBCA15635ADE}"/>
              </a:ext>
            </a:extLst>
          </p:cNvPr>
          <p:cNvSpPr>
            <a:spLocks noGrp="1"/>
          </p:cNvSpPr>
          <p:nvPr>
            <p:ph type="sldNum" sz="quarter" idx="12"/>
          </p:nvPr>
        </p:nvSpPr>
        <p:spPr/>
        <p:txBody>
          <a:bodyPr/>
          <a:lstStyle/>
          <a:p>
            <a:fld id="{B8B58FAC-F4E6-6148-A87B-614AF73C514D}" type="slidenum">
              <a:rPr lang="en-GB" smtClean="0"/>
              <a:t>‹#›</a:t>
            </a:fld>
            <a:endParaRPr lang="en-GB"/>
          </a:p>
        </p:txBody>
      </p:sp>
    </p:spTree>
    <p:extLst>
      <p:ext uri="{BB962C8B-B14F-4D97-AF65-F5344CB8AC3E}">
        <p14:creationId xmlns:p14="http://schemas.microsoft.com/office/powerpoint/2010/main" val="3801682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A6F681-95A2-BB4D-95F5-DBD8CE5299B3}"/>
              </a:ext>
            </a:extLst>
          </p:cNvPr>
          <p:cNvSpPr>
            <a:spLocks noGrp="1"/>
          </p:cNvSpPr>
          <p:nvPr>
            <p:ph type="dt" sz="half" idx="10"/>
          </p:nvPr>
        </p:nvSpPr>
        <p:spPr/>
        <p:txBody>
          <a:bodyPr/>
          <a:lstStyle/>
          <a:p>
            <a:fld id="{3CEA02A8-1E04-6049-A247-6B0017C24346}" type="datetimeFigureOut">
              <a:rPr lang="en-GB" smtClean="0"/>
              <a:t>09/12/2025</a:t>
            </a:fld>
            <a:endParaRPr lang="en-GB"/>
          </a:p>
        </p:txBody>
      </p:sp>
      <p:sp>
        <p:nvSpPr>
          <p:cNvPr id="3" name="Footer Placeholder 2">
            <a:extLst>
              <a:ext uri="{FF2B5EF4-FFF2-40B4-BE49-F238E27FC236}">
                <a16:creationId xmlns:a16="http://schemas.microsoft.com/office/drawing/2014/main" id="{F3225C0D-3902-EF4B-A8D9-DFEF880234F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85E7C90-21C7-E747-9805-2685035AA132}"/>
              </a:ext>
            </a:extLst>
          </p:cNvPr>
          <p:cNvSpPr>
            <a:spLocks noGrp="1"/>
          </p:cNvSpPr>
          <p:nvPr>
            <p:ph type="sldNum" sz="quarter" idx="12"/>
          </p:nvPr>
        </p:nvSpPr>
        <p:spPr/>
        <p:txBody>
          <a:bodyPr/>
          <a:lstStyle/>
          <a:p>
            <a:fld id="{B8B58FAC-F4E6-6148-A87B-614AF73C514D}" type="slidenum">
              <a:rPr lang="en-GB" smtClean="0"/>
              <a:t>‹#›</a:t>
            </a:fld>
            <a:endParaRPr lang="en-GB"/>
          </a:p>
        </p:txBody>
      </p:sp>
    </p:spTree>
    <p:extLst>
      <p:ext uri="{BB962C8B-B14F-4D97-AF65-F5344CB8AC3E}">
        <p14:creationId xmlns:p14="http://schemas.microsoft.com/office/powerpoint/2010/main" val="2768428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D41E2-8E0C-EE4A-A2F5-4D48A9BFE71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A1D1803E-E988-A84D-ABD7-DF9FEBC81D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74AE194E-F6AB-D646-B4D1-BED51305FA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CB58791-9CE3-8340-AF83-BE251ACA5D94}"/>
              </a:ext>
            </a:extLst>
          </p:cNvPr>
          <p:cNvSpPr>
            <a:spLocks noGrp="1"/>
          </p:cNvSpPr>
          <p:nvPr>
            <p:ph type="dt" sz="half" idx="10"/>
          </p:nvPr>
        </p:nvSpPr>
        <p:spPr/>
        <p:txBody>
          <a:bodyPr/>
          <a:lstStyle/>
          <a:p>
            <a:fld id="{3CEA02A8-1E04-6049-A247-6B0017C24346}" type="datetimeFigureOut">
              <a:rPr lang="en-GB" smtClean="0"/>
              <a:t>09/12/2025</a:t>
            </a:fld>
            <a:endParaRPr lang="en-GB"/>
          </a:p>
        </p:txBody>
      </p:sp>
      <p:sp>
        <p:nvSpPr>
          <p:cNvPr id="6" name="Footer Placeholder 5">
            <a:extLst>
              <a:ext uri="{FF2B5EF4-FFF2-40B4-BE49-F238E27FC236}">
                <a16:creationId xmlns:a16="http://schemas.microsoft.com/office/drawing/2014/main" id="{930F8844-4DD8-F247-8884-751DBC394C6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90067BE-AA63-7647-B240-6FEEE84913A6}"/>
              </a:ext>
            </a:extLst>
          </p:cNvPr>
          <p:cNvSpPr>
            <a:spLocks noGrp="1"/>
          </p:cNvSpPr>
          <p:nvPr>
            <p:ph type="sldNum" sz="quarter" idx="12"/>
          </p:nvPr>
        </p:nvSpPr>
        <p:spPr/>
        <p:txBody>
          <a:bodyPr/>
          <a:lstStyle/>
          <a:p>
            <a:fld id="{B8B58FAC-F4E6-6148-A87B-614AF73C514D}" type="slidenum">
              <a:rPr lang="en-GB" smtClean="0"/>
              <a:t>‹#›</a:t>
            </a:fld>
            <a:endParaRPr lang="en-GB"/>
          </a:p>
        </p:txBody>
      </p:sp>
    </p:spTree>
    <p:extLst>
      <p:ext uri="{BB962C8B-B14F-4D97-AF65-F5344CB8AC3E}">
        <p14:creationId xmlns:p14="http://schemas.microsoft.com/office/powerpoint/2010/main" val="4063196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B8AD4-DE21-694A-BC60-6549E4CD851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642844A1-75C8-E54B-9977-9527D26C86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8AA3DB1-D181-8B4C-AAAA-88CC1CFEE7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FA02BEB-FC46-D64A-9541-4A09C8507404}"/>
              </a:ext>
            </a:extLst>
          </p:cNvPr>
          <p:cNvSpPr>
            <a:spLocks noGrp="1"/>
          </p:cNvSpPr>
          <p:nvPr>
            <p:ph type="dt" sz="half" idx="10"/>
          </p:nvPr>
        </p:nvSpPr>
        <p:spPr/>
        <p:txBody>
          <a:bodyPr/>
          <a:lstStyle/>
          <a:p>
            <a:fld id="{3CEA02A8-1E04-6049-A247-6B0017C24346}" type="datetimeFigureOut">
              <a:rPr lang="en-GB" smtClean="0"/>
              <a:t>09/12/2025</a:t>
            </a:fld>
            <a:endParaRPr lang="en-GB"/>
          </a:p>
        </p:txBody>
      </p:sp>
      <p:sp>
        <p:nvSpPr>
          <p:cNvPr id="6" name="Footer Placeholder 5">
            <a:extLst>
              <a:ext uri="{FF2B5EF4-FFF2-40B4-BE49-F238E27FC236}">
                <a16:creationId xmlns:a16="http://schemas.microsoft.com/office/drawing/2014/main" id="{3FA6A8D0-C7B9-8348-BBCC-2B41C7B328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11FE37-5F55-3C4E-AFB3-5D4E5E30D413}"/>
              </a:ext>
            </a:extLst>
          </p:cNvPr>
          <p:cNvSpPr>
            <a:spLocks noGrp="1"/>
          </p:cNvSpPr>
          <p:nvPr>
            <p:ph type="sldNum" sz="quarter" idx="12"/>
          </p:nvPr>
        </p:nvSpPr>
        <p:spPr/>
        <p:txBody>
          <a:bodyPr/>
          <a:lstStyle/>
          <a:p>
            <a:fld id="{B8B58FAC-F4E6-6148-A87B-614AF73C514D}" type="slidenum">
              <a:rPr lang="en-GB" smtClean="0"/>
              <a:t>‹#›</a:t>
            </a:fld>
            <a:endParaRPr lang="en-GB"/>
          </a:p>
        </p:txBody>
      </p:sp>
    </p:spTree>
    <p:extLst>
      <p:ext uri="{BB962C8B-B14F-4D97-AF65-F5344CB8AC3E}">
        <p14:creationId xmlns:p14="http://schemas.microsoft.com/office/powerpoint/2010/main" val="3686632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56712C-7291-4A4E-A6F9-467628490F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DEA420F1-2A4E-094B-883E-68779CDB2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B73ED57-77A3-F246-A734-88A5E21052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EA02A8-1E04-6049-A247-6B0017C24346}" type="datetimeFigureOut">
              <a:rPr lang="en-GB" smtClean="0"/>
              <a:t>09/12/2025</a:t>
            </a:fld>
            <a:endParaRPr lang="en-GB"/>
          </a:p>
        </p:txBody>
      </p:sp>
      <p:sp>
        <p:nvSpPr>
          <p:cNvPr id="5" name="Footer Placeholder 4">
            <a:extLst>
              <a:ext uri="{FF2B5EF4-FFF2-40B4-BE49-F238E27FC236}">
                <a16:creationId xmlns:a16="http://schemas.microsoft.com/office/drawing/2014/main" id="{AB34519E-F910-6D45-BB11-397FDE7F56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2C2B76E-76FE-1A4D-BB7A-81C828FD46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B58FAC-F4E6-6148-A87B-614AF73C514D}" type="slidenum">
              <a:rPr lang="en-GB" smtClean="0"/>
              <a:t>‹#›</a:t>
            </a:fld>
            <a:endParaRPr lang="en-GB"/>
          </a:p>
        </p:txBody>
      </p:sp>
    </p:spTree>
    <p:extLst>
      <p:ext uri="{BB962C8B-B14F-4D97-AF65-F5344CB8AC3E}">
        <p14:creationId xmlns:p14="http://schemas.microsoft.com/office/powerpoint/2010/main" val="3205251719"/>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2" name="Rectangle 8"/>
          <p:cNvSpPr>
            <a:spLocks noGrp="1" noChangeArrowheads="1"/>
          </p:cNvSpPr>
          <p:nvPr>
            <p:ph type="title"/>
          </p:nvPr>
        </p:nvSpPr>
        <p:spPr bwMode="auto">
          <a:xfrm>
            <a:off x="1688123" y="742950"/>
            <a:ext cx="8815754"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pPr lvl="0"/>
            <a:r>
              <a:rPr lang="en-GB"/>
              <a:t>Slide Title</a:t>
            </a:r>
          </a:p>
        </p:txBody>
      </p:sp>
      <p:sp>
        <p:nvSpPr>
          <p:cNvPr id="1033" name="Rectangle 9"/>
          <p:cNvSpPr>
            <a:spLocks noGrp="1" noChangeArrowheads="1"/>
          </p:cNvSpPr>
          <p:nvPr>
            <p:ph type="body" idx="1"/>
          </p:nvPr>
        </p:nvSpPr>
        <p:spPr bwMode="auto">
          <a:xfrm>
            <a:off x="1688123" y="2133600"/>
            <a:ext cx="8815754" cy="33116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GB" dirty="0"/>
              <a:t>Body Text</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2" name="Rectangle 8"/>
          <p:cNvSpPr>
            <a:spLocks noChangeArrowheads="1"/>
          </p:cNvSpPr>
          <p:nvPr userDrawn="1"/>
        </p:nvSpPr>
        <p:spPr bwMode="auto">
          <a:xfrm>
            <a:off x="9552384" y="6381329"/>
            <a:ext cx="2658757" cy="2767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GB" sz="1200" b="0" dirty="0">
                <a:solidFill>
                  <a:srgbClr val="58348C"/>
                </a:solidFill>
                <a:latin typeface="Arial" charset="0"/>
              </a:rPr>
              <a:t>www.north-herts.gov.uk</a:t>
            </a:r>
          </a:p>
        </p:txBody>
      </p:sp>
      <p:pic>
        <p:nvPicPr>
          <p:cNvPr id="6" name="Picture 5" descr="Logo&#10;&#10;Description automatically generated with medium confidence">
            <a:extLst>
              <a:ext uri="{FF2B5EF4-FFF2-40B4-BE49-F238E27FC236}">
                <a16:creationId xmlns:a16="http://schemas.microsoft.com/office/drawing/2014/main" id="{1BE56564-A73E-47CF-B3FE-9CAD79AB07F9}"/>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58109" y="6013717"/>
            <a:ext cx="1772505" cy="644367"/>
          </a:xfrm>
          <a:prstGeom prst="rect">
            <a:avLst/>
          </a:prstGeom>
        </p:spPr>
      </p:pic>
      <p:pic>
        <p:nvPicPr>
          <p:cNvPr id="8" name="Picture 7" descr="Shape&#10;&#10;Description automatically generated">
            <a:extLst>
              <a:ext uri="{FF2B5EF4-FFF2-40B4-BE49-F238E27FC236}">
                <a16:creationId xmlns:a16="http://schemas.microsoft.com/office/drawing/2014/main" id="{50935F66-43A5-45C2-91F7-F807004FD532}"/>
              </a:ext>
            </a:extLst>
          </p:cNvPr>
          <p:cNvPicPr>
            <a:picLocks noChangeAspect="1"/>
          </p:cNvPicPr>
          <p:nvPr userDrawn="1"/>
        </p:nvPicPr>
        <p:blipFill>
          <a:blip r:embed="rId14">
            <a:alphaModFix amt="7000"/>
            <a:extLst>
              <a:ext uri="{28A0092B-C50C-407E-A947-70E740481C1C}">
                <a14:useLocalDpi xmlns:a14="http://schemas.microsoft.com/office/drawing/2010/main" val="0"/>
              </a:ext>
            </a:extLst>
          </a:blip>
          <a:stretch>
            <a:fillRect/>
          </a:stretch>
        </p:blipFill>
        <p:spPr>
          <a:xfrm>
            <a:off x="-373641" y="-3676185"/>
            <a:ext cx="13139337" cy="10012084"/>
          </a:xfrm>
          <a:prstGeom prst="rect">
            <a:avLst/>
          </a:prstGeom>
        </p:spPr>
      </p:pic>
    </p:spTree>
    <p:extLst>
      <p:ext uri="{BB962C8B-B14F-4D97-AF65-F5344CB8AC3E}">
        <p14:creationId xmlns:p14="http://schemas.microsoft.com/office/powerpoint/2010/main" val="127218229"/>
      </p:ext>
    </p:extLst>
  </p:cSld>
  <p:clrMap bg1="lt1" tx1="dk1" bg2="lt2" tx2="dk2" accent1="accent1" accent2="accent2" accent3="accent3" accent4="accent4" accent5="accent5" accent6="accent6" hlink="hlink" folHlink="folHlink"/>
  <p:sldLayoutIdLst>
    <p:sldLayoutId id="2147483869" r:id="rId1"/>
    <p:sldLayoutId id="2147483870"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txStyles>
    <p:titleStyle>
      <a:lvl1pPr algn="ctr" rtl="0" eaLnBrk="1" fontAlgn="base" hangingPunct="1">
        <a:lnSpc>
          <a:spcPct val="90000"/>
        </a:lnSpc>
        <a:spcBef>
          <a:spcPct val="0"/>
        </a:spcBef>
        <a:spcAft>
          <a:spcPct val="0"/>
        </a:spcAft>
        <a:defRPr sz="3600" b="1" i="1">
          <a:solidFill>
            <a:schemeClr val="tx2"/>
          </a:solidFill>
          <a:latin typeface="+mj-lt"/>
          <a:ea typeface="+mj-ea"/>
          <a:cs typeface="+mj-cs"/>
        </a:defRPr>
      </a:lvl1pPr>
      <a:lvl2pPr algn="ctr" rtl="0" eaLnBrk="1" fontAlgn="base" hangingPunct="1">
        <a:lnSpc>
          <a:spcPct val="90000"/>
        </a:lnSpc>
        <a:spcBef>
          <a:spcPct val="0"/>
        </a:spcBef>
        <a:spcAft>
          <a:spcPct val="0"/>
        </a:spcAft>
        <a:defRPr sz="3600" b="1" i="1">
          <a:solidFill>
            <a:schemeClr val="tx2"/>
          </a:solidFill>
          <a:latin typeface="Book Antiqua" pitchFamily="18" charset="0"/>
        </a:defRPr>
      </a:lvl2pPr>
      <a:lvl3pPr algn="ctr" rtl="0" eaLnBrk="1" fontAlgn="base" hangingPunct="1">
        <a:lnSpc>
          <a:spcPct val="90000"/>
        </a:lnSpc>
        <a:spcBef>
          <a:spcPct val="0"/>
        </a:spcBef>
        <a:spcAft>
          <a:spcPct val="0"/>
        </a:spcAft>
        <a:defRPr sz="3600" b="1" i="1">
          <a:solidFill>
            <a:schemeClr val="tx2"/>
          </a:solidFill>
          <a:latin typeface="Book Antiqua" pitchFamily="18" charset="0"/>
        </a:defRPr>
      </a:lvl3pPr>
      <a:lvl4pPr algn="ctr" rtl="0" eaLnBrk="1" fontAlgn="base" hangingPunct="1">
        <a:lnSpc>
          <a:spcPct val="90000"/>
        </a:lnSpc>
        <a:spcBef>
          <a:spcPct val="0"/>
        </a:spcBef>
        <a:spcAft>
          <a:spcPct val="0"/>
        </a:spcAft>
        <a:defRPr sz="3600" b="1" i="1">
          <a:solidFill>
            <a:schemeClr val="tx2"/>
          </a:solidFill>
          <a:latin typeface="Book Antiqua" pitchFamily="18" charset="0"/>
        </a:defRPr>
      </a:lvl4pPr>
      <a:lvl5pPr algn="ctr" rtl="0" eaLnBrk="1" fontAlgn="base" hangingPunct="1">
        <a:lnSpc>
          <a:spcPct val="90000"/>
        </a:lnSpc>
        <a:spcBef>
          <a:spcPct val="0"/>
        </a:spcBef>
        <a:spcAft>
          <a:spcPct val="0"/>
        </a:spcAft>
        <a:defRPr sz="3600" b="1" i="1">
          <a:solidFill>
            <a:schemeClr val="tx2"/>
          </a:solidFill>
          <a:latin typeface="Book Antiqua" pitchFamily="18" charset="0"/>
        </a:defRPr>
      </a:lvl5pPr>
      <a:lvl6pPr marL="457200" algn="ctr" rtl="0" eaLnBrk="1" fontAlgn="base" hangingPunct="1">
        <a:lnSpc>
          <a:spcPct val="90000"/>
        </a:lnSpc>
        <a:spcBef>
          <a:spcPct val="0"/>
        </a:spcBef>
        <a:spcAft>
          <a:spcPct val="0"/>
        </a:spcAft>
        <a:defRPr sz="3600" b="1" i="1">
          <a:solidFill>
            <a:schemeClr val="tx2"/>
          </a:solidFill>
          <a:latin typeface="Book Antiqua" pitchFamily="18" charset="0"/>
        </a:defRPr>
      </a:lvl6pPr>
      <a:lvl7pPr marL="914400" algn="ctr" rtl="0" eaLnBrk="1" fontAlgn="base" hangingPunct="1">
        <a:lnSpc>
          <a:spcPct val="90000"/>
        </a:lnSpc>
        <a:spcBef>
          <a:spcPct val="0"/>
        </a:spcBef>
        <a:spcAft>
          <a:spcPct val="0"/>
        </a:spcAft>
        <a:defRPr sz="3600" b="1" i="1">
          <a:solidFill>
            <a:schemeClr val="tx2"/>
          </a:solidFill>
          <a:latin typeface="Book Antiqua" pitchFamily="18" charset="0"/>
        </a:defRPr>
      </a:lvl7pPr>
      <a:lvl8pPr marL="1371600" algn="ctr" rtl="0" eaLnBrk="1" fontAlgn="base" hangingPunct="1">
        <a:lnSpc>
          <a:spcPct val="90000"/>
        </a:lnSpc>
        <a:spcBef>
          <a:spcPct val="0"/>
        </a:spcBef>
        <a:spcAft>
          <a:spcPct val="0"/>
        </a:spcAft>
        <a:defRPr sz="3600" b="1" i="1">
          <a:solidFill>
            <a:schemeClr val="tx2"/>
          </a:solidFill>
          <a:latin typeface="Book Antiqua" pitchFamily="18" charset="0"/>
        </a:defRPr>
      </a:lvl8pPr>
      <a:lvl9pPr marL="1828800" algn="ctr" rtl="0" eaLnBrk="1" fontAlgn="base" hangingPunct="1">
        <a:lnSpc>
          <a:spcPct val="90000"/>
        </a:lnSpc>
        <a:spcBef>
          <a:spcPct val="0"/>
        </a:spcBef>
        <a:spcAft>
          <a:spcPct val="0"/>
        </a:spcAft>
        <a:defRPr sz="3600" b="1" i="1">
          <a:solidFill>
            <a:schemeClr val="tx2"/>
          </a:solidFill>
          <a:latin typeface="Book Antiqua" pitchFamily="18" charset="0"/>
        </a:defRPr>
      </a:lvl9pPr>
    </p:titleStyle>
    <p:bodyStyle>
      <a:lvl1pPr marL="285750" indent="-285750" algn="l" rtl="0" eaLnBrk="1" fontAlgn="base" hangingPunct="1">
        <a:lnSpc>
          <a:spcPct val="90000"/>
        </a:lnSpc>
        <a:spcBef>
          <a:spcPct val="30000"/>
        </a:spcBef>
        <a:spcAft>
          <a:spcPct val="0"/>
        </a:spcAft>
        <a:buClr>
          <a:schemeClr val="hlink"/>
        </a:buClr>
        <a:buSzPct val="75000"/>
        <a:buFont typeface="Monotype Sorts" pitchFamily="2" charset="2"/>
        <a:buChar char="n"/>
        <a:defRPr sz="2400">
          <a:solidFill>
            <a:schemeClr val="tx1"/>
          </a:solidFill>
          <a:latin typeface="+mn-lt"/>
          <a:ea typeface="+mn-ea"/>
          <a:cs typeface="+mn-cs"/>
        </a:defRPr>
      </a:lvl1pPr>
      <a:lvl2pPr marL="685800" indent="-228600" algn="l" rtl="0" eaLnBrk="1" fontAlgn="base" hangingPunct="1">
        <a:lnSpc>
          <a:spcPct val="90000"/>
        </a:lnSpc>
        <a:spcBef>
          <a:spcPct val="30000"/>
        </a:spcBef>
        <a:spcAft>
          <a:spcPct val="0"/>
        </a:spcAft>
        <a:buClr>
          <a:schemeClr val="accent2"/>
        </a:buClr>
        <a:buSzPct val="100000"/>
        <a:buChar char="–"/>
        <a:defRPr>
          <a:solidFill>
            <a:schemeClr val="tx1"/>
          </a:solidFill>
          <a:latin typeface="+mn-lt"/>
        </a:defRPr>
      </a:lvl2pPr>
      <a:lvl3pPr marL="1143000" indent="-228600" algn="l" rtl="0" eaLnBrk="1" fontAlgn="base" hangingPunct="1">
        <a:lnSpc>
          <a:spcPct val="90000"/>
        </a:lnSpc>
        <a:spcBef>
          <a:spcPct val="30000"/>
        </a:spcBef>
        <a:spcAft>
          <a:spcPct val="0"/>
        </a:spcAft>
        <a:buSzPct val="100000"/>
        <a:buChar char="»"/>
        <a:defRPr>
          <a:solidFill>
            <a:schemeClr val="tx1"/>
          </a:solidFill>
          <a:latin typeface="+mn-lt"/>
        </a:defRPr>
      </a:lvl3pPr>
      <a:lvl4pPr marL="1543050" indent="-171450" algn="l" rtl="0" eaLnBrk="1" fontAlgn="base" hangingPunct="1">
        <a:lnSpc>
          <a:spcPct val="90000"/>
        </a:lnSpc>
        <a:spcBef>
          <a:spcPct val="30000"/>
        </a:spcBef>
        <a:spcAft>
          <a:spcPct val="0"/>
        </a:spcAft>
        <a:buClr>
          <a:schemeClr val="hlink"/>
        </a:buClr>
        <a:buSzPct val="75000"/>
        <a:buFont typeface="Monotype Sorts" pitchFamily="2" charset="2"/>
        <a:buChar char="n"/>
        <a:defRPr sz="1400">
          <a:solidFill>
            <a:schemeClr val="tx1"/>
          </a:solidFill>
          <a:latin typeface="+mn-lt"/>
        </a:defRPr>
      </a:lvl4pPr>
      <a:lvl5pPr marL="2000250" indent="-171450" algn="l" rtl="0" eaLnBrk="1" fontAlgn="base" hangingPunct="1">
        <a:lnSpc>
          <a:spcPct val="90000"/>
        </a:lnSpc>
        <a:spcBef>
          <a:spcPct val="30000"/>
        </a:spcBef>
        <a:spcAft>
          <a:spcPct val="0"/>
        </a:spcAft>
        <a:buSzPct val="100000"/>
        <a:buChar char="–"/>
        <a:defRPr sz="1400">
          <a:solidFill>
            <a:schemeClr val="tx1"/>
          </a:solidFill>
          <a:latin typeface="+mn-lt"/>
        </a:defRPr>
      </a:lvl5pPr>
      <a:lvl6pPr marL="2457450" indent="-171450" algn="l" rtl="0" eaLnBrk="1" fontAlgn="base" hangingPunct="1">
        <a:lnSpc>
          <a:spcPct val="90000"/>
        </a:lnSpc>
        <a:spcBef>
          <a:spcPct val="30000"/>
        </a:spcBef>
        <a:spcAft>
          <a:spcPct val="0"/>
        </a:spcAft>
        <a:buSzPct val="100000"/>
        <a:buChar char="–"/>
        <a:defRPr sz="1400">
          <a:solidFill>
            <a:schemeClr val="tx1"/>
          </a:solidFill>
          <a:latin typeface="+mn-lt"/>
        </a:defRPr>
      </a:lvl6pPr>
      <a:lvl7pPr marL="2914650" indent="-171450" algn="l" rtl="0" eaLnBrk="1" fontAlgn="base" hangingPunct="1">
        <a:lnSpc>
          <a:spcPct val="90000"/>
        </a:lnSpc>
        <a:spcBef>
          <a:spcPct val="30000"/>
        </a:spcBef>
        <a:spcAft>
          <a:spcPct val="0"/>
        </a:spcAft>
        <a:buSzPct val="100000"/>
        <a:buChar char="–"/>
        <a:defRPr sz="1400">
          <a:solidFill>
            <a:schemeClr val="tx1"/>
          </a:solidFill>
          <a:latin typeface="+mn-lt"/>
        </a:defRPr>
      </a:lvl7pPr>
      <a:lvl8pPr marL="3371850" indent="-171450" algn="l" rtl="0" eaLnBrk="1" fontAlgn="base" hangingPunct="1">
        <a:lnSpc>
          <a:spcPct val="90000"/>
        </a:lnSpc>
        <a:spcBef>
          <a:spcPct val="30000"/>
        </a:spcBef>
        <a:spcAft>
          <a:spcPct val="0"/>
        </a:spcAft>
        <a:buSzPct val="100000"/>
        <a:buChar char="–"/>
        <a:defRPr sz="1400">
          <a:solidFill>
            <a:schemeClr val="tx1"/>
          </a:solidFill>
          <a:latin typeface="+mn-lt"/>
        </a:defRPr>
      </a:lvl8pPr>
      <a:lvl9pPr marL="3829050" indent="-171450" algn="l" rtl="0" eaLnBrk="1" fontAlgn="base" hangingPunct="1">
        <a:lnSpc>
          <a:spcPct val="90000"/>
        </a:lnSpc>
        <a:spcBef>
          <a:spcPct val="30000"/>
        </a:spcBef>
        <a:spcAft>
          <a:spcPct val="0"/>
        </a:spcAft>
        <a:buSzPct val="100000"/>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bit.ly/CCINbids24"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905BA41-EE6E-4F80-8636-447F22DD72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14957FCF-0BCE-9648-BF6A-1578703BC2C4}"/>
              </a:ext>
            </a:extLst>
          </p:cNvPr>
          <p:cNvSpPr>
            <a:spLocks noGrp="1"/>
          </p:cNvSpPr>
          <p:nvPr>
            <p:ph type="ctrTitle"/>
          </p:nvPr>
        </p:nvSpPr>
        <p:spPr>
          <a:xfrm>
            <a:off x="1848465" y="3298722"/>
            <a:ext cx="8495070" cy="1784402"/>
          </a:xfrm>
        </p:spPr>
        <p:txBody>
          <a:bodyPr anchor="b">
            <a:normAutofit/>
          </a:bodyPr>
          <a:lstStyle/>
          <a:p>
            <a:r>
              <a:rPr lang="en-GB" dirty="0">
                <a:solidFill>
                  <a:srgbClr val="FFFFFF"/>
                </a:solidFill>
              </a:rPr>
              <a:t>Policy Labs and Prototypes 2025/26 Budget year</a:t>
            </a:r>
          </a:p>
        </p:txBody>
      </p:sp>
      <p:sp>
        <p:nvSpPr>
          <p:cNvPr id="15" name="Oval 14">
            <a:extLst>
              <a:ext uri="{FF2B5EF4-FFF2-40B4-BE49-F238E27FC236}">
                <a16:creationId xmlns:a16="http://schemas.microsoft.com/office/drawing/2014/main" id="{CD7549B2-EE05-4558-8C64-AC46755F2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25914" y="889251"/>
            <a:ext cx="2140172" cy="2140172"/>
          </a:xfrm>
          <a:prstGeom prst="ellipse">
            <a:avLst/>
          </a:prstGeom>
          <a:solidFill>
            <a:srgbClr val="FFFFFF"/>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Graphic 9" descr="Lightbulb">
            <a:extLst>
              <a:ext uri="{FF2B5EF4-FFF2-40B4-BE49-F238E27FC236}">
                <a16:creationId xmlns:a16="http://schemas.microsoft.com/office/drawing/2014/main" id="{8FB7AA3F-8205-4C48-B609-D3210BC264B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08264" y="1371601"/>
            <a:ext cx="1175474" cy="1175474"/>
          </a:xfrm>
          <a:prstGeom prst="rect">
            <a:avLst/>
          </a:prstGeom>
        </p:spPr>
      </p:pic>
    </p:spTree>
    <p:extLst>
      <p:ext uri="{BB962C8B-B14F-4D97-AF65-F5344CB8AC3E}">
        <p14:creationId xmlns:p14="http://schemas.microsoft.com/office/powerpoint/2010/main" val="875907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2" name="Rectangle 41">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16CC37D-76B1-E94A-AA6A-652AFD3CB411}"/>
              </a:ext>
            </a:extLst>
          </p:cNvPr>
          <p:cNvSpPr>
            <a:spLocks noGrp="1"/>
          </p:cNvSpPr>
          <p:nvPr>
            <p:ph type="title"/>
          </p:nvPr>
        </p:nvSpPr>
        <p:spPr>
          <a:xfrm>
            <a:off x="838200" y="556995"/>
            <a:ext cx="10515600" cy="1133693"/>
          </a:xfrm>
        </p:spPr>
        <p:txBody>
          <a:bodyPr>
            <a:normAutofit/>
          </a:bodyPr>
          <a:lstStyle/>
          <a:p>
            <a:r>
              <a:rPr lang="en-US" dirty="0"/>
              <a:t>CCIN Policy Lab &amp; Prototype funded projects</a:t>
            </a:r>
          </a:p>
        </p:txBody>
      </p:sp>
      <p:graphicFrame>
        <p:nvGraphicFramePr>
          <p:cNvPr id="37" name="Content Placeholder 2">
            <a:extLst>
              <a:ext uri="{FF2B5EF4-FFF2-40B4-BE49-F238E27FC236}">
                <a16:creationId xmlns:a16="http://schemas.microsoft.com/office/drawing/2014/main" id="{B2916F26-78F6-41BA-984C-CB2BE8C05A16}"/>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37519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1AD0913-7D5B-744B-ABAF-73258F4CB45E}"/>
              </a:ext>
            </a:extLst>
          </p:cNvPr>
          <p:cNvSpPr>
            <a:spLocks noGrp="1"/>
          </p:cNvSpPr>
          <p:nvPr>
            <p:ph type="title"/>
          </p:nvPr>
        </p:nvSpPr>
        <p:spPr>
          <a:xfrm>
            <a:off x="1383564" y="348865"/>
            <a:ext cx="9718111" cy="1576446"/>
          </a:xfrm>
        </p:spPr>
        <p:txBody>
          <a:bodyPr anchor="ctr">
            <a:normAutofit/>
          </a:bodyPr>
          <a:lstStyle/>
          <a:p>
            <a:r>
              <a:rPr lang="en-GB" sz="4000" dirty="0">
                <a:solidFill>
                  <a:srgbClr val="FFFFFF"/>
                </a:solidFill>
              </a:rPr>
              <a:t>Key points of 2025/26 process</a:t>
            </a:r>
          </a:p>
        </p:txBody>
      </p:sp>
      <p:graphicFrame>
        <p:nvGraphicFramePr>
          <p:cNvPr id="5" name="Content Placeholder 2">
            <a:extLst>
              <a:ext uri="{FF2B5EF4-FFF2-40B4-BE49-F238E27FC236}">
                <a16:creationId xmlns:a16="http://schemas.microsoft.com/office/drawing/2014/main" id="{4CC15C02-9043-4CD2-A777-E2D713074E23}"/>
              </a:ext>
            </a:extLst>
          </p:cNvPr>
          <p:cNvGraphicFramePr>
            <a:graphicFrameLocks noGrp="1"/>
          </p:cNvGraphicFramePr>
          <p:nvPr>
            <p:ph idx="1"/>
            <p:extLst>
              <p:ext uri="{D42A27DB-BD31-4B8C-83A1-F6EECF244321}">
                <p14:modId xmlns:p14="http://schemas.microsoft.com/office/powerpoint/2010/main" val="1533630128"/>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45329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E2B703B-46F9-481A-A605-82E2A828C4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EBB0479-AD80-296C-AB41-90782298B5D6}"/>
              </a:ext>
            </a:extLst>
          </p:cNvPr>
          <p:cNvSpPr>
            <a:spLocks noGrp="1"/>
          </p:cNvSpPr>
          <p:nvPr>
            <p:ph type="title"/>
          </p:nvPr>
        </p:nvSpPr>
        <p:spPr>
          <a:xfrm>
            <a:off x="838200" y="459863"/>
            <a:ext cx="10515600" cy="1004594"/>
          </a:xfrm>
        </p:spPr>
        <p:txBody>
          <a:bodyPr>
            <a:normAutofit/>
          </a:bodyPr>
          <a:lstStyle/>
          <a:p>
            <a:pPr algn="ctr"/>
            <a:r>
              <a:rPr lang="en-US" dirty="0">
                <a:solidFill>
                  <a:srgbClr val="FFFFFF"/>
                </a:solidFill>
              </a:rPr>
              <a:t>Timetable for Policy Bids 2025/26</a:t>
            </a:r>
          </a:p>
        </p:txBody>
      </p:sp>
      <p:sp>
        <p:nvSpPr>
          <p:cNvPr id="12" name="Rectangle: Rounded Corners 11">
            <a:extLst>
              <a:ext uri="{FF2B5EF4-FFF2-40B4-BE49-F238E27FC236}">
                <a16:creationId xmlns:a16="http://schemas.microsoft.com/office/drawing/2014/main" id="{F13BE4D7-0C3D-4906-B230-A1C5B4665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496" y="1587970"/>
            <a:ext cx="11033008" cy="4768380"/>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4">
            <a:extLst>
              <a:ext uri="{FF2B5EF4-FFF2-40B4-BE49-F238E27FC236}">
                <a16:creationId xmlns:a16="http://schemas.microsoft.com/office/drawing/2014/main" id="{FD8A8383-ED99-785D-219D-23568B7D2A58}"/>
              </a:ext>
            </a:extLst>
          </p:cNvPr>
          <p:cNvGraphicFramePr>
            <a:graphicFrameLocks noGrp="1"/>
          </p:cNvGraphicFramePr>
          <p:nvPr>
            <p:ph idx="1"/>
            <p:extLst>
              <p:ext uri="{D42A27DB-BD31-4B8C-83A1-F6EECF244321}">
                <p14:modId xmlns:p14="http://schemas.microsoft.com/office/powerpoint/2010/main" val="2879795531"/>
              </p:ext>
            </p:extLst>
          </p:nvPr>
        </p:nvGraphicFramePr>
        <p:xfrm>
          <a:off x="838199" y="1758462"/>
          <a:ext cx="9618785" cy="4496475"/>
        </p:xfrm>
        <a:graphic>
          <a:graphicData uri="http://schemas.openxmlformats.org/drawingml/2006/table">
            <a:tbl>
              <a:tblPr firstRow="1" bandRow="1">
                <a:tableStyleId>{5C22544A-7EE6-4342-B048-85BDC9FD1C3A}</a:tableStyleId>
              </a:tblPr>
              <a:tblGrid>
                <a:gridCol w="2748544">
                  <a:extLst>
                    <a:ext uri="{9D8B030D-6E8A-4147-A177-3AD203B41FA5}">
                      <a16:colId xmlns:a16="http://schemas.microsoft.com/office/drawing/2014/main" val="2683917649"/>
                    </a:ext>
                  </a:extLst>
                </a:gridCol>
                <a:gridCol w="6870241">
                  <a:extLst>
                    <a:ext uri="{9D8B030D-6E8A-4147-A177-3AD203B41FA5}">
                      <a16:colId xmlns:a16="http://schemas.microsoft.com/office/drawing/2014/main" val="112771378"/>
                    </a:ext>
                  </a:extLst>
                </a:gridCol>
              </a:tblGrid>
              <a:tr h="500788">
                <a:tc>
                  <a:txBody>
                    <a:bodyPr/>
                    <a:lstStyle/>
                    <a:p>
                      <a:r>
                        <a:rPr lang="en-GB" sz="2000" dirty="0"/>
                        <a:t>Dates</a:t>
                      </a:r>
                    </a:p>
                  </a:txBody>
                  <a:tcPr marL="123275" marR="123275" marT="61637" marB="61637"/>
                </a:tc>
                <a:tc>
                  <a:txBody>
                    <a:bodyPr/>
                    <a:lstStyle/>
                    <a:p>
                      <a:endParaRPr lang="en-US" sz="1300" dirty="0"/>
                    </a:p>
                  </a:txBody>
                  <a:tcPr marL="65796" marR="65796" marT="32898" marB="32898"/>
                </a:tc>
                <a:extLst>
                  <a:ext uri="{0D108BD9-81ED-4DB2-BD59-A6C34878D82A}">
                    <a16:rowId xmlns:a16="http://schemas.microsoft.com/office/drawing/2014/main" val="3884968408"/>
                  </a:ext>
                </a:extLst>
              </a:tr>
              <a:tr h="500788">
                <a:tc>
                  <a:txBody>
                    <a:bodyPr/>
                    <a:lstStyle/>
                    <a:p>
                      <a:r>
                        <a:rPr lang="en-GB" sz="2000">
                          <a:solidFill>
                            <a:srgbClr val="FF0000"/>
                          </a:solidFill>
                        </a:rPr>
                        <a:t>10 – 12 </a:t>
                      </a:r>
                      <a:r>
                        <a:rPr lang="en-GB" sz="2000"/>
                        <a:t>February </a:t>
                      </a:r>
                      <a:r>
                        <a:rPr lang="en-GB" sz="2000" dirty="0"/>
                        <a:t>2026</a:t>
                      </a:r>
                    </a:p>
                  </a:txBody>
                  <a:tcPr marL="123275" marR="123275" marT="61637" marB="61637"/>
                </a:tc>
                <a:tc>
                  <a:txBody>
                    <a:bodyPr/>
                    <a:lstStyle/>
                    <a:p>
                      <a:r>
                        <a:rPr lang="en-GB" sz="2000" dirty="0"/>
                        <a:t>Launch at Annual Conference</a:t>
                      </a:r>
                    </a:p>
                  </a:txBody>
                  <a:tcPr marL="123275" marR="123275" marT="61637" marB="61637"/>
                </a:tc>
                <a:extLst>
                  <a:ext uri="{0D108BD9-81ED-4DB2-BD59-A6C34878D82A}">
                    <a16:rowId xmlns:a16="http://schemas.microsoft.com/office/drawing/2014/main" val="397952046"/>
                  </a:ext>
                </a:extLst>
              </a:tr>
              <a:tr h="500788">
                <a:tc>
                  <a:txBody>
                    <a:bodyPr/>
                    <a:lstStyle/>
                    <a:p>
                      <a:r>
                        <a:rPr lang="en-GB" sz="2000" dirty="0"/>
                        <a:t>16 March 2026</a:t>
                      </a:r>
                    </a:p>
                  </a:txBody>
                  <a:tcPr marL="123275" marR="123275" marT="61637" marB="61637"/>
                </a:tc>
                <a:tc>
                  <a:txBody>
                    <a:bodyPr/>
                    <a:lstStyle/>
                    <a:p>
                      <a:r>
                        <a:rPr lang="en-GB" sz="2000" dirty="0"/>
                        <a:t>Closing date for submission of all Bids</a:t>
                      </a:r>
                    </a:p>
                  </a:txBody>
                  <a:tcPr marL="123275" marR="123275" marT="61637" marB="61637"/>
                </a:tc>
                <a:extLst>
                  <a:ext uri="{0D108BD9-81ED-4DB2-BD59-A6C34878D82A}">
                    <a16:rowId xmlns:a16="http://schemas.microsoft.com/office/drawing/2014/main" val="2834871350"/>
                  </a:ext>
                </a:extLst>
              </a:tr>
              <a:tr h="500788">
                <a:tc>
                  <a:txBody>
                    <a:bodyPr/>
                    <a:lstStyle/>
                    <a:p>
                      <a:r>
                        <a:rPr lang="en-GB" sz="2000" dirty="0"/>
                        <a:t>w/b 23 March 2026</a:t>
                      </a:r>
                    </a:p>
                  </a:txBody>
                  <a:tcPr marL="123275" marR="123275" marT="61637" marB="6163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t>EOC &amp; V&amp;P Board consider Bids</a:t>
                      </a:r>
                    </a:p>
                  </a:txBody>
                  <a:tcPr marL="123275" marR="123275" marT="61637" marB="61637"/>
                </a:tc>
                <a:extLst>
                  <a:ext uri="{0D108BD9-81ED-4DB2-BD59-A6C34878D82A}">
                    <a16:rowId xmlns:a16="http://schemas.microsoft.com/office/drawing/2014/main" val="1778758355"/>
                  </a:ext>
                </a:extLst>
              </a:tr>
              <a:tr h="837522">
                <a:tc>
                  <a:txBody>
                    <a:bodyPr/>
                    <a:lstStyle/>
                    <a:p>
                      <a:r>
                        <a:rPr lang="en-GB" sz="2000" dirty="0"/>
                        <a:t>30 March – 10 April 2026</a:t>
                      </a:r>
                    </a:p>
                  </a:txBody>
                  <a:tcPr marL="123275" marR="123275" marT="61637" marB="61637"/>
                </a:tc>
                <a:tc>
                  <a:txBody>
                    <a:bodyPr/>
                    <a:lstStyle/>
                    <a:p>
                      <a:r>
                        <a:rPr lang="en-GB" sz="2000" dirty="0"/>
                        <a:t>Bidders are asked to respond to any further questions raised by Governance</a:t>
                      </a:r>
                    </a:p>
                  </a:txBody>
                  <a:tcPr marL="123275" marR="123275" marT="61637" marB="61637"/>
                </a:tc>
                <a:extLst>
                  <a:ext uri="{0D108BD9-81ED-4DB2-BD59-A6C34878D82A}">
                    <a16:rowId xmlns:a16="http://schemas.microsoft.com/office/drawing/2014/main" val="4157052201"/>
                  </a:ext>
                </a:extLst>
              </a:tr>
              <a:tr h="500788">
                <a:tc>
                  <a:txBody>
                    <a:bodyPr/>
                    <a:lstStyle/>
                    <a:p>
                      <a:r>
                        <a:rPr lang="en-GB" sz="2000" dirty="0"/>
                        <a:t>w/b 13 April 2026</a:t>
                      </a:r>
                    </a:p>
                  </a:txBody>
                  <a:tcPr marL="123275" marR="123275" marT="61637" marB="6163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t>Sign-off of successful bids by V&amp;P </a:t>
                      </a:r>
                      <a:r>
                        <a:rPr lang="en-GB" sz="2000"/>
                        <a:t>(meeting)</a:t>
                      </a:r>
                      <a:endParaRPr lang="en-GB" sz="2000" dirty="0"/>
                    </a:p>
                  </a:txBody>
                  <a:tcPr marL="123275" marR="123275" marT="61637" marB="61637"/>
                </a:tc>
                <a:extLst>
                  <a:ext uri="{0D108BD9-81ED-4DB2-BD59-A6C34878D82A}">
                    <a16:rowId xmlns:a16="http://schemas.microsoft.com/office/drawing/2014/main" val="3919850071"/>
                  </a:ext>
                </a:extLst>
              </a:tr>
              <a:tr h="500788">
                <a:tc>
                  <a:txBody>
                    <a:bodyPr/>
                    <a:lstStyle/>
                    <a:p>
                      <a:r>
                        <a:rPr lang="en-GB" sz="2000" dirty="0"/>
                        <a:t>w/b 20 April 2026</a:t>
                      </a:r>
                    </a:p>
                  </a:txBody>
                  <a:tcPr marL="123275" marR="123275" marT="61637" marB="6163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t>Budgets signed off by EOC (via email)</a:t>
                      </a:r>
                    </a:p>
                  </a:txBody>
                  <a:tcPr marL="123275" marR="123275" marT="61637" marB="61637"/>
                </a:tc>
                <a:extLst>
                  <a:ext uri="{0D108BD9-81ED-4DB2-BD59-A6C34878D82A}">
                    <a16:rowId xmlns:a16="http://schemas.microsoft.com/office/drawing/2014/main" val="137143068"/>
                  </a:ext>
                </a:extLst>
              </a:tr>
              <a:tr h="6542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t>w/b 15 June 2026</a:t>
                      </a:r>
                    </a:p>
                  </a:txBody>
                  <a:tcPr marL="123275" marR="123275" marT="61637" marB="6163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t>Contracts awarded/work starts</a:t>
                      </a:r>
                    </a:p>
                    <a:p>
                      <a:endParaRPr lang="en-US" sz="1300" dirty="0"/>
                    </a:p>
                  </a:txBody>
                  <a:tcPr marL="65796" marR="65796" marT="32898" marB="32898"/>
                </a:tc>
                <a:extLst>
                  <a:ext uri="{0D108BD9-81ED-4DB2-BD59-A6C34878D82A}">
                    <a16:rowId xmlns:a16="http://schemas.microsoft.com/office/drawing/2014/main" val="2839166504"/>
                  </a:ext>
                </a:extLst>
              </a:tr>
            </a:tbl>
          </a:graphicData>
        </a:graphic>
      </p:graphicFrame>
      <p:sp>
        <p:nvSpPr>
          <p:cNvPr id="4" name="TextBox 3">
            <a:extLst>
              <a:ext uri="{FF2B5EF4-FFF2-40B4-BE49-F238E27FC236}">
                <a16:creationId xmlns:a16="http://schemas.microsoft.com/office/drawing/2014/main" id="{64747F54-D6C4-1F30-4BB1-9D791631779A}"/>
              </a:ext>
            </a:extLst>
          </p:cNvPr>
          <p:cNvSpPr txBox="1"/>
          <p:nvPr/>
        </p:nvSpPr>
        <p:spPr>
          <a:xfrm>
            <a:off x="3047268" y="6398137"/>
            <a:ext cx="6097464" cy="369332"/>
          </a:xfrm>
          <a:prstGeom prst="rect">
            <a:avLst/>
          </a:prstGeom>
          <a:noFill/>
        </p:spPr>
        <p:txBody>
          <a:bodyPr wrap="square">
            <a:spAutoFit/>
          </a:bodyPr>
          <a:lstStyle/>
          <a:p>
            <a:pPr lvl="0"/>
            <a:r>
              <a:rPr lang="en-US" dirty="0"/>
              <a:t>For more information visit </a:t>
            </a:r>
            <a:r>
              <a:rPr lang="en-GB" b="1" i="0" dirty="0">
                <a:hlinkClick r:id="rId3"/>
              </a:rPr>
              <a:t>https://bit.ly/CCINbids25</a:t>
            </a:r>
            <a:endParaRPr lang="en-US" dirty="0"/>
          </a:p>
        </p:txBody>
      </p:sp>
    </p:spTree>
    <p:extLst>
      <p:ext uri="{BB962C8B-B14F-4D97-AF65-F5344CB8AC3E}">
        <p14:creationId xmlns:p14="http://schemas.microsoft.com/office/powerpoint/2010/main" val="40747898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saville on 'Nhdc\Data\Users' (H:)">
  <a:themeElements>
    <a:clrScheme name="">
      <a:dk1>
        <a:srgbClr val="000000"/>
      </a:dk1>
      <a:lt1>
        <a:srgbClr val="FFFFFF"/>
      </a:lt1>
      <a:dk2>
        <a:srgbClr val="000000"/>
      </a:dk2>
      <a:lt2>
        <a:srgbClr val="500093"/>
      </a:lt2>
      <a:accent1>
        <a:srgbClr val="7B00E4"/>
      </a:accent1>
      <a:accent2>
        <a:srgbClr val="7B00E4"/>
      </a:accent2>
      <a:accent3>
        <a:srgbClr val="FFFFFF"/>
      </a:accent3>
      <a:accent4>
        <a:srgbClr val="000000"/>
      </a:accent4>
      <a:accent5>
        <a:srgbClr val="BFAAEF"/>
      </a:accent5>
      <a:accent6>
        <a:srgbClr val="6F00CF"/>
      </a:accent6>
      <a:hlink>
        <a:srgbClr val="037C03"/>
      </a:hlink>
      <a:folHlink>
        <a:srgbClr val="919191"/>
      </a:folHlink>
    </a:clrScheme>
    <a:fontScheme name="Lsaville on 'Nhdc\Data\Users' (H:)">
      <a:majorFont>
        <a:latin typeface="Book Antiqu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800" b="1" i="0" u="none" strike="noStrike" cap="none" normalizeH="0" baseline="0" smtClean="0">
            <a:ln>
              <a:noFill/>
            </a:ln>
            <a:solidFill>
              <a:schemeClr val="tx1"/>
            </a:solidFill>
            <a:effectLst/>
            <a:latin typeface="Arial Black" pitchFamily="34" charset="0"/>
          </a:defRPr>
        </a:defPPr>
      </a:lstStyle>
    </a:spDef>
    <a:ln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800" b="1" i="0" u="none" strike="noStrike" cap="none" normalizeH="0" baseline="0" smtClean="0">
            <a:ln>
              <a:noFill/>
            </a:ln>
            <a:solidFill>
              <a:schemeClr val="tx1"/>
            </a:solidFill>
            <a:effectLst/>
            <a:latin typeface="Arial Black" pitchFamily="34" charset="0"/>
          </a:defRPr>
        </a:defPPr>
      </a:lstStyle>
    </a:lnDef>
  </a:objectDefaults>
  <a:extraClrSchemeLst>
    <a:extraClrScheme>
      <a:clrScheme name="Lsaville on 'Nhdc\Data\Users' (H:)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saville on 'Nhdc\Data\Users' (H:)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saville on 'Nhdc\Data\Users' (H:)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saville on 'Nhdc\Data\Users' (H:)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saville on 'Nhdc\Data\Users' (H:)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saville on 'Nhdc\Data\Users' (H:)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saville on 'Nhdc\Data\Users' (H:)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North Herts Council.pptx" id="{19FE99B6-9635-43EF-AD89-F0D791B6776D}" vid="{6CB587A2-964E-4F88-8D70-56DA2541D8DC}"/>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12510</TotalTime>
  <Words>374</Words>
  <Application>Microsoft Macintosh PowerPoint</Application>
  <PresentationFormat>Widescreen</PresentationFormat>
  <Paragraphs>35</Paragraphs>
  <Slides>4</Slides>
  <Notes>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vt:i4>
      </vt:variant>
    </vt:vector>
  </HeadingPairs>
  <TitlesOfParts>
    <vt:vector size="11" baseType="lpstr">
      <vt:lpstr>Arial</vt:lpstr>
      <vt:lpstr>Book Antiqua</vt:lpstr>
      <vt:lpstr>Calibri</vt:lpstr>
      <vt:lpstr>Calibri Light</vt:lpstr>
      <vt:lpstr>Monotype Sorts</vt:lpstr>
      <vt:lpstr>1_Office Theme</vt:lpstr>
      <vt:lpstr>Lsaville on 'Nhdc\Data\Users' (H:)</vt:lpstr>
      <vt:lpstr>Policy Labs and Prototypes 2025/26 Budget year</vt:lpstr>
      <vt:lpstr>CCIN Policy Lab &amp; Prototype funded projects</vt:lpstr>
      <vt:lpstr>Key points of 2025/26 process</vt:lpstr>
      <vt:lpstr>Timetable for Policy Bids 2025/26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Nicola Huckerby</dc:creator>
  <cp:lastModifiedBy>Andrew Huckerby</cp:lastModifiedBy>
  <cp:revision>17</cp:revision>
  <cp:lastPrinted>2022-06-15T13:40:04Z</cp:lastPrinted>
  <dcterms:created xsi:type="dcterms:W3CDTF">2020-07-15T11:37:27Z</dcterms:created>
  <dcterms:modified xsi:type="dcterms:W3CDTF">2025-12-09T10:07:53Z</dcterms:modified>
</cp:coreProperties>
</file>