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96" r:id="rId3"/>
    <p:sldMasterId id="2147483725" r:id="rId4"/>
    <p:sldMasterId id="2147483790" r:id="rId5"/>
    <p:sldMasterId id="2147483807" r:id="rId6"/>
    <p:sldMasterId id="2147483819" r:id="rId7"/>
    <p:sldMasterId id="2147483825" r:id="rId8"/>
    <p:sldMasterId id="2147483837" r:id="rId9"/>
  </p:sldMasterIdLst>
  <p:notesMasterIdLst>
    <p:notesMasterId r:id="rId61"/>
  </p:notesMasterIdLst>
  <p:handoutMasterIdLst>
    <p:handoutMasterId r:id="rId62"/>
  </p:handoutMasterIdLst>
  <p:sldIdLst>
    <p:sldId id="790" r:id="rId10"/>
    <p:sldId id="797" r:id="rId11"/>
    <p:sldId id="257" r:id="rId12"/>
    <p:sldId id="934" r:id="rId13"/>
    <p:sldId id="305" r:id="rId14"/>
    <p:sldId id="785" r:id="rId15"/>
    <p:sldId id="907" r:id="rId16"/>
    <p:sldId id="908" r:id="rId17"/>
    <p:sldId id="917" r:id="rId18"/>
    <p:sldId id="842" r:id="rId19"/>
    <p:sldId id="895" r:id="rId20"/>
    <p:sldId id="896" r:id="rId21"/>
    <p:sldId id="935" r:id="rId22"/>
    <p:sldId id="918" r:id="rId23"/>
    <p:sldId id="368" r:id="rId24"/>
    <p:sldId id="906" r:id="rId25"/>
    <p:sldId id="752" r:id="rId26"/>
    <p:sldId id="754" r:id="rId27"/>
    <p:sldId id="755" r:id="rId28"/>
    <p:sldId id="913" r:id="rId29"/>
    <p:sldId id="855" r:id="rId30"/>
    <p:sldId id="541" r:id="rId31"/>
    <p:sldId id="858" r:id="rId32"/>
    <p:sldId id="871" r:id="rId33"/>
    <p:sldId id="921" r:id="rId34"/>
    <p:sldId id="928" r:id="rId35"/>
    <p:sldId id="885" r:id="rId36"/>
    <p:sldId id="922" r:id="rId37"/>
    <p:sldId id="753" r:id="rId38"/>
    <p:sldId id="923" r:id="rId39"/>
    <p:sldId id="910" r:id="rId40"/>
    <p:sldId id="867" r:id="rId41"/>
    <p:sldId id="920" r:id="rId42"/>
    <p:sldId id="924" r:id="rId43"/>
    <p:sldId id="926" r:id="rId44"/>
    <p:sldId id="929" r:id="rId45"/>
    <p:sldId id="811" r:id="rId46"/>
    <p:sldId id="269" r:id="rId47"/>
    <p:sldId id="931" r:id="rId48"/>
    <p:sldId id="818" r:id="rId49"/>
    <p:sldId id="932" r:id="rId50"/>
    <p:sldId id="933" r:id="rId51"/>
    <p:sldId id="930" r:id="rId52"/>
    <p:sldId id="256" r:id="rId53"/>
    <p:sldId id="936" r:id="rId54"/>
    <p:sldId id="258" r:id="rId55"/>
    <p:sldId id="259" r:id="rId56"/>
    <p:sldId id="260" r:id="rId57"/>
    <p:sldId id="261" r:id="rId58"/>
    <p:sldId id="262" r:id="rId59"/>
    <p:sldId id="81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a Huckerby" initials="NH" lastIdx="12" clrIdx="0">
    <p:extLst>
      <p:ext uri="{19B8F6BF-5375-455C-9EA6-DF929625EA0E}">
        <p15:presenceInfo xmlns:p15="http://schemas.microsoft.com/office/powerpoint/2012/main" userId="S::hello@nicolahuckerby.com::df3c5172-a35a-4d46-9032-0c807a44cd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2A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D03676-B65C-5440-8EE4-3BDE3DD5D142}" v="23" dt="2025-02-11T22:45:54.1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73"/>
    <p:restoredTop sz="86164"/>
  </p:normalViewPr>
  <p:slideViewPr>
    <p:cSldViewPr snapToGrid="0" snapToObjects="1">
      <p:cViewPr varScale="1">
        <p:scale>
          <a:sx n="109" d="100"/>
          <a:sy n="109" d="100"/>
        </p:scale>
        <p:origin x="1488"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45" d="100"/>
          <a:sy n="145" d="100"/>
        </p:scale>
        <p:origin x="4624"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commentAuthors" Target="commentAuthors.xml"/><Relationship Id="rId68"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diagrams/_rels/data1.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78.svg"/><Relationship Id="rId3" Type="http://schemas.openxmlformats.org/officeDocument/2006/relationships/image" Target="../media/image168.svg"/><Relationship Id="rId7" Type="http://schemas.openxmlformats.org/officeDocument/2006/relationships/image" Target="../media/image172.svg"/><Relationship Id="rId12" Type="http://schemas.openxmlformats.org/officeDocument/2006/relationships/image" Target="../media/image177.png"/><Relationship Id="rId2" Type="http://schemas.openxmlformats.org/officeDocument/2006/relationships/image" Target="../media/image167.png"/><Relationship Id="rId1" Type="http://schemas.openxmlformats.org/officeDocument/2006/relationships/hyperlink" Target="http://www.councils.coop/" TargetMode="External"/><Relationship Id="rId6" Type="http://schemas.openxmlformats.org/officeDocument/2006/relationships/image" Target="../media/image171.png"/><Relationship Id="rId11" Type="http://schemas.openxmlformats.org/officeDocument/2006/relationships/image" Target="../media/image176.svg"/><Relationship Id="rId5" Type="http://schemas.openxmlformats.org/officeDocument/2006/relationships/image" Target="../media/image170.svg"/><Relationship Id="rId10" Type="http://schemas.openxmlformats.org/officeDocument/2006/relationships/image" Target="../media/image175.png"/><Relationship Id="rId4" Type="http://schemas.openxmlformats.org/officeDocument/2006/relationships/image" Target="../media/image169.png"/><Relationship Id="rId9" Type="http://schemas.openxmlformats.org/officeDocument/2006/relationships/image" Target="../media/image174.svg"/></Relationships>
</file>

<file path=ppt/diagrams/_rels/data5.xml.rels><?xml version="1.0" encoding="UTF-8" standalone="yes"?>
<Relationships xmlns="http://schemas.openxmlformats.org/package/2006/relationships"><Relationship Id="rId8" Type="http://schemas.openxmlformats.org/officeDocument/2006/relationships/image" Target="../media/image187.svg"/><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image" Target="../media/image181.svg"/><Relationship Id="rId1" Type="http://schemas.openxmlformats.org/officeDocument/2006/relationships/image" Target="../media/image180.png"/><Relationship Id="rId6" Type="http://schemas.openxmlformats.org/officeDocument/2006/relationships/image" Target="../media/image185.svg"/><Relationship Id="rId5" Type="http://schemas.openxmlformats.org/officeDocument/2006/relationships/image" Target="../media/image184.png"/><Relationship Id="rId10" Type="http://schemas.openxmlformats.org/officeDocument/2006/relationships/image" Target="../media/image189.svg"/><Relationship Id="rId4" Type="http://schemas.openxmlformats.org/officeDocument/2006/relationships/image" Target="../media/image183.svg"/><Relationship Id="rId9" Type="http://schemas.openxmlformats.org/officeDocument/2006/relationships/image" Target="../media/image188.png"/></Relationships>
</file>

<file path=ppt/diagrams/_rels/data6.xml.rels><?xml version="1.0" encoding="UTF-8" standalone="yes"?>
<Relationships xmlns="http://schemas.openxmlformats.org/package/2006/relationships"><Relationship Id="rId8" Type="http://schemas.openxmlformats.org/officeDocument/2006/relationships/image" Target="../media/image197.svg"/><Relationship Id="rId3" Type="http://schemas.openxmlformats.org/officeDocument/2006/relationships/image" Target="../media/image192.png"/><Relationship Id="rId7" Type="http://schemas.openxmlformats.org/officeDocument/2006/relationships/image" Target="../media/image196.png"/><Relationship Id="rId12" Type="http://schemas.openxmlformats.org/officeDocument/2006/relationships/image" Target="../media/image201.svg"/><Relationship Id="rId2" Type="http://schemas.openxmlformats.org/officeDocument/2006/relationships/image" Target="../media/image191.svg"/><Relationship Id="rId1" Type="http://schemas.openxmlformats.org/officeDocument/2006/relationships/image" Target="../media/image190.png"/><Relationship Id="rId6" Type="http://schemas.openxmlformats.org/officeDocument/2006/relationships/image" Target="../media/image195.svg"/><Relationship Id="rId11" Type="http://schemas.openxmlformats.org/officeDocument/2006/relationships/image" Target="../media/image200.png"/><Relationship Id="rId5" Type="http://schemas.openxmlformats.org/officeDocument/2006/relationships/image" Target="../media/image194.png"/><Relationship Id="rId10" Type="http://schemas.openxmlformats.org/officeDocument/2006/relationships/image" Target="../media/image199.svg"/><Relationship Id="rId4" Type="http://schemas.openxmlformats.org/officeDocument/2006/relationships/image" Target="../media/image193.svg"/><Relationship Id="rId9" Type="http://schemas.openxmlformats.org/officeDocument/2006/relationships/image" Target="../media/image198.png"/></Relationships>
</file>

<file path=ppt/diagrams/_rels/data8.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svg"/><Relationship Id="rId1" Type="http://schemas.openxmlformats.org/officeDocument/2006/relationships/image" Target="../media/image222.png"/><Relationship Id="rId6" Type="http://schemas.openxmlformats.org/officeDocument/2006/relationships/image" Target="../media/image227.svg"/><Relationship Id="rId5" Type="http://schemas.openxmlformats.org/officeDocument/2006/relationships/image" Target="../media/image226.png"/><Relationship Id="rId4" Type="http://schemas.openxmlformats.org/officeDocument/2006/relationships/image" Target="../media/image22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78.svg"/><Relationship Id="rId3" Type="http://schemas.openxmlformats.org/officeDocument/2006/relationships/image" Target="../media/image169.png"/><Relationship Id="rId7" Type="http://schemas.openxmlformats.org/officeDocument/2006/relationships/hyperlink" Target="http://www.councils.coop/" TargetMode="External"/><Relationship Id="rId12" Type="http://schemas.openxmlformats.org/officeDocument/2006/relationships/image" Target="../media/image177.png"/><Relationship Id="rId2" Type="http://schemas.openxmlformats.org/officeDocument/2006/relationships/image" Target="../media/image168.svg"/><Relationship Id="rId1" Type="http://schemas.openxmlformats.org/officeDocument/2006/relationships/image" Target="../media/image167.png"/><Relationship Id="rId6" Type="http://schemas.openxmlformats.org/officeDocument/2006/relationships/image" Target="../media/image172.svg"/><Relationship Id="rId11" Type="http://schemas.openxmlformats.org/officeDocument/2006/relationships/image" Target="../media/image176.svg"/><Relationship Id="rId5" Type="http://schemas.openxmlformats.org/officeDocument/2006/relationships/image" Target="../media/image171.png"/><Relationship Id="rId10" Type="http://schemas.openxmlformats.org/officeDocument/2006/relationships/image" Target="../media/image175.png"/><Relationship Id="rId4" Type="http://schemas.openxmlformats.org/officeDocument/2006/relationships/image" Target="../media/image170.svg"/><Relationship Id="rId9" Type="http://schemas.openxmlformats.org/officeDocument/2006/relationships/image" Target="../media/image174.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87.svg"/><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image" Target="../media/image181.svg"/><Relationship Id="rId1" Type="http://schemas.openxmlformats.org/officeDocument/2006/relationships/image" Target="../media/image180.png"/><Relationship Id="rId6" Type="http://schemas.openxmlformats.org/officeDocument/2006/relationships/image" Target="../media/image185.svg"/><Relationship Id="rId5" Type="http://schemas.openxmlformats.org/officeDocument/2006/relationships/image" Target="../media/image184.png"/><Relationship Id="rId10" Type="http://schemas.openxmlformats.org/officeDocument/2006/relationships/image" Target="../media/image189.svg"/><Relationship Id="rId4" Type="http://schemas.openxmlformats.org/officeDocument/2006/relationships/image" Target="../media/image183.svg"/><Relationship Id="rId9" Type="http://schemas.openxmlformats.org/officeDocument/2006/relationships/image" Target="../media/image188.png"/></Relationships>
</file>

<file path=ppt/diagrams/_rels/drawing6.xml.rels><?xml version="1.0" encoding="UTF-8" standalone="yes"?>
<Relationships xmlns="http://schemas.openxmlformats.org/package/2006/relationships"><Relationship Id="rId8" Type="http://schemas.openxmlformats.org/officeDocument/2006/relationships/image" Target="../media/image197.svg"/><Relationship Id="rId3" Type="http://schemas.openxmlformats.org/officeDocument/2006/relationships/image" Target="../media/image192.png"/><Relationship Id="rId7" Type="http://schemas.openxmlformats.org/officeDocument/2006/relationships/image" Target="../media/image196.png"/><Relationship Id="rId12" Type="http://schemas.openxmlformats.org/officeDocument/2006/relationships/image" Target="../media/image201.svg"/><Relationship Id="rId2" Type="http://schemas.openxmlformats.org/officeDocument/2006/relationships/image" Target="../media/image191.svg"/><Relationship Id="rId1" Type="http://schemas.openxmlformats.org/officeDocument/2006/relationships/image" Target="../media/image190.png"/><Relationship Id="rId6" Type="http://schemas.openxmlformats.org/officeDocument/2006/relationships/image" Target="../media/image195.svg"/><Relationship Id="rId11" Type="http://schemas.openxmlformats.org/officeDocument/2006/relationships/image" Target="../media/image200.png"/><Relationship Id="rId5" Type="http://schemas.openxmlformats.org/officeDocument/2006/relationships/image" Target="../media/image194.png"/><Relationship Id="rId10" Type="http://schemas.openxmlformats.org/officeDocument/2006/relationships/image" Target="../media/image199.svg"/><Relationship Id="rId4" Type="http://schemas.openxmlformats.org/officeDocument/2006/relationships/image" Target="../media/image193.svg"/><Relationship Id="rId9" Type="http://schemas.openxmlformats.org/officeDocument/2006/relationships/image" Target="../media/image198.png"/></Relationships>
</file>

<file path=ppt/diagrams/_rels/drawing8.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svg"/><Relationship Id="rId1" Type="http://schemas.openxmlformats.org/officeDocument/2006/relationships/image" Target="../media/image222.png"/><Relationship Id="rId6" Type="http://schemas.openxmlformats.org/officeDocument/2006/relationships/image" Target="../media/image227.svg"/><Relationship Id="rId5" Type="http://schemas.openxmlformats.org/officeDocument/2006/relationships/image" Target="../media/image226.png"/><Relationship Id="rId4" Type="http://schemas.openxmlformats.org/officeDocument/2006/relationships/image" Target="../media/image22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3E715F-FF8A-4860-88E6-744ECDC6145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F2660AB-BD2C-4B59-BFDA-ECE92C9682A3}">
      <dgm:prSet/>
      <dgm:spPr/>
      <dgm:t>
        <a:bodyPr/>
        <a:lstStyle/>
        <a:p>
          <a:r>
            <a:rPr lang="en-GB"/>
            <a:t>Approved funding for three Policy Labs &amp; five Policy Prototypes</a:t>
          </a:r>
          <a:endParaRPr lang="en-US"/>
        </a:p>
      </dgm:t>
    </dgm:pt>
    <dgm:pt modelId="{9C35D6DA-2EAB-4E73-B25E-022BC7A9D629}" type="parTrans" cxnId="{FFB8A371-85A8-419C-AC56-9824A29CA5AE}">
      <dgm:prSet/>
      <dgm:spPr/>
      <dgm:t>
        <a:bodyPr/>
        <a:lstStyle/>
        <a:p>
          <a:endParaRPr lang="en-US"/>
        </a:p>
      </dgm:t>
    </dgm:pt>
    <dgm:pt modelId="{DFEE9B8C-1A19-4877-B842-71386564B7C5}" type="sibTrans" cxnId="{FFB8A371-85A8-419C-AC56-9824A29CA5AE}">
      <dgm:prSet/>
      <dgm:spPr/>
      <dgm:t>
        <a:bodyPr/>
        <a:lstStyle/>
        <a:p>
          <a:endParaRPr lang="en-US"/>
        </a:p>
      </dgm:t>
    </dgm:pt>
    <dgm:pt modelId="{1516F9C8-9B8B-4DE4-9667-AFF644C6AF79}">
      <dgm:prSet/>
      <dgm:spPr/>
      <dgm:t>
        <a:bodyPr/>
        <a:lstStyle/>
        <a:p>
          <a:r>
            <a:rPr lang="en-GB"/>
            <a:t>Published a new Case Studies Pack</a:t>
          </a:r>
          <a:endParaRPr lang="en-US"/>
        </a:p>
      </dgm:t>
    </dgm:pt>
    <dgm:pt modelId="{5B4E64B9-B5F6-4B0B-8B18-9337278BAE2D}" type="parTrans" cxnId="{66085280-C28B-4455-A6C7-85263B814921}">
      <dgm:prSet/>
      <dgm:spPr/>
      <dgm:t>
        <a:bodyPr/>
        <a:lstStyle/>
        <a:p>
          <a:endParaRPr lang="en-US"/>
        </a:p>
      </dgm:t>
    </dgm:pt>
    <dgm:pt modelId="{D5AA60F5-FF5A-4211-9C6C-FAF54FB193DF}" type="sibTrans" cxnId="{66085280-C28B-4455-A6C7-85263B814921}">
      <dgm:prSet/>
      <dgm:spPr/>
      <dgm:t>
        <a:bodyPr/>
        <a:lstStyle/>
        <a:p>
          <a:endParaRPr lang="en-US"/>
        </a:p>
      </dgm:t>
    </dgm:pt>
    <dgm:pt modelId="{27F5DEBA-D6DD-4941-A85B-FDEE81014A26}">
      <dgm:prSet/>
      <dgm:spPr/>
      <dgm:t>
        <a:bodyPr/>
        <a:lstStyle/>
        <a:p>
          <a:r>
            <a:rPr lang="en-GB"/>
            <a:t>Published 534  Case Studies on our website: </a:t>
          </a:r>
          <a:r>
            <a:rPr lang="en-GB">
              <a:hlinkClick xmlns:r="http://schemas.openxmlformats.org/officeDocument/2006/relationships" r:id="rId1"/>
            </a:rPr>
            <a:t>www.councils.coop</a:t>
          </a:r>
          <a:endParaRPr lang="en-US"/>
        </a:p>
      </dgm:t>
    </dgm:pt>
    <dgm:pt modelId="{0217D174-FDD4-44B3-B2BC-AE65BCA08B7C}" type="parTrans" cxnId="{330340D7-A11C-41A0-B2F5-BD140E2D543D}">
      <dgm:prSet/>
      <dgm:spPr/>
      <dgm:t>
        <a:bodyPr/>
        <a:lstStyle/>
        <a:p>
          <a:endParaRPr lang="en-US"/>
        </a:p>
      </dgm:t>
    </dgm:pt>
    <dgm:pt modelId="{C28FC7B1-E7FC-47BD-A1C1-64BFF3E70846}" type="sibTrans" cxnId="{330340D7-A11C-41A0-B2F5-BD140E2D543D}">
      <dgm:prSet/>
      <dgm:spPr/>
      <dgm:t>
        <a:bodyPr/>
        <a:lstStyle/>
        <a:p>
          <a:endParaRPr lang="en-US"/>
        </a:p>
      </dgm:t>
    </dgm:pt>
    <dgm:pt modelId="{336B5C2A-E247-48BE-B702-B1644E688D55}">
      <dgm:prSet/>
      <dgm:spPr/>
      <dgm:t>
        <a:bodyPr/>
        <a:lstStyle/>
        <a:p>
          <a:r>
            <a:rPr lang="en-GB"/>
            <a:t>Update the Welcome Pack for 2024</a:t>
          </a:r>
          <a:endParaRPr lang="en-US"/>
        </a:p>
      </dgm:t>
    </dgm:pt>
    <dgm:pt modelId="{EBAD17A6-5956-49B4-8661-8CF59240E234}" type="parTrans" cxnId="{DF637C92-14C0-4B0D-AE06-983DA05C2261}">
      <dgm:prSet/>
      <dgm:spPr/>
      <dgm:t>
        <a:bodyPr/>
        <a:lstStyle/>
        <a:p>
          <a:endParaRPr lang="en-US"/>
        </a:p>
      </dgm:t>
    </dgm:pt>
    <dgm:pt modelId="{7A07047F-6053-4382-AB52-08A120584E15}" type="sibTrans" cxnId="{DF637C92-14C0-4B0D-AE06-983DA05C2261}">
      <dgm:prSet/>
      <dgm:spPr/>
      <dgm:t>
        <a:bodyPr/>
        <a:lstStyle/>
        <a:p>
          <a:endParaRPr lang="en-US"/>
        </a:p>
      </dgm:t>
    </dgm:pt>
    <dgm:pt modelId="{8220D39C-377A-4166-8EEB-FE3D09FC2497}">
      <dgm:prSet/>
      <dgm:spPr/>
      <dgm:t>
        <a:bodyPr/>
        <a:lstStyle/>
        <a:p>
          <a:r>
            <a:rPr lang="en-GB" b="0" i="0"/>
            <a:t>Organised a Study Visit to Emilia-Romagna for 25 Councillors, Officers and Affiliate members</a:t>
          </a:r>
          <a:r>
            <a:rPr lang="en-GB"/>
            <a:t> </a:t>
          </a:r>
          <a:endParaRPr lang="en-US"/>
        </a:p>
      </dgm:t>
    </dgm:pt>
    <dgm:pt modelId="{7AED2053-7A5C-4C20-803E-31767DA853A3}" type="parTrans" cxnId="{0DCDA300-B05F-4A89-A15C-044C23C173E9}">
      <dgm:prSet/>
      <dgm:spPr/>
      <dgm:t>
        <a:bodyPr/>
        <a:lstStyle/>
        <a:p>
          <a:endParaRPr lang="en-US"/>
        </a:p>
      </dgm:t>
    </dgm:pt>
    <dgm:pt modelId="{D8CE387E-F00C-4940-B8DB-E8B03D5E14F4}" type="sibTrans" cxnId="{0DCDA300-B05F-4A89-A15C-044C23C173E9}">
      <dgm:prSet/>
      <dgm:spPr/>
      <dgm:t>
        <a:bodyPr/>
        <a:lstStyle/>
        <a:p>
          <a:endParaRPr lang="en-US"/>
        </a:p>
      </dgm:t>
    </dgm:pt>
    <dgm:pt modelId="{ACCBBC4C-7B92-46D6-B703-DB8AA4B3925D}">
      <dgm:prSet/>
      <dgm:spPr/>
      <dgm:t>
        <a:bodyPr/>
        <a:lstStyle/>
        <a:p>
          <a:r>
            <a:rPr lang="en-GB"/>
            <a:t>launched two Policy Lab Reports</a:t>
          </a:r>
          <a:endParaRPr lang="en-US"/>
        </a:p>
      </dgm:t>
    </dgm:pt>
    <dgm:pt modelId="{ACD31380-BCC5-4748-8932-28EA6D89A53C}" type="parTrans" cxnId="{6E0C609C-522E-4D81-92AE-21A5878E19C3}">
      <dgm:prSet/>
      <dgm:spPr/>
      <dgm:t>
        <a:bodyPr/>
        <a:lstStyle/>
        <a:p>
          <a:endParaRPr lang="en-US"/>
        </a:p>
      </dgm:t>
    </dgm:pt>
    <dgm:pt modelId="{1151B951-B41E-4A25-B7B7-964C80B35A4A}" type="sibTrans" cxnId="{6E0C609C-522E-4D81-92AE-21A5878E19C3}">
      <dgm:prSet/>
      <dgm:spPr/>
      <dgm:t>
        <a:bodyPr/>
        <a:lstStyle/>
        <a:p>
          <a:endParaRPr lang="en-US"/>
        </a:p>
      </dgm:t>
    </dgm:pt>
    <dgm:pt modelId="{678C17AA-F29E-48CE-9CA7-6872FFFF4452}">
      <dgm:prSet/>
      <dgm:spPr/>
      <dgm:t>
        <a:bodyPr/>
        <a:lstStyle/>
        <a:p>
          <a:r>
            <a:rPr lang="en-GB" b="0" i="0"/>
            <a:t>Arts and Culture for Social Cohesion</a:t>
          </a:r>
          <a:endParaRPr lang="en-US"/>
        </a:p>
      </dgm:t>
    </dgm:pt>
    <dgm:pt modelId="{17E8B93E-CCE8-49AC-98D1-8AC119DCB84C}" type="parTrans" cxnId="{9F660B6B-99C1-41C8-A292-5EFE0E692393}">
      <dgm:prSet/>
      <dgm:spPr/>
      <dgm:t>
        <a:bodyPr/>
        <a:lstStyle/>
        <a:p>
          <a:endParaRPr lang="en-US"/>
        </a:p>
      </dgm:t>
    </dgm:pt>
    <dgm:pt modelId="{CB238912-8B67-45C2-89AF-B6DF69CA8644}" type="sibTrans" cxnId="{9F660B6B-99C1-41C8-A292-5EFE0E692393}">
      <dgm:prSet/>
      <dgm:spPr/>
      <dgm:t>
        <a:bodyPr/>
        <a:lstStyle/>
        <a:p>
          <a:endParaRPr lang="en-US"/>
        </a:p>
      </dgm:t>
    </dgm:pt>
    <dgm:pt modelId="{C9E1A2C0-932E-4435-8E9F-CFBE386C8C13}">
      <dgm:prSet/>
      <dgm:spPr/>
      <dgm:t>
        <a:bodyPr/>
        <a:lstStyle/>
        <a:p>
          <a:r>
            <a:rPr lang="en-GB" b="0" i="0"/>
            <a:t>This is not a Manual on Coproduction</a:t>
          </a:r>
          <a:endParaRPr lang="en-US"/>
        </a:p>
      </dgm:t>
    </dgm:pt>
    <dgm:pt modelId="{730BB12B-07DA-4987-9A70-4EF9E933A76A}" type="parTrans" cxnId="{D46AB726-7252-4A23-BBB7-F26C7A277219}">
      <dgm:prSet/>
      <dgm:spPr/>
      <dgm:t>
        <a:bodyPr/>
        <a:lstStyle/>
        <a:p>
          <a:endParaRPr lang="en-US"/>
        </a:p>
      </dgm:t>
    </dgm:pt>
    <dgm:pt modelId="{39F9E633-CA55-4C90-B66B-C4404FC978BC}" type="sibTrans" cxnId="{D46AB726-7252-4A23-BBB7-F26C7A277219}">
      <dgm:prSet/>
      <dgm:spPr/>
      <dgm:t>
        <a:bodyPr/>
        <a:lstStyle/>
        <a:p>
          <a:endParaRPr lang="en-US"/>
        </a:p>
      </dgm:t>
    </dgm:pt>
    <dgm:pt modelId="{18EB8359-88EC-417A-9FDD-40FDD38D9197}" type="pres">
      <dgm:prSet presAssocID="{373E715F-FF8A-4860-88E6-744ECDC61459}" presName="root" presStyleCnt="0">
        <dgm:presLayoutVars>
          <dgm:dir/>
          <dgm:resizeHandles val="exact"/>
        </dgm:presLayoutVars>
      </dgm:prSet>
      <dgm:spPr/>
    </dgm:pt>
    <dgm:pt modelId="{B8B19BBD-7A1E-4AEC-9369-A9E24CB7811C}" type="pres">
      <dgm:prSet presAssocID="{AF2660AB-BD2C-4B59-BFDA-ECE92C9682A3}" presName="compNode" presStyleCnt="0"/>
      <dgm:spPr/>
    </dgm:pt>
    <dgm:pt modelId="{BC7DBAA6-B461-4107-AC17-056DA1FA86C1}" type="pres">
      <dgm:prSet presAssocID="{AF2660AB-BD2C-4B59-BFDA-ECE92C9682A3}" presName="bgRect" presStyleLbl="bgShp" presStyleIdx="0" presStyleCnt="6"/>
      <dgm:spPr/>
    </dgm:pt>
    <dgm:pt modelId="{BDF17245-6D20-4BD0-A661-6DCE4F4967D2}" type="pres">
      <dgm:prSet presAssocID="{AF2660AB-BD2C-4B59-BFDA-ECE92C9682A3}" presName="iconRect" presStyleLbl="node1" presStyleIdx="0" presStyleCnt="6"/>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Tick"/>
        </a:ext>
      </dgm:extLst>
    </dgm:pt>
    <dgm:pt modelId="{7041B326-56DD-4779-8C3D-CF4140B7587D}" type="pres">
      <dgm:prSet presAssocID="{AF2660AB-BD2C-4B59-BFDA-ECE92C9682A3}" presName="spaceRect" presStyleCnt="0"/>
      <dgm:spPr/>
    </dgm:pt>
    <dgm:pt modelId="{4D55BE70-9DB3-439A-9DE0-B39622C1D1E7}" type="pres">
      <dgm:prSet presAssocID="{AF2660AB-BD2C-4B59-BFDA-ECE92C9682A3}" presName="parTx" presStyleLbl="revTx" presStyleIdx="0" presStyleCnt="7">
        <dgm:presLayoutVars>
          <dgm:chMax val="0"/>
          <dgm:chPref val="0"/>
        </dgm:presLayoutVars>
      </dgm:prSet>
      <dgm:spPr/>
    </dgm:pt>
    <dgm:pt modelId="{952CD746-1E05-463B-A7D7-A3BB9F938D10}" type="pres">
      <dgm:prSet presAssocID="{DFEE9B8C-1A19-4877-B842-71386564B7C5}" presName="sibTrans" presStyleCnt="0"/>
      <dgm:spPr/>
    </dgm:pt>
    <dgm:pt modelId="{883ABB6C-0639-4F51-AD09-81E86B5D2C55}" type="pres">
      <dgm:prSet presAssocID="{1516F9C8-9B8B-4DE4-9667-AFF644C6AF79}" presName="compNode" presStyleCnt="0"/>
      <dgm:spPr/>
    </dgm:pt>
    <dgm:pt modelId="{3AD6013B-0CF8-4EA8-9C11-A03F28DCBDDD}" type="pres">
      <dgm:prSet presAssocID="{1516F9C8-9B8B-4DE4-9667-AFF644C6AF79}" presName="bgRect" presStyleLbl="bgShp" presStyleIdx="1" presStyleCnt="6"/>
      <dgm:spPr/>
    </dgm:pt>
    <dgm:pt modelId="{8635A8E5-B9C5-4F5C-972C-E19C347168C2}" type="pres">
      <dgm:prSet presAssocID="{1516F9C8-9B8B-4DE4-9667-AFF644C6AF79}" presName="iconRect" presStyleLbl="node1" presStyleIdx="1" presStyleCnt="6"/>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Document"/>
        </a:ext>
      </dgm:extLst>
    </dgm:pt>
    <dgm:pt modelId="{43B6AF10-B03F-4FB8-B865-177678A88E4B}" type="pres">
      <dgm:prSet presAssocID="{1516F9C8-9B8B-4DE4-9667-AFF644C6AF79}" presName="spaceRect" presStyleCnt="0"/>
      <dgm:spPr/>
    </dgm:pt>
    <dgm:pt modelId="{741CBC30-1546-4EDC-8430-C1BC57569DFC}" type="pres">
      <dgm:prSet presAssocID="{1516F9C8-9B8B-4DE4-9667-AFF644C6AF79}" presName="parTx" presStyleLbl="revTx" presStyleIdx="1" presStyleCnt="7">
        <dgm:presLayoutVars>
          <dgm:chMax val="0"/>
          <dgm:chPref val="0"/>
        </dgm:presLayoutVars>
      </dgm:prSet>
      <dgm:spPr/>
    </dgm:pt>
    <dgm:pt modelId="{625BEB93-745F-4B2A-9D7E-EE4251E5744E}" type="pres">
      <dgm:prSet presAssocID="{D5AA60F5-FF5A-4211-9C6C-FAF54FB193DF}" presName="sibTrans" presStyleCnt="0"/>
      <dgm:spPr/>
    </dgm:pt>
    <dgm:pt modelId="{EE93CB35-2177-4F2C-9054-A12BED01B2B7}" type="pres">
      <dgm:prSet presAssocID="{27F5DEBA-D6DD-4941-A85B-FDEE81014A26}" presName="compNode" presStyleCnt="0"/>
      <dgm:spPr/>
    </dgm:pt>
    <dgm:pt modelId="{316DFBC9-CD7C-4325-94BE-646B907CCBA4}" type="pres">
      <dgm:prSet presAssocID="{27F5DEBA-D6DD-4941-A85B-FDEE81014A26}" presName="bgRect" presStyleLbl="bgShp" presStyleIdx="2" presStyleCnt="6"/>
      <dgm:spPr/>
    </dgm:pt>
    <dgm:pt modelId="{E54F12FE-4A3C-413F-9B79-15D9F73F19E2}" type="pres">
      <dgm:prSet presAssocID="{27F5DEBA-D6DD-4941-A85B-FDEE81014A26}" presName="iconRect" presStyleLbl="node1" presStyleIdx="2" presStyleCnt="6"/>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Newspaper"/>
        </a:ext>
      </dgm:extLst>
    </dgm:pt>
    <dgm:pt modelId="{20E1F3BA-7728-4B62-87CE-1D6CCD582632}" type="pres">
      <dgm:prSet presAssocID="{27F5DEBA-D6DD-4941-A85B-FDEE81014A26}" presName="spaceRect" presStyleCnt="0"/>
      <dgm:spPr/>
    </dgm:pt>
    <dgm:pt modelId="{04893B16-D1E7-4052-B47B-D169B9EEA5E0}" type="pres">
      <dgm:prSet presAssocID="{27F5DEBA-D6DD-4941-A85B-FDEE81014A26}" presName="parTx" presStyleLbl="revTx" presStyleIdx="2" presStyleCnt="7">
        <dgm:presLayoutVars>
          <dgm:chMax val="0"/>
          <dgm:chPref val="0"/>
        </dgm:presLayoutVars>
      </dgm:prSet>
      <dgm:spPr/>
    </dgm:pt>
    <dgm:pt modelId="{B8D8C3CC-D4DD-4108-B0F2-EBF2617DD404}" type="pres">
      <dgm:prSet presAssocID="{C28FC7B1-E7FC-47BD-A1C1-64BFF3E70846}" presName="sibTrans" presStyleCnt="0"/>
      <dgm:spPr/>
    </dgm:pt>
    <dgm:pt modelId="{42A4AB6D-60D5-4E88-910F-3299A4D1766E}" type="pres">
      <dgm:prSet presAssocID="{336B5C2A-E247-48BE-B702-B1644E688D55}" presName="compNode" presStyleCnt="0"/>
      <dgm:spPr/>
    </dgm:pt>
    <dgm:pt modelId="{C23A8C4E-AD1C-4FA9-95DD-55E641BC33CB}" type="pres">
      <dgm:prSet presAssocID="{336B5C2A-E247-48BE-B702-B1644E688D55}" presName="bgRect" presStyleLbl="bgShp" presStyleIdx="3" presStyleCnt="6"/>
      <dgm:spPr/>
    </dgm:pt>
    <dgm:pt modelId="{8F627B81-0F84-4DC9-9907-44C7D1AE0298}" type="pres">
      <dgm:prSet presAssocID="{336B5C2A-E247-48BE-B702-B1644E688D55}" presName="iconRect" presStyleLbl="node1" presStyleIdx="3" presStyleCnt="6"/>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Daily Calendar"/>
        </a:ext>
      </dgm:extLst>
    </dgm:pt>
    <dgm:pt modelId="{41546F3B-0E7C-4951-B18F-1F7F788605C4}" type="pres">
      <dgm:prSet presAssocID="{336B5C2A-E247-48BE-B702-B1644E688D55}" presName="spaceRect" presStyleCnt="0"/>
      <dgm:spPr/>
    </dgm:pt>
    <dgm:pt modelId="{9E5914DA-797E-4C1C-9874-EB9395F0F193}" type="pres">
      <dgm:prSet presAssocID="{336B5C2A-E247-48BE-B702-B1644E688D55}" presName="parTx" presStyleLbl="revTx" presStyleIdx="3" presStyleCnt="7">
        <dgm:presLayoutVars>
          <dgm:chMax val="0"/>
          <dgm:chPref val="0"/>
        </dgm:presLayoutVars>
      </dgm:prSet>
      <dgm:spPr/>
    </dgm:pt>
    <dgm:pt modelId="{747B8D7A-40A1-45B9-981C-31315384FD2D}" type="pres">
      <dgm:prSet presAssocID="{7A07047F-6053-4382-AB52-08A120584E15}" presName="sibTrans" presStyleCnt="0"/>
      <dgm:spPr/>
    </dgm:pt>
    <dgm:pt modelId="{5FA415BE-B5CD-4E79-ABA1-9819AB907CF4}" type="pres">
      <dgm:prSet presAssocID="{8220D39C-377A-4166-8EEB-FE3D09FC2497}" presName="compNode" presStyleCnt="0"/>
      <dgm:spPr/>
    </dgm:pt>
    <dgm:pt modelId="{6CACDD6D-8E1C-4791-8EA8-57B3173F9D6C}" type="pres">
      <dgm:prSet presAssocID="{8220D39C-377A-4166-8EEB-FE3D09FC2497}" presName="bgRect" presStyleLbl="bgShp" presStyleIdx="4" presStyleCnt="6"/>
      <dgm:spPr/>
    </dgm:pt>
    <dgm:pt modelId="{A1344481-66C4-4692-AF3C-FD0C0695637F}" type="pres">
      <dgm:prSet presAssocID="{8220D39C-377A-4166-8EEB-FE3D09FC2497}" presName="iconRect" presStyleLbl="node1" presStyleIdx="4" presStyleCnt="6"/>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Connections"/>
        </a:ext>
      </dgm:extLst>
    </dgm:pt>
    <dgm:pt modelId="{9C26077B-1D0B-43DB-A38D-35B60887E2CE}" type="pres">
      <dgm:prSet presAssocID="{8220D39C-377A-4166-8EEB-FE3D09FC2497}" presName="spaceRect" presStyleCnt="0"/>
      <dgm:spPr/>
    </dgm:pt>
    <dgm:pt modelId="{5166D29A-0B2B-4B26-A0CB-8EB70854E00C}" type="pres">
      <dgm:prSet presAssocID="{8220D39C-377A-4166-8EEB-FE3D09FC2497}" presName="parTx" presStyleLbl="revTx" presStyleIdx="4" presStyleCnt="7">
        <dgm:presLayoutVars>
          <dgm:chMax val="0"/>
          <dgm:chPref val="0"/>
        </dgm:presLayoutVars>
      </dgm:prSet>
      <dgm:spPr/>
    </dgm:pt>
    <dgm:pt modelId="{9A66ACD1-732F-4526-BBE0-39FB3F672158}" type="pres">
      <dgm:prSet presAssocID="{D8CE387E-F00C-4940-B8DB-E8B03D5E14F4}" presName="sibTrans" presStyleCnt="0"/>
      <dgm:spPr/>
    </dgm:pt>
    <dgm:pt modelId="{A4CF2645-4455-48C1-8B20-184B9D68A028}" type="pres">
      <dgm:prSet presAssocID="{ACCBBC4C-7B92-46D6-B703-DB8AA4B3925D}" presName="compNode" presStyleCnt="0"/>
      <dgm:spPr/>
    </dgm:pt>
    <dgm:pt modelId="{4499B802-CF8E-4AF6-902E-3E8117837D91}" type="pres">
      <dgm:prSet presAssocID="{ACCBBC4C-7B92-46D6-B703-DB8AA4B3925D}" presName="bgRect" presStyleLbl="bgShp" presStyleIdx="5" presStyleCnt="6"/>
      <dgm:spPr/>
    </dgm:pt>
    <dgm:pt modelId="{3DEB2F6F-E1DB-4A76-B75F-7207867248F1}" type="pres">
      <dgm:prSet presAssocID="{ACCBBC4C-7B92-46D6-B703-DB8AA4B3925D}" presName="iconRect" presStyleLbl="node1" presStyleIdx="5" presStyleCnt="6"/>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a:noFill/>
        </a:ln>
      </dgm:spPr>
      <dgm:extLst>
        <a:ext uri="{E40237B7-FDA0-4F09-8148-C483321AD2D9}">
          <dgm14:cNvPr xmlns:dgm14="http://schemas.microsoft.com/office/drawing/2010/diagram" id="0" name="" descr="Group"/>
        </a:ext>
      </dgm:extLst>
    </dgm:pt>
    <dgm:pt modelId="{F2EBB38E-6510-4086-9FF1-04D57E88B0C6}" type="pres">
      <dgm:prSet presAssocID="{ACCBBC4C-7B92-46D6-B703-DB8AA4B3925D}" presName="spaceRect" presStyleCnt="0"/>
      <dgm:spPr/>
    </dgm:pt>
    <dgm:pt modelId="{1AFD7636-0FDA-4A61-BABC-4A1EDE6E5541}" type="pres">
      <dgm:prSet presAssocID="{ACCBBC4C-7B92-46D6-B703-DB8AA4B3925D}" presName="parTx" presStyleLbl="revTx" presStyleIdx="5" presStyleCnt="7">
        <dgm:presLayoutVars>
          <dgm:chMax val="0"/>
          <dgm:chPref val="0"/>
        </dgm:presLayoutVars>
      </dgm:prSet>
      <dgm:spPr/>
    </dgm:pt>
    <dgm:pt modelId="{6C1B7505-2795-467A-B742-78FF0949E75E}" type="pres">
      <dgm:prSet presAssocID="{ACCBBC4C-7B92-46D6-B703-DB8AA4B3925D}" presName="desTx" presStyleLbl="revTx" presStyleIdx="6" presStyleCnt="7">
        <dgm:presLayoutVars/>
      </dgm:prSet>
      <dgm:spPr/>
    </dgm:pt>
  </dgm:ptLst>
  <dgm:cxnLst>
    <dgm:cxn modelId="{0DCDA300-B05F-4A89-A15C-044C23C173E9}" srcId="{373E715F-FF8A-4860-88E6-744ECDC61459}" destId="{8220D39C-377A-4166-8EEB-FE3D09FC2497}" srcOrd="4" destOrd="0" parTransId="{7AED2053-7A5C-4C20-803E-31767DA853A3}" sibTransId="{D8CE387E-F00C-4940-B8DB-E8B03D5E14F4}"/>
    <dgm:cxn modelId="{D46AB726-7252-4A23-BBB7-F26C7A277219}" srcId="{ACCBBC4C-7B92-46D6-B703-DB8AA4B3925D}" destId="{C9E1A2C0-932E-4435-8E9F-CFBE386C8C13}" srcOrd="1" destOrd="0" parTransId="{730BB12B-07DA-4987-9A70-4EF9E933A76A}" sibTransId="{39F9E633-CA55-4C90-B66B-C4404FC978BC}"/>
    <dgm:cxn modelId="{9A93004E-F8E8-430C-98E7-4D66F1CCDE78}" type="presOf" srcId="{8220D39C-377A-4166-8EEB-FE3D09FC2497}" destId="{5166D29A-0B2B-4B26-A0CB-8EB70854E00C}" srcOrd="0" destOrd="0" presId="urn:microsoft.com/office/officeart/2018/2/layout/IconVerticalSolidList"/>
    <dgm:cxn modelId="{B316515F-21AE-4C62-ADA1-43E00E22FAA3}" type="presOf" srcId="{C9E1A2C0-932E-4435-8E9F-CFBE386C8C13}" destId="{6C1B7505-2795-467A-B742-78FF0949E75E}" srcOrd="0" destOrd="1" presId="urn:microsoft.com/office/officeart/2018/2/layout/IconVerticalSolidList"/>
    <dgm:cxn modelId="{9F660B6B-99C1-41C8-A292-5EFE0E692393}" srcId="{ACCBBC4C-7B92-46D6-B703-DB8AA4B3925D}" destId="{678C17AA-F29E-48CE-9CA7-6872FFFF4452}" srcOrd="0" destOrd="0" parTransId="{17E8B93E-CCE8-49AC-98D1-8AC119DCB84C}" sibTransId="{CB238912-8B67-45C2-89AF-B6DF69CA8644}"/>
    <dgm:cxn modelId="{FFB8A371-85A8-419C-AC56-9824A29CA5AE}" srcId="{373E715F-FF8A-4860-88E6-744ECDC61459}" destId="{AF2660AB-BD2C-4B59-BFDA-ECE92C9682A3}" srcOrd="0" destOrd="0" parTransId="{9C35D6DA-2EAB-4E73-B25E-022BC7A9D629}" sibTransId="{DFEE9B8C-1A19-4877-B842-71386564B7C5}"/>
    <dgm:cxn modelId="{73D68375-3F42-4514-A2CC-4FE8A54548D7}" type="presOf" srcId="{678C17AA-F29E-48CE-9CA7-6872FFFF4452}" destId="{6C1B7505-2795-467A-B742-78FF0949E75E}" srcOrd="0" destOrd="0" presId="urn:microsoft.com/office/officeart/2018/2/layout/IconVerticalSolidList"/>
    <dgm:cxn modelId="{40B1197A-B299-487B-8DDB-D04FA2E44D09}" type="presOf" srcId="{27F5DEBA-D6DD-4941-A85B-FDEE81014A26}" destId="{04893B16-D1E7-4052-B47B-D169B9EEA5E0}" srcOrd="0" destOrd="0" presId="urn:microsoft.com/office/officeart/2018/2/layout/IconVerticalSolidList"/>
    <dgm:cxn modelId="{C504847E-57CA-4D77-AAAC-4F0AAD51EB5E}" type="presOf" srcId="{1516F9C8-9B8B-4DE4-9667-AFF644C6AF79}" destId="{741CBC30-1546-4EDC-8430-C1BC57569DFC}" srcOrd="0" destOrd="0" presId="urn:microsoft.com/office/officeart/2018/2/layout/IconVerticalSolidList"/>
    <dgm:cxn modelId="{66085280-C28B-4455-A6C7-85263B814921}" srcId="{373E715F-FF8A-4860-88E6-744ECDC61459}" destId="{1516F9C8-9B8B-4DE4-9667-AFF644C6AF79}" srcOrd="1" destOrd="0" parTransId="{5B4E64B9-B5F6-4B0B-8B18-9337278BAE2D}" sibTransId="{D5AA60F5-FF5A-4211-9C6C-FAF54FB193DF}"/>
    <dgm:cxn modelId="{DF637C92-14C0-4B0D-AE06-983DA05C2261}" srcId="{373E715F-FF8A-4860-88E6-744ECDC61459}" destId="{336B5C2A-E247-48BE-B702-B1644E688D55}" srcOrd="3" destOrd="0" parTransId="{EBAD17A6-5956-49B4-8661-8CF59240E234}" sibTransId="{7A07047F-6053-4382-AB52-08A120584E15}"/>
    <dgm:cxn modelId="{6E0C609C-522E-4D81-92AE-21A5878E19C3}" srcId="{373E715F-FF8A-4860-88E6-744ECDC61459}" destId="{ACCBBC4C-7B92-46D6-B703-DB8AA4B3925D}" srcOrd="5" destOrd="0" parTransId="{ACD31380-BCC5-4748-8932-28EA6D89A53C}" sibTransId="{1151B951-B41E-4A25-B7B7-964C80B35A4A}"/>
    <dgm:cxn modelId="{42D015C9-6CB0-4DAB-9256-869E501BA52C}" type="presOf" srcId="{AF2660AB-BD2C-4B59-BFDA-ECE92C9682A3}" destId="{4D55BE70-9DB3-439A-9DE0-B39622C1D1E7}" srcOrd="0" destOrd="0" presId="urn:microsoft.com/office/officeart/2018/2/layout/IconVerticalSolidList"/>
    <dgm:cxn modelId="{330340D7-A11C-41A0-B2F5-BD140E2D543D}" srcId="{373E715F-FF8A-4860-88E6-744ECDC61459}" destId="{27F5DEBA-D6DD-4941-A85B-FDEE81014A26}" srcOrd="2" destOrd="0" parTransId="{0217D174-FDD4-44B3-B2BC-AE65BCA08B7C}" sibTransId="{C28FC7B1-E7FC-47BD-A1C1-64BFF3E70846}"/>
    <dgm:cxn modelId="{43677FDD-4E46-4F0A-AC97-EDA8C7C9FACE}" type="presOf" srcId="{336B5C2A-E247-48BE-B702-B1644E688D55}" destId="{9E5914DA-797E-4C1C-9874-EB9395F0F193}" srcOrd="0" destOrd="0" presId="urn:microsoft.com/office/officeart/2018/2/layout/IconVerticalSolidList"/>
    <dgm:cxn modelId="{D57DA3E4-3AF9-445D-B11E-D569B4FC18A3}" type="presOf" srcId="{ACCBBC4C-7B92-46D6-B703-DB8AA4B3925D}" destId="{1AFD7636-0FDA-4A61-BABC-4A1EDE6E5541}" srcOrd="0" destOrd="0" presId="urn:microsoft.com/office/officeart/2018/2/layout/IconVerticalSolidList"/>
    <dgm:cxn modelId="{460276F9-DB5D-41DF-B14F-F23CBD80CA2D}" type="presOf" srcId="{373E715F-FF8A-4860-88E6-744ECDC61459}" destId="{18EB8359-88EC-417A-9FDD-40FDD38D9197}" srcOrd="0" destOrd="0" presId="urn:microsoft.com/office/officeart/2018/2/layout/IconVerticalSolidList"/>
    <dgm:cxn modelId="{8EF65122-E3B5-4047-ABC8-BC29EB1A6F16}" type="presParOf" srcId="{18EB8359-88EC-417A-9FDD-40FDD38D9197}" destId="{B8B19BBD-7A1E-4AEC-9369-A9E24CB7811C}" srcOrd="0" destOrd="0" presId="urn:microsoft.com/office/officeart/2018/2/layout/IconVerticalSolidList"/>
    <dgm:cxn modelId="{E1372DA7-6AAC-4012-8900-47F8583C2FFE}" type="presParOf" srcId="{B8B19BBD-7A1E-4AEC-9369-A9E24CB7811C}" destId="{BC7DBAA6-B461-4107-AC17-056DA1FA86C1}" srcOrd="0" destOrd="0" presId="urn:microsoft.com/office/officeart/2018/2/layout/IconVerticalSolidList"/>
    <dgm:cxn modelId="{94BB4C47-977C-443B-A968-CDC2DEBBAEB2}" type="presParOf" srcId="{B8B19BBD-7A1E-4AEC-9369-A9E24CB7811C}" destId="{BDF17245-6D20-4BD0-A661-6DCE4F4967D2}" srcOrd="1" destOrd="0" presId="urn:microsoft.com/office/officeart/2018/2/layout/IconVerticalSolidList"/>
    <dgm:cxn modelId="{FDE5FF8F-5E80-4898-96BA-E2C077B1017F}" type="presParOf" srcId="{B8B19BBD-7A1E-4AEC-9369-A9E24CB7811C}" destId="{7041B326-56DD-4779-8C3D-CF4140B7587D}" srcOrd="2" destOrd="0" presId="urn:microsoft.com/office/officeart/2018/2/layout/IconVerticalSolidList"/>
    <dgm:cxn modelId="{ED16F21C-7D59-4F7A-8F56-2815A53B1562}" type="presParOf" srcId="{B8B19BBD-7A1E-4AEC-9369-A9E24CB7811C}" destId="{4D55BE70-9DB3-439A-9DE0-B39622C1D1E7}" srcOrd="3" destOrd="0" presId="urn:microsoft.com/office/officeart/2018/2/layout/IconVerticalSolidList"/>
    <dgm:cxn modelId="{E2A471E7-5EDB-4468-85DF-AAE045C78094}" type="presParOf" srcId="{18EB8359-88EC-417A-9FDD-40FDD38D9197}" destId="{952CD746-1E05-463B-A7D7-A3BB9F938D10}" srcOrd="1" destOrd="0" presId="urn:microsoft.com/office/officeart/2018/2/layout/IconVerticalSolidList"/>
    <dgm:cxn modelId="{272E638B-815F-4C5B-9DAF-E5F4C6EDC4AC}" type="presParOf" srcId="{18EB8359-88EC-417A-9FDD-40FDD38D9197}" destId="{883ABB6C-0639-4F51-AD09-81E86B5D2C55}" srcOrd="2" destOrd="0" presId="urn:microsoft.com/office/officeart/2018/2/layout/IconVerticalSolidList"/>
    <dgm:cxn modelId="{776A9DC5-B130-4F64-B8E1-92F6D5D0AB7C}" type="presParOf" srcId="{883ABB6C-0639-4F51-AD09-81E86B5D2C55}" destId="{3AD6013B-0CF8-4EA8-9C11-A03F28DCBDDD}" srcOrd="0" destOrd="0" presId="urn:microsoft.com/office/officeart/2018/2/layout/IconVerticalSolidList"/>
    <dgm:cxn modelId="{4EBDA339-5499-46C0-B202-6AD5FA804F59}" type="presParOf" srcId="{883ABB6C-0639-4F51-AD09-81E86B5D2C55}" destId="{8635A8E5-B9C5-4F5C-972C-E19C347168C2}" srcOrd="1" destOrd="0" presId="urn:microsoft.com/office/officeart/2018/2/layout/IconVerticalSolidList"/>
    <dgm:cxn modelId="{1C283CD9-5FA8-41D3-B41A-E971869D1D06}" type="presParOf" srcId="{883ABB6C-0639-4F51-AD09-81E86B5D2C55}" destId="{43B6AF10-B03F-4FB8-B865-177678A88E4B}" srcOrd="2" destOrd="0" presId="urn:microsoft.com/office/officeart/2018/2/layout/IconVerticalSolidList"/>
    <dgm:cxn modelId="{3715D11F-7A3B-4864-8ADD-EFF3C0B0054A}" type="presParOf" srcId="{883ABB6C-0639-4F51-AD09-81E86B5D2C55}" destId="{741CBC30-1546-4EDC-8430-C1BC57569DFC}" srcOrd="3" destOrd="0" presId="urn:microsoft.com/office/officeart/2018/2/layout/IconVerticalSolidList"/>
    <dgm:cxn modelId="{6FA4CACD-82EF-40C4-9935-2149F5CE7DFB}" type="presParOf" srcId="{18EB8359-88EC-417A-9FDD-40FDD38D9197}" destId="{625BEB93-745F-4B2A-9D7E-EE4251E5744E}" srcOrd="3" destOrd="0" presId="urn:microsoft.com/office/officeart/2018/2/layout/IconVerticalSolidList"/>
    <dgm:cxn modelId="{3410E308-749F-4235-BC13-FE91BBFBCB8A}" type="presParOf" srcId="{18EB8359-88EC-417A-9FDD-40FDD38D9197}" destId="{EE93CB35-2177-4F2C-9054-A12BED01B2B7}" srcOrd="4" destOrd="0" presId="urn:microsoft.com/office/officeart/2018/2/layout/IconVerticalSolidList"/>
    <dgm:cxn modelId="{8F239A29-DBA7-46A9-9F65-EDAE47ADD334}" type="presParOf" srcId="{EE93CB35-2177-4F2C-9054-A12BED01B2B7}" destId="{316DFBC9-CD7C-4325-94BE-646B907CCBA4}" srcOrd="0" destOrd="0" presId="urn:microsoft.com/office/officeart/2018/2/layout/IconVerticalSolidList"/>
    <dgm:cxn modelId="{0DAB02B0-5D96-4812-A734-AF7D6433BD64}" type="presParOf" srcId="{EE93CB35-2177-4F2C-9054-A12BED01B2B7}" destId="{E54F12FE-4A3C-413F-9B79-15D9F73F19E2}" srcOrd="1" destOrd="0" presId="urn:microsoft.com/office/officeart/2018/2/layout/IconVerticalSolidList"/>
    <dgm:cxn modelId="{2D80EC10-5CA2-4E8E-B69D-31ECE44788FA}" type="presParOf" srcId="{EE93CB35-2177-4F2C-9054-A12BED01B2B7}" destId="{20E1F3BA-7728-4B62-87CE-1D6CCD582632}" srcOrd="2" destOrd="0" presId="urn:microsoft.com/office/officeart/2018/2/layout/IconVerticalSolidList"/>
    <dgm:cxn modelId="{E317562E-99D3-4F95-98F9-8713E9B91D5C}" type="presParOf" srcId="{EE93CB35-2177-4F2C-9054-A12BED01B2B7}" destId="{04893B16-D1E7-4052-B47B-D169B9EEA5E0}" srcOrd="3" destOrd="0" presId="urn:microsoft.com/office/officeart/2018/2/layout/IconVerticalSolidList"/>
    <dgm:cxn modelId="{F031F5BE-BF40-4EA4-992C-0A7463CF823D}" type="presParOf" srcId="{18EB8359-88EC-417A-9FDD-40FDD38D9197}" destId="{B8D8C3CC-D4DD-4108-B0F2-EBF2617DD404}" srcOrd="5" destOrd="0" presId="urn:microsoft.com/office/officeart/2018/2/layout/IconVerticalSolidList"/>
    <dgm:cxn modelId="{5C422B92-FCB9-4C20-BB07-615833ED8AC2}" type="presParOf" srcId="{18EB8359-88EC-417A-9FDD-40FDD38D9197}" destId="{42A4AB6D-60D5-4E88-910F-3299A4D1766E}" srcOrd="6" destOrd="0" presId="urn:microsoft.com/office/officeart/2018/2/layout/IconVerticalSolidList"/>
    <dgm:cxn modelId="{79FAD55B-DA53-47A9-A2E8-B2B938D46241}" type="presParOf" srcId="{42A4AB6D-60D5-4E88-910F-3299A4D1766E}" destId="{C23A8C4E-AD1C-4FA9-95DD-55E641BC33CB}" srcOrd="0" destOrd="0" presId="urn:microsoft.com/office/officeart/2018/2/layout/IconVerticalSolidList"/>
    <dgm:cxn modelId="{EEA085B1-EAE6-4406-B3FF-986F1D66234F}" type="presParOf" srcId="{42A4AB6D-60D5-4E88-910F-3299A4D1766E}" destId="{8F627B81-0F84-4DC9-9907-44C7D1AE0298}" srcOrd="1" destOrd="0" presId="urn:microsoft.com/office/officeart/2018/2/layout/IconVerticalSolidList"/>
    <dgm:cxn modelId="{2A5AD4F9-0946-4CB0-8D18-1EADE887C434}" type="presParOf" srcId="{42A4AB6D-60D5-4E88-910F-3299A4D1766E}" destId="{41546F3B-0E7C-4951-B18F-1F7F788605C4}" srcOrd="2" destOrd="0" presId="urn:microsoft.com/office/officeart/2018/2/layout/IconVerticalSolidList"/>
    <dgm:cxn modelId="{B2026FEF-918A-4CCB-B3FD-65FC332BFD26}" type="presParOf" srcId="{42A4AB6D-60D5-4E88-910F-3299A4D1766E}" destId="{9E5914DA-797E-4C1C-9874-EB9395F0F193}" srcOrd="3" destOrd="0" presId="urn:microsoft.com/office/officeart/2018/2/layout/IconVerticalSolidList"/>
    <dgm:cxn modelId="{CF6A3673-2342-41A9-94E3-543D94E61461}" type="presParOf" srcId="{18EB8359-88EC-417A-9FDD-40FDD38D9197}" destId="{747B8D7A-40A1-45B9-981C-31315384FD2D}" srcOrd="7" destOrd="0" presId="urn:microsoft.com/office/officeart/2018/2/layout/IconVerticalSolidList"/>
    <dgm:cxn modelId="{4BA230E9-A129-45FB-A309-A49128664642}" type="presParOf" srcId="{18EB8359-88EC-417A-9FDD-40FDD38D9197}" destId="{5FA415BE-B5CD-4E79-ABA1-9819AB907CF4}" srcOrd="8" destOrd="0" presId="urn:microsoft.com/office/officeart/2018/2/layout/IconVerticalSolidList"/>
    <dgm:cxn modelId="{BEF413A6-59F3-4C23-86AF-BCAB54FE3D89}" type="presParOf" srcId="{5FA415BE-B5CD-4E79-ABA1-9819AB907CF4}" destId="{6CACDD6D-8E1C-4791-8EA8-57B3173F9D6C}" srcOrd="0" destOrd="0" presId="urn:microsoft.com/office/officeart/2018/2/layout/IconVerticalSolidList"/>
    <dgm:cxn modelId="{E89163A3-AAF7-44BC-83D8-358FEDBC70CF}" type="presParOf" srcId="{5FA415BE-B5CD-4E79-ABA1-9819AB907CF4}" destId="{A1344481-66C4-4692-AF3C-FD0C0695637F}" srcOrd="1" destOrd="0" presId="urn:microsoft.com/office/officeart/2018/2/layout/IconVerticalSolidList"/>
    <dgm:cxn modelId="{B69D9379-E161-4BD1-9C02-119F55DCBD6B}" type="presParOf" srcId="{5FA415BE-B5CD-4E79-ABA1-9819AB907CF4}" destId="{9C26077B-1D0B-43DB-A38D-35B60887E2CE}" srcOrd="2" destOrd="0" presId="urn:microsoft.com/office/officeart/2018/2/layout/IconVerticalSolidList"/>
    <dgm:cxn modelId="{FCA31E1D-16D6-4BC2-93D0-9CC4097A9B19}" type="presParOf" srcId="{5FA415BE-B5CD-4E79-ABA1-9819AB907CF4}" destId="{5166D29A-0B2B-4B26-A0CB-8EB70854E00C}" srcOrd="3" destOrd="0" presId="urn:microsoft.com/office/officeart/2018/2/layout/IconVerticalSolidList"/>
    <dgm:cxn modelId="{8D417F51-718D-4991-8CD1-DE54F63B3A30}" type="presParOf" srcId="{18EB8359-88EC-417A-9FDD-40FDD38D9197}" destId="{9A66ACD1-732F-4526-BBE0-39FB3F672158}" srcOrd="9" destOrd="0" presId="urn:microsoft.com/office/officeart/2018/2/layout/IconVerticalSolidList"/>
    <dgm:cxn modelId="{AF670779-D2A3-47AE-B5FD-7FF2BFFF8AEE}" type="presParOf" srcId="{18EB8359-88EC-417A-9FDD-40FDD38D9197}" destId="{A4CF2645-4455-48C1-8B20-184B9D68A028}" srcOrd="10" destOrd="0" presId="urn:microsoft.com/office/officeart/2018/2/layout/IconVerticalSolidList"/>
    <dgm:cxn modelId="{EE232C8F-0D7A-4859-A5EF-ABFEBC1B48D6}" type="presParOf" srcId="{A4CF2645-4455-48C1-8B20-184B9D68A028}" destId="{4499B802-CF8E-4AF6-902E-3E8117837D91}" srcOrd="0" destOrd="0" presId="urn:microsoft.com/office/officeart/2018/2/layout/IconVerticalSolidList"/>
    <dgm:cxn modelId="{CAB85821-CC00-407B-8C63-FDC8F70A7329}" type="presParOf" srcId="{A4CF2645-4455-48C1-8B20-184B9D68A028}" destId="{3DEB2F6F-E1DB-4A76-B75F-7207867248F1}" srcOrd="1" destOrd="0" presId="urn:microsoft.com/office/officeart/2018/2/layout/IconVerticalSolidList"/>
    <dgm:cxn modelId="{31DB82DA-2DA2-4B22-87D4-CAB228BD6F34}" type="presParOf" srcId="{A4CF2645-4455-48C1-8B20-184B9D68A028}" destId="{F2EBB38E-6510-4086-9FF1-04D57E88B0C6}" srcOrd="2" destOrd="0" presId="urn:microsoft.com/office/officeart/2018/2/layout/IconVerticalSolidList"/>
    <dgm:cxn modelId="{6210CBAB-050D-4B06-870B-5A9244383CC4}" type="presParOf" srcId="{A4CF2645-4455-48C1-8B20-184B9D68A028}" destId="{1AFD7636-0FDA-4A61-BABC-4A1EDE6E5541}" srcOrd="3" destOrd="0" presId="urn:microsoft.com/office/officeart/2018/2/layout/IconVerticalSolidList"/>
    <dgm:cxn modelId="{0214CB11-B5BF-4D88-BB0D-A29F48FABB7E}" type="presParOf" srcId="{A4CF2645-4455-48C1-8B20-184B9D68A028}" destId="{6C1B7505-2795-467A-B742-78FF0949E75E}"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A25105-D07D-4052-8E6F-1CB6974B2764}" type="doc">
      <dgm:prSet loTypeId="urn:microsoft.com/office/officeart/2017/3/layout/HorizontalLabelsTimeline" loCatId="process" qsTypeId="urn:microsoft.com/office/officeart/2005/8/quickstyle/simple2" qsCatId="simple" csTypeId="urn:microsoft.com/office/officeart/2005/8/colors/colorful2" csCatId="colorful" phldr="1"/>
      <dgm:spPr/>
      <dgm:t>
        <a:bodyPr/>
        <a:lstStyle/>
        <a:p>
          <a:endParaRPr lang="en-US"/>
        </a:p>
      </dgm:t>
    </dgm:pt>
    <dgm:pt modelId="{9DF6BD04-E61B-4A44-A5A3-2919E45DF542}">
      <dgm:prSet/>
      <dgm:spPr/>
      <dgm:t>
        <a:bodyPr/>
        <a:lstStyle/>
        <a:p>
          <a:pPr>
            <a:defRPr b="1"/>
          </a:pPr>
          <a:r>
            <a:rPr lang="en-US" dirty="0"/>
            <a:t>19 Jan</a:t>
          </a:r>
        </a:p>
      </dgm:t>
    </dgm:pt>
    <dgm:pt modelId="{B5EACAB6-5B38-4F98-96C0-7299555F4763}" type="parTrans" cxnId="{2628A122-F335-4F8B-ACAD-FB111B07A04C}">
      <dgm:prSet/>
      <dgm:spPr/>
      <dgm:t>
        <a:bodyPr/>
        <a:lstStyle/>
        <a:p>
          <a:endParaRPr lang="en-US"/>
        </a:p>
      </dgm:t>
    </dgm:pt>
    <dgm:pt modelId="{725FE8C0-9333-462B-A64E-A25FB07550B9}" type="sibTrans" cxnId="{2628A122-F335-4F8B-ACAD-FB111B07A04C}">
      <dgm:prSet/>
      <dgm:spPr/>
      <dgm:t>
        <a:bodyPr/>
        <a:lstStyle/>
        <a:p>
          <a:endParaRPr lang="en-US"/>
        </a:p>
      </dgm:t>
    </dgm:pt>
    <dgm:pt modelId="{4ED2375D-B5CB-4295-981B-76803F7BEA0E}">
      <dgm:prSet/>
      <dgm:spPr/>
      <dgm:t>
        <a:bodyPr/>
        <a:lstStyle/>
        <a:p>
          <a:r>
            <a:rPr lang="en-US" dirty="0"/>
            <a:t>Westminster City Council - CCIN event</a:t>
          </a:r>
        </a:p>
      </dgm:t>
    </dgm:pt>
    <dgm:pt modelId="{CE20C5FA-A041-49E8-94C7-1A7D221BB99C}" type="parTrans" cxnId="{8748302B-838B-4329-8BDE-E5E1F8FAE304}">
      <dgm:prSet/>
      <dgm:spPr/>
      <dgm:t>
        <a:bodyPr/>
        <a:lstStyle/>
        <a:p>
          <a:endParaRPr lang="en-US"/>
        </a:p>
      </dgm:t>
    </dgm:pt>
    <dgm:pt modelId="{698B47D2-AB5D-49A7-8B37-A5895932F11D}" type="sibTrans" cxnId="{8748302B-838B-4329-8BDE-E5E1F8FAE304}">
      <dgm:prSet/>
      <dgm:spPr/>
      <dgm:t>
        <a:bodyPr/>
        <a:lstStyle/>
        <a:p>
          <a:endParaRPr lang="en-US"/>
        </a:p>
      </dgm:t>
    </dgm:pt>
    <dgm:pt modelId="{E86AEE4A-B50D-4246-ADF4-D66888F9F567}">
      <dgm:prSet/>
      <dgm:spPr/>
      <dgm:t>
        <a:bodyPr/>
        <a:lstStyle/>
        <a:p>
          <a:pPr>
            <a:defRPr b="1"/>
          </a:pPr>
          <a:r>
            <a:rPr lang="en-US" dirty="0"/>
            <a:t>10-11 Feb</a:t>
          </a:r>
        </a:p>
      </dgm:t>
    </dgm:pt>
    <dgm:pt modelId="{B1840AAE-0B4A-4DED-B957-6F4BE7C18316}" type="parTrans" cxnId="{183F9C8B-6C00-4EC8-9F06-C3DFD6BF3AA2}">
      <dgm:prSet/>
      <dgm:spPr/>
      <dgm:t>
        <a:bodyPr/>
        <a:lstStyle/>
        <a:p>
          <a:endParaRPr lang="en-US"/>
        </a:p>
      </dgm:t>
    </dgm:pt>
    <dgm:pt modelId="{9081CE32-5620-45A1-A446-9E0C0E81E194}" type="sibTrans" cxnId="{183F9C8B-6C00-4EC8-9F06-C3DFD6BF3AA2}">
      <dgm:prSet/>
      <dgm:spPr/>
      <dgm:t>
        <a:bodyPr/>
        <a:lstStyle/>
        <a:p>
          <a:endParaRPr lang="en-US"/>
        </a:p>
      </dgm:t>
    </dgm:pt>
    <dgm:pt modelId="{1BD25AC7-6E85-4A8F-8D05-A2EA71835B43}">
      <dgm:prSet/>
      <dgm:spPr/>
      <dgm:t>
        <a:bodyPr/>
        <a:lstStyle/>
        <a:p>
          <a:r>
            <a:rPr lang="en-US" dirty="0"/>
            <a:t>Labour Local Government Conference – Warwick University</a:t>
          </a:r>
        </a:p>
      </dgm:t>
    </dgm:pt>
    <dgm:pt modelId="{23776D15-3643-4C3A-8D39-E4603628B9AC}" type="parTrans" cxnId="{3A99692D-D72E-49BE-BC48-6F4E43E603DC}">
      <dgm:prSet/>
      <dgm:spPr/>
      <dgm:t>
        <a:bodyPr/>
        <a:lstStyle/>
        <a:p>
          <a:endParaRPr lang="en-US"/>
        </a:p>
      </dgm:t>
    </dgm:pt>
    <dgm:pt modelId="{32F3A77E-2DF0-4DF6-90FD-5CE3D98450E7}" type="sibTrans" cxnId="{3A99692D-D72E-49BE-BC48-6F4E43E603DC}">
      <dgm:prSet/>
      <dgm:spPr/>
      <dgm:t>
        <a:bodyPr/>
        <a:lstStyle/>
        <a:p>
          <a:endParaRPr lang="en-US"/>
        </a:p>
      </dgm:t>
    </dgm:pt>
    <dgm:pt modelId="{B2CDA9F8-4DF2-4386-95F3-A72390D39339}">
      <dgm:prSet/>
      <dgm:spPr/>
      <dgm:t>
        <a:bodyPr/>
        <a:lstStyle/>
        <a:p>
          <a:pPr>
            <a:defRPr b="1"/>
          </a:pPr>
          <a:r>
            <a:rPr lang="en-US" dirty="0"/>
            <a:t>22 – 24 October</a:t>
          </a:r>
        </a:p>
      </dgm:t>
    </dgm:pt>
    <dgm:pt modelId="{20E78E0C-ED4A-4F57-B389-BB09CB15A89C}" type="parTrans" cxnId="{0729E88A-887E-49FC-8B36-13DD0F8F3DDD}">
      <dgm:prSet/>
      <dgm:spPr/>
      <dgm:t>
        <a:bodyPr/>
        <a:lstStyle/>
        <a:p>
          <a:endParaRPr lang="en-US"/>
        </a:p>
      </dgm:t>
    </dgm:pt>
    <dgm:pt modelId="{2F6733DE-9E4D-4342-8149-D298B42F7161}" type="sibTrans" cxnId="{0729E88A-887E-49FC-8B36-13DD0F8F3DDD}">
      <dgm:prSet/>
      <dgm:spPr/>
      <dgm:t>
        <a:bodyPr/>
        <a:lstStyle/>
        <a:p>
          <a:endParaRPr lang="en-US"/>
        </a:p>
      </dgm:t>
    </dgm:pt>
    <dgm:pt modelId="{1E757987-A031-49FE-A28E-1BBBA5CA9DD6}">
      <dgm:prSet/>
      <dgm:spPr/>
      <dgm:t>
        <a:bodyPr/>
        <a:lstStyle/>
        <a:p>
          <a:r>
            <a:rPr lang="en-US" dirty="0"/>
            <a:t>LGA Conference &amp; Exhibition - Harrogate</a:t>
          </a:r>
        </a:p>
      </dgm:t>
    </dgm:pt>
    <dgm:pt modelId="{33836D0E-B586-42D6-B9D6-726CA400E139}" type="parTrans" cxnId="{2D37789B-6013-4B16-B351-094EDF64967E}">
      <dgm:prSet/>
      <dgm:spPr/>
      <dgm:t>
        <a:bodyPr/>
        <a:lstStyle/>
        <a:p>
          <a:endParaRPr lang="en-US"/>
        </a:p>
      </dgm:t>
    </dgm:pt>
    <dgm:pt modelId="{C178416D-E0F8-46C9-9CD4-C4467D1FD493}" type="sibTrans" cxnId="{2D37789B-6013-4B16-B351-094EDF64967E}">
      <dgm:prSet/>
      <dgm:spPr/>
      <dgm:t>
        <a:bodyPr/>
        <a:lstStyle/>
        <a:p>
          <a:endParaRPr lang="en-US"/>
        </a:p>
      </dgm:t>
    </dgm:pt>
    <dgm:pt modelId="{5EA6C7FE-5D1F-4600-B8C4-1CCF3730E65C}">
      <dgm:prSet/>
      <dgm:spPr/>
      <dgm:t>
        <a:bodyPr/>
        <a:lstStyle/>
        <a:p>
          <a:pPr>
            <a:defRPr b="1"/>
          </a:pPr>
          <a:r>
            <a:rPr lang="en-US" dirty="0"/>
            <a:t>22 – 25 Sept</a:t>
          </a:r>
        </a:p>
      </dgm:t>
    </dgm:pt>
    <dgm:pt modelId="{6248CE66-3AB8-4860-AD32-DF48F20419C9}" type="parTrans" cxnId="{14CEB44E-CC86-4DD5-A405-B9BB6D732777}">
      <dgm:prSet/>
      <dgm:spPr/>
      <dgm:t>
        <a:bodyPr/>
        <a:lstStyle/>
        <a:p>
          <a:endParaRPr lang="en-US"/>
        </a:p>
      </dgm:t>
    </dgm:pt>
    <dgm:pt modelId="{39E7C712-F6F9-401E-85C6-19855C74DB7D}" type="sibTrans" cxnId="{14CEB44E-CC86-4DD5-A405-B9BB6D732777}">
      <dgm:prSet/>
      <dgm:spPr/>
      <dgm:t>
        <a:bodyPr/>
        <a:lstStyle/>
        <a:p>
          <a:endParaRPr lang="en-US"/>
        </a:p>
      </dgm:t>
    </dgm:pt>
    <dgm:pt modelId="{5C3224D1-4E73-4CC8-A760-A19F248DFD0D}">
      <dgm:prSet/>
      <dgm:spPr/>
      <dgm:t>
        <a:bodyPr/>
        <a:lstStyle/>
        <a:p>
          <a:r>
            <a:rPr lang="en-US" dirty="0"/>
            <a:t>Labour Party Conference - Liverpool</a:t>
          </a:r>
        </a:p>
      </dgm:t>
    </dgm:pt>
    <dgm:pt modelId="{7C2A92F0-1CED-4024-BB6E-012B59D8A77E}" type="parTrans" cxnId="{EE517F0B-16F4-4A43-AE4F-F4169DE9D770}">
      <dgm:prSet/>
      <dgm:spPr/>
      <dgm:t>
        <a:bodyPr/>
        <a:lstStyle/>
        <a:p>
          <a:endParaRPr lang="en-US"/>
        </a:p>
      </dgm:t>
    </dgm:pt>
    <dgm:pt modelId="{8D7C0633-61FC-4263-AB87-0E3F448E6ACB}" type="sibTrans" cxnId="{EE517F0B-16F4-4A43-AE4F-F4169DE9D770}">
      <dgm:prSet/>
      <dgm:spPr/>
      <dgm:t>
        <a:bodyPr/>
        <a:lstStyle/>
        <a:p>
          <a:endParaRPr lang="en-US"/>
        </a:p>
      </dgm:t>
    </dgm:pt>
    <dgm:pt modelId="{B9056891-55AA-4128-9F42-48C7885F7A28}">
      <dgm:prSet/>
      <dgm:spPr/>
      <dgm:t>
        <a:bodyPr/>
        <a:lstStyle/>
        <a:p>
          <a:pPr>
            <a:defRPr b="1"/>
          </a:pPr>
          <a:r>
            <a:rPr lang="en-US" dirty="0"/>
            <a:t>11 – 15 March</a:t>
          </a:r>
        </a:p>
      </dgm:t>
    </dgm:pt>
    <dgm:pt modelId="{FF3FB000-F577-4F4B-98C6-174641716E4D}" type="parTrans" cxnId="{CEC81CE8-590E-41B5-8498-FA5F64890C30}">
      <dgm:prSet/>
      <dgm:spPr/>
      <dgm:t>
        <a:bodyPr/>
        <a:lstStyle/>
        <a:p>
          <a:endParaRPr lang="en-US"/>
        </a:p>
      </dgm:t>
    </dgm:pt>
    <dgm:pt modelId="{3E34E401-F071-4D81-B810-6A0E39C45D64}" type="sibTrans" cxnId="{CEC81CE8-590E-41B5-8498-FA5F64890C30}">
      <dgm:prSet/>
      <dgm:spPr/>
      <dgm:t>
        <a:bodyPr/>
        <a:lstStyle/>
        <a:p>
          <a:endParaRPr lang="en-US"/>
        </a:p>
      </dgm:t>
    </dgm:pt>
    <dgm:pt modelId="{CCBDD487-E269-4B87-9C80-607B2CF36BC1}">
      <dgm:prSet/>
      <dgm:spPr/>
      <dgm:t>
        <a:bodyPr/>
        <a:lstStyle/>
        <a:p>
          <a:r>
            <a:rPr lang="en-US" dirty="0"/>
            <a:t>Study Visit to Emilia-Romagna </a:t>
          </a:r>
        </a:p>
      </dgm:t>
    </dgm:pt>
    <dgm:pt modelId="{3FC3B31A-D29D-4839-8961-DD4517142E00}" type="parTrans" cxnId="{40D46BC3-711F-4540-99ED-03C8C4DDB80F}">
      <dgm:prSet/>
      <dgm:spPr/>
      <dgm:t>
        <a:bodyPr/>
        <a:lstStyle/>
        <a:p>
          <a:endParaRPr lang="en-US"/>
        </a:p>
      </dgm:t>
    </dgm:pt>
    <dgm:pt modelId="{976796BD-6E3E-464A-B9A6-43CB51F27B8B}" type="sibTrans" cxnId="{40D46BC3-711F-4540-99ED-03C8C4DDB80F}">
      <dgm:prSet/>
      <dgm:spPr/>
      <dgm:t>
        <a:bodyPr/>
        <a:lstStyle/>
        <a:p>
          <a:endParaRPr lang="en-US"/>
        </a:p>
      </dgm:t>
    </dgm:pt>
    <dgm:pt modelId="{54EC8501-D2EB-0E48-BCA1-FB3154499FCF}">
      <dgm:prSet/>
      <dgm:spPr/>
      <dgm:t>
        <a:bodyPr/>
        <a:lstStyle/>
        <a:p>
          <a:pPr>
            <a:defRPr b="1"/>
          </a:pPr>
          <a:r>
            <a:rPr lang="en-GB" dirty="0"/>
            <a:t>3 Dec</a:t>
          </a:r>
        </a:p>
      </dgm:t>
    </dgm:pt>
    <dgm:pt modelId="{6AC52FC8-D468-C542-A745-CDDCEF641139}" type="parTrans" cxnId="{E56DF33A-94CD-FD4F-883F-AA2BA2443659}">
      <dgm:prSet/>
      <dgm:spPr/>
      <dgm:t>
        <a:bodyPr/>
        <a:lstStyle/>
        <a:p>
          <a:endParaRPr lang="en-GB"/>
        </a:p>
      </dgm:t>
    </dgm:pt>
    <dgm:pt modelId="{9AB1D315-35E8-894D-A323-0BF4E1F244C7}" type="sibTrans" cxnId="{E56DF33A-94CD-FD4F-883F-AA2BA2443659}">
      <dgm:prSet/>
      <dgm:spPr/>
      <dgm:t>
        <a:bodyPr/>
        <a:lstStyle/>
        <a:p>
          <a:endParaRPr lang="en-GB"/>
        </a:p>
      </dgm:t>
    </dgm:pt>
    <dgm:pt modelId="{2B1A84F4-02DB-A74B-AD5D-A1A93780802C}">
      <dgm:prSet/>
      <dgm:spPr/>
      <dgm:t>
        <a:bodyPr/>
        <a:lstStyle/>
        <a:p>
          <a:r>
            <a:rPr lang="en-GB" dirty="0"/>
            <a:t>Democratic Business Summit</a:t>
          </a:r>
          <a:br>
            <a:rPr lang="en-GB" dirty="0"/>
          </a:br>
          <a:r>
            <a:rPr lang="en-GB" dirty="0"/>
            <a:t>Cardiff</a:t>
          </a:r>
        </a:p>
      </dgm:t>
    </dgm:pt>
    <dgm:pt modelId="{9C4E5C96-3E47-844C-BB71-A8808FC1C3D5}" type="parTrans" cxnId="{A1C237B0-4D98-AE4E-A671-6E1D9B3D3FAF}">
      <dgm:prSet/>
      <dgm:spPr/>
      <dgm:t>
        <a:bodyPr/>
        <a:lstStyle/>
        <a:p>
          <a:endParaRPr lang="en-GB"/>
        </a:p>
      </dgm:t>
    </dgm:pt>
    <dgm:pt modelId="{E30B77C3-B82B-2F4A-BEAE-0AF347A3D516}" type="sibTrans" cxnId="{A1C237B0-4D98-AE4E-A671-6E1D9B3D3FAF}">
      <dgm:prSet/>
      <dgm:spPr/>
      <dgm:t>
        <a:bodyPr/>
        <a:lstStyle/>
        <a:p>
          <a:endParaRPr lang="en-GB"/>
        </a:p>
      </dgm:t>
    </dgm:pt>
    <dgm:pt modelId="{F73A4C88-48AE-CE4D-B428-BAB2319CFDAF}">
      <dgm:prSet/>
      <dgm:spPr/>
      <dgm:t>
        <a:bodyPr/>
        <a:lstStyle/>
        <a:p>
          <a:pPr>
            <a:defRPr b="1"/>
          </a:pPr>
          <a:r>
            <a:rPr lang="en-GB" dirty="0"/>
            <a:t>14 – 15 June</a:t>
          </a:r>
        </a:p>
      </dgm:t>
    </dgm:pt>
    <dgm:pt modelId="{D0ECE23A-9F24-C84E-A5EB-50D66D5F6948}" type="parTrans" cxnId="{C6ED961C-6F88-8142-9534-CBE86E1A2424}">
      <dgm:prSet/>
      <dgm:spPr/>
      <dgm:t>
        <a:bodyPr/>
        <a:lstStyle/>
        <a:p>
          <a:endParaRPr lang="en-GB"/>
        </a:p>
      </dgm:t>
    </dgm:pt>
    <dgm:pt modelId="{0112E7DF-A99F-6742-B1FF-E08249E3B8B8}" type="sibTrans" cxnId="{C6ED961C-6F88-8142-9534-CBE86E1A2424}">
      <dgm:prSet/>
      <dgm:spPr/>
      <dgm:t>
        <a:bodyPr/>
        <a:lstStyle/>
        <a:p>
          <a:endParaRPr lang="en-GB"/>
        </a:p>
      </dgm:t>
    </dgm:pt>
    <dgm:pt modelId="{33A661D8-CBFB-0A4C-B5D0-14F1FC3B1DCF}">
      <dgm:prSet/>
      <dgm:spPr/>
      <dgm:t>
        <a:bodyPr/>
        <a:lstStyle/>
        <a:p>
          <a:r>
            <a:rPr lang="en-GB" dirty="0"/>
            <a:t>Cooperatives UK Congress - Birmingham</a:t>
          </a:r>
        </a:p>
      </dgm:t>
    </dgm:pt>
    <dgm:pt modelId="{D0831988-D90E-8847-A7AC-9D97BB2CB83A}" type="parTrans" cxnId="{022C1A1F-01EC-6B4C-86E4-6E0F16B1DE22}">
      <dgm:prSet/>
      <dgm:spPr/>
      <dgm:t>
        <a:bodyPr/>
        <a:lstStyle/>
        <a:p>
          <a:endParaRPr lang="en-GB"/>
        </a:p>
      </dgm:t>
    </dgm:pt>
    <dgm:pt modelId="{4E4A24E9-0485-A141-A557-7119039590A2}" type="sibTrans" cxnId="{022C1A1F-01EC-6B4C-86E4-6E0F16B1DE22}">
      <dgm:prSet/>
      <dgm:spPr/>
      <dgm:t>
        <a:bodyPr/>
        <a:lstStyle/>
        <a:p>
          <a:endParaRPr lang="en-GB"/>
        </a:p>
      </dgm:t>
    </dgm:pt>
    <dgm:pt modelId="{9C0ACD57-22E0-D946-AFE6-27D58B460A2A}">
      <dgm:prSet/>
      <dgm:spPr/>
      <dgm:t>
        <a:bodyPr/>
        <a:lstStyle/>
        <a:p>
          <a:pPr>
            <a:defRPr b="1"/>
          </a:pPr>
          <a:r>
            <a:rPr lang="en-GB" dirty="0"/>
            <a:t>14 - 17 Sept</a:t>
          </a:r>
        </a:p>
      </dgm:t>
    </dgm:pt>
    <dgm:pt modelId="{BE68180F-CBA3-2340-A709-519076017F11}" type="parTrans" cxnId="{C5F33A96-7DB2-C644-BE2B-2D4D4150572A}">
      <dgm:prSet/>
      <dgm:spPr/>
      <dgm:t>
        <a:bodyPr/>
        <a:lstStyle/>
        <a:p>
          <a:endParaRPr lang="en-GB"/>
        </a:p>
      </dgm:t>
    </dgm:pt>
    <dgm:pt modelId="{9B48B316-B2F2-B64C-819E-9524E4FED0D4}" type="sibTrans" cxnId="{C5F33A96-7DB2-C644-BE2B-2D4D4150572A}">
      <dgm:prSet/>
      <dgm:spPr/>
      <dgm:t>
        <a:bodyPr/>
        <a:lstStyle/>
        <a:p>
          <a:endParaRPr lang="en-GB"/>
        </a:p>
      </dgm:t>
    </dgm:pt>
    <dgm:pt modelId="{10CC0CF1-1FCE-1142-8ECF-FD3EA395E4D4}">
      <dgm:prSet/>
      <dgm:spPr/>
      <dgm:t>
        <a:bodyPr/>
        <a:lstStyle/>
        <a:p>
          <a:r>
            <a:rPr lang="en-GB" dirty="0"/>
            <a:t>Liberal Democrat Party Conference - Brighton</a:t>
          </a:r>
        </a:p>
      </dgm:t>
    </dgm:pt>
    <dgm:pt modelId="{3B4B156B-9948-F247-9B26-346A01C96D1A}" type="parTrans" cxnId="{92C881E6-65C1-B74F-89A7-4A2678DE8480}">
      <dgm:prSet/>
      <dgm:spPr/>
      <dgm:t>
        <a:bodyPr/>
        <a:lstStyle/>
        <a:p>
          <a:endParaRPr lang="en-GB"/>
        </a:p>
      </dgm:t>
    </dgm:pt>
    <dgm:pt modelId="{D724CF1B-1C3D-E844-B3CA-45BEEA6F13F9}" type="sibTrans" cxnId="{92C881E6-65C1-B74F-89A7-4A2678DE8480}">
      <dgm:prSet/>
      <dgm:spPr/>
      <dgm:t>
        <a:bodyPr/>
        <a:lstStyle/>
        <a:p>
          <a:endParaRPr lang="en-GB"/>
        </a:p>
      </dgm:t>
    </dgm:pt>
    <dgm:pt modelId="{3B6A015A-C742-DB44-A0E2-28CF2497AEA7}">
      <dgm:prSet/>
      <dgm:spPr/>
      <dgm:t>
        <a:bodyPr/>
        <a:lstStyle/>
        <a:p>
          <a:pPr>
            <a:defRPr b="1"/>
          </a:pPr>
          <a:r>
            <a:rPr lang="en-GB" dirty="0"/>
            <a:t>12 Oct</a:t>
          </a:r>
        </a:p>
      </dgm:t>
    </dgm:pt>
    <dgm:pt modelId="{AE5CF7C5-F1B1-1F46-AFE7-DCA63B36D55E}" type="parTrans" cxnId="{A0C3CE03-29E3-654C-86A4-8778E4ADA4E8}">
      <dgm:prSet/>
      <dgm:spPr/>
      <dgm:t>
        <a:bodyPr/>
        <a:lstStyle/>
        <a:p>
          <a:endParaRPr lang="en-GB"/>
        </a:p>
      </dgm:t>
    </dgm:pt>
    <dgm:pt modelId="{388E86FF-EC2B-CB4C-AC75-07F40F73A5C1}" type="sibTrans" cxnId="{A0C3CE03-29E3-654C-86A4-8778E4ADA4E8}">
      <dgm:prSet/>
      <dgm:spPr/>
      <dgm:t>
        <a:bodyPr/>
        <a:lstStyle/>
        <a:p>
          <a:endParaRPr lang="en-GB"/>
        </a:p>
      </dgm:t>
    </dgm:pt>
    <dgm:pt modelId="{B572AA5C-B60E-1442-A2B8-BE9FA3EBADBA}">
      <dgm:prSet/>
      <dgm:spPr/>
      <dgm:t>
        <a:bodyPr/>
        <a:lstStyle/>
        <a:p>
          <a:r>
            <a:rPr lang="en-GB" dirty="0"/>
            <a:t>Cooperative Change</a:t>
          </a:r>
          <a:br>
            <a:rPr lang="en-GB" dirty="0"/>
          </a:br>
          <a:r>
            <a:rPr lang="en-GB" dirty="0"/>
            <a:t>Manchester</a:t>
          </a:r>
        </a:p>
      </dgm:t>
    </dgm:pt>
    <dgm:pt modelId="{1759A2EE-1390-C84C-833A-DD5BBCABB5B4}" type="parTrans" cxnId="{72172C8B-2C51-BA4A-A81A-A1FFBDBAE35F}">
      <dgm:prSet/>
      <dgm:spPr/>
      <dgm:t>
        <a:bodyPr/>
        <a:lstStyle/>
        <a:p>
          <a:endParaRPr lang="en-GB"/>
        </a:p>
      </dgm:t>
    </dgm:pt>
    <dgm:pt modelId="{9A7CD980-0E6B-1742-A6D0-45B096B12CE2}" type="sibTrans" cxnId="{72172C8B-2C51-BA4A-A81A-A1FFBDBAE35F}">
      <dgm:prSet/>
      <dgm:spPr/>
      <dgm:t>
        <a:bodyPr/>
        <a:lstStyle/>
        <a:p>
          <a:endParaRPr lang="en-GB"/>
        </a:p>
      </dgm:t>
    </dgm:pt>
    <dgm:pt modelId="{197530F1-8931-7A4F-9CDB-E0208CCD2948}">
      <dgm:prSet/>
      <dgm:spPr/>
      <dgm:t>
        <a:bodyPr/>
        <a:lstStyle/>
        <a:p>
          <a:pPr>
            <a:defRPr b="1"/>
          </a:pPr>
          <a:r>
            <a:rPr lang="en-GB" dirty="0"/>
            <a:t>16 July</a:t>
          </a:r>
        </a:p>
      </dgm:t>
    </dgm:pt>
    <dgm:pt modelId="{495B725C-14D9-B045-B614-0F18666D195D}" type="parTrans" cxnId="{47F02721-91A8-BF42-9D79-AC0D770E5054}">
      <dgm:prSet/>
      <dgm:spPr/>
      <dgm:t>
        <a:bodyPr/>
        <a:lstStyle/>
        <a:p>
          <a:endParaRPr lang="en-GB"/>
        </a:p>
      </dgm:t>
    </dgm:pt>
    <dgm:pt modelId="{39E85C7D-49B1-1941-B8E0-FEA3746C5BD5}" type="sibTrans" cxnId="{47F02721-91A8-BF42-9D79-AC0D770E5054}">
      <dgm:prSet/>
      <dgm:spPr/>
      <dgm:t>
        <a:bodyPr/>
        <a:lstStyle/>
        <a:p>
          <a:endParaRPr lang="en-GB"/>
        </a:p>
      </dgm:t>
    </dgm:pt>
    <dgm:pt modelId="{9BBAFED2-B490-8A48-AA63-7142F0D8532B}">
      <dgm:prSet/>
      <dgm:spPr/>
      <dgm:t>
        <a:bodyPr/>
        <a:lstStyle/>
        <a:p>
          <a:r>
            <a:rPr lang="en-GB" dirty="0"/>
            <a:t>New Member Welcome online</a:t>
          </a:r>
        </a:p>
      </dgm:t>
    </dgm:pt>
    <dgm:pt modelId="{CAE3FA1F-B92C-3F4E-A0AB-CC3E30D5F7EA}" type="parTrans" cxnId="{27401F7D-A994-E347-B149-93A995D79740}">
      <dgm:prSet/>
      <dgm:spPr/>
      <dgm:t>
        <a:bodyPr/>
        <a:lstStyle/>
        <a:p>
          <a:endParaRPr lang="en-GB"/>
        </a:p>
      </dgm:t>
    </dgm:pt>
    <dgm:pt modelId="{D2BF3CAD-7A07-E547-B4EC-D89175D567CD}" type="sibTrans" cxnId="{27401F7D-A994-E347-B149-93A995D79740}">
      <dgm:prSet/>
      <dgm:spPr/>
      <dgm:t>
        <a:bodyPr/>
        <a:lstStyle/>
        <a:p>
          <a:endParaRPr lang="en-GB"/>
        </a:p>
      </dgm:t>
    </dgm:pt>
    <dgm:pt modelId="{50B913B5-4A61-2E45-9521-1B7D681A342F}">
      <dgm:prSet/>
      <dgm:spPr/>
      <dgm:t>
        <a:bodyPr/>
        <a:lstStyle/>
        <a:p>
          <a:pPr>
            <a:defRPr b="1"/>
          </a:pPr>
          <a:r>
            <a:rPr lang="en-GB" dirty="0"/>
            <a:t>December</a:t>
          </a:r>
        </a:p>
      </dgm:t>
    </dgm:pt>
    <dgm:pt modelId="{02971045-DBA4-E74C-BE45-880997B3C58C}" type="parTrans" cxnId="{2F335183-7C0E-264F-A02D-C8AF3A4D4BB1}">
      <dgm:prSet/>
      <dgm:spPr/>
      <dgm:t>
        <a:bodyPr/>
        <a:lstStyle/>
        <a:p>
          <a:endParaRPr lang="en-GB"/>
        </a:p>
      </dgm:t>
    </dgm:pt>
    <dgm:pt modelId="{FC1A4B4D-7F85-574D-988C-55C1328EC1B2}" type="sibTrans" cxnId="{2F335183-7C0E-264F-A02D-C8AF3A4D4BB1}">
      <dgm:prSet/>
      <dgm:spPr/>
      <dgm:t>
        <a:bodyPr/>
        <a:lstStyle/>
        <a:p>
          <a:endParaRPr lang="en-GB"/>
        </a:p>
      </dgm:t>
    </dgm:pt>
    <dgm:pt modelId="{5F05EC16-E557-BA49-A542-8D8A275BE5D0}">
      <dgm:prSet/>
      <dgm:spPr/>
      <dgm:t>
        <a:bodyPr/>
        <a:lstStyle/>
        <a:p>
          <a:r>
            <a:rPr lang="en-GB" dirty="0"/>
            <a:t>Cooperative Values Driven AI</a:t>
          </a:r>
          <a:br>
            <a:rPr lang="en-GB" dirty="0"/>
          </a:br>
          <a:r>
            <a:rPr lang="en-GB" dirty="0"/>
            <a:t>Online</a:t>
          </a:r>
        </a:p>
      </dgm:t>
    </dgm:pt>
    <dgm:pt modelId="{B3C33445-B1A2-814B-8898-E81F5B5BB497}" type="parTrans" cxnId="{4A416141-B7FF-6947-8461-FFE2E55B00F7}">
      <dgm:prSet/>
      <dgm:spPr/>
      <dgm:t>
        <a:bodyPr/>
        <a:lstStyle/>
        <a:p>
          <a:endParaRPr lang="en-GB"/>
        </a:p>
      </dgm:t>
    </dgm:pt>
    <dgm:pt modelId="{4E8B6F7C-BC72-CA4A-A2C5-6D348D51EE22}" type="sibTrans" cxnId="{4A416141-B7FF-6947-8461-FFE2E55B00F7}">
      <dgm:prSet/>
      <dgm:spPr/>
      <dgm:t>
        <a:bodyPr/>
        <a:lstStyle/>
        <a:p>
          <a:endParaRPr lang="en-GB"/>
        </a:p>
      </dgm:t>
    </dgm:pt>
    <dgm:pt modelId="{19A11978-4EDF-A141-80DA-5F8C3E310954}">
      <dgm:prSet/>
      <dgm:spPr/>
      <dgm:t>
        <a:bodyPr/>
        <a:lstStyle/>
        <a:p>
          <a:pPr>
            <a:defRPr b="1"/>
          </a:pPr>
          <a:r>
            <a:rPr lang="en-GB" dirty="0"/>
            <a:t>16 Nov</a:t>
          </a:r>
        </a:p>
      </dgm:t>
    </dgm:pt>
    <dgm:pt modelId="{47EC09C2-A015-F346-88E8-969B959A056D}" type="parTrans" cxnId="{9FB68A0D-C4A5-A441-972D-FA2A9E7DC88E}">
      <dgm:prSet/>
      <dgm:spPr/>
      <dgm:t>
        <a:bodyPr/>
        <a:lstStyle/>
        <a:p>
          <a:endParaRPr lang="en-GB"/>
        </a:p>
      </dgm:t>
    </dgm:pt>
    <dgm:pt modelId="{B978F105-2BC3-774B-8865-15610E3A53CD}" type="sibTrans" cxnId="{9FB68A0D-C4A5-A441-972D-FA2A9E7DC88E}">
      <dgm:prSet/>
      <dgm:spPr/>
      <dgm:t>
        <a:bodyPr/>
        <a:lstStyle/>
        <a:p>
          <a:endParaRPr lang="en-GB"/>
        </a:p>
      </dgm:t>
    </dgm:pt>
    <dgm:pt modelId="{D49D8175-0061-5948-AE4D-9F8FAFB4FDF1}">
      <dgm:prSet/>
      <dgm:spPr/>
      <dgm:t>
        <a:bodyPr/>
        <a:lstStyle/>
        <a:p>
          <a:r>
            <a:rPr lang="en-GB" dirty="0"/>
            <a:t>Welsh Labour Conference</a:t>
          </a:r>
          <a:br>
            <a:rPr lang="en-GB" dirty="0"/>
          </a:br>
          <a:r>
            <a:rPr lang="en-GB" dirty="0"/>
            <a:t>Llandudno</a:t>
          </a:r>
        </a:p>
      </dgm:t>
    </dgm:pt>
    <dgm:pt modelId="{6AC64AE6-9121-FE4E-8B95-B3FDEFFAC87C}" type="parTrans" cxnId="{DA7CE3B5-7DA8-1B44-96CC-1CC99E284997}">
      <dgm:prSet/>
      <dgm:spPr/>
      <dgm:t>
        <a:bodyPr/>
        <a:lstStyle/>
        <a:p>
          <a:endParaRPr lang="en-GB"/>
        </a:p>
      </dgm:t>
    </dgm:pt>
    <dgm:pt modelId="{B829032B-76BB-A043-9CE0-8FC7FA0C5B8E}" type="sibTrans" cxnId="{DA7CE3B5-7DA8-1B44-96CC-1CC99E284997}">
      <dgm:prSet/>
      <dgm:spPr/>
      <dgm:t>
        <a:bodyPr/>
        <a:lstStyle/>
        <a:p>
          <a:endParaRPr lang="en-GB"/>
        </a:p>
      </dgm:t>
    </dgm:pt>
    <dgm:pt modelId="{7C5C0211-EAEA-944E-A3A2-77364A861673}">
      <dgm:prSet/>
      <dgm:spPr/>
      <dgm:t>
        <a:bodyPr/>
        <a:lstStyle/>
        <a:p>
          <a:pPr>
            <a:defRPr b="1"/>
          </a:pPr>
          <a:r>
            <a:rPr lang="en-GB" dirty="0"/>
            <a:t>19 Nov</a:t>
          </a:r>
        </a:p>
      </dgm:t>
    </dgm:pt>
    <dgm:pt modelId="{55CFE404-EBB7-1447-B651-E09C6FA36F06}" type="parTrans" cxnId="{F650E5EA-C8BA-754D-AC62-D50FDA77BCEF}">
      <dgm:prSet/>
      <dgm:spPr/>
      <dgm:t>
        <a:bodyPr/>
        <a:lstStyle/>
        <a:p>
          <a:endParaRPr lang="en-GB"/>
        </a:p>
      </dgm:t>
    </dgm:pt>
    <dgm:pt modelId="{D71A13A8-A516-D647-B4AF-0C9C53FFF5C4}" type="sibTrans" cxnId="{F650E5EA-C8BA-754D-AC62-D50FDA77BCEF}">
      <dgm:prSet/>
      <dgm:spPr/>
      <dgm:t>
        <a:bodyPr/>
        <a:lstStyle/>
        <a:p>
          <a:endParaRPr lang="en-GB"/>
        </a:p>
      </dgm:t>
    </dgm:pt>
    <dgm:pt modelId="{BB7860C4-1638-A947-A884-48F4D8CCA633}">
      <dgm:prSet/>
      <dgm:spPr/>
      <dgm:t>
        <a:bodyPr/>
        <a:lstStyle/>
        <a:p>
          <a:r>
            <a:rPr lang="en-GB" dirty="0"/>
            <a:t>Coops and the Council event</a:t>
          </a:r>
          <a:br>
            <a:rPr lang="en-GB" dirty="0"/>
          </a:br>
          <a:r>
            <a:rPr lang="en-GB" dirty="0"/>
            <a:t>Glasgow</a:t>
          </a:r>
        </a:p>
      </dgm:t>
    </dgm:pt>
    <dgm:pt modelId="{FA3D2B26-AE5F-EE48-92B0-9EE38F2C267B}" type="parTrans" cxnId="{860CC742-5538-3E4E-A8B2-15BCD6D17C0F}">
      <dgm:prSet/>
      <dgm:spPr/>
      <dgm:t>
        <a:bodyPr/>
        <a:lstStyle/>
        <a:p>
          <a:endParaRPr lang="en-GB"/>
        </a:p>
      </dgm:t>
    </dgm:pt>
    <dgm:pt modelId="{F969EAE7-55F7-574A-990E-DABC76A255A7}" type="sibTrans" cxnId="{860CC742-5538-3E4E-A8B2-15BCD6D17C0F}">
      <dgm:prSet/>
      <dgm:spPr/>
      <dgm:t>
        <a:bodyPr/>
        <a:lstStyle/>
        <a:p>
          <a:endParaRPr lang="en-GB"/>
        </a:p>
      </dgm:t>
    </dgm:pt>
    <dgm:pt modelId="{BE9287FE-5FDE-0B41-B686-4E7CE54914D3}" type="pres">
      <dgm:prSet presAssocID="{40A25105-D07D-4052-8E6F-1CB6974B2764}" presName="root" presStyleCnt="0">
        <dgm:presLayoutVars>
          <dgm:chMax/>
          <dgm:chPref/>
          <dgm:animLvl val="lvl"/>
        </dgm:presLayoutVars>
      </dgm:prSet>
      <dgm:spPr/>
    </dgm:pt>
    <dgm:pt modelId="{1C81C189-0C18-3243-BC83-7F2E639949A3}" type="pres">
      <dgm:prSet presAssocID="{40A25105-D07D-4052-8E6F-1CB6974B2764}" presName="divider" presStyleLbl="fgAcc1" presStyleIdx="0" presStyleCnt="1"/>
      <dgm:spPr/>
    </dgm:pt>
    <dgm:pt modelId="{683EB263-2D45-F845-B213-F108A48C5723}" type="pres">
      <dgm:prSet presAssocID="{40A25105-D07D-4052-8E6F-1CB6974B2764}" presName="nodes" presStyleCnt="0">
        <dgm:presLayoutVars>
          <dgm:chMax/>
          <dgm:chPref/>
          <dgm:animLvl val="lvl"/>
        </dgm:presLayoutVars>
      </dgm:prSet>
      <dgm:spPr/>
    </dgm:pt>
    <dgm:pt modelId="{B777F06E-0FF3-594D-B05A-0F0B4E6E3A04}" type="pres">
      <dgm:prSet presAssocID="{9DF6BD04-E61B-4A44-A5A3-2919E45DF542}" presName="composite" presStyleCnt="0"/>
      <dgm:spPr/>
    </dgm:pt>
    <dgm:pt modelId="{1BE781A9-B963-324E-8B49-AF0E13308C43}" type="pres">
      <dgm:prSet presAssocID="{9DF6BD04-E61B-4A44-A5A3-2919E45DF542}" presName="L1TextContainer" presStyleLbl="alignNode1" presStyleIdx="0" presStyleCnt="13">
        <dgm:presLayoutVars>
          <dgm:chMax val="1"/>
          <dgm:chPref val="1"/>
          <dgm:bulletEnabled val="1"/>
        </dgm:presLayoutVars>
      </dgm:prSet>
      <dgm:spPr/>
    </dgm:pt>
    <dgm:pt modelId="{A695B36F-8856-364F-96C2-F4D35A0CC675}" type="pres">
      <dgm:prSet presAssocID="{9DF6BD04-E61B-4A44-A5A3-2919E45DF542}" presName="L2TextContainerWrapper" presStyleCnt="0">
        <dgm:presLayoutVars>
          <dgm:bulletEnabled val="1"/>
        </dgm:presLayoutVars>
      </dgm:prSet>
      <dgm:spPr/>
    </dgm:pt>
    <dgm:pt modelId="{D98A8EE4-01C0-0745-84F2-31243C39A9C1}" type="pres">
      <dgm:prSet presAssocID="{9DF6BD04-E61B-4A44-A5A3-2919E45DF542}" presName="L2TextContainer" presStyleLbl="bgAccFollowNode1" presStyleIdx="0" presStyleCnt="13"/>
      <dgm:spPr/>
    </dgm:pt>
    <dgm:pt modelId="{D8CD120E-08D1-5741-906E-07B9922625A3}" type="pres">
      <dgm:prSet presAssocID="{9DF6BD04-E61B-4A44-A5A3-2919E45DF542}" presName="FlexibleEmptyPlaceHolder" presStyleCnt="0"/>
      <dgm:spPr/>
    </dgm:pt>
    <dgm:pt modelId="{80A87EEE-7346-1C41-9B3E-513F4C8E6BDB}" type="pres">
      <dgm:prSet presAssocID="{9DF6BD04-E61B-4A44-A5A3-2919E45DF542}" presName="ConnectLine" presStyleLbl="sibTrans1D1" presStyleIdx="0" presStyleCnt="13"/>
      <dgm:spPr/>
    </dgm:pt>
    <dgm:pt modelId="{47359C1F-FD0B-E94B-BD83-302F7E8DEA95}" type="pres">
      <dgm:prSet presAssocID="{9DF6BD04-E61B-4A44-A5A3-2919E45DF542}" presName="ConnectorPoint" presStyleLbl="node1" presStyleIdx="0" presStyleCnt="13"/>
      <dgm:spPr>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gm:spPr>
    </dgm:pt>
    <dgm:pt modelId="{B1CE4448-0214-5A4E-A340-8423064B5C0C}" type="pres">
      <dgm:prSet presAssocID="{9DF6BD04-E61B-4A44-A5A3-2919E45DF542}" presName="EmptyPlaceHolder" presStyleCnt="0"/>
      <dgm:spPr/>
    </dgm:pt>
    <dgm:pt modelId="{887B4983-0AE3-264D-8747-F3FE4514D409}" type="pres">
      <dgm:prSet presAssocID="{725FE8C0-9333-462B-A64E-A25FB07550B9}" presName="spaceBetweenRectangles" presStyleCnt="0"/>
      <dgm:spPr/>
    </dgm:pt>
    <dgm:pt modelId="{AADF8322-9432-F84F-B5D5-49F13102A030}" type="pres">
      <dgm:prSet presAssocID="{E86AEE4A-B50D-4246-ADF4-D66888F9F567}" presName="composite" presStyleCnt="0"/>
      <dgm:spPr/>
    </dgm:pt>
    <dgm:pt modelId="{0C2B2215-E766-944A-9E4B-17DB34E602BA}" type="pres">
      <dgm:prSet presAssocID="{E86AEE4A-B50D-4246-ADF4-D66888F9F567}" presName="L1TextContainer" presStyleLbl="alignNode1" presStyleIdx="1" presStyleCnt="13">
        <dgm:presLayoutVars>
          <dgm:chMax val="1"/>
          <dgm:chPref val="1"/>
          <dgm:bulletEnabled val="1"/>
        </dgm:presLayoutVars>
      </dgm:prSet>
      <dgm:spPr/>
    </dgm:pt>
    <dgm:pt modelId="{D3C4DD09-2BBB-B642-939C-4A75BE7D0B6B}" type="pres">
      <dgm:prSet presAssocID="{E86AEE4A-B50D-4246-ADF4-D66888F9F567}" presName="L2TextContainerWrapper" presStyleCnt="0">
        <dgm:presLayoutVars>
          <dgm:bulletEnabled val="1"/>
        </dgm:presLayoutVars>
      </dgm:prSet>
      <dgm:spPr/>
    </dgm:pt>
    <dgm:pt modelId="{7423BB8A-CF34-B44D-BCE7-CD85B28C33AB}" type="pres">
      <dgm:prSet presAssocID="{E86AEE4A-B50D-4246-ADF4-D66888F9F567}" presName="L2TextContainer" presStyleLbl="bgAccFollowNode1" presStyleIdx="1" presStyleCnt="13"/>
      <dgm:spPr/>
    </dgm:pt>
    <dgm:pt modelId="{D2827635-E222-4047-9271-31121073D339}" type="pres">
      <dgm:prSet presAssocID="{E86AEE4A-B50D-4246-ADF4-D66888F9F567}" presName="FlexibleEmptyPlaceHolder" presStyleCnt="0"/>
      <dgm:spPr/>
    </dgm:pt>
    <dgm:pt modelId="{6146A7BB-8792-4E44-ABE0-1BF97FA57893}" type="pres">
      <dgm:prSet presAssocID="{E86AEE4A-B50D-4246-ADF4-D66888F9F567}" presName="ConnectLine" presStyleLbl="sibTrans1D1" presStyleIdx="1" presStyleCnt="13"/>
      <dgm:spPr/>
    </dgm:pt>
    <dgm:pt modelId="{0A4DD0F6-0C27-2A42-B6C5-D275460D824A}" type="pres">
      <dgm:prSet presAssocID="{E86AEE4A-B50D-4246-ADF4-D66888F9F567}" presName="ConnectorPoint" presStyleLbl="node1" presStyleIdx="1" presStyleCnt="13"/>
      <dgm:spPr>
        <a:solidFill>
          <a:schemeClr val="accent2">
            <a:hueOff val="3100745"/>
            <a:satOff val="-1176"/>
            <a:lumOff val="2432"/>
            <a:alphaOff val="0"/>
          </a:schemeClr>
        </a:solidFill>
        <a:ln w="6350" cap="flat" cmpd="sng" algn="ctr">
          <a:solidFill>
            <a:schemeClr val="lt1">
              <a:hueOff val="0"/>
              <a:satOff val="0"/>
              <a:lumOff val="0"/>
              <a:alphaOff val="0"/>
            </a:schemeClr>
          </a:solidFill>
          <a:prstDash val="solid"/>
        </a:ln>
        <a:effectLst/>
      </dgm:spPr>
    </dgm:pt>
    <dgm:pt modelId="{F7B7F89E-AC03-C149-A73A-478AEA8E8E16}" type="pres">
      <dgm:prSet presAssocID="{E86AEE4A-B50D-4246-ADF4-D66888F9F567}" presName="EmptyPlaceHolder" presStyleCnt="0"/>
      <dgm:spPr/>
    </dgm:pt>
    <dgm:pt modelId="{3732454B-90A9-B347-96A7-DCF83AC3F4F2}" type="pres">
      <dgm:prSet presAssocID="{9081CE32-5620-45A1-A446-9E0C0E81E194}" presName="spaceBetweenRectangles" presStyleCnt="0"/>
      <dgm:spPr/>
    </dgm:pt>
    <dgm:pt modelId="{BEDCCE98-A0D7-AE46-80D9-226E6AE46236}" type="pres">
      <dgm:prSet presAssocID="{B9056891-55AA-4128-9F42-48C7885F7A28}" presName="composite" presStyleCnt="0"/>
      <dgm:spPr/>
    </dgm:pt>
    <dgm:pt modelId="{1BC4A9AC-B817-5846-9DCF-C19F6A726A2F}" type="pres">
      <dgm:prSet presAssocID="{B9056891-55AA-4128-9F42-48C7885F7A28}" presName="L1TextContainer" presStyleLbl="alignNode1" presStyleIdx="2" presStyleCnt="13">
        <dgm:presLayoutVars>
          <dgm:chMax val="1"/>
          <dgm:chPref val="1"/>
          <dgm:bulletEnabled val="1"/>
        </dgm:presLayoutVars>
      </dgm:prSet>
      <dgm:spPr/>
    </dgm:pt>
    <dgm:pt modelId="{72921E61-7332-C44F-B84B-CE6B374D69C2}" type="pres">
      <dgm:prSet presAssocID="{B9056891-55AA-4128-9F42-48C7885F7A28}" presName="L2TextContainerWrapper" presStyleCnt="0">
        <dgm:presLayoutVars>
          <dgm:bulletEnabled val="1"/>
        </dgm:presLayoutVars>
      </dgm:prSet>
      <dgm:spPr/>
    </dgm:pt>
    <dgm:pt modelId="{68119E94-AB77-2543-9A91-62A8BE8EF8A9}" type="pres">
      <dgm:prSet presAssocID="{B9056891-55AA-4128-9F42-48C7885F7A28}" presName="L2TextContainer" presStyleLbl="bgAccFollowNode1" presStyleIdx="2" presStyleCnt="13"/>
      <dgm:spPr/>
    </dgm:pt>
    <dgm:pt modelId="{763F36DC-CE32-CF4A-A747-EA8A745E36CF}" type="pres">
      <dgm:prSet presAssocID="{B9056891-55AA-4128-9F42-48C7885F7A28}" presName="FlexibleEmptyPlaceHolder" presStyleCnt="0"/>
      <dgm:spPr/>
    </dgm:pt>
    <dgm:pt modelId="{D142D88B-DF6F-F649-AA50-ED6C02EA24F5}" type="pres">
      <dgm:prSet presAssocID="{B9056891-55AA-4128-9F42-48C7885F7A28}" presName="ConnectLine" presStyleLbl="sibTrans1D1" presStyleIdx="2" presStyleCnt="13"/>
      <dgm:spPr/>
    </dgm:pt>
    <dgm:pt modelId="{CD10FE22-FBA6-BB46-A27B-AB4C3EB27E49}" type="pres">
      <dgm:prSet presAssocID="{B9056891-55AA-4128-9F42-48C7885F7A28}" presName="ConnectorPoint" presStyleLbl="node1" presStyleIdx="2" presStyleCnt="13"/>
      <dgm:spPr>
        <a:solidFill>
          <a:schemeClr val="accent2">
            <a:hueOff val="10852606"/>
            <a:satOff val="-4116"/>
            <a:lumOff val="8511"/>
            <a:alphaOff val="0"/>
          </a:schemeClr>
        </a:solidFill>
        <a:ln w="6350" cap="flat" cmpd="sng" algn="ctr">
          <a:solidFill>
            <a:schemeClr val="lt1">
              <a:hueOff val="0"/>
              <a:satOff val="0"/>
              <a:lumOff val="0"/>
              <a:alphaOff val="0"/>
            </a:schemeClr>
          </a:solidFill>
          <a:prstDash val="solid"/>
        </a:ln>
        <a:effectLst/>
      </dgm:spPr>
    </dgm:pt>
    <dgm:pt modelId="{42AC0C20-E447-1A4E-AF49-8FD1171D8AA7}" type="pres">
      <dgm:prSet presAssocID="{B9056891-55AA-4128-9F42-48C7885F7A28}" presName="EmptyPlaceHolder" presStyleCnt="0"/>
      <dgm:spPr/>
    </dgm:pt>
    <dgm:pt modelId="{C8BFD646-1DC4-0049-AB34-4EA4BEA110CF}" type="pres">
      <dgm:prSet presAssocID="{3E34E401-F071-4D81-B810-6A0E39C45D64}" presName="spaceBetweenRectangles" presStyleCnt="0"/>
      <dgm:spPr/>
    </dgm:pt>
    <dgm:pt modelId="{F070F3C5-03BF-E049-9B9B-177D2598BEF7}" type="pres">
      <dgm:prSet presAssocID="{F73A4C88-48AE-CE4D-B428-BAB2319CFDAF}" presName="composite" presStyleCnt="0"/>
      <dgm:spPr/>
    </dgm:pt>
    <dgm:pt modelId="{412F5FE7-59E7-D244-96BF-A0A5AD4CBAC8}" type="pres">
      <dgm:prSet presAssocID="{F73A4C88-48AE-CE4D-B428-BAB2319CFDAF}" presName="L1TextContainer" presStyleLbl="alignNode1" presStyleIdx="3" presStyleCnt="13">
        <dgm:presLayoutVars>
          <dgm:chMax val="1"/>
          <dgm:chPref val="1"/>
          <dgm:bulletEnabled val="1"/>
        </dgm:presLayoutVars>
      </dgm:prSet>
      <dgm:spPr/>
    </dgm:pt>
    <dgm:pt modelId="{972CA2CF-6C5C-1F4E-A570-E42B00FDFC9D}" type="pres">
      <dgm:prSet presAssocID="{F73A4C88-48AE-CE4D-B428-BAB2319CFDAF}" presName="L2TextContainerWrapper" presStyleCnt="0">
        <dgm:presLayoutVars>
          <dgm:bulletEnabled val="1"/>
        </dgm:presLayoutVars>
      </dgm:prSet>
      <dgm:spPr/>
    </dgm:pt>
    <dgm:pt modelId="{1B48A5C5-43B6-CD42-9AD5-7479D8ED45FE}" type="pres">
      <dgm:prSet presAssocID="{F73A4C88-48AE-CE4D-B428-BAB2319CFDAF}" presName="L2TextContainer" presStyleLbl="bgAccFollowNode1" presStyleIdx="3" presStyleCnt="13"/>
      <dgm:spPr/>
    </dgm:pt>
    <dgm:pt modelId="{319679D7-5548-AC49-9DEB-2ED3365D3B83}" type="pres">
      <dgm:prSet presAssocID="{F73A4C88-48AE-CE4D-B428-BAB2319CFDAF}" presName="FlexibleEmptyPlaceHolder" presStyleCnt="0"/>
      <dgm:spPr/>
    </dgm:pt>
    <dgm:pt modelId="{BB66EF53-C7B1-8F46-A890-542E02AFFA51}" type="pres">
      <dgm:prSet presAssocID="{F73A4C88-48AE-CE4D-B428-BAB2319CFDAF}" presName="ConnectLine" presStyleLbl="sibTrans1D1" presStyleIdx="3" presStyleCnt="13"/>
      <dgm:spPr/>
    </dgm:pt>
    <dgm:pt modelId="{1CE068F8-9CE6-D741-A10A-6BCFADBFAEC7}" type="pres">
      <dgm:prSet presAssocID="{F73A4C88-48AE-CE4D-B428-BAB2319CFDAF}" presName="ConnectorPoint" presStyleLbl="node1" presStyleIdx="3" presStyleCnt="13"/>
      <dgm:spPr>
        <a:solidFill>
          <a:schemeClr val="accent2">
            <a:hueOff val="3875931"/>
            <a:satOff val="-1470"/>
            <a:lumOff val="3039"/>
            <a:alphaOff val="0"/>
          </a:schemeClr>
        </a:solidFill>
        <a:ln w="6350" cap="flat" cmpd="sng" algn="ctr">
          <a:solidFill>
            <a:schemeClr val="lt1">
              <a:hueOff val="0"/>
              <a:satOff val="0"/>
              <a:lumOff val="0"/>
              <a:alphaOff val="0"/>
            </a:schemeClr>
          </a:solidFill>
          <a:prstDash val="solid"/>
        </a:ln>
        <a:effectLst/>
      </dgm:spPr>
    </dgm:pt>
    <dgm:pt modelId="{7D45B6F3-7833-9D4C-82C3-1E983CAE145D}" type="pres">
      <dgm:prSet presAssocID="{F73A4C88-48AE-CE4D-B428-BAB2319CFDAF}" presName="EmptyPlaceHolder" presStyleCnt="0"/>
      <dgm:spPr/>
    </dgm:pt>
    <dgm:pt modelId="{99330582-8133-584A-A59D-2AB80B32D6DA}" type="pres">
      <dgm:prSet presAssocID="{0112E7DF-A99F-6742-B1FF-E08249E3B8B8}" presName="spaceBetweenRectangles" presStyleCnt="0"/>
      <dgm:spPr/>
    </dgm:pt>
    <dgm:pt modelId="{8DDD9A64-E795-8048-B437-7EAE7DD2622F}" type="pres">
      <dgm:prSet presAssocID="{197530F1-8931-7A4F-9CDB-E0208CCD2948}" presName="composite" presStyleCnt="0"/>
      <dgm:spPr/>
    </dgm:pt>
    <dgm:pt modelId="{7739D073-B99B-4848-A9FA-5FDF2EEA2456}" type="pres">
      <dgm:prSet presAssocID="{197530F1-8931-7A4F-9CDB-E0208CCD2948}" presName="L1TextContainer" presStyleLbl="alignNode1" presStyleIdx="4" presStyleCnt="13">
        <dgm:presLayoutVars>
          <dgm:chMax val="1"/>
          <dgm:chPref val="1"/>
          <dgm:bulletEnabled val="1"/>
        </dgm:presLayoutVars>
      </dgm:prSet>
      <dgm:spPr/>
    </dgm:pt>
    <dgm:pt modelId="{96F4B69B-D120-3746-A68B-3624CD882727}" type="pres">
      <dgm:prSet presAssocID="{197530F1-8931-7A4F-9CDB-E0208CCD2948}" presName="L2TextContainerWrapper" presStyleCnt="0">
        <dgm:presLayoutVars>
          <dgm:bulletEnabled val="1"/>
        </dgm:presLayoutVars>
      </dgm:prSet>
      <dgm:spPr/>
    </dgm:pt>
    <dgm:pt modelId="{029C779A-DF90-A84D-8206-4A9FEAC5DAF2}" type="pres">
      <dgm:prSet presAssocID="{197530F1-8931-7A4F-9CDB-E0208CCD2948}" presName="L2TextContainer" presStyleLbl="bgAccFollowNode1" presStyleIdx="4" presStyleCnt="13"/>
      <dgm:spPr/>
    </dgm:pt>
    <dgm:pt modelId="{BF17DD1E-029E-5B45-A31C-76CA856308CB}" type="pres">
      <dgm:prSet presAssocID="{197530F1-8931-7A4F-9CDB-E0208CCD2948}" presName="FlexibleEmptyPlaceHolder" presStyleCnt="0"/>
      <dgm:spPr/>
    </dgm:pt>
    <dgm:pt modelId="{8998C6D1-BDB8-D446-84C8-2A97EA8542DD}" type="pres">
      <dgm:prSet presAssocID="{197530F1-8931-7A4F-9CDB-E0208CCD2948}" presName="ConnectLine" presStyleLbl="sibTrans1D1" presStyleIdx="4" presStyleCnt="13"/>
      <dgm:spPr/>
    </dgm:pt>
    <dgm:pt modelId="{F785304D-BF00-8248-83C7-450319918F59}" type="pres">
      <dgm:prSet presAssocID="{197530F1-8931-7A4F-9CDB-E0208CCD2948}" presName="ConnectorPoint" presStyleLbl="node1" presStyleIdx="4" presStyleCnt="13"/>
      <dgm:spPr>
        <a:solidFill>
          <a:schemeClr val="accent2">
            <a:hueOff val="5167908"/>
            <a:satOff val="-1960"/>
            <a:lumOff val="4053"/>
            <a:alphaOff val="0"/>
          </a:schemeClr>
        </a:solidFill>
        <a:ln w="6350" cap="flat" cmpd="sng" algn="ctr">
          <a:solidFill>
            <a:schemeClr val="lt1">
              <a:hueOff val="0"/>
              <a:satOff val="0"/>
              <a:lumOff val="0"/>
              <a:alphaOff val="0"/>
            </a:schemeClr>
          </a:solidFill>
          <a:prstDash val="solid"/>
        </a:ln>
        <a:effectLst/>
      </dgm:spPr>
    </dgm:pt>
    <dgm:pt modelId="{724FEB55-A46B-B74C-B118-5480A44D6244}" type="pres">
      <dgm:prSet presAssocID="{197530F1-8931-7A4F-9CDB-E0208CCD2948}" presName="EmptyPlaceHolder" presStyleCnt="0"/>
      <dgm:spPr/>
    </dgm:pt>
    <dgm:pt modelId="{E155B0DC-C1A4-3044-9C87-0A26662ADB44}" type="pres">
      <dgm:prSet presAssocID="{39E85C7D-49B1-1941-B8E0-FEA3746C5BD5}" presName="spaceBetweenRectangles" presStyleCnt="0"/>
      <dgm:spPr/>
    </dgm:pt>
    <dgm:pt modelId="{0CBEF80D-8600-0A4B-A73B-B28BB985E2E2}" type="pres">
      <dgm:prSet presAssocID="{9C0ACD57-22E0-D946-AFE6-27D58B460A2A}" presName="composite" presStyleCnt="0"/>
      <dgm:spPr/>
    </dgm:pt>
    <dgm:pt modelId="{D9C9D87B-E248-C342-B252-94C357432CED}" type="pres">
      <dgm:prSet presAssocID="{9C0ACD57-22E0-D946-AFE6-27D58B460A2A}" presName="L1TextContainer" presStyleLbl="alignNode1" presStyleIdx="5" presStyleCnt="13">
        <dgm:presLayoutVars>
          <dgm:chMax val="1"/>
          <dgm:chPref val="1"/>
          <dgm:bulletEnabled val="1"/>
        </dgm:presLayoutVars>
      </dgm:prSet>
      <dgm:spPr/>
    </dgm:pt>
    <dgm:pt modelId="{1D347052-AB26-8F44-BD24-7B95AECB27A6}" type="pres">
      <dgm:prSet presAssocID="{9C0ACD57-22E0-D946-AFE6-27D58B460A2A}" presName="L2TextContainerWrapper" presStyleCnt="0">
        <dgm:presLayoutVars>
          <dgm:bulletEnabled val="1"/>
        </dgm:presLayoutVars>
      </dgm:prSet>
      <dgm:spPr/>
    </dgm:pt>
    <dgm:pt modelId="{3E5216F0-2793-9E44-B670-37637A8D754F}" type="pres">
      <dgm:prSet presAssocID="{9C0ACD57-22E0-D946-AFE6-27D58B460A2A}" presName="L2TextContainer" presStyleLbl="bgAccFollowNode1" presStyleIdx="5" presStyleCnt="13"/>
      <dgm:spPr/>
    </dgm:pt>
    <dgm:pt modelId="{F69EA1C9-46B0-F044-96EA-EC40930DAF7B}" type="pres">
      <dgm:prSet presAssocID="{9C0ACD57-22E0-D946-AFE6-27D58B460A2A}" presName="FlexibleEmptyPlaceHolder" presStyleCnt="0"/>
      <dgm:spPr/>
    </dgm:pt>
    <dgm:pt modelId="{F5D62622-B65A-4B4E-9E6D-01D217B13909}" type="pres">
      <dgm:prSet presAssocID="{9C0ACD57-22E0-D946-AFE6-27D58B460A2A}" presName="ConnectLine" presStyleLbl="sibTrans1D1" presStyleIdx="5" presStyleCnt="13"/>
      <dgm:spPr/>
    </dgm:pt>
    <dgm:pt modelId="{8980B09A-1B9D-4E46-BAD8-1B8DF5250335}" type="pres">
      <dgm:prSet presAssocID="{9C0ACD57-22E0-D946-AFE6-27D58B460A2A}" presName="ConnectorPoint" presStyleLbl="node1" presStyleIdx="5" presStyleCnt="13"/>
      <dgm:spPr>
        <a:solidFill>
          <a:schemeClr val="accent2">
            <a:hueOff val="6459884"/>
            <a:satOff val="-2450"/>
            <a:lumOff val="5066"/>
            <a:alphaOff val="0"/>
          </a:schemeClr>
        </a:solidFill>
        <a:ln w="6350" cap="flat" cmpd="sng" algn="ctr">
          <a:solidFill>
            <a:schemeClr val="lt1">
              <a:hueOff val="0"/>
              <a:satOff val="0"/>
              <a:lumOff val="0"/>
              <a:alphaOff val="0"/>
            </a:schemeClr>
          </a:solidFill>
          <a:prstDash val="solid"/>
        </a:ln>
        <a:effectLst/>
      </dgm:spPr>
    </dgm:pt>
    <dgm:pt modelId="{E489934D-DE1D-DE4E-9146-56C63E740508}" type="pres">
      <dgm:prSet presAssocID="{9C0ACD57-22E0-D946-AFE6-27D58B460A2A}" presName="EmptyPlaceHolder" presStyleCnt="0"/>
      <dgm:spPr/>
    </dgm:pt>
    <dgm:pt modelId="{C4C47A13-2E95-B444-B061-368C90C06189}" type="pres">
      <dgm:prSet presAssocID="{9B48B316-B2F2-B64C-819E-9524E4FED0D4}" presName="spaceBetweenRectangles" presStyleCnt="0"/>
      <dgm:spPr/>
    </dgm:pt>
    <dgm:pt modelId="{B6741117-FE90-AA47-AFC0-A910BCDFCDC8}" type="pres">
      <dgm:prSet presAssocID="{5EA6C7FE-5D1F-4600-B8C4-1CCF3730E65C}" presName="composite" presStyleCnt="0"/>
      <dgm:spPr/>
    </dgm:pt>
    <dgm:pt modelId="{9F1A7FBE-FB08-3647-AEAF-ABC39390E912}" type="pres">
      <dgm:prSet presAssocID="{5EA6C7FE-5D1F-4600-B8C4-1CCF3730E65C}" presName="L1TextContainer" presStyleLbl="alignNode1" presStyleIdx="6" presStyleCnt="13">
        <dgm:presLayoutVars>
          <dgm:chMax val="1"/>
          <dgm:chPref val="1"/>
          <dgm:bulletEnabled val="1"/>
        </dgm:presLayoutVars>
      </dgm:prSet>
      <dgm:spPr/>
    </dgm:pt>
    <dgm:pt modelId="{6C278E09-86A6-E14C-8124-66E1C41D3118}" type="pres">
      <dgm:prSet presAssocID="{5EA6C7FE-5D1F-4600-B8C4-1CCF3730E65C}" presName="L2TextContainerWrapper" presStyleCnt="0">
        <dgm:presLayoutVars>
          <dgm:bulletEnabled val="1"/>
        </dgm:presLayoutVars>
      </dgm:prSet>
      <dgm:spPr/>
    </dgm:pt>
    <dgm:pt modelId="{2A9D4360-CDE8-014D-AC25-DF6F5588B2CF}" type="pres">
      <dgm:prSet presAssocID="{5EA6C7FE-5D1F-4600-B8C4-1CCF3730E65C}" presName="L2TextContainer" presStyleLbl="bgAccFollowNode1" presStyleIdx="6" presStyleCnt="13"/>
      <dgm:spPr/>
    </dgm:pt>
    <dgm:pt modelId="{09896D82-5019-5A44-A229-C2B7D7E70F1F}" type="pres">
      <dgm:prSet presAssocID="{5EA6C7FE-5D1F-4600-B8C4-1CCF3730E65C}" presName="FlexibleEmptyPlaceHolder" presStyleCnt="0"/>
      <dgm:spPr/>
    </dgm:pt>
    <dgm:pt modelId="{B0CCE6CA-1F09-3C4C-8307-B99868E9B0E5}" type="pres">
      <dgm:prSet presAssocID="{5EA6C7FE-5D1F-4600-B8C4-1CCF3730E65C}" presName="ConnectLine" presStyleLbl="sibTrans1D1" presStyleIdx="6" presStyleCnt="13"/>
      <dgm:spPr/>
    </dgm:pt>
    <dgm:pt modelId="{FBB9A12B-25E8-774E-9FA6-F6B9916DF43A}" type="pres">
      <dgm:prSet presAssocID="{5EA6C7FE-5D1F-4600-B8C4-1CCF3730E65C}" presName="ConnectorPoint" presStyleLbl="node1" presStyleIdx="6" presStyleCnt="13"/>
      <dgm:spPr>
        <a:solidFill>
          <a:schemeClr val="accent2">
            <a:hueOff val="7751862"/>
            <a:satOff val="-2940"/>
            <a:lumOff val="6079"/>
            <a:alphaOff val="0"/>
          </a:schemeClr>
        </a:solidFill>
        <a:ln w="6350" cap="flat" cmpd="sng" algn="ctr">
          <a:solidFill>
            <a:schemeClr val="lt1">
              <a:hueOff val="0"/>
              <a:satOff val="0"/>
              <a:lumOff val="0"/>
              <a:alphaOff val="0"/>
            </a:schemeClr>
          </a:solidFill>
          <a:prstDash val="solid"/>
        </a:ln>
        <a:effectLst/>
      </dgm:spPr>
    </dgm:pt>
    <dgm:pt modelId="{F830B007-DAEE-8D4A-8DF9-044006D5A086}" type="pres">
      <dgm:prSet presAssocID="{5EA6C7FE-5D1F-4600-B8C4-1CCF3730E65C}" presName="EmptyPlaceHolder" presStyleCnt="0"/>
      <dgm:spPr/>
    </dgm:pt>
    <dgm:pt modelId="{CBE6692D-EDEE-CD4C-95BA-B55517755D49}" type="pres">
      <dgm:prSet presAssocID="{39E7C712-F6F9-401E-85C6-19855C74DB7D}" presName="spaceBetweenRectangles" presStyleCnt="0"/>
      <dgm:spPr/>
    </dgm:pt>
    <dgm:pt modelId="{5F85A87F-ED38-CD46-9799-9B69C7773168}" type="pres">
      <dgm:prSet presAssocID="{3B6A015A-C742-DB44-A0E2-28CF2497AEA7}" presName="composite" presStyleCnt="0"/>
      <dgm:spPr/>
    </dgm:pt>
    <dgm:pt modelId="{D36D2DF3-CA37-F24B-B591-043BE355AE01}" type="pres">
      <dgm:prSet presAssocID="{3B6A015A-C742-DB44-A0E2-28CF2497AEA7}" presName="L1TextContainer" presStyleLbl="alignNode1" presStyleIdx="7" presStyleCnt="13">
        <dgm:presLayoutVars>
          <dgm:chMax val="1"/>
          <dgm:chPref val="1"/>
          <dgm:bulletEnabled val="1"/>
        </dgm:presLayoutVars>
      </dgm:prSet>
      <dgm:spPr/>
    </dgm:pt>
    <dgm:pt modelId="{46F31762-E63F-D645-968E-CD6290F5F7A9}" type="pres">
      <dgm:prSet presAssocID="{3B6A015A-C742-DB44-A0E2-28CF2497AEA7}" presName="L2TextContainerWrapper" presStyleCnt="0">
        <dgm:presLayoutVars>
          <dgm:bulletEnabled val="1"/>
        </dgm:presLayoutVars>
      </dgm:prSet>
      <dgm:spPr/>
    </dgm:pt>
    <dgm:pt modelId="{215C44DD-F04A-784A-A6EE-06AE0DDC6CBA}" type="pres">
      <dgm:prSet presAssocID="{3B6A015A-C742-DB44-A0E2-28CF2497AEA7}" presName="L2TextContainer" presStyleLbl="bgAccFollowNode1" presStyleIdx="7" presStyleCnt="13"/>
      <dgm:spPr/>
    </dgm:pt>
    <dgm:pt modelId="{583A412B-716B-C34C-A710-D95A8DBF13F7}" type="pres">
      <dgm:prSet presAssocID="{3B6A015A-C742-DB44-A0E2-28CF2497AEA7}" presName="FlexibleEmptyPlaceHolder" presStyleCnt="0"/>
      <dgm:spPr/>
    </dgm:pt>
    <dgm:pt modelId="{D7A929DE-F0C0-5044-877C-816F3AFC4DA3}" type="pres">
      <dgm:prSet presAssocID="{3B6A015A-C742-DB44-A0E2-28CF2497AEA7}" presName="ConnectLine" presStyleLbl="sibTrans1D1" presStyleIdx="7" presStyleCnt="13"/>
      <dgm:spPr/>
    </dgm:pt>
    <dgm:pt modelId="{11EA08D9-86E0-DC42-BAF4-2C39EF5D234D}" type="pres">
      <dgm:prSet presAssocID="{3B6A015A-C742-DB44-A0E2-28CF2497AEA7}" presName="ConnectorPoint" presStyleLbl="node1" presStyleIdx="7" presStyleCnt="13"/>
      <dgm:spPr>
        <a:solidFill>
          <a:schemeClr val="accent2">
            <a:hueOff val="9043838"/>
            <a:satOff val="-3430"/>
            <a:lumOff val="7092"/>
            <a:alphaOff val="0"/>
          </a:schemeClr>
        </a:solidFill>
        <a:ln w="6350" cap="flat" cmpd="sng" algn="ctr">
          <a:solidFill>
            <a:schemeClr val="lt1">
              <a:hueOff val="0"/>
              <a:satOff val="0"/>
              <a:lumOff val="0"/>
              <a:alphaOff val="0"/>
            </a:schemeClr>
          </a:solidFill>
          <a:prstDash val="solid"/>
        </a:ln>
        <a:effectLst/>
      </dgm:spPr>
    </dgm:pt>
    <dgm:pt modelId="{A5BF15CD-AC4B-8A4F-8339-F40A707D46FF}" type="pres">
      <dgm:prSet presAssocID="{3B6A015A-C742-DB44-A0E2-28CF2497AEA7}" presName="EmptyPlaceHolder" presStyleCnt="0"/>
      <dgm:spPr/>
    </dgm:pt>
    <dgm:pt modelId="{71A64479-EE05-234A-930A-096D4FF28F1A}" type="pres">
      <dgm:prSet presAssocID="{388E86FF-EC2B-CB4C-AC75-07F40F73A5C1}" presName="spaceBetweenRectangles" presStyleCnt="0"/>
      <dgm:spPr/>
    </dgm:pt>
    <dgm:pt modelId="{B23AF387-1757-2944-91F2-896029769FA4}" type="pres">
      <dgm:prSet presAssocID="{B2CDA9F8-4DF2-4386-95F3-A72390D39339}" presName="composite" presStyleCnt="0"/>
      <dgm:spPr/>
    </dgm:pt>
    <dgm:pt modelId="{B17A2046-4187-094A-9284-5AFCDAD32D08}" type="pres">
      <dgm:prSet presAssocID="{B2CDA9F8-4DF2-4386-95F3-A72390D39339}" presName="L1TextContainer" presStyleLbl="alignNode1" presStyleIdx="8" presStyleCnt="13">
        <dgm:presLayoutVars>
          <dgm:chMax val="1"/>
          <dgm:chPref val="1"/>
          <dgm:bulletEnabled val="1"/>
        </dgm:presLayoutVars>
      </dgm:prSet>
      <dgm:spPr/>
    </dgm:pt>
    <dgm:pt modelId="{ECFB8E24-B830-5243-8AA4-EACB4AE016F5}" type="pres">
      <dgm:prSet presAssocID="{B2CDA9F8-4DF2-4386-95F3-A72390D39339}" presName="L2TextContainerWrapper" presStyleCnt="0">
        <dgm:presLayoutVars>
          <dgm:bulletEnabled val="1"/>
        </dgm:presLayoutVars>
      </dgm:prSet>
      <dgm:spPr/>
    </dgm:pt>
    <dgm:pt modelId="{F606DF6B-7BD7-3443-96BD-80057C773B68}" type="pres">
      <dgm:prSet presAssocID="{B2CDA9F8-4DF2-4386-95F3-A72390D39339}" presName="L2TextContainer" presStyleLbl="bgAccFollowNode1" presStyleIdx="8" presStyleCnt="13"/>
      <dgm:spPr/>
    </dgm:pt>
    <dgm:pt modelId="{68DAB7EE-EAEC-E74C-9AE7-6BDA30224EE0}" type="pres">
      <dgm:prSet presAssocID="{B2CDA9F8-4DF2-4386-95F3-A72390D39339}" presName="FlexibleEmptyPlaceHolder" presStyleCnt="0"/>
      <dgm:spPr/>
    </dgm:pt>
    <dgm:pt modelId="{8010EE47-DAA6-434E-BD34-C5F80F29FA28}" type="pres">
      <dgm:prSet presAssocID="{B2CDA9F8-4DF2-4386-95F3-A72390D39339}" presName="ConnectLine" presStyleLbl="sibTrans1D1" presStyleIdx="8" presStyleCnt="13"/>
      <dgm:spPr/>
    </dgm:pt>
    <dgm:pt modelId="{6CB0DDF0-9C9F-4242-8257-8C8F404D277E}" type="pres">
      <dgm:prSet presAssocID="{B2CDA9F8-4DF2-4386-95F3-A72390D39339}" presName="ConnectorPoint" presStyleLbl="node1" presStyleIdx="8" presStyleCnt="13"/>
      <dgm:spPr>
        <a:solidFill>
          <a:schemeClr val="accent2">
            <a:hueOff val="4651117"/>
            <a:satOff val="-1764"/>
            <a:lumOff val="3647"/>
            <a:alphaOff val="0"/>
          </a:schemeClr>
        </a:solidFill>
        <a:ln w="6350" cap="flat" cmpd="sng" algn="ctr">
          <a:solidFill>
            <a:schemeClr val="lt1">
              <a:hueOff val="0"/>
              <a:satOff val="0"/>
              <a:lumOff val="0"/>
              <a:alphaOff val="0"/>
            </a:schemeClr>
          </a:solidFill>
          <a:prstDash val="solid"/>
        </a:ln>
        <a:effectLst/>
      </dgm:spPr>
    </dgm:pt>
    <dgm:pt modelId="{326B0DAC-8A90-5046-87FC-62A72DDF4B10}" type="pres">
      <dgm:prSet presAssocID="{B2CDA9F8-4DF2-4386-95F3-A72390D39339}" presName="EmptyPlaceHolder" presStyleCnt="0"/>
      <dgm:spPr/>
    </dgm:pt>
    <dgm:pt modelId="{8E8685F5-D218-314D-9880-93D5B4372BBD}" type="pres">
      <dgm:prSet presAssocID="{2F6733DE-9E4D-4342-8149-D298B42F7161}" presName="spaceBetweenRectangles" presStyleCnt="0"/>
      <dgm:spPr/>
    </dgm:pt>
    <dgm:pt modelId="{8E8AA428-D713-5A47-95A5-A25E7BF7AB36}" type="pres">
      <dgm:prSet presAssocID="{19A11978-4EDF-A141-80DA-5F8C3E310954}" presName="composite" presStyleCnt="0"/>
      <dgm:spPr/>
    </dgm:pt>
    <dgm:pt modelId="{16ACFCC9-451B-F345-B8D6-C737501A5F28}" type="pres">
      <dgm:prSet presAssocID="{19A11978-4EDF-A141-80DA-5F8C3E310954}" presName="L1TextContainer" presStyleLbl="alignNode1" presStyleIdx="9" presStyleCnt="13">
        <dgm:presLayoutVars>
          <dgm:chMax val="1"/>
          <dgm:chPref val="1"/>
          <dgm:bulletEnabled val="1"/>
        </dgm:presLayoutVars>
      </dgm:prSet>
      <dgm:spPr/>
    </dgm:pt>
    <dgm:pt modelId="{329F30E5-3231-3D46-B723-E0F4FF23BFEF}" type="pres">
      <dgm:prSet presAssocID="{19A11978-4EDF-A141-80DA-5F8C3E310954}" presName="L2TextContainerWrapper" presStyleCnt="0">
        <dgm:presLayoutVars>
          <dgm:bulletEnabled val="1"/>
        </dgm:presLayoutVars>
      </dgm:prSet>
      <dgm:spPr/>
    </dgm:pt>
    <dgm:pt modelId="{34EECF4F-6568-7545-8220-1C38F5CA4B89}" type="pres">
      <dgm:prSet presAssocID="{19A11978-4EDF-A141-80DA-5F8C3E310954}" presName="L2TextContainer" presStyleLbl="bgAccFollowNode1" presStyleIdx="9" presStyleCnt="13"/>
      <dgm:spPr/>
    </dgm:pt>
    <dgm:pt modelId="{CFC0140F-2008-9B41-B83F-409290F645AF}" type="pres">
      <dgm:prSet presAssocID="{19A11978-4EDF-A141-80DA-5F8C3E310954}" presName="FlexibleEmptyPlaceHolder" presStyleCnt="0"/>
      <dgm:spPr/>
    </dgm:pt>
    <dgm:pt modelId="{EF47D8B6-0114-1244-AE85-8B564A69FBB6}" type="pres">
      <dgm:prSet presAssocID="{19A11978-4EDF-A141-80DA-5F8C3E310954}" presName="ConnectLine" presStyleLbl="sibTrans1D1" presStyleIdx="9" presStyleCnt="13"/>
      <dgm:spPr/>
    </dgm:pt>
    <dgm:pt modelId="{D52C0132-3998-8749-8593-A55F1D38657C}" type="pres">
      <dgm:prSet presAssocID="{19A11978-4EDF-A141-80DA-5F8C3E310954}" presName="ConnectorPoint" presStyleLbl="node1" presStyleIdx="9" presStyleCnt="13"/>
      <dgm:spPr>
        <a:solidFill>
          <a:schemeClr val="accent2">
            <a:hueOff val="11627792"/>
            <a:satOff val="-4410"/>
            <a:lumOff val="9118"/>
            <a:alphaOff val="0"/>
          </a:schemeClr>
        </a:solidFill>
        <a:ln w="6350" cap="flat" cmpd="sng" algn="ctr">
          <a:solidFill>
            <a:schemeClr val="lt1">
              <a:hueOff val="0"/>
              <a:satOff val="0"/>
              <a:lumOff val="0"/>
              <a:alphaOff val="0"/>
            </a:schemeClr>
          </a:solidFill>
          <a:prstDash val="solid"/>
        </a:ln>
        <a:effectLst/>
      </dgm:spPr>
    </dgm:pt>
    <dgm:pt modelId="{95FE75A6-6E46-964C-B60B-2C1B403E9086}" type="pres">
      <dgm:prSet presAssocID="{19A11978-4EDF-A141-80DA-5F8C3E310954}" presName="EmptyPlaceHolder" presStyleCnt="0"/>
      <dgm:spPr/>
    </dgm:pt>
    <dgm:pt modelId="{83FD04DF-C018-2F44-959E-4278ED47C205}" type="pres">
      <dgm:prSet presAssocID="{B978F105-2BC3-774B-8865-15610E3A53CD}" presName="spaceBetweenRectangles" presStyleCnt="0"/>
      <dgm:spPr/>
    </dgm:pt>
    <dgm:pt modelId="{88200B71-DEC3-7E43-8669-46C106567619}" type="pres">
      <dgm:prSet presAssocID="{7C5C0211-EAEA-944E-A3A2-77364A861673}" presName="composite" presStyleCnt="0"/>
      <dgm:spPr/>
    </dgm:pt>
    <dgm:pt modelId="{AAE286FB-9CB4-604D-BA4B-02742B22B2BF}" type="pres">
      <dgm:prSet presAssocID="{7C5C0211-EAEA-944E-A3A2-77364A861673}" presName="L1TextContainer" presStyleLbl="alignNode1" presStyleIdx="10" presStyleCnt="13">
        <dgm:presLayoutVars>
          <dgm:chMax val="1"/>
          <dgm:chPref val="1"/>
          <dgm:bulletEnabled val="1"/>
        </dgm:presLayoutVars>
      </dgm:prSet>
      <dgm:spPr/>
    </dgm:pt>
    <dgm:pt modelId="{75B41F11-36A0-514D-AF15-7AA42A28A41A}" type="pres">
      <dgm:prSet presAssocID="{7C5C0211-EAEA-944E-A3A2-77364A861673}" presName="L2TextContainerWrapper" presStyleCnt="0">
        <dgm:presLayoutVars>
          <dgm:bulletEnabled val="1"/>
        </dgm:presLayoutVars>
      </dgm:prSet>
      <dgm:spPr/>
    </dgm:pt>
    <dgm:pt modelId="{84659F4C-981D-4D4F-99DD-7BF13EAC9FE2}" type="pres">
      <dgm:prSet presAssocID="{7C5C0211-EAEA-944E-A3A2-77364A861673}" presName="L2TextContainer" presStyleLbl="bgAccFollowNode1" presStyleIdx="10" presStyleCnt="13"/>
      <dgm:spPr/>
    </dgm:pt>
    <dgm:pt modelId="{36839586-00A5-C246-893B-23E2150C92B6}" type="pres">
      <dgm:prSet presAssocID="{7C5C0211-EAEA-944E-A3A2-77364A861673}" presName="FlexibleEmptyPlaceHolder" presStyleCnt="0"/>
      <dgm:spPr/>
    </dgm:pt>
    <dgm:pt modelId="{19C7BCBB-CAD2-F549-B534-77F32DA60E1D}" type="pres">
      <dgm:prSet presAssocID="{7C5C0211-EAEA-944E-A3A2-77364A861673}" presName="ConnectLine" presStyleLbl="sibTrans1D1" presStyleIdx="10" presStyleCnt="13"/>
      <dgm:spPr/>
    </dgm:pt>
    <dgm:pt modelId="{DA955491-4F09-E94B-8413-1038BD04D7F0}" type="pres">
      <dgm:prSet presAssocID="{7C5C0211-EAEA-944E-A3A2-77364A861673}" presName="ConnectorPoint" presStyleLbl="node1" presStyleIdx="10" presStyleCnt="13"/>
      <dgm:spPr>
        <a:solidFill>
          <a:schemeClr val="accent2">
            <a:hueOff val="12919769"/>
            <a:satOff val="-4900"/>
            <a:lumOff val="10132"/>
            <a:alphaOff val="0"/>
          </a:schemeClr>
        </a:solidFill>
        <a:ln w="6350" cap="flat" cmpd="sng" algn="ctr">
          <a:solidFill>
            <a:schemeClr val="lt1">
              <a:hueOff val="0"/>
              <a:satOff val="0"/>
              <a:lumOff val="0"/>
              <a:alphaOff val="0"/>
            </a:schemeClr>
          </a:solidFill>
          <a:prstDash val="solid"/>
        </a:ln>
        <a:effectLst/>
      </dgm:spPr>
    </dgm:pt>
    <dgm:pt modelId="{129CED40-8F24-B949-8DBA-BF51ECE25356}" type="pres">
      <dgm:prSet presAssocID="{7C5C0211-EAEA-944E-A3A2-77364A861673}" presName="EmptyPlaceHolder" presStyleCnt="0"/>
      <dgm:spPr/>
    </dgm:pt>
    <dgm:pt modelId="{931C77F9-C068-E04E-B787-B397DF52E47D}" type="pres">
      <dgm:prSet presAssocID="{D71A13A8-A516-D647-B4AF-0C9C53FFF5C4}" presName="spaceBetweenRectangles" presStyleCnt="0"/>
      <dgm:spPr/>
    </dgm:pt>
    <dgm:pt modelId="{FAE38799-8D1B-E14A-B124-09FD05BBC5CD}" type="pres">
      <dgm:prSet presAssocID="{54EC8501-D2EB-0E48-BCA1-FB3154499FCF}" presName="composite" presStyleCnt="0"/>
      <dgm:spPr/>
    </dgm:pt>
    <dgm:pt modelId="{3AB07F51-EAA2-0E42-8AC5-3A71161B3358}" type="pres">
      <dgm:prSet presAssocID="{54EC8501-D2EB-0E48-BCA1-FB3154499FCF}" presName="L1TextContainer" presStyleLbl="alignNode1" presStyleIdx="11" presStyleCnt="13">
        <dgm:presLayoutVars>
          <dgm:chMax val="1"/>
          <dgm:chPref val="1"/>
          <dgm:bulletEnabled val="1"/>
        </dgm:presLayoutVars>
      </dgm:prSet>
      <dgm:spPr/>
    </dgm:pt>
    <dgm:pt modelId="{C0E014F4-9FA0-204D-B0DD-3206E9E21446}" type="pres">
      <dgm:prSet presAssocID="{54EC8501-D2EB-0E48-BCA1-FB3154499FCF}" presName="L2TextContainerWrapper" presStyleCnt="0">
        <dgm:presLayoutVars>
          <dgm:bulletEnabled val="1"/>
        </dgm:presLayoutVars>
      </dgm:prSet>
      <dgm:spPr/>
    </dgm:pt>
    <dgm:pt modelId="{BAE3345A-D7D9-EE4F-B3BC-FA6BC3332851}" type="pres">
      <dgm:prSet presAssocID="{54EC8501-D2EB-0E48-BCA1-FB3154499FCF}" presName="L2TextContainer" presStyleLbl="bgAccFollowNode1" presStyleIdx="11" presStyleCnt="13"/>
      <dgm:spPr/>
    </dgm:pt>
    <dgm:pt modelId="{EAEB9344-4E97-D74F-9CAF-553CF14CCE1B}" type="pres">
      <dgm:prSet presAssocID="{54EC8501-D2EB-0E48-BCA1-FB3154499FCF}" presName="FlexibleEmptyPlaceHolder" presStyleCnt="0"/>
      <dgm:spPr/>
    </dgm:pt>
    <dgm:pt modelId="{86289190-29AD-6C4D-8217-3097A509FE77}" type="pres">
      <dgm:prSet presAssocID="{54EC8501-D2EB-0E48-BCA1-FB3154499FCF}" presName="ConnectLine" presStyleLbl="sibTrans1D1" presStyleIdx="11" presStyleCnt="13"/>
      <dgm:spPr/>
    </dgm:pt>
    <dgm:pt modelId="{4E1F9973-8406-654E-B059-D856D479A4C2}" type="pres">
      <dgm:prSet presAssocID="{54EC8501-D2EB-0E48-BCA1-FB3154499FCF}" presName="ConnectorPoint" presStyleLbl="node1" presStyleIdx="11" presStyleCnt="13"/>
      <dgm:spPr>
        <a:solidFill>
          <a:schemeClr val="accent2">
            <a:hueOff val="14211747"/>
            <a:satOff val="-5390"/>
            <a:lumOff val="11145"/>
            <a:alphaOff val="0"/>
          </a:schemeClr>
        </a:solidFill>
        <a:ln w="6350" cap="flat" cmpd="sng" algn="ctr">
          <a:solidFill>
            <a:schemeClr val="lt1">
              <a:hueOff val="0"/>
              <a:satOff val="0"/>
              <a:lumOff val="0"/>
              <a:alphaOff val="0"/>
            </a:schemeClr>
          </a:solidFill>
          <a:prstDash val="solid"/>
        </a:ln>
        <a:effectLst/>
      </dgm:spPr>
    </dgm:pt>
    <dgm:pt modelId="{4D7F9062-CC40-114F-90E5-1B1FF2DB6DAE}" type="pres">
      <dgm:prSet presAssocID="{54EC8501-D2EB-0E48-BCA1-FB3154499FCF}" presName="EmptyPlaceHolder" presStyleCnt="0"/>
      <dgm:spPr/>
    </dgm:pt>
    <dgm:pt modelId="{3097A2F9-8A00-8C4B-8076-FF48F8CB4CC5}" type="pres">
      <dgm:prSet presAssocID="{9AB1D315-35E8-894D-A323-0BF4E1F244C7}" presName="spaceBetweenRectangles" presStyleCnt="0"/>
      <dgm:spPr/>
    </dgm:pt>
    <dgm:pt modelId="{1F61D2EB-5C05-0349-96F7-0A8FCCE2E295}" type="pres">
      <dgm:prSet presAssocID="{50B913B5-4A61-2E45-9521-1B7D681A342F}" presName="composite" presStyleCnt="0"/>
      <dgm:spPr/>
    </dgm:pt>
    <dgm:pt modelId="{5D7D67DA-0457-ED4C-89D3-B0DFAE259AB2}" type="pres">
      <dgm:prSet presAssocID="{50B913B5-4A61-2E45-9521-1B7D681A342F}" presName="L1TextContainer" presStyleLbl="alignNode1" presStyleIdx="12" presStyleCnt="13">
        <dgm:presLayoutVars>
          <dgm:chMax val="1"/>
          <dgm:chPref val="1"/>
          <dgm:bulletEnabled val="1"/>
        </dgm:presLayoutVars>
      </dgm:prSet>
      <dgm:spPr/>
    </dgm:pt>
    <dgm:pt modelId="{3E36A7E0-95F7-AB4E-9E58-66024F4C468A}" type="pres">
      <dgm:prSet presAssocID="{50B913B5-4A61-2E45-9521-1B7D681A342F}" presName="L2TextContainerWrapper" presStyleCnt="0">
        <dgm:presLayoutVars>
          <dgm:bulletEnabled val="1"/>
        </dgm:presLayoutVars>
      </dgm:prSet>
      <dgm:spPr/>
    </dgm:pt>
    <dgm:pt modelId="{F351B684-B7F0-5C46-AD0C-4F26BE8D7379}" type="pres">
      <dgm:prSet presAssocID="{50B913B5-4A61-2E45-9521-1B7D681A342F}" presName="L2TextContainer" presStyleLbl="bgAccFollowNode1" presStyleIdx="12" presStyleCnt="13"/>
      <dgm:spPr/>
    </dgm:pt>
    <dgm:pt modelId="{2017A6DA-3538-8A4B-AB58-920E0792ABE2}" type="pres">
      <dgm:prSet presAssocID="{50B913B5-4A61-2E45-9521-1B7D681A342F}" presName="FlexibleEmptyPlaceHolder" presStyleCnt="0"/>
      <dgm:spPr/>
    </dgm:pt>
    <dgm:pt modelId="{FB9FC9E0-9F65-D74D-B643-9D0C33C84117}" type="pres">
      <dgm:prSet presAssocID="{50B913B5-4A61-2E45-9521-1B7D681A342F}" presName="ConnectLine" presStyleLbl="sibTrans1D1" presStyleIdx="12" presStyleCnt="13"/>
      <dgm:spPr/>
    </dgm:pt>
    <dgm:pt modelId="{C295F75C-17F3-1142-BC85-5C61D1D94250}" type="pres">
      <dgm:prSet presAssocID="{50B913B5-4A61-2E45-9521-1B7D681A342F}" presName="ConnectorPoint" presStyleLbl="node1" presStyleIdx="12" presStyleCnt="13"/>
      <dgm:spPr>
        <a:solidFill>
          <a:schemeClr val="accent2">
            <a:hueOff val="15503723"/>
            <a:satOff val="-5880"/>
            <a:lumOff val="12158"/>
            <a:alphaOff val="0"/>
          </a:schemeClr>
        </a:solidFill>
        <a:ln w="6350" cap="flat" cmpd="sng" algn="ctr">
          <a:solidFill>
            <a:schemeClr val="lt1">
              <a:hueOff val="0"/>
              <a:satOff val="0"/>
              <a:lumOff val="0"/>
              <a:alphaOff val="0"/>
            </a:schemeClr>
          </a:solidFill>
          <a:prstDash val="solid"/>
        </a:ln>
        <a:effectLst/>
      </dgm:spPr>
    </dgm:pt>
    <dgm:pt modelId="{8F7BED06-9AE9-4F42-808A-64A26FC13BD2}" type="pres">
      <dgm:prSet presAssocID="{50B913B5-4A61-2E45-9521-1B7D681A342F}" presName="EmptyPlaceHolder" presStyleCnt="0"/>
      <dgm:spPr/>
    </dgm:pt>
  </dgm:ptLst>
  <dgm:cxnLst>
    <dgm:cxn modelId="{A0C3CE03-29E3-654C-86A4-8778E4ADA4E8}" srcId="{40A25105-D07D-4052-8E6F-1CB6974B2764}" destId="{3B6A015A-C742-DB44-A0E2-28CF2497AEA7}" srcOrd="7" destOrd="0" parTransId="{AE5CF7C5-F1B1-1F46-AFE7-DCA63B36D55E}" sibTransId="{388E86FF-EC2B-CB4C-AC75-07F40F73A5C1}"/>
    <dgm:cxn modelId="{8CCFF107-F143-AE4C-8B33-A346F072ACF1}" type="presOf" srcId="{9DF6BD04-E61B-4A44-A5A3-2919E45DF542}" destId="{1BE781A9-B963-324E-8B49-AF0E13308C43}" srcOrd="0" destOrd="0" presId="urn:microsoft.com/office/officeart/2017/3/layout/HorizontalLabelsTimeline"/>
    <dgm:cxn modelId="{64D9720A-9B86-4947-ACF1-EC1D61C1CA6C}" type="presOf" srcId="{B2CDA9F8-4DF2-4386-95F3-A72390D39339}" destId="{B17A2046-4187-094A-9284-5AFCDAD32D08}" srcOrd="0" destOrd="0" presId="urn:microsoft.com/office/officeart/2017/3/layout/HorizontalLabelsTimeline"/>
    <dgm:cxn modelId="{EE517F0B-16F4-4A43-AE4F-F4169DE9D770}" srcId="{5EA6C7FE-5D1F-4600-B8C4-1CCF3730E65C}" destId="{5C3224D1-4E73-4CC8-A760-A19F248DFD0D}" srcOrd="0" destOrd="0" parTransId="{7C2A92F0-1CED-4024-BB6E-012B59D8A77E}" sibTransId="{8D7C0633-61FC-4263-AB87-0E3F448E6ACB}"/>
    <dgm:cxn modelId="{4A0A7E0D-FBAA-D346-A1E9-2069452B1874}" type="presOf" srcId="{9C0ACD57-22E0-D946-AFE6-27D58B460A2A}" destId="{D9C9D87B-E248-C342-B252-94C357432CED}" srcOrd="0" destOrd="0" presId="urn:microsoft.com/office/officeart/2017/3/layout/HorizontalLabelsTimeline"/>
    <dgm:cxn modelId="{9FB68A0D-C4A5-A441-972D-FA2A9E7DC88E}" srcId="{40A25105-D07D-4052-8E6F-1CB6974B2764}" destId="{19A11978-4EDF-A141-80DA-5F8C3E310954}" srcOrd="9" destOrd="0" parTransId="{47EC09C2-A015-F346-88E8-969B959A056D}" sibTransId="{B978F105-2BC3-774B-8865-15610E3A53CD}"/>
    <dgm:cxn modelId="{BEC4DD0D-A223-CC48-820C-16350DAC5947}" type="presOf" srcId="{E86AEE4A-B50D-4246-ADF4-D66888F9F567}" destId="{0C2B2215-E766-944A-9E4B-17DB34E602BA}" srcOrd="0" destOrd="0" presId="urn:microsoft.com/office/officeart/2017/3/layout/HorizontalLabelsTimeline"/>
    <dgm:cxn modelId="{0797240E-D91D-834D-89AF-4608D38A3A6D}" type="presOf" srcId="{3B6A015A-C742-DB44-A0E2-28CF2497AEA7}" destId="{D36D2DF3-CA37-F24B-B591-043BE355AE01}" srcOrd="0" destOrd="0" presId="urn:microsoft.com/office/officeart/2017/3/layout/HorizontalLabelsTimeline"/>
    <dgm:cxn modelId="{ED612619-8D68-F546-87DA-F41BB2B37873}" type="presOf" srcId="{10CC0CF1-1FCE-1142-8ECF-FD3EA395E4D4}" destId="{3E5216F0-2793-9E44-B670-37637A8D754F}" srcOrd="0" destOrd="0" presId="urn:microsoft.com/office/officeart/2017/3/layout/HorizontalLabelsTimeline"/>
    <dgm:cxn modelId="{C6ED961C-6F88-8142-9534-CBE86E1A2424}" srcId="{40A25105-D07D-4052-8E6F-1CB6974B2764}" destId="{F73A4C88-48AE-CE4D-B428-BAB2319CFDAF}" srcOrd="3" destOrd="0" parTransId="{D0ECE23A-9F24-C84E-A5EB-50D66D5F6948}" sibTransId="{0112E7DF-A99F-6742-B1FF-E08249E3B8B8}"/>
    <dgm:cxn modelId="{022C1A1F-01EC-6B4C-86E4-6E0F16B1DE22}" srcId="{F73A4C88-48AE-CE4D-B428-BAB2319CFDAF}" destId="{33A661D8-CBFB-0A4C-B5D0-14F1FC3B1DCF}" srcOrd="0" destOrd="0" parTransId="{D0831988-D90E-8847-A7AC-9D97BB2CB83A}" sibTransId="{4E4A24E9-0485-A141-A557-7119039590A2}"/>
    <dgm:cxn modelId="{47F02721-91A8-BF42-9D79-AC0D770E5054}" srcId="{40A25105-D07D-4052-8E6F-1CB6974B2764}" destId="{197530F1-8931-7A4F-9CDB-E0208CCD2948}" srcOrd="4" destOrd="0" parTransId="{495B725C-14D9-B045-B614-0F18666D195D}" sibTransId="{39E85C7D-49B1-1941-B8E0-FEA3746C5BD5}"/>
    <dgm:cxn modelId="{2628A122-F335-4F8B-ACAD-FB111B07A04C}" srcId="{40A25105-D07D-4052-8E6F-1CB6974B2764}" destId="{9DF6BD04-E61B-4A44-A5A3-2919E45DF542}" srcOrd="0" destOrd="0" parTransId="{B5EACAB6-5B38-4F98-96C0-7299555F4763}" sibTransId="{725FE8C0-9333-462B-A64E-A25FB07550B9}"/>
    <dgm:cxn modelId="{908EC727-FC01-8540-AFA7-661A205D0222}" type="presOf" srcId="{7C5C0211-EAEA-944E-A3A2-77364A861673}" destId="{AAE286FB-9CB4-604D-BA4B-02742B22B2BF}" srcOrd="0" destOrd="0" presId="urn:microsoft.com/office/officeart/2017/3/layout/HorizontalLabelsTimeline"/>
    <dgm:cxn modelId="{8748302B-838B-4329-8BDE-E5E1F8FAE304}" srcId="{9DF6BD04-E61B-4A44-A5A3-2919E45DF542}" destId="{4ED2375D-B5CB-4295-981B-76803F7BEA0E}" srcOrd="0" destOrd="0" parTransId="{CE20C5FA-A041-49E8-94C7-1A7D221BB99C}" sibTransId="{698B47D2-AB5D-49A7-8B37-A5895932F11D}"/>
    <dgm:cxn modelId="{3A99692D-D72E-49BE-BC48-6F4E43E603DC}" srcId="{E86AEE4A-B50D-4246-ADF4-D66888F9F567}" destId="{1BD25AC7-6E85-4A8F-8D05-A2EA71835B43}" srcOrd="0" destOrd="0" parTransId="{23776D15-3643-4C3A-8D39-E4603628B9AC}" sibTransId="{32F3A77E-2DF0-4DF6-90FD-5CE3D98450E7}"/>
    <dgm:cxn modelId="{576FF837-4ECB-BA42-9AD0-09875AF985F0}" type="presOf" srcId="{1E757987-A031-49FE-A28E-1BBBA5CA9DD6}" destId="{F606DF6B-7BD7-3443-96BD-80057C773B68}" srcOrd="0" destOrd="0" presId="urn:microsoft.com/office/officeart/2017/3/layout/HorizontalLabelsTimeline"/>
    <dgm:cxn modelId="{E56DF33A-94CD-FD4F-883F-AA2BA2443659}" srcId="{40A25105-D07D-4052-8E6F-1CB6974B2764}" destId="{54EC8501-D2EB-0E48-BCA1-FB3154499FCF}" srcOrd="11" destOrd="0" parTransId="{6AC52FC8-D468-C542-A745-CDDCEF641139}" sibTransId="{9AB1D315-35E8-894D-A323-0BF4E1F244C7}"/>
    <dgm:cxn modelId="{4A416141-B7FF-6947-8461-FFE2E55B00F7}" srcId="{50B913B5-4A61-2E45-9521-1B7D681A342F}" destId="{5F05EC16-E557-BA49-A542-8D8A275BE5D0}" srcOrd="0" destOrd="0" parTransId="{B3C33445-B1A2-814B-8898-E81F5B5BB497}" sibTransId="{4E8B6F7C-BC72-CA4A-A2C5-6D348D51EE22}"/>
    <dgm:cxn modelId="{860CC742-5538-3E4E-A8B2-15BCD6D17C0F}" srcId="{7C5C0211-EAEA-944E-A3A2-77364A861673}" destId="{BB7860C4-1638-A947-A884-48F4D8CCA633}" srcOrd="0" destOrd="0" parTransId="{FA3D2B26-AE5F-EE48-92B0-9EE38F2C267B}" sibTransId="{F969EAE7-55F7-574A-990E-DABC76A255A7}"/>
    <dgm:cxn modelId="{14CEB44E-CC86-4DD5-A405-B9BB6D732777}" srcId="{40A25105-D07D-4052-8E6F-1CB6974B2764}" destId="{5EA6C7FE-5D1F-4600-B8C4-1CCF3730E65C}" srcOrd="6" destOrd="0" parTransId="{6248CE66-3AB8-4860-AD32-DF48F20419C9}" sibTransId="{39E7C712-F6F9-401E-85C6-19855C74DB7D}"/>
    <dgm:cxn modelId="{CA1EB754-27D1-D341-9C9D-F6156D5264DA}" type="presOf" srcId="{9BBAFED2-B490-8A48-AA63-7142F0D8532B}" destId="{029C779A-DF90-A84D-8206-4A9FEAC5DAF2}" srcOrd="0" destOrd="0" presId="urn:microsoft.com/office/officeart/2017/3/layout/HorizontalLabelsTimeline"/>
    <dgm:cxn modelId="{B176A756-9B65-9847-8C3E-2FF52416C8E2}" type="presOf" srcId="{50B913B5-4A61-2E45-9521-1B7D681A342F}" destId="{5D7D67DA-0457-ED4C-89D3-B0DFAE259AB2}" srcOrd="0" destOrd="0" presId="urn:microsoft.com/office/officeart/2017/3/layout/HorizontalLabelsTimeline"/>
    <dgm:cxn modelId="{DC145E5E-7780-B549-858F-B76973F18418}" type="presOf" srcId="{33A661D8-CBFB-0A4C-B5D0-14F1FC3B1DCF}" destId="{1B48A5C5-43B6-CD42-9AD5-7479D8ED45FE}" srcOrd="0" destOrd="0" presId="urn:microsoft.com/office/officeart/2017/3/layout/HorizontalLabelsTimeline"/>
    <dgm:cxn modelId="{CBF19D5E-A2D8-EA4A-8D16-4E8BA09E03A2}" type="presOf" srcId="{5C3224D1-4E73-4CC8-A760-A19F248DFD0D}" destId="{2A9D4360-CDE8-014D-AC25-DF6F5588B2CF}" srcOrd="0" destOrd="0" presId="urn:microsoft.com/office/officeart/2017/3/layout/HorizontalLabelsTimeline"/>
    <dgm:cxn modelId="{4BCF8860-291A-CF47-9BC8-B816D486EE2C}" type="presOf" srcId="{BB7860C4-1638-A947-A884-48F4D8CCA633}" destId="{84659F4C-981D-4D4F-99DD-7BF13EAC9FE2}" srcOrd="0" destOrd="0" presId="urn:microsoft.com/office/officeart/2017/3/layout/HorizontalLabelsTimeline"/>
    <dgm:cxn modelId="{3BD47963-3987-DC4D-AE27-1D9B7FE6CFC6}" type="presOf" srcId="{B572AA5C-B60E-1442-A2B8-BE9FA3EBADBA}" destId="{215C44DD-F04A-784A-A6EE-06AE0DDC6CBA}" srcOrd="0" destOrd="0" presId="urn:microsoft.com/office/officeart/2017/3/layout/HorizontalLabelsTimeline"/>
    <dgm:cxn modelId="{E44B2664-C254-3748-B645-1E69A31BDDDA}" type="presOf" srcId="{B9056891-55AA-4128-9F42-48C7885F7A28}" destId="{1BC4A9AC-B817-5846-9DCF-C19F6A726A2F}" srcOrd="0" destOrd="0" presId="urn:microsoft.com/office/officeart/2017/3/layout/HorizontalLabelsTimeline"/>
    <dgm:cxn modelId="{FC7B5469-9F6B-B44B-9281-1BD0652B63FC}" type="presOf" srcId="{2B1A84F4-02DB-A74B-AD5D-A1A93780802C}" destId="{BAE3345A-D7D9-EE4F-B3BC-FA6BC3332851}" srcOrd="0" destOrd="0" presId="urn:microsoft.com/office/officeart/2017/3/layout/HorizontalLabelsTimeline"/>
    <dgm:cxn modelId="{27401F7D-A994-E347-B149-93A995D79740}" srcId="{197530F1-8931-7A4F-9CDB-E0208CCD2948}" destId="{9BBAFED2-B490-8A48-AA63-7142F0D8532B}" srcOrd="0" destOrd="0" parTransId="{CAE3FA1F-B92C-3F4E-A0AB-CC3E30D5F7EA}" sibTransId="{D2BF3CAD-7A07-E547-B4EC-D89175D567CD}"/>
    <dgm:cxn modelId="{AD8D017F-106A-BA4C-9F55-DF36900E9DCC}" type="presOf" srcId="{5F05EC16-E557-BA49-A542-8D8A275BE5D0}" destId="{F351B684-B7F0-5C46-AD0C-4F26BE8D7379}" srcOrd="0" destOrd="0" presId="urn:microsoft.com/office/officeart/2017/3/layout/HorizontalLabelsTimeline"/>
    <dgm:cxn modelId="{F7130A80-ADEE-7745-A309-71797DB68C07}" type="presOf" srcId="{5EA6C7FE-5D1F-4600-B8C4-1CCF3730E65C}" destId="{9F1A7FBE-FB08-3647-AEAF-ABC39390E912}" srcOrd="0" destOrd="0" presId="urn:microsoft.com/office/officeart/2017/3/layout/HorizontalLabelsTimeline"/>
    <dgm:cxn modelId="{733B4D81-C1F9-114F-A37A-2F575D21D838}" type="presOf" srcId="{40A25105-D07D-4052-8E6F-1CB6974B2764}" destId="{BE9287FE-5FDE-0B41-B686-4E7CE54914D3}" srcOrd="0" destOrd="0" presId="urn:microsoft.com/office/officeart/2017/3/layout/HorizontalLabelsTimeline"/>
    <dgm:cxn modelId="{3A3A0B82-D8DD-914C-8F30-B8465FA96DCC}" type="presOf" srcId="{19A11978-4EDF-A141-80DA-5F8C3E310954}" destId="{16ACFCC9-451B-F345-B8D6-C737501A5F28}" srcOrd="0" destOrd="0" presId="urn:microsoft.com/office/officeart/2017/3/layout/HorizontalLabelsTimeline"/>
    <dgm:cxn modelId="{2F335183-7C0E-264F-A02D-C8AF3A4D4BB1}" srcId="{40A25105-D07D-4052-8E6F-1CB6974B2764}" destId="{50B913B5-4A61-2E45-9521-1B7D681A342F}" srcOrd="12" destOrd="0" parTransId="{02971045-DBA4-E74C-BE45-880997B3C58C}" sibTransId="{FC1A4B4D-7F85-574D-988C-55C1328EC1B2}"/>
    <dgm:cxn modelId="{0729E88A-887E-49FC-8B36-13DD0F8F3DDD}" srcId="{40A25105-D07D-4052-8E6F-1CB6974B2764}" destId="{B2CDA9F8-4DF2-4386-95F3-A72390D39339}" srcOrd="8" destOrd="0" parTransId="{20E78E0C-ED4A-4F57-B389-BB09CB15A89C}" sibTransId="{2F6733DE-9E4D-4342-8149-D298B42F7161}"/>
    <dgm:cxn modelId="{72172C8B-2C51-BA4A-A81A-A1FFBDBAE35F}" srcId="{3B6A015A-C742-DB44-A0E2-28CF2497AEA7}" destId="{B572AA5C-B60E-1442-A2B8-BE9FA3EBADBA}" srcOrd="0" destOrd="0" parTransId="{1759A2EE-1390-C84C-833A-DD5BBCABB5B4}" sibTransId="{9A7CD980-0E6B-1742-A6D0-45B096B12CE2}"/>
    <dgm:cxn modelId="{183F9C8B-6C00-4EC8-9F06-C3DFD6BF3AA2}" srcId="{40A25105-D07D-4052-8E6F-1CB6974B2764}" destId="{E86AEE4A-B50D-4246-ADF4-D66888F9F567}" srcOrd="1" destOrd="0" parTransId="{B1840AAE-0B4A-4DED-B957-6F4BE7C18316}" sibTransId="{9081CE32-5620-45A1-A446-9E0C0E81E194}"/>
    <dgm:cxn modelId="{C5F33A96-7DB2-C644-BE2B-2D4D4150572A}" srcId="{40A25105-D07D-4052-8E6F-1CB6974B2764}" destId="{9C0ACD57-22E0-D946-AFE6-27D58B460A2A}" srcOrd="5" destOrd="0" parTransId="{BE68180F-CBA3-2340-A709-519076017F11}" sibTransId="{9B48B316-B2F2-B64C-819E-9524E4FED0D4}"/>
    <dgm:cxn modelId="{3F2FFB9A-E2D4-8F44-9E3E-3F971822BF81}" type="presOf" srcId="{4ED2375D-B5CB-4295-981B-76803F7BEA0E}" destId="{D98A8EE4-01C0-0745-84F2-31243C39A9C1}" srcOrd="0" destOrd="0" presId="urn:microsoft.com/office/officeart/2017/3/layout/HorizontalLabelsTimeline"/>
    <dgm:cxn modelId="{2D37789B-6013-4B16-B351-094EDF64967E}" srcId="{B2CDA9F8-4DF2-4386-95F3-A72390D39339}" destId="{1E757987-A031-49FE-A28E-1BBBA5CA9DD6}" srcOrd="0" destOrd="0" parTransId="{33836D0E-B586-42D6-B9D6-726CA400E139}" sibTransId="{C178416D-E0F8-46C9-9CD4-C4467D1FD493}"/>
    <dgm:cxn modelId="{46ED4C9F-EB07-404E-A324-F5EEB63FEECD}" type="presOf" srcId="{F73A4C88-48AE-CE4D-B428-BAB2319CFDAF}" destId="{412F5FE7-59E7-D244-96BF-A0A5AD4CBAC8}" srcOrd="0" destOrd="0" presId="urn:microsoft.com/office/officeart/2017/3/layout/HorizontalLabelsTimeline"/>
    <dgm:cxn modelId="{44B9DF9F-AA02-A94B-BEAB-1D19963F35C6}" type="presOf" srcId="{CCBDD487-E269-4B87-9C80-607B2CF36BC1}" destId="{68119E94-AB77-2543-9A91-62A8BE8EF8A9}" srcOrd="0" destOrd="0" presId="urn:microsoft.com/office/officeart/2017/3/layout/HorizontalLabelsTimeline"/>
    <dgm:cxn modelId="{A1C237B0-4D98-AE4E-A671-6E1D9B3D3FAF}" srcId="{54EC8501-D2EB-0E48-BCA1-FB3154499FCF}" destId="{2B1A84F4-02DB-A74B-AD5D-A1A93780802C}" srcOrd="0" destOrd="0" parTransId="{9C4E5C96-3E47-844C-BB71-A8808FC1C3D5}" sibTransId="{E30B77C3-B82B-2F4A-BEAE-0AF347A3D516}"/>
    <dgm:cxn modelId="{DA7CE3B5-7DA8-1B44-96CC-1CC99E284997}" srcId="{19A11978-4EDF-A141-80DA-5F8C3E310954}" destId="{D49D8175-0061-5948-AE4D-9F8FAFB4FDF1}" srcOrd="0" destOrd="0" parTransId="{6AC64AE6-9121-FE4E-8B95-B3FDEFFAC87C}" sibTransId="{B829032B-76BB-A043-9CE0-8FC7FA0C5B8E}"/>
    <dgm:cxn modelId="{382F93BE-1C2E-8D4C-8B68-C8B75CE65EB0}" type="presOf" srcId="{197530F1-8931-7A4F-9CDB-E0208CCD2948}" destId="{7739D073-B99B-4848-A9FA-5FDF2EEA2456}" srcOrd="0" destOrd="0" presId="urn:microsoft.com/office/officeart/2017/3/layout/HorizontalLabelsTimeline"/>
    <dgm:cxn modelId="{F0D370BF-0D21-2B4C-AB64-4DA2C5B40D99}" type="presOf" srcId="{1BD25AC7-6E85-4A8F-8D05-A2EA71835B43}" destId="{7423BB8A-CF34-B44D-BCE7-CD85B28C33AB}" srcOrd="0" destOrd="0" presId="urn:microsoft.com/office/officeart/2017/3/layout/HorizontalLabelsTimeline"/>
    <dgm:cxn modelId="{40D46BC3-711F-4540-99ED-03C8C4DDB80F}" srcId="{B9056891-55AA-4128-9F42-48C7885F7A28}" destId="{CCBDD487-E269-4B87-9C80-607B2CF36BC1}" srcOrd="0" destOrd="0" parTransId="{3FC3B31A-D29D-4839-8961-DD4517142E00}" sibTransId="{976796BD-6E3E-464A-B9A6-43CB51F27B8B}"/>
    <dgm:cxn modelId="{7187A0D2-32BF-5744-92E2-74C150E0A41B}" type="presOf" srcId="{54EC8501-D2EB-0E48-BCA1-FB3154499FCF}" destId="{3AB07F51-EAA2-0E42-8AC5-3A71161B3358}" srcOrd="0" destOrd="0" presId="urn:microsoft.com/office/officeart/2017/3/layout/HorizontalLabelsTimeline"/>
    <dgm:cxn modelId="{FCC517E5-2049-424B-888C-0C2E9A5191F0}" type="presOf" srcId="{D49D8175-0061-5948-AE4D-9F8FAFB4FDF1}" destId="{34EECF4F-6568-7545-8220-1C38F5CA4B89}" srcOrd="0" destOrd="0" presId="urn:microsoft.com/office/officeart/2017/3/layout/HorizontalLabelsTimeline"/>
    <dgm:cxn modelId="{92C881E6-65C1-B74F-89A7-4A2678DE8480}" srcId="{9C0ACD57-22E0-D946-AFE6-27D58B460A2A}" destId="{10CC0CF1-1FCE-1142-8ECF-FD3EA395E4D4}" srcOrd="0" destOrd="0" parTransId="{3B4B156B-9948-F247-9B26-346A01C96D1A}" sibTransId="{D724CF1B-1C3D-E844-B3CA-45BEEA6F13F9}"/>
    <dgm:cxn modelId="{CEC81CE8-590E-41B5-8498-FA5F64890C30}" srcId="{40A25105-D07D-4052-8E6F-1CB6974B2764}" destId="{B9056891-55AA-4128-9F42-48C7885F7A28}" srcOrd="2" destOrd="0" parTransId="{FF3FB000-F577-4F4B-98C6-174641716E4D}" sibTransId="{3E34E401-F071-4D81-B810-6A0E39C45D64}"/>
    <dgm:cxn modelId="{F650E5EA-C8BA-754D-AC62-D50FDA77BCEF}" srcId="{40A25105-D07D-4052-8E6F-1CB6974B2764}" destId="{7C5C0211-EAEA-944E-A3A2-77364A861673}" srcOrd="10" destOrd="0" parTransId="{55CFE404-EBB7-1447-B651-E09C6FA36F06}" sibTransId="{D71A13A8-A516-D647-B4AF-0C9C53FFF5C4}"/>
    <dgm:cxn modelId="{E350FC18-8612-664F-B9BE-28259BE8F49D}" type="presParOf" srcId="{BE9287FE-5FDE-0B41-B686-4E7CE54914D3}" destId="{1C81C189-0C18-3243-BC83-7F2E639949A3}" srcOrd="0" destOrd="0" presId="urn:microsoft.com/office/officeart/2017/3/layout/HorizontalLabelsTimeline"/>
    <dgm:cxn modelId="{16122C54-AC3C-0F48-9BB6-C80F17EE830D}" type="presParOf" srcId="{BE9287FE-5FDE-0B41-B686-4E7CE54914D3}" destId="{683EB263-2D45-F845-B213-F108A48C5723}" srcOrd="1" destOrd="0" presId="urn:microsoft.com/office/officeart/2017/3/layout/HorizontalLabelsTimeline"/>
    <dgm:cxn modelId="{A6D3F799-3EC2-A34A-83F3-B83C312B0046}" type="presParOf" srcId="{683EB263-2D45-F845-B213-F108A48C5723}" destId="{B777F06E-0FF3-594D-B05A-0F0B4E6E3A04}" srcOrd="0" destOrd="0" presId="urn:microsoft.com/office/officeart/2017/3/layout/HorizontalLabelsTimeline"/>
    <dgm:cxn modelId="{8FC7B515-5EC3-5D49-9619-55D5F7753FFD}" type="presParOf" srcId="{B777F06E-0FF3-594D-B05A-0F0B4E6E3A04}" destId="{1BE781A9-B963-324E-8B49-AF0E13308C43}" srcOrd="0" destOrd="0" presId="urn:microsoft.com/office/officeart/2017/3/layout/HorizontalLabelsTimeline"/>
    <dgm:cxn modelId="{544F2478-895C-B64A-B2A2-CC9D84692BC5}" type="presParOf" srcId="{B777F06E-0FF3-594D-B05A-0F0B4E6E3A04}" destId="{A695B36F-8856-364F-96C2-F4D35A0CC675}" srcOrd="1" destOrd="0" presId="urn:microsoft.com/office/officeart/2017/3/layout/HorizontalLabelsTimeline"/>
    <dgm:cxn modelId="{5772D7DF-0EBA-BA45-8ED5-CFCFCDA85F8C}" type="presParOf" srcId="{A695B36F-8856-364F-96C2-F4D35A0CC675}" destId="{D98A8EE4-01C0-0745-84F2-31243C39A9C1}" srcOrd="0" destOrd="0" presId="urn:microsoft.com/office/officeart/2017/3/layout/HorizontalLabelsTimeline"/>
    <dgm:cxn modelId="{82B9E781-3B17-A744-84A2-F55181399F1F}" type="presParOf" srcId="{A695B36F-8856-364F-96C2-F4D35A0CC675}" destId="{D8CD120E-08D1-5741-906E-07B9922625A3}" srcOrd="1" destOrd="0" presId="urn:microsoft.com/office/officeart/2017/3/layout/HorizontalLabelsTimeline"/>
    <dgm:cxn modelId="{BB82A849-4004-104C-BECB-26E81C789B85}" type="presParOf" srcId="{B777F06E-0FF3-594D-B05A-0F0B4E6E3A04}" destId="{80A87EEE-7346-1C41-9B3E-513F4C8E6BDB}" srcOrd="2" destOrd="0" presId="urn:microsoft.com/office/officeart/2017/3/layout/HorizontalLabelsTimeline"/>
    <dgm:cxn modelId="{8811C413-A1F9-F847-A4A5-C145CFD48C69}" type="presParOf" srcId="{B777F06E-0FF3-594D-B05A-0F0B4E6E3A04}" destId="{47359C1F-FD0B-E94B-BD83-302F7E8DEA95}" srcOrd="3" destOrd="0" presId="urn:microsoft.com/office/officeart/2017/3/layout/HorizontalLabelsTimeline"/>
    <dgm:cxn modelId="{EBFDAA24-1524-1142-8962-83493D3012EB}" type="presParOf" srcId="{B777F06E-0FF3-594D-B05A-0F0B4E6E3A04}" destId="{B1CE4448-0214-5A4E-A340-8423064B5C0C}" srcOrd="4" destOrd="0" presId="urn:microsoft.com/office/officeart/2017/3/layout/HorizontalLabelsTimeline"/>
    <dgm:cxn modelId="{532ED30D-0F36-3441-B064-00812D9D880D}" type="presParOf" srcId="{683EB263-2D45-F845-B213-F108A48C5723}" destId="{887B4983-0AE3-264D-8747-F3FE4514D409}" srcOrd="1" destOrd="0" presId="urn:microsoft.com/office/officeart/2017/3/layout/HorizontalLabelsTimeline"/>
    <dgm:cxn modelId="{62B43707-7454-2E47-A664-127EE3AE780D}" type="presParOf" srcId="{683EB263-2D45-F845-B213-F108A48C5723}" destId="{AADF8322-9432-F84F-B5D5-49F13102A030}" srcOrd="2" destOrd="0" presId="urn:microsoft.com/office/officeart/2017/3/layout/HorizontalLabelsTimeline"/>
    <dgm:cxn modelId="{00FB83E1-E58E-3440-B5F9-C9967BFFA80E}" type="presParOf" srcId="{AADF8322-9432-F84F-B5D5-49F13102A030}" destId="{0C2B2215-E766-944A-9E4B-17DB34E602BA}" srcOrd="0" destOrd="0" presId="urn:microsoft.com/office/officeart/2017/3/layout/HorizontalLabelsTimeline"/>
    <dgm:cxn modelId="{6D22E343-AE92-624A-852E-A5561FB9BA25}" type="presParOf" srcId="{AADF8322-9432-F84F-B5D5-49F13102A030}" destId="{D3C4DD09-2BBB-B642-939C-4A75BE7D0B6B}" srcOrd="1" destOrd="0" presId="urn:microsoft.com/office/officeart/2017/3/layout/HorizontalLabelsTimeline"/>
    <dgm:cxn modelId="{3583F163-9334-1E48-B9F3-64381CCE9992}" type="presParOf" srcId="{D3C4DD09-2BBB-B642-939C-4A75BE7D0B6B}" destId="{7423BB8A-CF34-B44D-BCE7-CD85B28C33AB}" srcOrd="0" destOrd="0" presId="urn:microsoft.com/office/officeart/2017/3/layout/HorizontalLabelsTimeline"/>
    <dgm:cxn modelId="{2DE77255-AE10-5A4D-A2B1-9BF74B1D3728}" type="presParOf" srcId="{D3C4DD09-2BBB-B642-939C-4A75BE7D0B6B}" destId="{D2827635-E222-4047-9271-31121073D339}" srcOrd="1" destOrd="0" presId="urn:microsoft.com/office/officeart/2017/3/layout/HorizontalLabelsTimeline"/>
    <dgm:cxn modelId="{AE5DD7DE-15E6-D14B-B785-3A0149913E0C}" type="presParOf" srcId="{AADF8322-9432-F84F-B5D5-49F13102A030}" destId="{6146A7BB-8792-4E44-ABE0-1BF97FA57893}" srcOrd="2" destOrd="0" presId="urn:microsoft.com/office/officeart/2017/3/layout/HorizontalLabelsTimeline"/>
    <dgm:cxn modelId="{7DBE1352-6EA0-8542-978C-66C7D9BF0306}" type="presParOf" srcId="{AADF8322-9432-F84F-B5D5-49F13102A030}" destId="{0A4DD0F6-0C27-2A42-B6C5-D275460D824A}" srcOrd="3" destOrd="0" presId="urn:microsoft.com/office/officeart/2017/3/layout/HorizontalLabelsTimeline"/>
    <dgm:cxn modelId="{0D630781-857C-0043-B1A9-A371D67F2D33}" type="presParOf" srcId="{AADF8322-9432-F84F-B5D5-49F13102A030}" destId="{F7B7F89E-AC03-C149-A73A-478AEA8E8E16}" srcOrd="4" destOrd="0" presId="urn:microsoft.com/office/officeart/2017/3/layout/HorizontalLabelsTimeline"/>
    <dgm:cxn modelId="{A6681B11-03F6-5841-9588-7C5EDABD7233}" type="presParOf" srcId="{683EB263-2D45-F845-B213-F108A48C5723}" destId="{3732454B-90A9-B347-96A7-DCF83AC3F4F2}" srcOrd="3" destOrd="0" presId="urn:microsoft.com/office/officeart/2017/3/layout/HorizontalLabelsTimeline"/>
    <dgm:cxn modelId="{519C2E97-EB7E-7142-9DE2-282258C1109B}" type="presParOf" srcId="{683EB263-2D45-F845-B213-F108A48C5723}" destId="{BEDCCE98-A0D7-AE46-80D9-226E6AE46236}" srcOrd="4" destOrd="0" presId="urn:microsoft.com/office/officeart/2017/3/layout/HorizontalLabelsTimeline"/>
    <dgm:cxn modelId="{2FF171B4-F680-A349-A9E1-F5E607614717}" type="presParOf" srcId="{BEDCCE98-A0D7-AE46-80D9-226E6AE46236}" destId="{1BC4A9AC-B817-5846-9DCF-C19F6A726A2F}" srcOrd="0" destOrd="0" presId="urn:microsoft.com/office/officeart/2017/3/layout/HorizontalLabelsTimeline"/>
    <dgm:cxn modelId="{4DEEDE7D-A2F0-0D4C-BE00-7116C07810D2}" type="presParOf" srcId="{BEDCCE98-A0D7-AE46-80D9-226E6AE46236}" destId="{72921E61-7332-C44F-B84B-CE6B374D69C2}" srcOrd="1" destOrd="0" presId="urn:microsoft.com/office/officeart/2017/3/layout/HorizontalLabelsTimeline"/>
    <dgm:cxn modelId="{5CF77D74-E07C-5447-932A-3F16BB41B268}" type="presParOf" srcId="{72921E61-7332-C44F-B84B-CE6B374D69C2}" destId="{68119E94-AB77-2543-9A91-62A8BE8EF8A9}" srcOrd="0" destOrd="0" presId="urn:microsoft.com/office/officeart/2017/3/layout/HorizontalLabelsTimeline"/>
    <dgm:cxn modelId="{467189BD-06FB-6349-AB10-BE8C554888A8}" type="presParOf" srcId="{72921E61-7332-C44F-B84B-CE6B374D69C2}" destId="{763F36DC-CE32-CF4A-A747-EA8A745E36CF}" srcOrd="1" destOrd="0" presId="urn:microsoft.com/office/officeart/2017/3/layout/HorizontalLabelsTimeline"/>
    <dgm:cxn modelId="{00DBC2A7-36ED-7A42-AD7D-923253440B0C}" type="presParOf" srcId="{BEDCCE98-A0D7-AE46-80D9-226E6AE46236}" destId="{D142D88B-DF6F-F649-AA50-ED6C02EA24F5}" srcOrd="2" destOrd="0" presId="urn:microsoft.com/office/officeart/2017/3/layout/HorizontalLabelsTimeline"/>
    <dgm:cxn modelId="{E4AF36DF-387C-B447-B3C8-843E675EDB6B}" type="presParOf" srcId="{BEDCCE98-A0D7-AE46-80D9-226E6AE46236}" destId="{CD10FE22-FBA6-BB46-A27B-AB4C3EB27E49}" srcOrd="3" destOrd="0" presId="urn:microsoft.com/office/officeart/2017/3/layout/HorizontalLabelsTimeline"/>
    <dgm:cxn modelId="{43C77ECE-2C00-B547-87A5-491483C13D08}" type="presParOf" srcId="{BEDCCE98-A0D7-AE46-80D9-226E6AE46236}" destId="{42AC0C20-E447-1A4E-AF49-8FD1171D8AA7}" srcOrd="4" destOrd="0" presId="urn:microsoft.com/office/officeart/2017/3/layout/HorizontalLabelsTimeline"/>
    <dgm:cxn modelId="{50221D2E-F05B-7D4C-BAB1-8F90F0339A19}" type="presParOf" srcId="{683EB263-2D45-F845-B213-F108A48C5723}" destId="{C8BFD646-1DC4-0049-AB34-4EA4BEA110CF}" srcOrd="5" destOrd="0" presId="urn:microsoft.com/office/officeart/2017/3/layout/HorizontalLabelsTimeline"/>
    <dgm:cxn modelId="{C4A9BF7E-2768-A14F-A167-3BA4C02B3AA5}" type="presParOf" srcId="{683EB263-2D45-F845-B213-F108A48C5723}" destId="{F070F3C5-03BF-E049-9B9B-177D2598BEF7}" srcOrd="6" destOrd="0" presId="urn:microsoft.com/office/officeart/2017/3/layout/HorizontalLabelsTimeline"/>
    <dgm:cxn modelId="{03ECA119-2662-F84A-A82F-0C74B2E51BEE}" type="presParOf" srcId="{F070F3C5-03BF-E049-9B9B-177D2598BEF7}" destId="{412F5FE7-59E7-D244-96BF-A0A5AD4CBAC8}" srcOrd="0" destOrd="0" presId="urn:microsoft.com/office/officeart/2017/3/layout/HorizontalLabelsTimeline"/>
    <dgm:cxn modelId="{A4910E5E-7AA1-8C44-A5C6-C96156C3AFD2}" type="presParOf" srcId="{F070F3C5-03BF-E049-9B9B-177D2598BEF7}" destId="{972CA2CF-6C5C-1F4E-A570-E42B00FDFC9D}" srcOrd="1" destOrd="0" presId="urn:microsoft.com/office/officeart/2017/3/layout/HorizontalLabelsTimeline"/>
    <dgm:cxn modelId="{9E28A726-B8D3-BD49-96B4-87F05E20E3E5}" type="presParOf" srcId="{972CA2CF-6C5C-1F4E-A570-E42B00FDFC9D}" destId="{1B48A5C5-43B6-CD42-9AD5-7479D8ED45FE}" srcOrd="0" destOrd="0" presId="urn:microsoft.com/office/officeart/2017/3/layout/HorizontalLabelsTimeline"/>
    <dgm:cxn modelId="{4CECDAA8-3CDC-F647-8067-79CF5D7FAF04}" type="presParOf" srcId="{972CA2CF-6C5C-1F4E-A570-E42B00FDFC9D}" destId="{319679D7-5548-AC49-9DEB-2ED3365D3B83}" srcOrd="1" destOrd="0" presId="urn:microsoft.com/office/officeart/2017/3/layout/HorizontalLabelsTimeline"/>
    <dgm:cxn modelId="{71B2846A-476E-4C4B-A1C0-0CAFDF75F691}" type="presParOf" srcId="{F070F3C5-03BF-E049-9B9B-177D2598BEF7}" destId="{BB66EF53-C7B1-8F46-A890-542E02AFFA51}" srcOrd="2" destOrd="0" presId="urn:microsoft.com/office/officeart/2017/3/layout/HorizontalLabelsTimeline"/>
    <dgm:cxn modelId="{30B23C6C-3EA3-D040-93DF-1977B38DB3D0}" type="presParOf" srcId="{F070F3C5-03BF-E049-9B9B-177D2598BEF7}" destId="{1CE068F8-9CE6-D741-A10A-6BCFADBFAEC7}" srcOrd="3" destOrd="0" presId="urn:microsoft.com/office/officeart/2017/3/layout/HorizontalLabelsTimeline"/>
    <dgm:cxn modelId="{4CD3D9F8-7D5A-1048-8A02-A59AEDACF500}" type="presParOf" srcId="{F070F3C5-03BF-E049-9B9B-177D2598BEF7}" destId="{7D45B6F3-7833-9D4C-82C3-1E983CAE145D}" srcOrd="4" destOrd="0" presId="urn:microsoft.com/office/officeart/2017/3/layout/HorizontalLabelsTimeline"/>
    <dgm:cxn modelId="{CF0170E1-3028-FC4A-8AC3-C659A0AF8DC6}" type="presParOf" srcId="{683EB263-2D45-F845-B213-F108A48C5723}" destId="{99330582-8133-584A-A59D-2AB80B32D6DA}" srcOrd="7" destOrd="0" presId="urn:microsoft.com/office/officeart/2017/3/layout/HorizontalLabelsTimeline"/>
    <dgm:cxn modelId="{E88F4E49-81E2-4A46-A52D-349EC7FB5834}" type="presParOf" srcId="{683EB263-2D45-F845-B213-F108A48C5723}" destId="{8DDD9A64-E795-8048-B437-7EAE7DD2622F}" srcOrd="8" destOrd="0" presId="urn:microsoft.com/office/officeart/2017/3/layout/HorizontalLabelsTimeline"/>
    <dgm:cxn modelId="{DEC24002-983F-2A44-AC25-F2365818509B}" type="presParOf" srcId="{8DDD9A64-E795-8048-B437-7EAE7DD2622F}" destId="{7739D073-B99B-4848-A9FA-5FDF2EEA2456}" srcOrd="0" destOrd="0" presId="urn:microsoft.com/office/officeart/2017/3/layout/HorizontalLabelsTimeline"/>
    <dgm:cxn modelId="{0A666A73-E623-3C44-BCFF-75DD76EAECFC}" type="presParOf" srcId="{8DDD9A64-E795-8048-B437-7EAE7DD2622F}" destId="{96F4B69B-D120-3746-A68B-3624CD882727}" srcOrd="1" destOrd="0" presId="urn:microsoft.com/office/officeart/2017/3/layout/HorizontalLabelsTimeline"/>
    <dgm:cxn modelId="{EAAF11D5-C89C-AF48-95D5-1D74F4AF5895}" type="presParOf" srcId="{96F4B69B-D120-3746-A68B-3624CD882727}" destId="{029C779A-DF90-A84D-8206-4A9FEAC5DAF2}" srcOrd="0" destOrd="0" presId="urn:microsoft.com/office/officeart/2017/3/layout/HorizontalLabelsTimeline"/>
    <dgm:cxn modelId="{8E96A81D-77E7-0840-8683-D8534EE30853}" type="presParOf" srcId="{96F4B69B-D120-3746-A68B-3624CD882727}" destId="{BF17DD1E-029E-5B45-A31C-76CA856308CB}" srcOrd="1" destOrd="0" presId="urn:microsoft.com/office/officeart/2017/3/layout/HorizontalLabelsTimeline"/>
    <dgm:cxn modelId="{69A026C7-3A88-2E4F-A15C-C9FC4F59DC32}" type="presParOf" srcId="{8DDD9A64-E795-8048-B437-7EAE7DD2622F}" destId="{8998C6D1-BDB8-D446-84C8-2A97EA8542DD}" srcOrd="2" destOrd="0" presId="urn:microsoft.com/office/officeart/2017/3/layout/HorizontalLabelsTimeline"/>
    <dgm:cxn modelId="{A99A8F4D-1F46-A44A-92D8-6A44B949A895}" type="presParOf" srcId="{8DDD9A64-E795-8048-B437-7EAE7DD2622F}" destId="{F785304D-BF00-8248-83C7-450319918F59}" srcOrd="3" destOrd="0" presId="urn:microsoft.com/office/officeart/2017/3/layout/HorizontalLabelsTimeline"/>
    <dgm:cxn modelId="{812A7354-A9D8-0C40-A15C-55C5DDAD774A}" type="presParOf" srcId="{8DDD9A64-E795-8048-B437-7EAE7DD2622F}" destId="{724FEB55-A46B-B74C-B118-5480A44D6244}" srcOrd="4" destOrd="0" presId="urn:microsoft.com/office/officeart/2017/3/layout/HorizontalLabelsTimeline"/>
    <dgm:cxn modelId="{C94A5C00-19B9-A149-80A8-71E1C37DE159}" type="presParOf" srcId="{683EB263-2D45-F845-B213-F108A48C5723}" destId="{E155B0DC-C1A4-3044-9C87-0A26662ADB44}" srcOrd="9" destOrd="0" presId="urn:microsoft.com/office/officeart/2017/3/layout/HorizontalLabelsTimeline"/>
    <dgm:cxn modelId="{89F194E8-9340-F741-800F-CC4B705DAB59}" type="presParOf" srcId="{683EB263-2D45-F845-B213-F108A48C5723}" destId="{0CBEF80D-8600-0A4B-A73B-B28BB985E2E2}" srcOrd="10" destOrd="0" presId="urn:microsoft.com/office/officeart/2017/3/layout/HorizontalLabelsTimeline"/>
    <dgm:cxn modelId="{4830A30B-7A23-B64C-A828-5432A9B90B4D}" type="presParOf" srcId="{0CBEF80D-8600-0A4B-A73B-B28BB985E2E2}" destId="{D9C9D87B-E248-C342-B252-94C357432CED}" srcOrd="0" destOrd="0" presId="urn:microsoft.com/office/officeart/2017/3/layout/HorizontalLabelsTimeline"/>
    <dgm:cxn modelId="{6FAF1BCC-F058-F24F-8B2F-F049033C1ECF}" type="presParOf" srcId="{0CBEF80D-8600-0A4B-A73B-B28BB985E2E2}" destId="{1D347052-AB26-8F44-BD24-7B95AECB27A6}" srcOrd="1" destOrd="0" presId="urn:microsoft.com/office/officeart/2017/3/layout/HorizontalLabelsTimeline"/>
    <dgm:cxn modelId="{16112540-B3B6-C945-B9DA-1264C58E2550}" type="presParOf" srcId="{1D347052-AB26-8F44-BD24-7B95AECB27A6}" destId="{3E5216F0-2793-9E44-B670-37637A8D754F}" srcOrd="0" destOrd="0" presId="urn:microsoft.com/office/officeart/2017/3/layout/HorizontalLabelsTimeline"/>
    <dgm:cxn modelId="{FEC51628-6E15-7647-A3E1-27FAD54AD0CE}" type="presParOf" srcId="{1D347052-AB26-8F44-BD24-7B95AECB27A6}" destId="{F69EA1C9-46B0-F044-96EA-EC40930DAF7B}" srcOrd="1" destOrd="0" presId="urn:microsoft.com/office/officeart/2017/3/layout/HorizontalLabelsTimeline"/>
    <dgm:cxn modelId="{5669A0A8-290D-DC44-BF58-8DA9A3BC2C22}" type="presParOf" srcId="{0CBEF80D-8600-0A4B-A73B-B28BB985E2E2}" destId="{F5D62622-B65A-4B4E-9E6D-01D217B13909}" srcOrd="2" destOrd="0" presId="urn:microsoft.com/office/officeart/2017/3/layout/HorizontalLabelsTimeline"/>
    <dgm:cxn modelId="{A1BE6D44-1B25-6144-ADC8-3D847844A760}" type="presParOf" srcId="{0CBEF80D-8600-0A4B-A73B-B28BB985E2E2}" destId="{8980B09A-1B9D-4E46-BAD8-1B8DF5250335}" srcOrd="3" destOrd="0" presId="urn:microsoft.com/office/officeart/2017/3/layout/HorizontalLabelsTimeline"/>
    <dgm:cxn modelId="{5628BEA7-0A5C-E046-8311-D3D94F45E929}" type="presParOf" srcId="{0CBEF80D-8600-0A4B-A73B-B28BB985E2E2}" destId="{E489934D-DE1D-DE4E-9146-56C63E740508}" srcOrd="4" destOrd="0" presId="urn:microsoft.com/office/officeart/2017/3/layout/HorizontalLabelsTimeline"/>
    <dgm:cxn modelId="{F57DB625-F77D-CE44-AE08-66DB493D7E0B}" type="presParOf" srcId="{683EB263-2D45-F845-B213-F108A48C5723}" destId="{C4C47A13-2E95-B444-B061-368C90C06189}" srcOrd="11" destOrd="0" presId="urn:microsoft.com/office/officeart/2017/3/layout/HorizontalLabelsTimeline"/>
    <dgm:cxn modelId="{175D9CC6-86FC-0940-B045-7F385A488433}" type="presParOf" srcId="{683EB263-2D45-F845-B213-F108A48C5723}" destId="{B6741117-FE90-AA47-AFC0-A910BCDFCDC8}" srcOrd="12" destOrd="0" presId="urn:microsoft.com/office/officeart/2017/3/layout/HorizontalLabelsTimeline"/>
    <dgm:cxn modelId="{62C9E04B-81EF-944B-895F-FEFCE9A87CC6}" type="presParOf" srcId="{B6741117-FE90-AA47-AFC0-A910BCDFCDC8}" destId="{9F1A7FBE-FB08-3647-AEAF-ABC39390E912}" srcOrd="0" destOrd="0" presId="urn:microsoft.com/office/officeart/2017/3/layout/HorizontalLabelsTimeline"/>
    <dgm:cxn modelId="{CB219D65-E8EF-B84E-A1BE-A319778BABD5}" type="presParOf" srcId="{B6741117-FE90-AA47-AFC0-A910BCDFCDC8}" destId="{6C278E09-86A6-E14C-8124-66E1C41D3118}" srcOrd="1" destOrd="0" presId="urn:microsoft.com/office/officeart/2017/3/layout/HorizontalLabelsTimeline"/>
    <dgm:cxn modelId="{3EB5F324-DF5C-1D41-9012-679F5B0E8360}" type="presParOf" srcId="{6C278E09-86A6-E14C-8124-66E1C41D3118}" destId="{2A9D4360-CDE8-014D-AC25-DF6F5588B2CF}" srcOrd="0" destOrd="0" presId="urn:microsoft.com/office/officeart/2017/3/layout/HorizontalLabelsTimeline"/>
    <dgm:cxn modelId="{A63B1270-BBD6-6849-9862-DB9EB4531DE7}" type="presParOf" srcId="{6C278E09-86A6-E14C-8124-66E1C41D3118}" destId="{09896D82-5019-5A44-A229-C2B7D7E70F1F}" srcOrd="1" destOrd="0" presId="urn:microsoft.com/office/officeart/2017/3/layout/HorizontalLabelsTimeline"/>
    <dgm:cxn modelId="{9ECF8B32-0307-DA44-A20B-EABACD9108FE}" type="presParOf" srcId="{B6741117-FE90-AA47-AFC0-A910BCDFCDC8}" destId="{B0CCE6CA-1F09-3C4C-8307-B99868E9B0E5}" srcOrd="2" destOrd="0" presId="urn:microsoft.com/office/officeart/2017/3/layout/HorizontalLabelsTimeline"/>
    <dgm:cxn modelId="{081D4772-EB34-9642-92A9-B52C3E7B814A}" type="presParOf" srcId="{B6741117-FE90-AA47-AFC0-A910BCDFCDC8}" destId="{FBB9A12B-25E8-774E-9FA6-F6B9916DF43A}" srcOrd="3" destOrd="0" presId="urn:microsoft.com/office/officeart/2017/3/layout/HorizontalLabelsTimeline"/>
    <dgm:cxn modelId="{EDCE05EB-6C0B-794C-B4EE-4A81EF705DD8}" type="presParOf" srcId="{B6741117-FE90-AA47-AFC0-A910BCDFCDC8}" destId="{F830B007-DAEE-8D4A-8DF9-044006D5A086}" srcOrd="4" destOrd="0" presId="urn:microsoft.com/office/officeart/2017/3/layout/HorizontalLabelsTimeline"/>
    <dgm:cxn modelId="{0675280F-615A-874C-8F83-5F19F2807C60}" type="presParOf" srcId="{683EB263-2D45-F845-B213-F108A48C5723}" destId="{CBE6692D-EDEE-CD4C-95BA-B55517755D49}" srcOrd="13" destOrd="0" presId="urn:microsoft.com/office/officeart/2017/3/layout/HorizontalLabelsTimeline"/>
    <dgm:cxn modelId="{8AEE3829-8271-6D40-899C-2D06B59F35F9}" type="presParOf" srcId="{683EB263-2D45-F845-B213-F108A48C5723}" destId="{5F85A87F-ED38-CD46-9799-9B69C7773168}" srcOrd="14" destOrd="0" presId="urn:microsoft.com/office/officeart/2017/3/layout/HorizontalLabelsTimeline"/>
    <dgm:cxn modelId="{A7291146-8FB1-C24C-A6BF-A74D5CC6F806}" type="presParOf" srcId="{5F85A87F-ED38-CD46-9799-9B69C7773168}" destId="{D36D2DF3-CA37-F24B-B591-043BE355AE01}" srcOrd="0" destOrd="0" presId="urn:microsoft.com/office/officeart/2017/3/layout/HorizontalLabelsTimeline"/>
    <dgm:cxn modelId="{65C4456F-2381-1547-A3B9-AF79B567CC47}" type="presParOf" srcId="{5F85A87F-ED38-CD46-9799-9B69C7773168}" destId="{46F31762-E63F-D645-968E-CD6290F5F7A9}" srcOrd="1" destOrd="0" presId="urn:microsoft.com/office/officeart/2017/3/layout/HorizontalLabelsTimeline"/>
    <dgm:cxn modelId="{8E40E295-50EB-FC4F-8BE3-21E0A981482C}" type="presParOf" srcId="{46F31762-E63F-D645-968E-CD6290F5F7A9}" destId="{215C44DD-F04A-784A-A6EE-06AE0DDC6CBA}" srcOrd="0" destOrd="0" presId="urn:microsoft.com/office/officeart/2017/3/layout/HorizontalLabelsTimeline"/>
    <dgm:cxn modelId="{FBBB8113-0D84-CA43-8FB9-C05AE4A1EA59}" type="presParOf" srcId="{46F31762-E63F-D645-968E-CD6290F5F7A9}" destId="{583A412B-716B-C34C-A710-D95A8DBF13F7}" srcOrd="1" destOrd="0" presId="urn:microsoft.com/office/officeart/2017/3/layout/HorizontalLabelsTimeline"/>
    <dgm:cxn modelId="{2D6BF5FD-797E-7A42-A2AB-FE5E064AD265}" type="presParOf" srcId="{5F85A87F-ED38-CD46-9799-9B69C7773168}" destId="{D7A929DE-F0C0-5044-877C-816F3AFC4DA3}" srcOrd="2" destOrd="0" presId="urn:microsoft.com/office/officeart/2017/3/layout/HorizontalLabelsTimeline"/>
    <dgm:cxn modelId="{233953A7-92BC-B343-AB3F-ACE1ED81F473}" type="presParOf" srcId="{5F85A87F-ED38-CD46-9799-9B69C7773168}" destId="{11EA08D9-86E0-DC42-BAF4-2C39EF5D234D}" srcOrd="3" destOrd="0" presId="urn:microsoft.com/office/officeart/2017/3/layout/HorizontalLabelsTimeline"/>
    <dgm:cxn modelId="{ED83A9DD-3A21-BE41-A40C-6DFA9206F0C7}" type="presParOf" srcId="{5F85A87F-ED38-CD46-9799-9B69C7773168}" destId="{A5BF15CD-AC4B-8A4F-8339-F40A707D46FF}" srcOrd="4" destOrd="0" presId="urn:microsoft.com/office/officeart/2017/3/layout/HorizontalLabelsTimeline"/>
    <dgm:cxn modelId="{EFD10F38-36F3-9044-B799-076D9993ADB5}" type="presParOf" srcId="{683EB263-2D45-F845-B213-F108A48C5723}" destId="{71A64479-EE05-234A-930A-096D4FF28F1A}" srcOrd="15" destOrd="0" presId="urn:microsoft.com/office/officeart/2017/3/layout/HorizontalLabelsTimeline"/>
    <dgm:cxn modelId="{D52FFDD2-9909-4443-9FD6-A1DFCEE9624F}" type="presParOf" srcId="{683EB263-2D45-F845-B213-F108A48C5723}" destId="{B23AF387-1757-2944-91F2-896029769FA4}" srcOrd="16" destOrd="0" presId="urn:microsoft.com/office/officeart/2017/3/layout/HorizontalLabelsTimeline"/>
    <dgm:cxn modelId="{1FB1494C-640E-6E48-BDBE-9D71622B8E50}" type="presParOf" srcId="{B23AF387-1757-2944-91F2-896029769FA4}" destId="{B17A2046-4187-094A-9284-5AFCDAD32D08}" srcOrd="0" destOrd="0" presId="urn:microsoft.com/office/officeart/2017/3/layout/HorizontalLabelsTimeline"/>
    <dgm:cxn modelId="{7E89B8C4-A977-574A-A28F-518E9DD9604A}" type="presParOf" srcId="{B23AF387-1757-2944-91F2-896029769FA4}" destId="{ECFB8E24-B830-5243-8AA4-EACB4AE016F5}" srcOrd="1" destOrd="0" presId="urn:microsoft.com/office/officeart/2017/3/layout/HorizontalLabelsTimeline"/>
    <dgm:cxn modelId="{E29D9F61-7FA9-344F-8A0E-0B3259824B20}" type="presParOf" srcId="{ECFB8E24-B830-5243-8AA4-EACB4AE016F5}" destId="{F606DF6B-7BD7-3443-96BD-80057C773B68}" srcOrd="0" destOrd="0" presId="urn:microsoft.com/office/officeart/2017/3/layout/HorizontalLabelsTimeline"/>
    <dgm:cxn modelId="{C770173B-4776-8A47-988D-909CC5A5E175}" type="presParOf" srcId="{ECFB8E24-B830-5243-8AA4-EACB4AE016F5}" destId="{68DAB7EE-EAEC-E74C-9AE7-6BDA30224EE0}" srcOrd="1" destOrd="0" presId="urn:microsoft.com/office/officeart/2017/3/layout/HorizontalLabelsTimeline"/>
    <dgm:cxn modelId="{8DE97A3F-646A-AA41-BCAD-C98AEAF36B37}" type="presParOf" srcId="{B23AF387-1757-2944-91F2-896029769FA4}" destId="{8010EE47-DAA6-434E-BD34-C5F80F29FA28}" srcOrd="2" destOrd="0" presId="urn:microsoft.com/office/officeart/2017/3/layout/HorizontalLabelsTimeline"/>
    <dgm:cxn modelId="{26558F3C-C90B-444A-8A63-658753D66842}" type="presParOf" srcId="{B23AF387-1757-2944-91F2-896029769FA4}" destId="{6CB0DDF0-9C9F-4242-8257-8C8F404D277E}" srcOrd="3" destOrd="0" presId="urn:microsoft.com/office/officeart/2017/3/layout/HorizontalLabelsTimeline"/>
    <dgm:cxn modelId="{F12505F2-7BA3-7841-A4D0-A3F625BF7647}" type="presParOf" srcId="{B23AF387-1757-2944-91F2-896029769FA4}" destId="{326B0DAC-8A90-5046-87FC-62A72DDF4B10}" srcOrd="4" destOrd="0" presId="urn:microsoft.com/office/officeart/2017/3/layout/HorizontalLabelsTimeline"/>
    <dgm:cxn modelId="{57B1E8B9-61D0-344C-AF13-C6759CD20A66}" type="presParOf" srcId="{683EB263-2D45-F845-B213-F108A48C5723}" destId="{8E8685F5-D218-314D-9880-93D5B4372BBD}" srcOrd="17" destOrd="0" presId="urn:microsoft.com/office/officeart/2017/3/layout/HorizontalLabelsTimeline"/>
    <dgm:cxn modelId="{D032F81A-9F4C-B141-B1A4-96236C7B2AFE}" type="presParOf" srcId="{683EB263-2D45-F845-B213-F108A48C5723}" destId="{8E8AA428-D713-5A47-95A5-A25E7BF7AB36}" srcOrd="18" destOrd="0" presId="urn:microsoft.com/office/officeart/2017/3/layout/HorizontalLabelsTimeline"/>
    <dgm:cxn modelId="{6C7DC10A-B301-0E40-8348-3CDA37D8BC4C}" type="presParOf" srcId="{8E8AA428-D713-5A47-95A5-A25E7BF7AB36}" destId="{16ACFCC9-451B-F345-B8D6-C737501A5F28}" srcOrd="0" destOrd="0" presId="urn:microsoft.com/office/officeart/2017/3/layout/HorizontalLabelsTimeline"/>
    <dgm:cxn modelId="{1BD6F4E6-BCD5-5A46-81E5-D9DFA3DB00E7}" type="presParOf" srcId="{8E8AA428-D713-5A47-95A5-A25E7BF7AB36}" destId="{329F30E5-3231-3D46-B723-E0F4FF23BFEF}" srcOrd="1" destOrd="0" presId="urn:microsoft.com/office/officeart/2017/3/layout/HorizontalLabelsTimeline"/>
    <dgm:cxn modelId="{B3887A3C-E46E-B540-A95F-313EF1D5CE58}" type="presParOf" srcId="{329F30E5-3231-3D46-B723-E0F4FF23BFEF}" destId="{34EECF4F-6568-7545-8220-1C38F5CA4B89}" srcOrd="0" destOrd="0" presId="urn:microsoft.com/office/officeart/2017/3/layout/HorizontalLabelsTimeline"/>
    <dgm:cxn modelId="{478FEE13-68B4-574F-80FD-330A9242F7F7}" type="presParOf" srcId="{329F30E5-3231-3D46-B723-E0F4FF23BFEF}" destId="{CFC0140F-2008-9B41-B83F-409290F645AF}" srcOrd="1" destOrd="0" presId="urn:microsoft.com/office/officeart/2017/3/layout/HorizontalLabelsTimeline"/>
    <dgm:cxn modelId="{EC968317-7459-164F-8D44-B43A85E157BF}" type="presParOf" srcId="{8E8AA428-D713-5A47-95A5-A25E7BF7AB36}" destId="{EF47D8B6-0114-1244-AE85-8B564A69FBB6}" srcOrd="2" destOrd="0" presId="urn:microsoft.com/office/officeart/2017/3/layout/HorizontalLabelsTimeline"/>
    <dgm:cxn modelId="{D075D7E3-D4C2-FC4F-ADDE-1CBAD809EDC1}" type="presParOf" srcId="{8E8AA428-D713-5A47-95A5-A25E7BF7AB36}" destId="{D52C0132-3998-8749-8593-A55F1D38657C}" srcOrd="3" destOrd="0" presId="urn:microsoft.com/office/officeart/2017/3/layout/HorizontalLabelsTimeline"/>
    <dgm:cxn modelId="{0D145FD4-2400-0E41-98E8-0BA35B6158D4}" type="presParOf" srcId="{8E8AA428-D713-5A47-95A5-A25E7BF7AB36}" destId="{95FE75A6-6E46-964C-B60B-2C1B403E9086}" srcOrd="4" destOrd="0" presId="urn:microsoft.com/office/officeart/2017/3/layout/HorizontalLabelsTimeline"/>
    <dgm:cxn modelId="{E8FA0E1B-2ECC-0045-87F3-9865C62696BE}" type="presParOf" srcId="{683EB263-2D45-F845-B213-F108A48C5723}" destId="{83FD04DF-C018-2F44-959E-4278ED47C205}" srcOrd="19" destOrd="0" presId="urn:microsoft.com/office/officeart/2017/3/layout/HorizontalLabelsTimeline"/>
    <dgm:cxn modelId="{71E60B1C-8CB8-FF4C-8D95-196A80B27BBE}" type="presParOf" srcId="{683EB263-2D45-F845-B213-F108A48C5723}" destId="{88200B71-DEC3-7E43-8669-46C106567619}" srcOrd="20" destOrd="0" presId="urn:microsoft.com/office/officeart/2017/3/layout/HorizontalLabelsTimeline"/>
    <dgm:cxn modelId="{561D4908-41DE-FC43-9272-C3615954C009}" type="presParOf" srcId="{88200B71-DEC3-7E43-8669-46C106567619}" destId="{AAE286FB-9CB4-604D-BA4B-02742B22B2BF}" srcOrd="0" destOrd="0" presId="urn:microsoft.com/office/officeart/2017/3/layout/HorizontalLabelsTimeline"/>
    <dgm:cxn modelId="{C6FD5868-C428-3245-B252-2A6A06B75298}" type="presParOf" srcId="{88200B71-DEC3-7E43-8669-46C106567619}" destId="{75B41F11-36A0-514D-AF15-7AA42A28A41A}" srcOrd="1" destOrd="0" presId="urn:microsoft.com/office/officeart/2017/3/layout/HorizontalLabelsTimeline"/>
    <dgm:cxn modelId="{95700E3E-58F4-0C4C-900A-B6BE1B9CC19B}" type="presParOf" srcId="{75B41F11-36A0-514D-AF15-7AA42A28A41A}" destId="{84659F4C-981D-4D4F-99DD-7BF13EAC9FE2}" srcOrd="0" destOrd="0" presId="urn:microsoft.com/office/officeart/2017/3/layout/HorizontalLabelsTimeline"/>
    <dgm:cxn modelId="{4FE0A75C-2A8B-5C4D-AAE7-A900DEBDA189}" type="presParOf" srcId="{75B41F11-36A0-514D-AF15-7AA42A28A41A}" destId="{36839586-00A5-C246-893B-23E2150C92B6}" srcOrd="1" destOrd="0" presId="urn:microsoft.com/office/officeart/2017/3/layout/HorizontalLabelsTimeline"/>
    <dgm:cxn modelId="{B2914BAF-9EFB-8944-B8F4-BE654C44A3DE}" type="presParOf" srcId="{88200B71-DEC3-7E43-8669-46C106567619}" destId="{19C7BCBB-CAD2-F549-B534-77F32DA60E1D}" srcOrd="2" destOrd="0" presId="urn:microsoft.com/office/officeart/2017/3/layout/HorizontalLabelsTimeline"/>
    <dgm:cxn modelId="{C34ED208-4C65-8D4B-9353-787C2740E768}" type="presParOf" srcId="{88200B71-DEC3-7E43-8669-46C106567619}" destId="{DA955491-4F09-E94B-8413-1038BD04D7F0}" srcOrd="3" destOrd="0" presId="urn:microsoft.com/office/officeart/2017/3/layout/HorizontalLabelsTimeline"/>
    <dgm:cxn modelId="{7A99D2C4-6A72-F640-BCBE-685061FAEB46}" type="presParOf" srcId="{88200B71-DEC3-7E43-8669-46C106567619}" destId="{129CED40-8F24-B949-8DBA-BF51ECE25356}" srcOrd="4" destOrd="0" presId="urn:microsoft.com/office/officeart/2017/3/layout/HorizontalLabelsTimeline"/>
    <dgm:cxn modelId="{C1598824-59EF-6244-AA88-63F0035E94F0}" type="presParOf" srcId="{683EB263-2D45-F845-B213-F108A48C5723}" destId="{931C77F9-C068-E04E-B787-B397DF52E47D}" srcOrd="21" destOrd="0" presId="urn:microsoft.com/office/officeart/2017/3/layout/HorizontalLabelsTimeline"/>
    <dgm:cxn modelId="{1FFA2080-6D75-554F-B51C-C623B8E34478}" type="presParOf" srcId="{683EB263-2D45-F845-B213-F108A48C5723}" destId="{FAE38799-8D1B-E14A-B124-09FD05BBC5CD}" srcOrd="22" destOrd="0" presId="urn:microsoft.com/office/officeart/2017/3/layout/HorizontalLabelsTimeline"/>
    <dgm:cxn modelId="{B1BD6D11-33B2-0646-A1DE-BA8C59C7FEF2}" type="presParOf" srcId="{FAE38799-8D1B-E14A-B124-09FD05BBC5CD}" destId="{3AB07F51-EAA2-0E42-8AC5-3A71161B3358}" srcOrd="0" destOrd="0" presId="urn:microsoft.com/office/officeart/2017/3/layout/HorizontalLabelsTimeline"/>
    <dgm:cxn modelId="{6B82C688-AD70-054D-8963-65DFA6F6FB44}" type="presParOf" srcId="{FAE38799-8D1B-E14A-B124-09FD05BBC5CD}" destId="{C0E014F4-9FA0-204D-B0DD-3206E9E21446}" srcOrd="1" destOrd="0" presId="urn:microsoft.com/office/officeart/2017/3/layout/HorizontalLabelsTimeline"/>
    <dgm:cxn modelId="{08767740-8771-D842-BCE5-9595FEBD33BE}" type="presParOf" srcId="{C0E014F4-9FA0-204D-B0DD-3206E9E21446}" destId="{BAE3345A-D7D9-EE4F-B3BC-FA6BC3332851}" srcOrd="0" destOrd="0" presId="urn:microsoft.com/office/officeart/2017/3/layout/HorizontalLabelsTimeline"/>
    <dgm:cxn modelId="{DF7CC1C0-829B-C345-B549-182BE188531A}" type="presParOf" srcId="{C0E014F4-9FA0-204D-B0DD-3206E9E21446}" destId="{EAEB9344-4E97-D74F-9CAF-553CF14CCE1B}" srcOrd="1" destOrd="0" presId="urn:microsoft.com/office/officeart/2017/3/layout/HorizontalLabelsTimeline"/>
    <dgm:cxn modelId="{52F4FD86-FA5B-9F4E-86F3-CAFDBA462445}" type="presParOf" srcId="{FAE38799-8D1B-E14A-B124-09FD05BBC5CD}" destId="{86289190-29AD-6C4D-8217-3097A509FE77}" srcOrd="2" destOrd="0" presId="urn:microsoft.com/office/officeart/2017/3/layout/HorizontalLabelsTimeline"/>
    <dgm:cxn modelId="{F2E3F14B-151A-924D-9CA0-93C040B7023A}" type="presParOf" srcId="{FAE38799-8D1B-E14A-B124-09FD05BBC5CD}" destId="{4E1F9973-8406-654E-B059-D856D479A4C2}" srcOrd="3" destOrd="0" presId="urn:microsoft.com/office/officeart/2017/3/layout/HorizontalLabelsTimeline"/>
    <dgm:cxn modelId="{5E1AB7AC-1AC8-564E-85FD-DDB6B99B00FD}" type="presParOf" srcId="{FAE38799-8D1B-E14A-B124-09FD05BBC5CD}" destId="{4D7F9062-CC40-114F-90E5-1B1FF2DB6DAE}" srcOrd="4" destOrd="0" presId="urn:microsoft.com/office/officeart/2017/3/layout/HorizontalLabelsTimeline"/>
    <dgm:cxn modelId="{42AF7215-04AC-394C-A636-4A9178EBF743}" type="presParOf" srcId="{683EB263-2D45-F845-B213-F108A48C5723}" destId="{3097A2F9-8A00-8C4B-8076-FF48F8CB4CC5}" srcOrd="23" destOrd="0" presId="urn:microsoft.com/office/officeart/2017/3/layout/HorizontalLabelsTimeline"/>
    <dgm:cxn modelId="{CD52FD91-4803-3548-9FB0-D7358842BFDE}" type="presParOf" srcId="{683EB263-2D45-F845-B213-F108A48C5723}" destId="{1F61D2EB-5C05-0349-96F7-0A8FCCE2E295}" srcOrd="24" destOrd="0" presId="urn:microsoft.com/office/officeart/2017/3/layout/HorizontalLabelsTimeline"/>
    <dgm:cxn modelId="{A7550FAD-A1CB-8940-94A0-408346436EC2}" type="presParOf" srcId="{1F61D2EB-5C05-0349-96F7-0A8FCCE2E295}" destId="{5D7D67DA-0457-ED4C-89D3-B0DFAE259AB2}" srcOrd="0" destOrd="0" presId="urn:microsoft.com/office/officeart/2017/3/layout/HorizontalLabelsTimeline"/>
    <dgm:cxn modelId="{041600E6-2AB1-6B44-87C9-8249E94DBB83}" type="presParOf" srcId="{1F61D2EB-5C05-0349-96F7-0A8FCCE2E295}" destId="{3E36A7E0-95F7-AB4E-9E58-66024F4C468A}" srcOrd="1" destOrd="0" presId="urn:microsoft.com/office/officeart/2017/3/layout/HorizontalLabelsTimeline"/>
    <dgm:cxn modelId="{782A662B-8721-E44F-AA1B-1BAD5E8CE211}" type="presParOf" srcId="{3E36A7E0-95F7-AB4E-9E58-66024F4C468A}" destId="{F351B684-B7F0-5C46-AD0C-4F26BE8D7379}" srcOrd="0" destOrd="0" presId="urn:microsoft.com/office/officeart/2017/3/layout/HorizontalLabelsTimeline"/>
    <dgm:cxn modelId="{F1787A6E-2C75-EF44-A6D7-C239511B5989}" type="presParOf" srcId="{3E36A7E0-95F7-AB4E-9E58-66024F4C468A}" destId="{2017A6DA-3538-8A4B-AB58-920E0792ABE2}" srcOrd="1" destOrd="0" presId="urn:microsoft.com/office/officeart/2017/3/layout/HorizontalLabelsTimeline"/>
    <dgm:cxn modelId="{CD477E65-8409-C742-ADC9-93D1AB6B85AC}" type="presParOf" srcId="{1F61D2EB-5C05-0349-96F7-0A8FCCE2E295}" destId="{FB9FC9E0-9F65-D74D-B643-9D0C33C84117}" srcOrd="2" destOrd="0" presId="urn:microsoft.com/office/officeart/2017/3/layout/HorizontalLabelsTimeline"/>
    <dgm:cxn modelId="{6850F65F-BF73-784C-85A9-6C580296D4BA}" type="presParOf" srcId="{1F61D2EB-5C05-0349-96F7-0A8FCCE2E295}" destId="{C295F75C-17F3-1142-BC85-5C61D1D94250}" srcOrd="3" destOrd="0" presId="urn:microsoft.com/office/officeart/2017/3/layout/HorizontalLabelsTimeline"/>
    <dgm:cxn modelId="{67900C0C-5A91-3C4B-964E-D407149FCF40}" type="presParOf" srcId="{1F61D2EB-5C05-0349-96F7-0A8FCCE2E295}" destId="{8F7BED06-9AE9-4F42-808A-64A26FC13BD2}" srcOrd="4" destOrd="0" presId="urn:microsoft.com/office/officeart/2017/3/layout/HorizontalLabels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BE3E8F-BA1F-47D2-A627-3140498DDE80}" type="doc">
      <dgm:prSet loTypeId="urn:microsoft.com/office/officeart/2008/layout/LinedList" loCatId="list" qsTypeId="urn:microsoft.com/office/officeart/2005/8/quickstyle/simple4" qsCatId="simple" csTypeId="urn:microsoft.com/office/officeart/2005/8/colors/accent6_2" csCatId="accent6" phldr="1"/>
      <dgm:spPr/>
      <dgm:t>
        <a:bodyPr/>
        <a:lstStyle/>
        <a:p>
          <a:endParaRPr lang="en-US"/>
        </a:p>
      </dgm:t>
    </dgm:pt>
    <dgm:pt modelId="{C1DA3B28-B70C-4C59-A7C4-8854AD9B7FAD}">
      <dgm:prSet/>
      <dgm:spPr/>
      <dgm:t>
        <a:bodyPr/>
        <a:lstStyle/>
        <a:p>
          <a:r>
            <a:rPr lang="en-US" dirty="0"/>
            <a:t>Signed the ‘Councils for Fair Tax' Declaration</a:t>
          </a:r>
        </a:p>
      </dgm:t>
    </dgm:pt>
    <dgm:pt modelId="{B7A4E40B-F9AE-49E4-953C-972292EA3ADB}" type="parTrans" cxnId="{BA0B01A0-5952-4952-9390-58C47D522EA3}">
      <dgm:prSet/>
      <dgm:spPr/>
      <dgm:t>
        <a:bodyPr/>
        <a:lstStyle/>
        <a:p>
          <a:endParaRPr lang="en-US"/>
        </a:p>
      </dgm:t>
    </dgm:pt>
    <dgm:pt modelId="{543BE036-B9B1-471C-B4F1-B29ADBB32411}" type="sibTrans" cxnId="{BA0B01A0-5952-4952-9390-58C47D522EA3}">
      <dgm:prSet/>
      <dgm:spPr/>
      <dgm:t>
        <a:bodyPr/>
        <a:lstStyle/>
        <a:p>
          <a:endParaRPr lang="en-US"/>
        </a:p>
      </dgm:t>
    </dgm:pt>
    <dgm:pt modelId="{C9AADD70-D193-427F-B2E0-296D38D94ED5}">
      <dgm:prSet/>
      <dgm:spPr/>
      <dgm:t>
        <a:bodyPr/>
        <a:lstStyle/>
        <a:p>
          <a:r>
            <a:rPr lang="en-US" dirty="0"/>
            <a:t>Pay Real Living Wage</a:t>
          </a:r>
        </a:p>
      </dgm:t>
    </dgm:pt>
    <dgm:pt modelId="{8A3B6B5D-7AD8-42CE-81F7-7B9FFE880FF0}" type="parTrans" cxnId="{68C21590-B3D2-49FA-866C-C75A4A6786B3}">
      <dgm:prSet/>
      <dgm:spPr/>
      <dgm:t>
        <a:bodyPr/>
        <a:lstStyle/>
        <a:p>
          <a:endParaRPr lang="en-US"/>
        </a:p>
      </dgm:t>
    </dgm:pt>
    <dgm:pt modelId="{EB74C79D-4DFA-45BE-A8F3-B8AAF0596B84}" type="sibTrans" cxnId="{68C21590-B3D2-49FA-866C-C75A4A6786B3}">
      <dgm:prSet/>
      <dgm:spPr/>
      <dgm:t>
        <a:bodyPr/>
        <a:lstStyle/>
        <a:p>
          <a:endParaRPr lang="en-US"/>
        </a:p>
      </dgm:t>
    </dgm:pt>
    <dgm:pt modelId="{33C9BC8F-5750-403E-80DC-2B64380FEF7C}">
      <dgm:prSet/>
      <dgm:spPr/>
      <dgm:t>
        <a:bodyPr/>
        <a:lstStyle/>
        <a:p>
          <a:r>
            <a:rPr lang="en-US" dirty="0"/>
            <a:t>Are part of a Real Living Wage City/Borough/Town</a:t>
          </a:r>
        </a:p>
      </dgm:t>
    </dgm:pt>
    <dgm:pt modelId="{92023F05-0725-4493-8413-C343FF690D1D}" type="parTrans" cxnId="{ADE50C70-834B-4D30-8BBF-964B4EA4B4A2}">
      <dgm:prSet/>
      <dgm:spPr/>
      <dgm:t>
        <a:bodyPr/>
        <a:lstStyle/>
        <a:p>
          <a:endParaRPr lang="en-US"/>
        </a:p>
      </dgm:t>
    </dgm:pt>
    <dgm:pt modelId="{CE4E8EA8-80D1-49CD-8E21-46562DB3E98D}" type="sibTrans" cxnId="{ADE50C70-834B-4D30-8BBF-964B4EA4B4A2}">
      <dgm:prSet/>
      <dgm:spPr/>
      <dgm:t>
        <a:bodyPr/>
        <a:lstStyle/>
        <a:p>
          <a:endParaRPr lang="en-US"/>
        </a:p>
      </dgm:t>
    </dgm:pt>
    <dgm:pt modelId="{C3E4B44C-4AFD-4CEC-868E-05861755ABBA}">
      <dgm:prSet/>
      <dgm:spPr/>
      <dgm:t>
        <a:bodyPr/>
        <a:lstStyle/>
        <a:p>
          <a:r>
            <a:rPr lang="en-US" dirty="0"/>
            <a:t>Signed the ‘Modern Slavery’ Charter</a:t>
          </a:r>
        </a:p>
      </dgm:t>
    </dgm:pt>
    <dgm:pt modelId="{5ED05E75-0D2B-48A1-B7E9-DF1A810E4065}" type="parTrans" cxnId="{818C8FBA-32BE-43B1-8FB3-67C9A274581D}">
      <dgm:prSet/>
      <dgm:spPr/>
      <dgm:t>
        <a:bodyPr/>
        <a:lstStyle/>
        <a:p>
          <a:endParaRPr lang="en-US"/>
        </a:p>
      </dgm:t>
    </dgm:pt>
    <dgm:pt modelId="{78A1DD8C-69A4-4A7C-8101-7E76301BD64C}" type="sibTrans" cxnId="{818C8FBA-32BE-43B1-8FB3-67C9A274581D}">
      <dgm:prSet/>
      <dgm:spPr/>
      <dgm:t>
        <a:bodyPr/>
        <a:lstStyle/>
        <a:p>
          <a:endParaRPr lang="en-US"/>
        </a:p>
      </dgm:t>
    </dgm:pt>
    <dgm:pt modelId="{3F9C36C1-0475-40A9-AD11-2F149A77F320}">
      <dgm:prSet/>
      <dgm:spPr/>
      <dgm:t>
        <a:bodyPr/>
        <a:lstStyle/>
        <a:p>
          <a:r>
            <a:rPr lang="en-US" dirty="0"/>
            <a:t>Identified a Cooperative Champion (Member &amp;/or Officer) for the council</a:t>
          </a:r>
        </a:p>
      </dgm:t>
    </dgm:pt>
    <dgm:pt modelId="{0FB1CEF3-2D0A-4A5A-BC17-3FCD5DE27F4D}" type="parTrans" cxnId="{67256FB4-384C-42E1-A848-8BCC791E4CFE}">
      <dgm:prSet/>
      <dgm:spPr/>
      <dgm:t>
        <a:bodyPr/>
        <a:lstStyle/>
        <a:p>
          <a:endParaRPr lang="en-US"/>
        </a:p>
      </dgm:t>
    </dgm:pt>
    <dgm:pt modelId="{0047F848-2B1B-4737-950A-1A7BACBD1AA4}" type="sibTrans" cxnId="{67256FB4-384C-42E1-A848-8BCC791E4CFE}">
      <dgm:prSet/>
      <dgm:spPr/>
      <dgm:t>
        <a:bodyPr/>
        <a:lstStyle/>
        <a:p>
          <a:endParaRPr lang="en-US"/>
        </a:p>
      </dgm:t>
    </dgm:pt>
    <dgm:pt modelId="{21BC9A7F-AEFB-4AC4-8770-73D93ABB5CED}">
      <dgm:prSet/>
      <dgm:spPr/>
      <dgm:t>
        <a:bodyPr/>
        <a:lstStyle/>
        <a:p>
          <a:r>
            <a:rPr lang="en-US" dirty="0"/>
            <a:t>Actively encourage co-op innovation within staff teams</a:t>
          </a:r>
        </a:p>
      </dgm:t>
    </dgm:pt>
    <dgm:pt modelId="{FE65BA94-8E90-4FA8-9D7F-9B3CDB6E6F47}" type="parTrans" cxnId="{24E1E6C9-DB21-46FF-A9D3-B0EC578BB93C}">
      <dgm:prSet/>
      <dgm:spPr/>
      <dgm:t>
        <a:bodyPr/>
        <a:lstStyle/>
        <a:p>
          <a:endParaRPr lang="en-US"/>
        </a:p>
      </dgm:t>
    </dgm:pt>
    <dgm:pt modelId="{08713B27-C557-49E1-9C8B-351E2C15C142}" type="sibTrans" cxnId="{24E1E6C9-DB21-46FF-A9D3-B0EC578BB93C}">
      <dgm:prSet/>
      <dgm:spPr/>
      <dgm:t>
        <a:bodyPr/>
        <a:lstStyle/>
        <a:p>
          <a:endParaRPr lang="en-US"/>
        </a:p>
      </dgm:t>
    </dgm:pt>
    <dgm:pt modelId="{FF39C5FB-8F45-D94C-9E0F-3CDCB3484C41}">
      <dgm:prSet/>
      <dgm:spPr/>
      <dgm:t>
        <a:bodyPr/>
        <a:lstStyle/>
        <a:p>
          <a:r>
            <a:rPr lang="en-GB" dirty="0"/>
            <a:t>Playing a central-role in tackling the Climate Emergency</a:t>
          </a:r>
        </a:p>
      </dgm:t>
    </dgm:pt>
    <dgm:pt modelId="{00791A3D-EB92-1C43-B15B-9410C841A87F}" type="parTrans" cxnId="{5FD7EEF3-6FD4-3C4B-B93F-E10974344D31}">
      <dgm:prSet/>
      <dgm:spPr/>
      <dgm:t>
        <a:bodyPr/>
        <a:lstStyle/>
        <a:p>
          <a:endParaRPr lang="en-GB"/>
        </a:p>
      </dgm:t>
    </dgm:pt>
    <dgm:pt modelId="{42A0DEE7-0112-7A4E-A5F8-E7CEC1B4185A}" type="sibTrans" cxnId="{5FD7EEF3-6FD4-3C4B-B93F-E10974344D31}">
      <dgm:prSet/>
      <dgm:spPr/>
      <dgm:t>
        <a:bodyPr/>
        <a:lstStyle/>
        <a:p>
          <a:endParaRPr lang="en-GB"/>
        </a:p>
      </dgm:t>
    </dgm:pt>
    <dgm:pt modelId="{833DBA90-C0E5-F24F-9941-9641A138F694}" type="pres">
      <dgm:prSet presAssocID="{F4BE3E8F-BA1F-47D2-A627-3140498DDE80}" presName="vert0" presStyleCnt="0">
        <dgm:presLayoutVars>
          <dgm:dir/>
          <dgm:animOne val="branch"/>
          <dgm:animLvl val="lvl"/>
        </dgm:presLayoutVars>
      </dgm:prSet>
      <dgm:spPr/>
    </dgm:pt>
    <dgm:pt modelId="{396DAF19-1EFE-E64B-A2FE-90477327507C}" type="pres">
      <dgm:prSet presAssocID="{FF39C5FB-8F45-D94C-9E0F-3CDCB3484C41}" presName="thickLine" presStyleLbl="alignNode1" presStyleIdx="0" presStyleCnt="7"/>
      <dgm:spPr/>
    </dgm:pt>
    <dgm:pt modelId="{B3ABB356-63AE-5741-86CB-CF7E64D46BF4}" type="pres">
      <dgm:prSet presAssocID="{FF39C5FB-8F45-D94C-9E0F-3CDCB3484C41}" presName="horz1" presStyleCnt="0"/>
      <dgm:spPr/>
    </dgm:pt>
    <dgm:pt modelId="{53914B01-8178-7D44-A93C-B57CA37C366C}" type="pres">
      <dgm:prSet presAssocID="{FF39C5FB-8F45-D94C-9E0F-3CDCB3484C41}" presName="tx1" presStyleLbl="revTx" presStyleIdx="0" presStyleCnt="7"/>
      <dgm:spPr/>
    </dgm:pt>
    <dgm:pt modelId="{320FAA96-CACA-FF4F-BB28-5C667AB80610}" type="pres">
      <dgm:prSet presAssocID="{FF39C5FB-8F45-D94C-9E0F-3CDCB3484C41}" presName="vert1" presStyleCnt="0"/>
      <dgm:spPr/>
    </dgm:pt>
    <dgm:pt modelId="{56841038-1993-9347-86A2-876AFAA94E7C}" type="pres">
      <dgm:prSet presAssocID="{C1DA3B28-B70C-4C59-A7C4-8854AD9B7FAD}" presName="thickLine" presStyleLbl="alignNode1" presStyleIdx="1" presStyleCnt="7"/>
      <dgm:spPr/>
    </dgm:pt>
    <dgm:pt modelId="{C293EDE8-0396-7C46-B95C-7D15D708A1B3}" type="pres">
      <dgm:prSet presAssocID="{C1DA3B28-B70C-4C59-A7C4-8854AD9B7FAD}" presName="horz1" presStyleCnt="0"/>
      <dgm:spPr/>
    </dgm:pt>
    <dgm:pt modelId="{E7D8AAA7-690D-DD48-83FC-6F7F66C69665}" type="pres">
      <dgm:prSet presAssocID="{C1DA3B28-B70C-4C59-A7C4-8854AD9B7FAD}" presName="tx1" presStyleLbl="revTx" presStyleIdx="1" presStyleCnt="7"/>
      <dgm:spPr/>
    </dgm:pt>
    <dgm:pt modelId="{10D00124-DF3E-2042-924C-4F47A30BF466}" type="pres">
      <dgm:prSet presAssocID="{C1DA3B28-B70C-4C59-A7C4-8854AD9B7FAD}" presName="vert1" presStyleCnt="0"/>
      <dgm:spPr/>
    </dgm:pt>
    <dgm:pt modelId="{ED6F69AF-CA78-9E44-AC97-E00DB51BFAB4}" type="pres">
      <dgm:prSet presAssocID="{C9AADD70-D193-427F-B2E0-296D38D94ED5}" presName="thickLine" presStyleLbl="alignNode1" presStyleIdx="2" presStyleCnt="7"/>
      <dgm:spPr/>
    </dgm:pt>
    <dgm:pt modelId="{F43BC606-4F44-F84D-B668-483B6ADAE648}" type="pres">
      <dgm:prSet presAssocID="{C9AADD70-D193-427F-B2E0-296D38D94ED5}" presName="horz1" presStyleCnt="0"/>
      <dgm:spPr/>
    </dgm:pt>
    <dgm:pt modelId="{E71908FC-0BBC-8D48-8E44-06997B3F63B4}" type="pres">
      <dgm:prSet presAssocID="{C9AADD70-D193-427F-B2E0-296D38D94ED5}" presName="tx1" presStyleLbl="revTx" presStyleIdx="2" presStyleCnt="7"/>
      <dgm:spPr/>
    </dgm:pt>
    <dgm:pt modelId="{8120557A-8838-ED47-B7C3-C7A66B769AE2}" type="pres">
      <dgm:prSet presAssocID="{C9AADD70-D193-427F-B2E0-296D38D94ED5}" presName="vert1" presStyleCnt="0"/>
      <dgm:spPr/>
    </dgm:pt>
    <dgm:pt modelId="{902B427B-0ACB-9D42-AE92-01008B9F4729}" type="pres">
      <dgm:prSet presAssocID="{33C9BC8F-5750-403E-80DC-2B64380FEF7C}" presName="thickLine" presStyleLbl="alignNode1" presStyleIdx="3" presStyleCnt="7"/>
      <dgm:spPr/>
    </dgm:pt>
    <dgm:pt modelId="{7AD299AC-DD76-6E4A-B427-FFAB28F96C32}" type="pres">
      <dgm:prSet presAssocID="{33C9BC8F-5750-403E-80DC-2B64380FEF7C}" presName="horz1" presStyleCnt="0"/>
      <dgm:spPr/>
    </dgm:pt>
    <dgm:pt modelId="{41E4AE8A-D0D2-B14A-8C6B-A44DBF56640D}" type="pres">
      <dgm:prSet presAssocID="{33C9BC8F-5750-403E-80DC-2B64380FEF7C}" presName="tx1" presStyleLbl="revTx" presStyleIdx="3" presStyleCnt="7"/>
      <dgm:spPr/>
    </dgm:pt>
    <dgm:pt modelId="{1EFBD37D-1C70-2A4E-BAE2-52501FA10A59}" type="pres">
      <dgm:prSet presAssocID="{33C9BC8F-5750-403E-80DC-2B64380FEF7C}" presName="vert1" presStyleCnt="0"/>
      <dgm:spPr/>
    </dgm:pt>
    <dgm:pt modelId="{CA5A5262-5C95-B945-9A78-7DD66476051B}" type="pres">
      <dgm:prSet presAssocID="{C3E4B44C-4AFD-4CEC-868E-05861755ABBA}" presName="thickLine" presStyleLbl="alignNode1" presStyleIdx="4" presStyleCnt="7"/>
      <dgm:spPr/>
    </dgm:pt>
    <dgm:pt modelId="{3859E529-F8A5-5A41-9B83-0A1BBAB14C11}" type="pres">
      <dgm:prSet presAssocID="{C3E4B44C-4AFD-4CEC-868E-05861755ABBA}" presName="horz1" presStyleCnt="0"/>
      <dgm:spPr/>
    </dgm:pt>
    <dgm:pt modelId="{010D0A8D-B05A-E14D-9CC0-818A4A51FB90}" type="pres">
      <dgm:prSet presAssocID="{C3E4B44C-4AFD-4CEC-868E-05861755ABBA}" presName="tx1" presStyleLbl="revTx" presStyleIdx="4" presStyleCnt="7"/>
      <dgm:spPr/>
    </dgm:pt>
    <dgm:pt modelId="{87FE5AEE-921F-4E4E-800E-2D2E15786E43}" type="pres">
      <dgm:prSet presAssocID="{C3E4B44C-4AFD-4CEC-868E-05861755ABBA}" presName="vert1" presStyleCnt="0"/>
      <dgm:spPr/>
    </dgm:pt>
    <dgm:pt modelId="{4F523D7C-FA52-114D-B652-F1702EAA8C51}" type="pres">
      <dgm:prSet presAssocID="{3F9C36C1-0475-40A9-AD11-2F149A77F320}" presName="thickLine" presStyleLbl="alignNode1" presStyleIdx="5" presStyleCnt="7"/>
      <dgm:spPr/>
    </dgm:pt>
    <dgm:pt modelId="{8DD7629B-16FC-C841-A387-40447C29E1EF}" type="pres">
      <dgm:prSet presAssocID="{3F9C36C1-0475-40A9-AD11-2F149A77F320}" presName="horz1" presStyleCnt="0"/>
      <dgm:spPr/>
    </dgm:pt>
    <dgm:pt modelId="{66A921D9-8B0C-4F49-BF83-2F180B4A0C12}" type="pres">
      <dgm:prSet presAssocID="{3F9C36C1-0475-40A9-AD11-2F149A77F320}" presName="tx1" presStyleLbl="revTx" presStyleIdx="5" presStyleCnt="7"/>
      <dgm:spPr/>
    </dgm:pt>
    <dgm:pt modelId="{3E0D3890-8B50-9C4C-9506-DD42E47C35D5}" type="pres">
      <dgm:prSet presAssocID="{3F9C36C1-0475-40A9-AD11-2F149A77F320}" presName="vert1" presStyleCnt="0"/>
      <dgm:spPr/>
    </dgm:pt>
    <dgm:pt modelId="{52A3DC1F-B192-A045-B971-69E3DBB52E0A}" type="pres">
      <dgm:prSet presAssocID="{21BC9A7F-AEFB-4AC4-8770-73D93ABB5CED}" presName="thickLine" presStyleLbl="alignNode1" presStyleIdx="6" presStyleCnt="7"/>
      <dgm:spPr/>
    </dgm:pt>
    <dgm:pt modelId="{CA0466A0-7C10-B242-8CFD-E5EFE05E468F}" type="pres">
      <dgm:prSet presAssocID="{21BC9A7F-AEFB-4AC4-8770-73D93ABB5CED}" presName="horz1" presStyleCnt="0"/>
      <dgm:spPr/>
    </dgm:pt>
    <dgm:pt modelId="{B656B7F7-527B-B540-91B6-A80715375AB9}" type="pres">
      <dgm:prSet presAssocID="{21BC9A7F-AEFB-4AC4-8770-73D93ABB5CED}" presName="tx1" presStyleLbl="revTx" presStyleIdx="6" presStyleCnt="7"/>
      <dgm:spPr/>
    </dgm:pt>
    <dgm:pt modelId="{356ECEA1-B242-1246-BFC5-C4A9EB83A280}" type="pres">
      <dgm:prSet presAssocID="{21BC9A7F-AEFB-4AC4-8770-73D93ABB5CED}" presName="vert1" presStyleCnt="0"/>
      <dgm:spPr/>
    </dgm:pt>
  </dgm:ptLst>
  <dgm:cxnLst>
    <dgm:cxn modelId="{1AF8DA0D-6F73-4841-82C2-2BE5EF5EE7FE}" type="presOf" srcId="{C9AADD70-D193-427F-B2E0-296D38D94ED5}" destId="{E71908FC-0BBC-8D48-8E44-06997B3F63B4}" srcOrd="0" destOrd="0" presId="urn:microsoft.com/office/officeart/2008/layout/LinedList"/>
    <dgm:cxn modelId="{05774431-B476-A44E-8EC8-37B4AEF084DB}" type="presOf" srcId="{F4BE3E8F-BA1F-47D2-A627-3140498DDE80}" destId="{833DBA90-C0E5-F24F-9941-9641A138F694}" srcOrd="0" destOrd="0" presId="urn:microsoft.com/office/officeart/2008/layout/LinedList"/>
    <dgm:cxn modelId="{C1E75434-8D16-F94B-9531-195DAF7196F3}" type="presOf" srcId="{33C9BC8F-5750-403E-80DC-2B64380FEF7C}" destId="{41E4AE8A-D0D2-B14A-8C6B-A44DBF56640D}" srcOrd="0" destOrd="0" presId="urn:microsoft.com/office/officeart/2008/layout/LinedList"/>
    <dgm:cxn modelId="{FA3F3A50-15DA-0A4A-B48F-CA6F7F472D11}" type="presOf" srcId="{21BC9A7F-AEFB-4AC4-8770-73D93ABB5CED}" destId="{B656B7F7-527B-B540-91B6-A80715375AB9}" srcOrd="0" destOrd="0" presId="urn:microsoft.com/office/officeart/2008/layout/LinedList"/>
    <dgm:cxn modelId="{ADE50C70-834B-4D30-8BBF-964B4EA4B4A2}" srcId="{F4BE3E8F-BA1F-47D2-A627-3140498DDE80}" destId="{33C9BC8F-5750-403E-80DC-2B64380FEF7C}" srcOrd="3" destOrd="0" parTransId="{92023F05-0725-4493-8413-C343FF690D1D}" sibTransId="{CE4E8EA8-80D1-49CD-8E21-46562DB3E98D}"/>
    <dgm:cxn modelId="{0C05F17A-0212-E64A-A238-4416B31DEF6F}" type="presOf" srcId="{3F9C36C1-0475-40A9-AD11-2F149A77F320}" destId="{66A921D9-8B0C-4F49-BF83-2F180B4A0C12}" srcOrd="0" destOrd="0" presId="urn:microsoft.com/office/officeart/2008/layout/LinedList"/>
    <dgm:cxn modelId="{68C21590-B3D2-49FA-866C-C75A4A6786B3}" srcId="{F4BE3E8F-BA1F-47D2-A627-3140498DDE80}" destId="{C9AADD70-D193-427F-B2E0-296D38D94ED5}" srcOrd="2" destOrd="0" parTransId="{8A3B6B5D-7AD8-42CE-81F7-7B9FFE880FF0}" sibTransId="{EB74C79D-4DFA-45BE-A8F3-B8AAF0596B84}"/>
    <dgm:cxn modelId="{BA0B01A0-5952-4952-9390-58C47D522EA3}" srcId="{F4BE3E8F-BA1F-47D2-A627-3140498DDE80}" destId="{C1DA3B28-B70C-4C59-A7C4-8854AD9B7FAD}" srcOrd="1" destOrd="0" parTransId="{B7A4E40B-F9AE-49E4-953C-972292EA3ADB}" sibTransId="{543BE036-B9B1-471C-B4F1-B29ADBB32411}"/>
    <dgm:cxn modelId="{7892CCAC-BA3A-6845-8850-08D630564B02}" type="presOf" srcId="{C1DA3B28-B70C-4C59-A7C4-8854AD9B7FAD}" destId="{E7D8AAA7-690D-DD48-83FC-6F7F66C69665}" srcOrd="0" destOrd="0" presId="urn:microsoft.com/office/officeart/2008/layout/LinedList"/>
    <dgm:cxn modelId="{B0001CB2-2BB2-5149-B030-5E9A20D355D5}" type="presOf" srcId="{FF39C5FB-8F45-D94C-9E0F-3CDCB3484C41}" destId="{53914B01-8178-7D44-A93C-B57CA37C366C}" srcOrd="0" destOrd="0" presId="urn:microsoft.com/office/officeart/2008/layout/LinedList"/>
    <dgm:cxn modelId="{67256FB4-384C-42E1-A848-8BCC791E4CFE}" srcId="{F4BE3E8F-BA1F-47D2-A627-3140498DDE80}" destId="{3F9C36C1-0475-40A9-AD11-2F149A77F320}" srcOrd="5" destOrd="0" parTransId="{0FB1CEF3-2D0A-4A5A-BC17-3FCD5DE27F4D}" sibTransId="{0047F848-2B1B-4737-950A-1A7BACBD1AA4}"/>
    <dgm:cxn modelId="{818C8FBA-32BE-43B1-8FB3-67C9A274581D}" srcId="{F4BE3E8F-BA1F-47D2-A627-3140498DDE80}" destId="{C3E4B44C-4AFD-4CEC-868E-05861755ABBA}" srcOrd="4" destOrd="0" parTransId="{5ED05E75-0D2B-48A1-B7E9-DF1A810E4065}" sibTransId="{78A1DD8C-69A4-4A7C-8101-7E76301BD64C}"/>
    <dgm:cxn modelId="{24E1E6C9-DB21-46FF-A9D3-B0EC578BB93C}" srcId="{F4BE3E8F-BA1F-47D2-A627-3140498DDE80}" destId="{21BC9A7F-AEFB-4AC4-8770-73D93ABB5CED}" srcOrd="6" destOrd="0" parTransId="{FE65BA94-8E90-4FA8-9D7F-9B3CDB6E6F47}" sibTransId="{08713B27-C557-49E1-9C8B-351E2C15C142}"/>
    <dgm:cxn modelId="{662FF3DA-05EE-914F-86B0-BFE2070F52EA}" type="presOf" srcId="{C3E4B44C-4AFD-4CEC-868E-05861755ABBA}" destId="{010D0A8D-B05A-E14D-9CC0-818A4A51FB90}" srcOrd="0" destOrd="0" presId="urn:microsoft.com/office/officeart/2008/layout/LinedList"/>
    <dgm:cxn modelId="{5FD7EEF3-6FD4-3C4B-B93F-E10974344D31}" srcId="{F4BE3E8F-BA1F-47D2-A627-3140498DDE80}" destId="{FF39C5FB-8F45-D94C-9E0F-3CDCB3484C41}" srcOrd="0" destOrd="0" parTransId="{00791A3D-EB92-1C43-B15B-9410C841A87F}" sibTransId="{42A0DEE7-0112-7A4E-A5F8-E7CEC1B4185A}"/>
    <dgm:cxn modelId="{7390896E-48B8-9C4D-9DC8-0829488D93B1}" type="presParOf" srcId="{833DBA90-C0E5-F24F-9941-9641A138F694}" destId="{396DAF19-1EFE-E64B-A2FE-90477327507C}" srcOrd="0" destOrd="0" presId="urn:microsoft.com/office/officeart/2008/layout/LinedList"/>
    <dgm:cxn modelId="{B5752D55-528A-2E41-B349-2DC942D11F9F}" type="presParOf" srcId="{833DBA90-C0E5-F24F-9941-9641A138F694}" destId="{B3ABB356-63AE-5741-86CB-CF7E64D46BF4}" srcOrd="1" destOrd="0" presId="urn:microsoft.com/office/officeart/2008/layout/LinedList"/>
    <dgm:cxn modelId="{FA9BA661-0494-214A-9C5C-2F64DD98E565}" type="presParOf" srcId="{B3ABB356-63AE-5741-86CB-CF7E64D46BF4}" destId="{53914B01-8178-7D44-A93C-B57CA37C366C}" srcOrd="0" destOrd="0" presId="urn:microsoft.com/office/officeart/2008/layout/LinedList"/>
    <dgm:cxn modelId="{9B482E9A-AE13-CB4F-ACF0-1FA058BB4B8B}" type="presParOf" srcId="{B3ABB356-63AE-5741-86CB-CF7E64D46BF4}" destId="{320FAA96-CACA-FF4F-BB28-5C667AB80610}" srcOrd="1" destOrd="0" presId="urn:microsoft.com/office/officeart/2008/layout/LinedList"/>
    <dgm:cxn modelId="{06884891-CBA2-E24F-AA58-3618D3C0C8B3}" type="presParOf" srcId="{833DBA90-C0E5-F24F-9941-9641A138F694}" destId="{56841038-1993-9347-86A2-876AFAA94E7C}" srcOrd="2" destOrd="0" presId="urn:microsoft.com/office/officeart/2008/layout/LinedList"/>
    <dgm:cxn modelId="{3AD7409C-6A9B-0747-97C7-ABDD7E58EF5D}" type="presParOf" srcId="{833DBA90-C0E5-F24F-9941-9641A138F694}" destId="{C293EDE8-0396-7C46-B95C-7D15D708A1B3}" srcOrd="3" destOrd="0" presId="urn:microsoft.com/office/officeart/2008/layout/LinedList"/>
    <dgm:cxn modelId="{8395B913-AEC9-D84F-9DB6-63E115F15D6F}" type="presParOf" srcId="{C293EDE8-0396-7C46-B95C-7D15D708A1B3}" destId="{E7D8AAA7-690D-DD48-83FC-6F7F66C69665}" srcOrd="0" destOrd="0" presId="urn:microsoft.com/office/officeart/2008/layout/LinedList"/>
    <dgm:cxn modelId="{78041398-099C-0742-8434-576B79ECE848}" type="presParOf" srcId="{C293EDE8-0396-7C46-B95C-7D15D708A1B3}" destId="{10D00124-DF3E-2042-924C-4F47A30BF466}" srcOrd="1" destOrd="0" presId="urn:microsoft.com/office/officeart/2008/layout/LinedList"/>
    <dgm:cxn modelId="{458244BC-A60D-B849-826A-9766FF8758FA}" type="presParOf" srcId="{833DBA90-C0E5-F24F-9941-9641A138F694}" destId="{ED6F69AF-CA78-9E44-AC97-E00DB51BFAB4}" srcOrd="4" destOrd="0" presId="urn:microsoft.com/office/officeart/2008/layout/LinedList"/>
    <dgm:cxn modelId="{CC316F70-5C2A-A949-A789-2C062380DDB6}" type="presParOf" srcId="{833DBA90-C0E5-F24F-9941-9641A138F694}" destId="{F43BC606-4F44-F84D-B668-483B6ADAE648}" srcOrd="5" destOrd="0" presId="urn:microsoft.com/office/officeart/2008/layout/LinedList"/>
    <dgm:cxn modelId="{511656B9-99AB-F94A-9B7F-1451FC9834DD}" type="presParOf" srcId="{F43BC606-4F44-F84D-B668-483B6ADAE648}" destId="{E71908FC-0BBC-8D48-8E44-06997B3F63B4}" srcOrd="0" destOrd="0" presId="urn:microsoft.com/office/officeart/2008/layout/LinedList"/>
    <dgm:cxn modelId="{4EDEB837-1AD2-924B-8B77-E2A8369A13D9}" type="presParOf" srcId="{F43BC606-4F44-F84D-B668-483B6ADAE648}" destId="{8120557A-8838-ED47-B7C3-C7A66B769AE2}" srcOrd="1" destOrd="0" presId="urn:microsoft.com/office/officeart/2008/layout/LinedList"/>
    <dgm:cxn modelId="{C809D8C9-4823-7747-B6AA-191D48011EE4}" type="presParOf" srcId="{833DBA90-C0E5-F24F-9941-9641A138F694}" destId="{902B427B-0ACB-9D42-AE92-01008B9F4729}" srcOrd="6" destOrd="0" presId="urn:microsoft.com/office/officeart/2008/layout/LinedList"/>
    <dgm:cxn modelId="{00D20942-8AA7-A644-8F90-BEB0ED9ABE4B}" type="presParOf" srcId="{833DBA90-C0E5-F24F-9941-9641A138F694}" destId="{7AD299AC-DD76-6E4A-B427-FFAB28F96C32}" srcOrd="7" destOrd="0" presId="urn:microsoft.com/office/officeart/2008/layout/LinedList"/>
    <dgm:cxn modelId="{019F8BE8-3D26-AC43-AFF0-9EF8B7DCBB8C}" type="presParOf" srcId="{7AD299AC-DD76-6E4A-B427-FFAB28F96C32}" destId="{41E4AE8A-D0D2-B14A-8C6B-A44DBF56640D}" srcOrd="0" destOrd="0" presId="urn:microsoft.com/office/officeart/2008/layout/LinedList"/>
    <dgm:cxn modelId="{5460A139-AB5F-BD46-A28F-4950961917D3}" type="presParOf" srcId="{7AD299AC-DD76-6E4A-B427-FFAB28F96C32}" destId="{1EFBD37D-1C70-2A4E-BAE2-52501FA10A59}" srcOrd="1" destOrd="0" presId="urn:microsoft.com/office/officeart/2008/layout/LinedList"/>
    <dgm:cxn modelId="{C3A11D82-BEB0-C64F-88C0-F89F39C1FCE1}" type="presParOf" srcId="{833DBA90-C0E5-F24F-9941-9641A138F694}" destId="{CA5A5262-5C95-B945-9A78-7DD66476051B}" srcOrd="8" destOrd="0" presId="urn:microsoft.com/office/officeart/2008/layout/LinedList"/>
    <dgm:cxn modelId="{6BBC255C-D821-EF49-985D-F71A1401CC29}" type="presParOf" srcId="{833DBA90-C0E5-F24F-9941-9641A138F694}" destId="{3859E529-F8A5-5A41-9B83-0A1BBAB14C11}" srcOrd="9" destOrd="0" presId="urn:microsoft.com/office/officeart/2008/layout/LinedList"/>
    <dgm:cxn modelId="{D93113E4-7E2F-7E4D-A276-62E7A8A7D4CB}" type="presParOf" srcId="{3859E529-F8A5-5A41-9B83-0A1BBAB14C11}" destId="{010D0A8D-B05A-E14D-9CC0-818A4A51FB90}" srcOrd="0" destOrd="0" presId="urn:microsoft.com/office/officeart/2008/layout/LinedList"/>
    <dgm:cxn modelId="{E135D305-CB1E-B54E-8061-344E16C02F87}" type="presParOf" srcId="{3859E529-F8A5-5A41-9B83-0A1BBAB14C11}" destId="{87FE5AEE-921F-4E4E-800E-2D2E15786E43}" srcOrd="1" destOrd="0" presId="urn:microsoft.com/office/officeart/2008/layout/LinedList"/>
    <dgm:cxn modelId="{21B5786F-FE85-9D41-A7FF-DE0F167E0F25}" type="presParOf" srcId="{833DBA90-C0E5-F24F-9941-9641A138F694}" destId="{4F523D7C-FA52-114D-B652-F1702EAA8C51}" srcOrd="10" destOrd="0" presId="urn:microsoft.com/office/officeart/2008/layout/LinedList"/>
    <dgm:cxn modelId="{1865373D-3767-0F4B-8869-3C57EDADF1C2}" type="presParOf" srcId="{833DBA90-C0E5-F24F-9941-9641A138F694}" destId="{8DD7629B-16FC-C841-A387-40447C29E1EF}" srcOrd="11" destOrd="0" presId="urn:microsoft.com/office/officeart/2008/layout/LinedList"/>
    <dgm:cxn modelId="{918359B0-CAB5-304C-A710-BDFEA0281878}" type="presParOf" srcId="{8DD7629B-16FC-C841-A387-40447C29E1EF}" destId="{66A921D9-8B0C-4F49-BF83-2F180B4A0C12}" srcOrd="0" destOrd="0" presId="urn:microsoft.com/office/officeart/2008/layout/LinedList"/>
    <dgm:cxn modelId="{3F81D7D2-7323-4D43-BCE4-0CB643F5B278}" type="presParOf" srcId="{8DD7629B-16FC-C841-A387-40447C29E1EF}" destId="{3E0D3890-8B50-9C4C-9506-DD42E47C35D5}" srcOrd="1" destOrd="0" presId="urn:microsoft.com/office/officeart/2008/layout/LinedList"/>
    <dgm:cxn modelId="{577E67E2-530E-3645-BF83-8AD3D73EB363}" type="presParOf" srcId="{833DBA90-C0E5-F24F-9941-9641A138F694}" destId="{52A3DC1F-B192-A045-B971-69E3DBB52E0A}" srcOrd="12" destOrd="0" presId="urn:microsoft.com/office/officeart/2008/layout/LinedList"/>
    <dgm:cxn modelId="{D03C55F1-A123-AD41-A30B-6C170A479F4C}" type="presParOf" srcId="{833DBA90-C0E5-F24F-9941-9641A138F694}" destId="{CA0466A0-7C10-B242-8CFD-E5EFE05E468F}" srcOrd="13" destOrd="0" presId="urn:microsoft.com/office/officeart/2008/layout/LinedList"/>
    <dgm:cxn modelId="{4DC2744F-C2C7-F241-A544-DE6CEEBFEF0C}" type="presParOf" srcId="{CA0466A0-7C10-B242-8CFD-E5EFE05E468F}" destId="{B656B7F7-527B-B540-91B6-A80715375AB9}" srcOrd="0" destOrd="0" presId="urn:microsoft.com/office/officeart/2008/layout/LinedList"/>
    <dgm:cxn modelId="{9D9865AD-9C05-D94F-8E27-B0F3F5661888}" type="presParOf" srcId="{CA0466A0-7C10-B242-8CFD-E5EFE05E468F}" destId="{356ECEA1-B242-1246-BFC5-C4A9EB83A28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8F1AFC-611F-4C09-BC26-FD1F82F12A28}"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55A699B1-9B9A-4847-85AF-5184D266B02D}">
      <dgm:prSet/>
      <dgm:spPr/>
      <dgm:t>
        <a:bodyPr/>
        <a:lstStyle/>
        <a:p>
          <a:r>
            <a:rPr lang="en-US" dirty="0"/>
            <a:t>Tackling Violence Against Women and Girls – </a:t>
          </a:r>
          <a:br>
            <a:rPr lang="en-US" dirty="0"/>
          </a:br>
          <a:r>
            <a:rPr lang="en-US" dirty="0"/>
            <a:t>Lead: Trafford</a:t>
          </a:r>
        </a:p>
      </dgm:t>
    </dgm:pt>
    <dgm:pt modelId="{A3F09113-35CB-4C2A-A4C5-8DA6D5E551F5}" type="parTrans" cxnId="{797A794B-BF34-4522-BCAB-09E7402FF1B4}">
      <dgm:prSet/>
      <dgm:spPr/>
      <dgm:t>
        <a:bodyPr/>
        <a:lstStyle/>
        <a:p>
          <a:endParaRPr lang="en-US"/>
        </a:p>
      </dgm:t>
    </dgm:pt>
    <dgm:pt modelId="{E4C0AAB6-740C-45DC-9157-4288FBD9DE04}" type="sibTrans" cxnId="{797A794B-BF34-4522-BCAB-09E7402FF1B4}">
      <dgm:prSet/>
      <dgm:spPr/>
      <dgm:t>
        <a:bodyPr/>
        <a:lstStyle/>
        <a:p>
          <a:endParaRPr lang="en-US"/>
        </a:p>
      </dgm:t>
    </dgm:pt>
    <dgm:pt modelId="{2677AD60-8370-4658-8012-0F955DA075E3}">
      <dgm:prSet/>
      <dgm:spPr/>
      <dgm:t>
        <a:bodyPr/>
        <a:lstStyle/>
        <a:p>
          <a:r>
            <a:rPr lang="en-US" dirty="0"/>
            <a:t>Social Value Toolkit for Councils – Lead: CCIN</a:t>
          </a:r>
        </a:p>
      </dgm:t>
    </dgm:pt>
    <dgm:pt modelId="{4D3E97F6-0D9F-40C6-89BC-A1F20F330005}" type="parTrans" cxnId="{188789C8-B189-4005-9C65-509D8C96390E}">
      <dgm:prSet/>
      <dgm:spPr/>
      <dgm:t>
        <a:bodyPr/>
        <a:lstStyle/>
        <a:p>
          <a:endParaRPr lang="en-US"/>
        </a:p>
      </dgm:t>
    </dgm:pt>
    <dgm:pt modelId="{C88191E6-B781-425C-A60A-034A703844BD}" type="sibTrans" cxnId="{188789C8-B189-4005-9C65-509D8C96390E}">
      <dgm:prSet/>
      <dgm:spPr/>
      <dgm:t>
        <a:bodyPr/>
        <a:lstStyle/>
        <a:p>
          <a:endParaRPr lang="en-US"/>
        </a:p>
      </dgm:t>
    </dgm:pt>
    <dgm:pt modelId="{CDB2507B-F179-F442-82E7-BD11C296CCAE}">
      <dgm:prSet/>
      <dgm:spPr/>
      <dgm:t>
        <a:bodyPr/>
        <a:lstStyle/>
        <a:p>
          <a:r>
            <a:rPr lang="en-GB" b="0" i="0" dirty="0"/>
            <a:t>BEING Cooperative:</a:t>
          </a:r>
        </a:p>
        <a:p>
          <a:r>
            <a:rPr lang="en-GB" b="0" i="0" dirty="0"/>
            <a:t>towards a model of</a:t>
          </a:r>
        </a:p>
        <a:p>
          <a:r>
            <a:rPr lang="en-GB" b="0" i="0" dirty="0"/>
            <a:t>brave and inclusive</a:t>
          </a:r>
        </a:p>
        <a:p>
          <a:r>
            <a:rPr lang="en-GB" b="0" i="0" dirty="0"/>
            <a:t>governance in local</a:t>
          </a:r>
        </a:p>
        <a:p>
          <a:r>
            <a:rPr lang="en-GB" b="0" i="0" dirty="0"/>
            <a:t>govt </a:t>
          </a:r>
          <a:br>
            <a:rPr lang="en-GB" b="0" i="0" dirty="0"/>
          </a:br>
          <a:r>
            <a:rPr lang="en-GB" dirty="0"/>
            <a:t>Lead: Rochdale</a:t>
          </a:r>
        </a:p>
      </dgm:t>
    </dgm:pt>
    <dgm:pt modelId="{E8FE1142-1F2E-B94E-A80D-1F8E56EDA0E7}" type="parTrans" cxnId="{D563EAE0-608E-CA4E-A258-A5307A856078}">
      <dgm:prSet/>
      <dgm:spPr/>
      <dgm:t>
        <a:bodyPr/>
        <a:lstStyle/>
        <a:p>
          <a:endParaRPr lang="en-GB"/>
        </a:p>
      </dgm:t>
    </dgm:pt>
    <dgm:pt modelId="{6616EAD9-1DF6-0F43-A3AA-51F9E8B770D6}" type="sibTrans" cxnId="{D563EAE0-608E-CA4E-A258-A5307A856078}">
      <dgm:prSet/>
      <dgm:spPr/>
      <dgm:t>
        <a:bodyPr/>
        <a:lstStyle/>
        <a:p>
          <a:endParaRPr lang="en-GB"/>
        </a:p>
      </dgm:t>
    </dgm:pt>
    <dgm:pt modelId="{D7DD69D0-EF61-954B-BDF1-8B61A7A8A66A}">
      <dgm:prSet/>
      <dgm:spPr/>
      <dgm:t>
        <a:bodyPr/>
        <a:lstStyle/>
        <a:p>
          <a:r>
            <a:rPr lang="en-GB" dirty="0"/>
            <a:t>Taking a coop approach to tackling health inequalities – </a:t>
          </a:r>
          <a:br>
            <a:rPr lang="en-GB" dirty="0"/>
          </a:br>
          <a:r>
            <a:rPr lang="en-GB" dirty="0"/>
            <a:t>Lead: Westminster</a:t>
          </a:r>
        </a:p>
      </dgm:t>
    </dgm:pt>
    <dgm:pt modelId="{9268912B-3ADD-C24F-B38A-8173980069AE}" type="parTrans" cxnId="{F239DCBD-AB99-8F46-8BFD-7FE15C72F6B4}">
      <dgm:prSet/>
      <dgm:spPr/>
      <dgm:t>
        <a:bodyPr/>
        <a:lstStyle/>
        <a:p>
          <a:endParaRPr lang="en-GB"/>
        </a:p>
      </dgm:t>
    </dgm:pt>
    <dgm:pt modelId="{ACF00372-A32B-384A-A627-0AD5161BDD35}" type="sibTrans" cxnId="{F239DCBD-AB99-8F46-8BFD-7FE15C72F6B4}">
      <dgm:prSet/>
      <dgm:spPr/>
      <dgm:t>
        <a:bodyPr/>
        <a:lstStyle/>
        <a:p>
          <a:endParaRPr lang="en-GB"/>
        </a:p>
      </dgm:t>
    </dgm:pt>
    <dgm:pt modelId="{4178BEC4-7B10-3D4E-84E5-A71E97DF8E9C}" type="pres">
      <dgm:prSet presAssocID="{568F1AFC-611F-4C09-BC26-FD1F82F12A28}" presName="diagram" presStyleCnt="0">
        <dgm:presLayoutVars>
          <dgm:dir/>
          <dgm:resizeHandles val="exact"/>
        </dgm:presLayoutVars>
      </dgm:prSet>
      <dgm:spPr/>
    </dgm:pt>
    <dgm:pt modelId="{D6096B8D-C30E-EE48-B7B4-6A2043CE9606}" type="pres">
      <dgm:prSet presAssocID="{55A699B1-9B9A-4847-85AF-5184D266B02D}" presName="node" presStyleLbl="node1" presStyleIdx="0" presStyleCnt="4">
        <dgm:presLayoutVars>
          <dgm:bulletEnabled val="1"/>
        </dgm:presLayoutVars>
      </dgm:prSet>
      <dgm:spPr/>
    </dgm:pt>
    <dgm:pt modelId="{19F3C9A8-39AA-0040-96DA-F4A9E2D9FB3D}" type="pres">
      <dgm:prSet presAssocID="{E4C0AAB6-740C-45DC-9157-4288FBD9DE04}" presName="sibTrans" presStyleCnt="0"/>
      <dgm:spPr/>
    </dgm:pt>
    <dgm:pt modelId="{648BA674-E05E-8749-990F-951C75AA2F6A}" type="pres">
      <dgm:prSet presAssocID="{2677AD60-8370-4658-8012-0F955DA075E3}" presName="node" presStyleLbl="node1" presStyleIdx="1" presStyleCnt="4">
        <dgm:presLayoutVars>
          <dgm:bulletEnabled val="1"/>
        </dgm:presLayoutVars>
      </dgm:prSet>
      <dgm:spPr/>
    </dgm:pt>
    <dgm:pt modelId="{006A7F75-D929-9D48-A4F4-6E22970F819C}" type="pres">
      <dgm:prSet presAssocID="{C88191E6-B781-425C-A60A-034A703844BD}" presName="sibTrans" presStyleCnt="0"/>
      <dgm:spPr/>
    </dgm:pt>
    <dgm:pt modelId="{8B384123-C71D-F44A-8FCB-107308D2EB20}" type="pres">
      <dgm:prSet presAssocID="{CDB2507B-F179-F442-82E7-BD11C296CCAE}" presName="node" presStyleLbl="node1" presStyleIdx="2" presStyleCnt="4">
        <dgm:presLayoutVars>
          <dgm:bulletEnabled val="1"/>
        </dgm:presLayoutVars>
      </dgm:prSet>
      <dgm:spPr/>
    </dgm:pt>
    <dgm:pt modelId="{F338A5DC-4EED-5D4F-BADC-F6864F90AB0A}" type="pres">
      <dgm:prSet presAssocID="{6616EAD9-1DF6-0F43-A3AA-51F9E8B770D6}" presName="sibTrans" presStyleCnt="0"/>
      <dgm:spPr/>
    </dgm:pt>
    <dgm:pt modelId="{3E9B5BA1-7A6A-304F-A565-FFEBDD30DFB0}" type="pres">
      <dgm:prSet presAssocID="{D7DD69D0-EF61-954B-BDF1-8B61A7A8A66A}" presName="node" presStyleLbl="node1" presStyleIdx="3" presStyleCnt="4">
        <dgm:presLayoutVars>
          <dgm:bulletEnabled val="1"/>
        </dgm:presLayoutVars>
      </dgm:prSet>
      <dgm:spPr/>
    </dgm:pt>
  </dgm:ptLst>
  <dgm:cxnLst>
    <dgm:cxn modelId="{04F6B405-36FE-704D-AA34-ABB493683617}" type="presOf" srcId="{55A699B1-9B9A-4847-85AF-5184D266B02D}" destId="{D6096B8D-C30E-EE48-B7B4-6A2043CE9606}" srcOrd="0" destOrd="0" presId="urn:microsoft.com/office/officeart/2005/8/layout/default"/>
    <dgm:cxn modelId="{8E206E2A-BFD7-1F4C-82BA-EF76F7D8EA77}" type="presOf" srcId="{2677AD60-8370-4658-8012-0F955DA075E3}" destId="{648BA674-E05E-8749-990F-951C75AA2F6A}" srcOrd="0" destOrd="0" presId="urn:microsoft.com/office/officeart/2005/8/layout/default"/>
    <dgm:cxn modelId="{797A794B-BF34-4522-BCAB-09E7402FF1B4}" srcId="{568F1AFC-611F-4C09-BC26-FD1F82F12A28}" destId="{55A699B1-9B9A-4847-85AF-5184D266B02D}" srcOrd="0" destOrd="0" parTransId="{A3F09113-35CB-4C2A-A4C5-8DA6D5E551F5}" sibTransId="{E4C0AAB6-740C-45DC-9157-4288FBD9DE04}"/>
    <dgm:cxn modelId="{4D6AD26B-2CA0-3F47-A244-DE13DC8DBCA4}" type="presOf" srcId="{CDB2507B-F179-F442-82E7-BD11C296CCAE}" destId="{8B384123-C71D-F44A-8FCB-107308D2EB20}" srcOrd="0" destOrd="0" presId="urn:microsoft.com/office/officeart/2005/8/layout/default"/>
    <dgm:cxn modelId="{32D5C38B-8299-1347-AB00-11B7F16B26DC}" type="presOf" srcId="{568F1AFC-611F-4C09-BC26-FD1F82F12A28}" destId="{4178BEC4-7B10-3D4E-84E5-A71E97DF8E9C}" srcOrd="0" destOrd="0" presId="urn:microsoft.com/office/officeart/2005/8/layout/default"/>
    <dgm:cxn modelId="{6ACED79F-8982-7744-87A0-6D4958B5E8EC}" type="presOf" srcId="{D7DD69D0-EF61-954B-BDF1-8B61A7A8A66A}" destId="{3E9B5BA1-7A6A-304F-A565-FFEBDD30DFB0}" srcOrd="0" destOrd="0" presId="urn:microsoft.com/office/officeart/2005/8/layout/default"/>
    <dgm:cxn modelId="{F239DCBD-AB99-8F46-8BFD-7FE15C72F6B4}" srcId="{568F1AFC-611F-4C09-BC26-FD1F82F12A28}" destId="{D7DD69D0-EF61-954B-BDF1-8B61A7A8A66A}" srcOrd="3" destOrd="0" parTransId="{9268912B-3ADD-C24F-B38A-8173980069AE}" sibTransId="{ACF00372-A32B-384A-A627-0AD5161BDD35}"/>
    <dgm:cxn modelId="{188789C8-B189-4005-9C65-509D8C96390E}" srcId="{568F1AFC-611F-4C09-BC26-FD1F82F12A28}" destId="{2677AD60-8370-4658-8012-0F955DA075E3}" srcOrd="1" destOrd="0" parTransId="{4D3E97F6-0D9F-40C6-89BC-A1F20F330005}" sibTransId="{C88191E6-B781-425C-A60A-034A703844BD}"/>
    <dgm:cxn modelId="{D563EAE0-608E-CA4E-A258-A5307A856078}" srcId="{568F1AFC-611F-4C09-BC26-FD1F82F12A28}" destId="{CDB2507B-F179-F442-82E7-BD11C296CCAE}" srcOrd="2" destOrd="0" parTransId="{E8FE1142-1F2E-B94E-A80D-1F8E56EDA0E7}" sibTransId="{6616EAD9-1DF6-0F43-A3AA-51F9E8B770D6}"/>
    <dgm:cxn modelId="{A8332B20-D9EB-504C-A2C5-4F62025280AD}" type="presParOf" srcId="{4178BEC4-7B10-3D4E-84E5-A71E97DF8E9C}" destId="{D6096B8D-C30E-EE48-B7B4-6A2043CE9606}" srcOrd="0" destOrd="0" presId="urn:microsoft.com/office/officeart/2005/8/layout/default"/>
    <dgm:cxn modelId="{6BB71B24-7218-CA4A-ACE9-91AE93C5F3CE}" type="presParOf" srcId="{4178BEC4-7B10-3D4E-84E5-A71E97DF8E9C}" destId="{19F3C9A8-39AA-0040-96DA-F4A9E2D9FB3D}" srcOrd="1" destOrd="0" presId="urn:microsoft.com/office/officeart/2005/8/layout/default"/>
    <dgm:cxn modelId="{66866C03-6033-BE42-9F4F-E1A0D87F1ED1}" type="presParOf" srcId="{4178BEC4-7B10-3D4E-84E5-A71E97DF8E9C}" destId="{648BA674-E05E-8749-990F-951C75AA2F6A}" srcOrd="2" destOrd="0" presId="urn:microsoft.com/office/officeart/2005/8/layout/default"/>
    <dgm:cxn modelId="{C4CDCE27-8213-2449-8E6D-6DC8900BDB34}" type="presParOf" srcId="{4178BEC4-7B10-3D4E-84E5-A71E97DF8E9C}" destId="{006A7F75-D929-9D48-A4F4-6E22970F819C}" srcOrd="3" destOrd="0" presId="urn:microsoft.com/office/officeart/2005/8/layout/default"/>
    <dgm:cxn modelId="{1260092F-AA62-A94C-AAD9-9C6C7080423C}" type="presParOf" srcId="{4178BEC4-7B10-3D4E-84E5-A71E97DF8E9C}" destId="{8B384123-C71D-F44A-8FCB-107308D2EB20}" srcOrd="4" destOrd="0" presId="urn:microsoft.com/office/officeart/2005/8/layout/default"/>
    <dgm:cxn modelId="{6FFCE3D0-3E3A-C442-A2C0-7A55AA1E0AE9}" type="presParOf" srcId="{4178BEC4-7B10-3D4E-84E5-A71E97DF8E9C}" destId="{F338A5DC-4EED-5D4F-BADC-F6864F90AB0A}" srcOrd="5" destOrd="0" presId="urn:microsoft.com/office/officeart/2005/8/layout/default"/>
    <dgm:cxn modelId="{0CF1DD5B-0478-8B49-B65D-95FC723999EE}" type="presParOf" srcId="{4178BEC4-7B10-3D4E-84E5-A71E97DF8E9C}" destId="{3E9B5BA1-7A6A-304F-A565-FFEBDD30DFB0}"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20523D5-0561-461E-AA2A-FB2FF21A11C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2FB8414-4353-4E9E-8B61-CFD08329E15E}">
      <dgm:prSet/>
      <dgm:spPr/>
      <dgm:t>
        <a:bodyPr/>
        <a:lstStyle/>
        <a:p>
          <a:pPr>
            <a:lnSpc>
              <a:spcPct val="100000"/>
            </a:lnSpc>
          </a:pPr>
          <a:r>
            <a:rPr lang="en-US"/>
            <a:t>Engaging &amp; Empowering the residents of Woolwich Common Estate – Greenwich Council </a:t>
          </a:r>
          <a:endParaRPr lang="en-US" dirty="0"/>
        </a:p>
      </dgm:t>
    </dgm:pt>
    <dgm:pt modelId="{0F7B4F89-5561-43B1-9D96-92C0D116DF94}" type="parTrans" cxnId="{386B32E3-56BF-464F-A162-0FE8EECD6078}">
      <dgm:prSet/>
      <dgm:spPr/>
      <dgm:t>
        <a:bodyPr/>
        <a:lstStyle/>
        <a:p>
          <a:endParaRPr lang="en-US"/>
        </a:p>
      </dgm:t>
    </dgm:pt>
    <dgm:pt modelId="{3BE8819D-B9E1-4479-829D-49530B5DD326}" type="sibTrans" cxnId="{386B32E3-56BF-464F-A162-0FE8EECD6078}">
      <dgm:prSet/>
      <dgm:spPr/>
      <dgm:t>
        <a:bodyPr/>
        <a:lstStyle/>
        <a:p>
          <a:endParaRPr lang="en-US"/>
        </a:p>
      </dgm:t>
    </dgm:pt>
    <dgm:pt modelId="{C08D54B8-E892-4DFB-A1B5-3B295CDEF34C}">
      <dgm:prSet/>
      <dgm:spPr/>
      <dgm:t>
        <a:bodyPr/>
        <a:lstStyle/>
        <a:p>
          <a:pPr>
            <a:lnSpc>
              <a:spcPct val="100000"/>
            </a:lnSpc>
          </a:pPr>
          <a:r>
            <a:rPr lang="en-US"/>
            <a:t>Co-operative Community Bank of Kindness – Stevenage Borough Council </a:t>
          </a:r>
          <a:endParaRPr lang="en-US" dirty="0"/>
        </a:p>
      </dgm:t>
    </dgm:pt>
    <dgm:pt modelId="{9C88327E-D6E9-4B0B-A998-1C98634E81EF}" type="parTrans" cxnId="{C5B45EDE-C2A0-4607-A155-D06359FD5EB5}">
      <dgm:prSet/>
      <dgm:spPr/>
      <dgm:t>
        <a:bodyPr/>
        <a:lstStyle/>
        <a:p>
          <a:endParaRPr lang="en-US"/>
        </a:p>
      </dgm:t>
    </dgm:pt>
    <dgm:pt modelId="{C863F7B4-2DCA-456C-B7BA-889E278412D4}" type="sibTrans" cxnId="{C5B45EDE-C2A0-4607-A155-D06359FD5EB5}">
      <dgm:prSet/>
      <dgm:spPr/>
      <dgm:t>
        <a:bodyPr/>
        <a:lstStyle/>
        <a:p>
          <a:endParaRPr lang="en-US"/>
        </a:p>
      </dgm:t>
    </dgm:pt>
    <dgm:pt modelId="{57E784D3-EA6E-491F-AF3B-B28EF1AB4F3B}">
      <dgm:prSet/>
      <dgm:spPr/>
      <dgm:t>
        <a:bodyPr/>
        <a:lstStyle/>
        <a:p>
          <a:pPr>
            <a:lnSpc>
              <a:spcPct val="100000"/>
            </a:lnSpc>
          </a:pPr>
          <a:r>
            <a:rPr lang="en-US"/>
            <a:t>Turning Strategic Plans into Art – Inverclyde Council</a:t>
          </a:r>
          <a:endParaRPr lang="en-US" dirty="0"/>
        </a:p>
      </dgm:t>
    </dgm:pt>
    <dgm:pt modelId="{BBBBD3D1-5875-4A09-8646-3942EA18A0BE}" type="parTrans" cxnId="{3904CB2D-2C23-46DC-8EA9-6B518769C5DF}">
      <dgm:prSet/>
      <dgm:spPr/>
      <dgm:t>
        <a:bodyPr/>
        <a:lstStyle/>
        <a:p>
          <a:endParaRPr lang="en-US"/>
        </a:p>
      </dgm:t>
    </dgm:pt>
    <dgm:pt modelId="{D72904F0-570B-4ADB-A3C1-48EA49821DFA}" type="sibTrans" cxnId="{3904CB2D-2C23-46DC-8EA9-6B518769C5DF}">
      <dgm:prSet/>
      <dgm:spPr/>
      <dgm:t>
        <a:bodyPr/>
        <a:lstStyle/>
        <a:p>
          <a:endParaRPr lang="en-US"/>
        </a:p>
      </dgm:t>
    </dgm:pt>
    <dgm:pt modelId="{87F67E40-BFCA-4E92-8916-11CEC0C49559}">
      <dgm:prSet/>
      <dgm:spPr/>
      <dgm:t>
        <a:bodyPr/>
        <a:lstStyle/>
        <a:p>
          <a:pPr>
            <a:lnSpc>
              <a:spcPct val="100000"/>
            </a:lnSpc>
          </a:pPr>
          <a:r>
            <a:rPr lang="en-US"/>
            <a:t>Cooperative Culture Making in Rochdale – Rochdale Council </a:t>
          </a:r>
          <a:endParaRPr lang="en-US" dirty="0"/>
        </a:p>
      </dgm:t>
    </dgm:pt>
    <dgm:pt modelId="{C4CE2B81-97A7-47E1-8F34-5412E27FA068}" type="parTrans" cxnId="{E6C7EF56-5EA1-4144-A1A8-E4391925B22C}">
      <dgm:prSet/>
      <dgm:spPr/>
      <dgm:t>
        <a:bodyPr/>
        <a:lstStyle/>
        <a:p>
          <a:endParaRPr lang="en-US"/>
        </a:p>
      </dgm:t>
    </dgm:pt>
    <dgm:pt modelId="{6E1DB17B-773C-47A7-9101-792DD2A8EEF5}" type="sibTrans" cxnId="{E6C7EF56-5EA1-4144-A1A8-E4391925B22C}">
      <dgm:prSet/>
      <dgm:spPr/>
      <dgm:t>
        <a:bodyPr/>
        <a:lstStyle/>
        <a:p>
          <a:endParaRPr lang="en-US"/>
        </a:p>
      </dgm:t>
    </dgm:pt>
    <dgm:pt modelId="{8F6C3137-B1E0-497F-A7F0-35B05326C5AC}">
      <dgm:prSet/>
      <dgm:spPr/>
      <dgm:t>
        <a:bodyPr/>
        <a:lstStyle/>
        <a:p>
          <a:pPr>
            <a:lnSpc>
              <a:spcPct val="100000"/>
            </a:lnSpc>
          </a:pPr>
          <a:r>
            <a:rPr lang="en-US"/>
            <a:t>Health and wellbeing support delivered via a Community Wellbeing Project – Brent Council </a:t>
          </a:r>
          <a:endParaRPr lang="en-US" dirty="0"/>
        </a:p>
      </dgm:t>
    </dgm:pt>
    <dgm:pt modelId="{11721FEB-87B7-4BA4-B6E6-D1A5C7221050}" type="parTrans" cxnId="{93B7D581-194C-4712-9D8A-A2418DC56664}">
      <dgm:prSet/>
      <dgm:spPr/>
      <dgm:t>
        <a:bodyPr/>
        <a:lstStyle/>
        <a:p>
          <a:endParaRPr lang="en-US"/>
        </a:p>
      </dgm:t>
    </dgm:pt>
    <dgm:pt modelId="{39FBCEB9-ED01-492F-B6C6-F6297D82B0FC}" type="sibTrans" cxnId="{93B7D581-194C-4712-9D8A-A2418DC56664}">
      <dgm:prSet/>
      <dgm:spPr/>
      <dgm:t>
        <a:bodyPr/>
        <a:lstStyle/>
        <a:p>
          <a:endParaRPr lang="en-US"/>
        </a:p>
      </dgm:t>
    </dgm:pt>
    <dgm:pt modelId="{9319BCC9-E7AD-4182-8AE7-C83FAB7CE885}" type="pres">
      <dgm:prSet presAssocID="{E20523D5-0561-461E-AA2A-FB2FF21A11C5}" presName="root" presStyleCnt="0">
        <dgm:presLayoutVars>
          <dgm:dir/>
          <dgm:resizeHandles val="exact"/>
        </dgm:presLayoutVars>
      </dgm:prSet>
      <dgm:spPr/>
    </dgm:pt>
    <dgm:pt modelId="{2D1F87F5-6CF9-46C6-842C-EBCFF54C3862}" type="pres">
      <dgm:prSet presAssocID="{32FB8414-4353-4E9E-8B61-CFD08329E15E}" presName="compNode" presStyleCnt="0"/>
      <dgm:spPr/>
    </dgm:pt>
    <dgm:pt modelId="{39707EB6-E492-4B02-96CF-F9D722708730}" type="pres">
      <dgm:prSet presAssocID="{32FB8414-4353-4E9E-8B61-CFD08329E15E}" presName="bgRect" presStyleLbl="bgShp" presStyleIdx="0" presStyleCnt="5"/>
      <dgm:spPr/>
    </dgm:pt>
    <dgm:pt modelId="{B9CEE28A-C3BD-4948-99AA-8978CFA926BE}" type="pres">
      <dgm:prSet presAssocID="{32FB8414-4353-4E9E-8B61-CFD08329E15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ouse"/>
        </a:ext>
      </dgm:extLst>
    </dgm:pt>
    <dgm:pt modelId="{9D56243D-5A29-4E13-A42A-F433E8453F0F}" type="pres">
      <dgm:prSet presAssocID="{32FB8414-4353-4E9E-8B61-CFD08329E15E}" presName="spaceRect" presStyleCnt="0"/>
      <dgm:spPr/>
    </dgm:pt>
    <dgm:pt modelId="{E2A9C8BE-AED6-46D4-BC9C-96E2FA623072}" type="pres">
      <dgm:prSet presAssocID="{32FB8414-4353-4E9E-8B61-CFD08329E15E}" presName="parTx" presStyleLbl="revTx" presStyleIdx="0" presStyleCnt="5">
        <dgm:presLayoutVars>
          <dgm:chMax val="0"/>
          <dgm:chPref val="0"/>
        </dgm:presLayoutVars>
      </dgm:prSet>
      <dgm:spPr/>
    </dgm:pt>
    <dgm:pt modelId="{DDFE58EE-0A34-4112-82C2-3050CDD1EEA3}" type="pres">
      <dgm:prSet presAssocID="{3BE8819D-B9E1-4479-829D-49530B5DD326}" presName="sibTrans" presStyleCnt="0"/>
      <dgm:spPr/>
    </dgm:pt>
    <dgm:pt modelId="{CABFB4A9-62F7-47A0-87F7-2C734087F000}" type="pres">
      <dgm:prSet presAssocID="{C08D54B8-E892-4DFB-A1B5-3B295CDEF34C}" presName="compNode" presStyleCnt="0"/>
      <dgm:spPr/>
    </dgm:pt>
    <dgm:pt modelId="{C4142CC8-40BA-4147-9C1E-03E5B3F17BC7}" type="pres">
      <dgm:prSet presAssocID="{C08D54B8-E892-4DFB-A1B5-3B295CDEF34C}" presName="bgRect" presStyleLbl="bgShp" presStyleIdx="1" presStyleCnt="5"/>
      <dgm:spPr/>
    </dgm:pt>
    <dgm:pt modelId="{6581B235-40D2-4ABB-873F-6FB1598F17CF}" type="pres">
      <dgm:prSet presAssocID="{C08D54B8-E892-4DFB-A1B5-3B295CDEF34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oup"/>
        </a:ext>
      </dgm:extLst>
    </dgm:pt>
    <dgm:pt modelId="{C080BB70-F1BD-435D-9C9C-4C607ACABEF6}" type="pres">
      <dgm:prSet presAssocID="{C08D54B8-E892-4DFB-A1B5-3B295CDEF34C}" presName="spaceRect" presStyleCnt="0"/>
      <dgm:spPr/>
    </dgm:pt>
    <dgm:pt modelId="{40D8DCE5-D7B0-4890-A3EA-7F2656DB5B21}" type="pres">
      <dgm:prSet presAssocID="{C08D54B8-E892-4DFB-A1B5-3B295CDEF34C}" presName="parTx" presStyleLbl="revTx" presStyleIdx="1" presStyleCnt="5">
        <dgm:presLayoutVars>
          <dgm:chMax val="0"/>
          <dgm:chPref val="0"/>
        </dgm:presLayoutVars>
      </dgm:prSet>
      <dgm:spPr/>
    </dgm:pt>
    <dgm:pt modelId="{4D4366AE-FAFA-4FFE-B3FA-5CE816F91FED}" type="pres">
      <dgm:prSet presAssocID="{C863F7B4-2DCA-456C-B7BA-889E278412D4}" presName="sibTrans" presStyleCnt="0"/>
      <dgm:spPr/>
    </dgm:pt>
    <dgm:pt modelId="{F8FEC14C-424A-4ACA-9430-B1D8ADE03EFB}" type="pres">
      <dgm:prSet presAssocID="{57E784D3-EA6E-491F-AF3B-B28EF1AB4F3B}" presName="compNode" presStyleCnt="0"/>
      <dgm:spPr/>
    </dgm:pt>
    <dgm:pt modelId="{7766DEEB-4F06-4BC9-89EB-15A08AFA5145}" type="pres">
      <dgm:prSet presAssocID="{57E784D3-EA6E-491F-AF3B-B28EF1AB4F3B}" presName="bgRect" presStyleLbl="bgShp" presStyleIdx="2" presStyleCnt="5"/>
      <dgm:spPr/>
    </dgm:pt>
    <dgm:pt modelId="{9FBECA96-31BB-4CD5-ACAC-E06681F6E66B}" type="pres">
      <dgm:prSet presAssocID="{57E784D3-EA6E-491F-AF3B-B28EF1AB4F3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alette"/>
        </a:ext>
      </dgm:extLst>
    </dgm:pt>
    <dgm:pt modelId="{686BA85F-77B6-46D4-BDF2-D5E06E8CF599}" type="pres">
      <dgm:prSet presAssocID="{57E784D3-EA6E-491F-AF3B-B28EF1AB4F3B}" presName="spaceRect" presStyleCnt="0"/>
      <dgm:spPr/>
    </dgm:pt>
    <dgm:pt modelId="{D79A5430-BCC8-45A1-B271-4636886B12D5}" type="pres">
      <dgm:prSet presAssocID="{57E784D3-EA6E-491F-AF3B-B28EF1AB4F3B}" presName="parTx" presStyleLbl="revTx" presStyleIdx="2" presStyleCnt="5">
        <dgm:presLayoutVars>
          <dgm:chMax val="0"/>
          <dgm:chPref val="0"/>
        </dgm:presLayoutVars>
      </dgm:prSet>
      <dgm:spPr/>
    </dgm:pt>
    <dgm:pt modelId="{0398144F-5BF8-4757-8242-FB54CE694803}" type="pres">
      <dgm:prSet presAssocID="{D72904F0-570B-4ADB-A3C1-48EA49821DFA}" presName="sibTrans" presStyleCnt="0"/>
      <dgm:spPr/>
    </dgm:pt>
    <dgm:pt modelId="{313A6181-E0F7-4CAB-8C87-92C3E197B41A}" type="pres">
      <dgm:prSet presAssocID="{87F67E40-BFCA-4E92-8916-11CEC0C49559}" presName="compNode" presStyleCnt="0"/>
      <dgm:spPr/>
    </dgm:pt>
    <dgm:pt modelId="{69CB8F05-1672-415C-8FD3-B3ABD32C37A2}" type="pres">
      <dgm:prSet presAssocID="{87F67E40-BFCA-4E92-8916-11CEC0C49559}" presName="bgRect" presStyleLbl="bgShp" presStyleIdx="3" presStyleCnt="5" custLinFactNeighborX="-46488" custLinFactNeighborY="-4857"/>
      <dgm:spPr/>
    </dgm:pt>
    <dgm:pt modelId="{07634B88-6B57-40B0-85A5-10EE6D5DDE8B}" type="pres">
      <dgm:prSet presAssocID="{87F67E40-BFCA-4E92-8916-11CEC0C4955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andshake"/>
        </a:ext>
      </dgm:extLst>
    </dgm:pt>
    <dgm:pt modelId="{E23B73DA-42F1-48E8-B1DE-0F9552E9CF45}" type="pres">
      <dgm:prSet presAssocID="{87F67E40-BFCA-4E92-8916-11CEC0C49559}" presName="spaceRect" presStyleCnt="0"/>
      <dgm:spPr/>
    </dgm:pt>
    <dgm:pt modelId="{28BE2A35-8188-4DF6-891E-AC284CBEBD5A}" type="pres">
      <dgm:prSet presAssocID="{87F67E40-BFCA-4E92-8916-11CEC0C49559}" presName="parTx" presStyleLbl="revTx" presStyleIdx="3" presStyleCnt="5">
        <dgm:presLayoutVars>
          <dgm:chMax val="0"/>
          <dgm:chPref val="0"/>
        </dgm:presLayoutVars>
      </dgm:prSet>
      <dgm:spPr/>
    </dgm:pt>
    <dgm:pt modelId="{3C2B4A2B-AAE3-4660-AF22-8561491EE653}" type="pres">
      <dgm:prSet presAssocID="{6E1DB17B-773C-47A7-9101-792DD2A8EEF5}" presName="sibTrans" presStyleCnt="0"/>
      <dgm:spPr/>
    </dgm:pt>
    <dgm:pt modelId="{73FE3705-4326-4800-9504-5146C25D6DDB}" type="pres">
      <dgm:prSet presAssocID="{8F6C3137-B1E0-497F-A7F0-35B05326C5AC}" presName="compNode" presStyleCnt="0"/>
      <dgm:spPr/>
    </dgm:pt>
    <dgm:pt modelId="{814E69D9-7350-4252-A2DB-6EDBD859F36B}" type="pres">
      <dgm:prSet presAssocID="{8F6C3137-B1E0-497F-A7F0-35B05326C5AC}" presName="bgRect" presStyleLbl="bgShp" presStyleIdx="4" presStyleCnt="5"/>
      <dgm:spPr/>
    </dgm:pt>
    <dgm:pt modelId="{7E3D83A5-48AD-496E-9738-D459F3807F08}" type="pres">
      <dgm:prSet presAssocID="{8F6C3137-B1E0-497F-A7F0-35B05326C5A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edical"/>
        </a:ext>
      </dgm:extLst>
    </dgm:pt>
    <dgm:pt modelId="{877471E8-06C7-438B-9937-47A962FC6FAF}" type="pres">
      <dgm:prSet presAssocID="{8F6C3137-B1E0-497F-A7F0-35B05326C5AC}" presName="spaceRect" presStyleCnt="0"/>
      <dgm:spPr/>
    </dgm:pt>
    <dgm:pt modelId="{27172C2B-56FA-4114-A76B-512D4F5FE05B}" type="pres">
      <dgm:prSet presAssocID="{8F6C3137-B1E0-497F-A7F0-35B05326C5AC}" presName="parTx" presStyleLbl="revTx" presStyleIdx="4" presStyleCnt="5">
        <dgm:presLayoutVars>
          <dgm:chMax val="0"/>
          <dgm:chPref val="0"/>
        </dgm:presLayoutVars>
      </dgm:prSet>
      <dgm:spPr/>
    </dgm:pt>
  </dgm:ptLst>
  <dgm:cxnLst>
    <dgm:cxn modelId="{4A7A4406-AA9E-084A-91E7-2F19A99C3D4A}" type="presOf" srcId="{E20523D5-0561-461E-AA2A-FB2FF21A11C5}" destId="{9319BCC9-E7AD-4182-8AE7-C83FAB7CE885}" srcOrd="0" destOrd="0" presId="urn:microsoft.com/office/officeart/2018/2/layout/IconVerticalSolidList"/>
    <dgm:cxn modelId="{3904CB2D-2C23-46DC-8EA9-6B518769C5DF}" srcId="{E20523D5-0561-461E-AA2A-FB2FF21A11C5}" destId="{57E784D3-EA6E-491F-AF3B-B28EF1AB4F3B}" srcOrd="2" destOrd="0" parTransId="{BBBBD3D1-5875-4A09-8646-3942EA18A0BE}" sibTransId="{D72904F0-570B-4ADB-A3C1-48EA49821DFA}"/>
    <dgm:cxn modelId="{C25F6550-DEFE-594A-82A6-B5D951D1839A}" type="presOf" srcId="{87F67E40-BFCA-4E92-8916-11CEC0C49559}" destId="{28BE2A35-8188-4DF6-891E-AC284CBEBD5A}" srcOrd="0" destOrd="0" presId="urn:microsoft.com/office/officeart/2018/2/layout/IconVerticalSolidList"/>
    <dgm:cxn modelId="{E6C7EF56-5EA1-4144-A1A8-E4391925B22C}" srcId="{E20523D5-0561-461E-AA2A-FB2FF21A11C5}" destId="{87F67E40-BFCA-4E92-8916-11CEC0C49559}" srcOrd="3" destOrd="0" parTransId="{C4CE2B81-97A7-47E1-8F34-5412E27FA068}" sibTransId="{6E1DB17B-773C-47A7-9101-792DD2A8EEF5}"/>
    <dgm:cxn modelId="{E8DCAA6B-4C75-414B-B02A-1B150AADF26E}" type="presOf" srcId="{57E784D3-EA6E-491F-AF3B-B28EF1AB4F3B}" destId="{D79A5430-BCC8-45A1-B271-4636886B12D5}" srcOrd="0" destOrd="0" presId="urn:microsoft.com/office/officeart/2018/2/layout/IconVerticalSolidList"/>
    <dgm:cxn modelId="{03DBE16B-639E-334C-802E-752A005DC8C3}" type="presOf" srcId="{C08D54B8-E892-4DFB-A1B5-3B295CDEF34C}" destId="{40D8DCE5-D7B0-4890-A3EA-7F2656DB5B21}" srcOrd="0" destOrd="0" presId="urn:microsoft.com/office/officeart/2018/2/layout/IconVerticalSolidList"/>
    <dgm:cxn modelId="{93B7D581-194C-4712-9D8A-A2418DC56664}" srcId="{E20523D5-0561-461E-AA2A-FB2FF21A11C5}" destId="{8F6C3137-B1E0-497F-A7F0-35B05326C5AC}" srcOrd="4" destOrd="0" parTransId="{11721FEB-87B7-4BA4-B6E6-D1A5C7221050}" sibTransId="{39FBCEB9-ED01-492F-B6C6-F6297D82B0FC}"/>
    <dgm:cxn modelId="{C487BEC6-BC6A-754F-AFF7-524F6C8AB85D}" type="presOf" srcId="{8F6C3137-B1E0-497F-A7F0-35B05326C5AC}" destId="{27172C2B-56FA-4114-A76B-512D4F5FE05B}" srcOrd="0" destOrd="0" presId="urn:microsoft.com/office/officeart/2018/2/layout/IconVerticalSolidList"/>
    <dgm:cxn modelId="{C5B45EDE-C2A0-4607-A155-D06359FD5EB5}" srcId="{E20523D5-0561-461E-AA2A-FB2FF21A11C5}" destId="{C08D54B8-E892-4DFB-A1B5-3B295CDEF34C}" srcOrd="1" destOrd="0" parTransId="{9C88327E-D6E9-4B0B-A998-1C98634E81EF}" sibTransId="{C863F7B4-2DCA-456C-B7BA-889E278412D4}"/>
    <dgm:cxn modelId="{386B32E3-56BF-464F-A162-0FE8EECD6078}" srcId="{E20523D5-0561-461E-AA2A-FB2FF21A11C5}" destId="{32FB8414-4353-4E9E-8B61-CFD08329E15E}" srcOrd="0" destOrd="0" parTransId="{0F7B4F89-5561-43B1-9D96-92C0D116DF94}" sibTransId="{3BE8819D-B9E1-4479-829D-49530B5DD326}"/>
    <dgm:cxn modelId="{227FFCE5-4C7D-CE44-A503-7556A0A55C6D}" type="presOf" srcId="{32FB8414-4353-4E9E-8B61-CFD08329E15E}" destId="{E2A9C8BE-AED6-46D4-BC9C-96E2FA623072}" srcOrd="0" destOrd="0" presId="urn:microsoft.com/office/officeart/2018/2/layout/IconVerticalSolidList"/>
    <dgm:cxn modelId="{F36F27D0-8AC8-4641-933C-5564C233C32C}" type="presParOf" srcId="{9319BCC9-E7AD-4182-8AE7-C83FAB7CE885}" destId="{2D1F87F5-6CF9-46C6-842C-EBCFF54C3862}" srcOrd="0" destOrd="0" presId="urn:microsoft.com/office/officeart/2018/2/layout/IconVerticalSolidList"/>
    <dgm:cxn modelId="{E1499320-4323-EA40-BD6B-1A75571283F6}" type="presParOf" srcId="{2D1F87F5-6CF9-46C6-842C-EBCFF54C3862}" destId="{39707EB6-E492-4B02-96CF-F9D722708730}" srcOrd="0" destOrd="0" presId="urn:microsoft.com/office/officeart/2018/2/layout/IconVerticalSolidList"/>
    <dgm:cxn modelId="{AE45767D-5479-BD4B-8BD8-6009E99D518E}" type="presParOf" srcId="{2D1F87F5-6CF9-46C6-842C-EBCFF54C3862}" destId="{B9CEE28A-C3BD-4948-99AA-8978CFA926BE}" srcOrd="1" destOrd="0" presId="urn:microsoft.com/office/officeart/2018/2/layout/IconVerticalSolidList"/>
    <dgm:cxn modelId="{B372614E-EF04-9545-9846-1DEA0316B7E5}" type="presParOf" srcId="{2D1F87F5-6CF9-46C6-842C-EBCFF54C3862}" destId="{9D56243D-5A29-4E13-A42A-F433E8453F0F}" srcOrd="2" destOrd="0" presId="urn:microsoft.com/office/officeart/2018/2/layout/IconVerticalSolidList"/>
    <dgm:cxn modelId="{BAE79FE1-9467-1D4F-A863-922D429D1F8F}" type="presParOf" srcId="{2D1F87F5-6CF9-46C6-842C-EBCFF54C3862}" destId="{E2A9C8BE-AED6-46D4-BC9C-96E2FA623072}" srcOrd="3" destOrd="0" presId="urn:microsoft.com/office/officeart/2018/2/layout/IconVerticalSolidList"/>
    <dgm:cxn modelId="{6C6C9FDB-E6AE-F84D-A545-E92BCBF811A1}" type="presParOf" srcId="{9319BCC9-E7AD-4182-8AE7-C83FAB7CE885}" destId="{DDFE58EE-0A34-4112-82C2-3050CDD1EEA3}" srcOrd="1" destOrd="0" presId="urn:microsoft.com/office/officeart/2018/2/layout/IconVerticalSolidList"/>
    <dgm:cxn modelId="{C7EC3CB4-A755-3B42-8DC2-D261F59B8CCE}" type="presParOf" srcId="{9319BCC9-E7AD-4182-8AE7-C83FAB7CE885}" destId="{CABFB4A9-62F7-47A0-87F7-2C734087F000}" srcOrd="2" destOrd="0" presId="urn:microsoft.com/office/officeart/2018/2/layout/IconVerticalSolidList"/>
    <dgm:cxn modelId="{32B0259B-EB94-2346-8E0C-1C966FD7FB33}" type="presParOf" srcId="{CABFB4A9-62F7-47A0-87F7-2C734087F000}" destId="{C4142CC8-40BA-4147-9C1E-03E5B3F17BC7}" srcOrd="0" destOrd="0" presId="urn:microsoft.com/office/officeart/2018/2/layout/IconVerticalSolidList"/>
    <dgm:cxn modelId="{FA090C39-ED95-6C4D-81EC-F62CFDA194A7}" type="presParOf" srcId="{CABFB4A9-62F7-47A0-87F7-2C734087F000}" destId="{6581B235-40D2-4ABB-873F-6FB1598F17CF}" srcOrd="1" destOrd="0" presId="urn:microsoft.com/office/officeart/2018/2/layout/IconVerticalSolidList"/>
    <dgm:cxn modelId="{1D2EE838-EE5F-CF43-A74E-F76AC4A60FB2}" type="presParOf" srcId="{CABFB4A9-62F7-47A0-87F7-2C734087F000}" destId="{C080BB70-F1BD-435D-9C9C-4C607ACABEF6}" srcOrd="2" destOrd="0" presId="urn:microsoft.com/office/officeart/2018/2/layout/IconVerticalSolidList"/>
    <dgm:cxn modelId="{598A8F44-D2FA-3A4E-8249-A8EB3E37B8B2}" type="presParOf" srcId="{CABFB4A9-62F7-47A0-87F7-2C734087F000}" destId="{40D8DCE5-D7B0-4890-A3EA-7F2656DB5B21}" srcOrd="3" destOrd="0" presId="urn:microsoft.com/office/officeart/2018/2/layout/IconVerticalSolidList"/>
    <dgm:cxn modelId="{8F8ED451-4E67-C641-845D-7F17ED50B87B}" type="presParOf" srcId="{9319BCC9-E7AD-4182-8AE7-C83FAB7CE885}" destId="{4D4366AE-FAFA-4FFE-B3FA-5CE816F91FED}" srcOrd="3" destOrd="0" presId="urn:microsoft.com/office/officeart/2018/2/layout/IconVerticalSolidList"/>
    <dgm:cxn modelId="{68853C20-656C-9A4B-8B35-5F1DAAA11D11}" type="presParOf" srcId="{9319BCC9-E7AD-4182-8AE7-C83FAB7CE885}" destId="{F8FEC14C-424A-4ACA-9430-B1D8ADE03EFB}" srcOrd="4" destOrd="0" presId="urn:microsoft.com/office/officeart/2018/2/layout/IconVerticalSolidList"/>
    <dgm:cxn modelId="{3A0E8CB8-2315-864A-8308-F73996A7FB8D}" type="presParOf" srcId="{F8FEC14C-424A-4ACA-9430-B1D8ADE03EFB}" destId="{7766DEEB-4F06-4BC9-89EB-15A08AFA5145}" srcOrd="0" destOrd="0" presId="urn:microsoft.com/office/officeart/2018/2/layout/IconVerticalSolidList"/>
    <dgm:cxn modelId="{6D982DED-4158-CB49-9C9D-C2E47A6C0CF0}" type="presParOf" srcId="{F8FEC14C-424A-4ACA-9430-B1D8ADE03EFB}" destId="{9FBECA96-31BB-4CD5-ACAC-E06681F6E66B}" srcOrd="1" destOrd="0" presId="urn:microsoft.com/office/officeart/2018/2/layout/IconVerticalSolidList"/>
    <dgm:cxn modelId="{4C337A8B-88E2-D545-9B14-B7A0151F93CD}" type="presParOf" srcId="{F8FEC14C-424A-4ACA-9430-B1D8ADE03EFB}" destId="{686BA85F-77B6-46D4-BDF2-D5E06E8CF599}" srcOrd="2" destOrd="0" presId="urn:microsoft.com/office/officeart/2018/2/layout/IconVerticalSolidList"/>
    <dgm:cxn modelId="{8EA524FA-1965-4246-BFC3-D3ADEFD9C7FF}" type="presParOf" srcId="{F8FEC14C-424A-4ACA-9430-B1D8ADE03EFB}" destId="{D79A5430-BCC8-45A1-B271-4636886B12D5}" srcOrd="3" destOrd="0" presId="urn:microsoft.com/office/officeart/2018/2/layout/IconVerticalSolidList"/>
    <dgm:cxn modelId="{9787E5C5-922B-9A4F-98F7-EFF14F4DDDC5}" type="presParOf" srcId="{9319BCC9-E7AD-4182-8AE7-C83FAB7CE885}" destId="{0398144F-5BF8-4757-8242-FB54CE694803}" srcOrd="5" destOrd="0" presId="urn:microsoft.com/office/officeart/2018/2/layout/IconVerticalSolidList"/>
    <dgm:cxn modelId="{1DCB55AA-7422-DA41-A9FF-4A79B96E26A5}" type="presParOf" srcId="{9319BCC9-E7AD-4182-8AE7-C83FAB7CE885}" destId="{313A6181-E0F7-4CAB-8C87-92C3E197B41A}" srcOrd="6" destOrd="0" presId="urn:microsoft.com/office/officeart/2018/2/layout/IconVerticalSolidList"/>
    <dgm:cxn modelId="{24DC387E-1680-4D40-BB04-A94FE722D0E3}" type="presParOf" srcId="{313A6181-E0F7-4CAB-8C87-92C3E197B41A}" destId="{69CB8F05-1672-415C-8FD3-B3ABD32C37A2}" srcOrd="0" destOrd="0" presId="urn:microsoft.com/office/officeart/2018/2/layout/IconVerticalSolidList"/>
    <dgm:cxn modelId="{10B6F985-904D-7C4E-93AF-C1CC147081C9}" type="presParOf" srcId="{313A6181-E0F7-4CAB-8C87-92C3E197B41A}" destId="{07634B88-6B57-40B0-85A5-10EE6D5DDE8B}" srcOrd="1" destOrd="0" presId="urn:microsoft.com/office/officeart/2018/2/layout/IconVerticalSolidList"/>
    <dgm:cxn modelId="{BFF5B814-D503-504D-900F-1623D3622C5E}" type="presParOf" srcId="{313A6181-E0F7-4CAB-8C87-92C3E197B41A}" destId="{E23B73DA-42F1-48E8-B1DE-0F9552E9CF45}" srcOrd="2" destOrd="0" presId="urn:microsoft.com/office/officeart/2018/2/layout/IconVerticalSolidList"/>
    <dgm:cxn modelId="{5FAC8A22-5941-5843-98E2-33BED48CA48A}" type="presParOf" srcId="{313A6181-E0F7-4CAB-8C87-92C3E197B41A}" destId="{28BE2A35-8188-4DF6-891E-AC284CBEBD5A}" srcOrd="3" destOrd="0" presId="urn:microsoft.com/office/officeart/2018/2/layout/IconVerticalSolidList"/>
    <dgm:cxn modelId="{D3BAC50F-5CB7-4D4F-BF6D-E35B172AD157}" type="presParOf" srcId="{9319BCC9-E7AD-4182-8AE7-C83FAB7CE885}" destId="{3C2B4A2B-AAE3-4660-AF22-8561491EE653}" srcOrd="7" destOrd="0" presId="urn:microsoft.com/office/officeart/2018/2/layout/IconVerticalSolidList"/>
    <dgm:cxn modelId="{D06F7CDA-9E94-3B47-B972-C1164AC1FCE5}" type="presParOf" srcId="{9319BCC9-E7AD-4182-8AE7-C83FAB7CE885}" destId="{73FE3705-4326-4800-9504-5146C25D6DDB}" srcOrd="8" destOrd="0" presId="urn:microsoft.com/office/officeart/2018/2/layout/IconVerticalSolidList"/>
    <dgm:cxn modelId="{85660AEB-C58D-2545-A255-DF0FD094E395}" type="presParOf" srcId="{73FE3705-4326-4800-9504-5146C25D6DDB}" destId="{814E69D9-7350-4252-A2DB-6EDBD859F36B}" srcOrd="0" destOrd="0" presId="urn:microsoft.com/office/officeart/2018/2/layout/IconVerticalSolidList"/>
    <dgm:cxn modelId="{DBAD4D02-7BC9-BF48-8768-C7F6646538E4}" type="presParOf" srcId="{73FE3705-4326-4800-9504-5146C25D6DDB}" destId="{7E3D83A5-48AD-496E-9738-D459F3807F08}" srcOrd="1" destOrd="0" presId="urn:microsoft.com/office/officeart/2018/2/layout/IconVerticalSolidList"/>
    <dgm:cxn modelId="{52CDBF1E-38D1-CB48-94D5-25816B2C2287}" type="presParOf" srcId="{73FE3705-4326-4800-9504-5146C25D6DDB}" destId="{877471E8-06C7-438B-9937-47A962FC6FAF}" srcOrd="2" destOrd="0" presId="urn:microsoft.com/office/officeart/2018/2/layout/IconVerticalSolidList"/>
    <dgm:cxn modelId="{CE4C5BB5-BE07-C147-BE18-A27AEDB6FF32}" type="presParOf" srcId="{73FE3705-4326-4800-9504-5146C25D6DDB}" destId="{27172C2B-56FA-4114-A76B-512D4F5FE05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3A7D38C-39BB-41A1-9F0E-175F57C69C8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6BA2DBA-9468-4A79-831B-FBB36746E426}">
      <dgm:prSet/>
      <dgm:spPr/>
      <dgm:t>
        <a:bodyPr/>
        <a:lstStyle/>
        <a:p>
          <a:pPr>
            <a:lnSpc>
              <a:spcPct val="100000"/>
            </a:lnSpc>
          </a:pPr>
          <a:r>
            <a:rPr lang="en-GB"/>
            <a:t>Allows new suppliers to join at any point</a:t>
          </a:r>
          <a:endParaRPr lang="en-US"/>
        </a:p>
      </dgm:t>
    </dgm:pt>
    <dgm:pt modelId="{8E6CBFE2-A13B-4737-9CB3-48D3875F2D3C}" type="parTrans" cxnId="{93E67BDF-6DF4-4277-9CD9-8B9B37D892FC}">
      <dgm:prSet/>
      <dgm:spPr/>
      <dgm:t>
        <a:bodyPr/>
        <a:lstStyle/>
        <a:p>
          <a:endParaRPr lang="en-US"/>
        </a:p>
      </dgm:t>
    </dgm:pt>
    <dgm:pt modelId="{487015BD-671E-450A-A468-0FEB25371196}" type="sibTrans" cxnId="{93E67BDF-6DF4-4277-9CD9-8B9B37D892FC}">
      <dgm:prSet/>
      <dgm:spPr/>
      <dgm:t>
        <a:bodyPr/>
        <a:lstStyle/>
        <a:p>
          <a:endParaRPr lang="en-US"/>
        </a:p>
      </dgm:t>
    </dgm:pt>
    <dgm:pt modelId="{CB500A8F-F936-4136-A2CF-9D3245D02172}">
      <dgm:prSet/>
      <dgm:spPr/>
      <dgm:t>
        <a:bodyPr/>
        <a:lstStyle/>
        <a:p>
          <a:pPr>
            <a:lnSpc>
              <a:spcPct val="100000"/>
            </a:lnSpc>
          </a:pPr>
          <a:r>
            <a:rPr lang="en-GB" dirty="0"/>
            <a:t>Mini Competition must be undertaken when using the DPS, ensuring the CCIN is promoting industry best practice</a:t>
          </a:r>
          <a:endParaRPr lang="en-US" dirty="0"/>
        </a:p>
      </dgm:t>
    </dgm:pt>
    <dgm:pt modelId="{9D989F79-E394-4945-834B-1D401495849E}" type="parTrans" cxnId="{109B3886-A126-410E-8F39-CEDFB5E76037}">
      <dgm:prSet/>
      <dgm:spPr/>
      <dgm:t>
        <a:bodyPr/>
        <a:lstStyle/>
        <a:p>
          <a:endParaRPr lang="en-US"/>
        </a:p>
      </dgm:t>
    </dgm:pt>
    <dgm:pt modelId="{292D52F9-2D92-4E6F-85A3-BA42EDB1C81D}" type="sibTrans" cxnId="{109B3886-A126-410E-8F39-CEDFB5E76037}">
      <dgm:prSet/>
      <dgm:spPr/>
      <dgm:t>
        <a:bodyPr/>
        <a:lstStyle/>
        <a:p>
          <a:endParaRPr lang="en-US"/>
        </a:p>
      </dgm:t>
    </dgm:pt>
    <dgm:pt modelId="{907E8B1F-DF58-4388-BC74-319DDF342657}">
      <dgm:prSet/>
      <dgm:spPr/>
      <dgm:t>
        <a:bodyPr/>
        <a:lstStyle/>
        <a:p>
          <a:pPr>
            <a:lnSpc>
              <a:spcPct val="100000"/>
            </a:lnSpc>
          </a:pPr>
          <a:r>
            <a:rPr lang="en-GB" dirty="0"/>
            <a:t>As pre-checking has already been done, there are no financial limits on the mini-competition process</a:t>
          </a:r>
          <a:endParaRPr lang="en-US" dirty="0"/>
        </a:p>
      </dgm:t>
    </dgm:pt>
    <dgm:pt modelId="{C088C001-4FF1-4CFF-ACFD-850694B79588}" type="parTrans" cxnId="{1CF48AFD-2BA3-4115-AB65-642E872DC361}">
      <dgm:prSet/>
      <dgm:spPr/>
      <dgm:t>
        <a:bodyPr/>
        <a:lstStyle/>
        <a:p>
          <a:endParaRPr lang="en-US"/>
        </a:p>
      </dgm:t>
    </dgm:pt>
    <dgm:pt modelId="{0DF7041A-E21E-4BDC-A43A-EA8CA3DE62D8}" type="sibTrans" cxnId="{1CF48AFD-2BA3-4115-AB65-642E872DC361}">
      <dgm:prSet/>
      <dgm:spPr/>
      <dgm:t>
        <a:bodyPr/>
        <a:lstStyle/>
        <a:p>
          <a:endParaRPr lang="en-US"/>
        </a:p>
      </dgm:t>
    </dgm:pt>
    <dgm:pt modelId="{35E50A82-6AF0-42A9-8550-9D01DBB11AB4}">
      <dgm:prSet/>
      <dgm:spPr/>
      <dgm:t>
        <a:bodyPr/>
        <a:lstStyle/>
        <a:p>
          <a:pPr>
            <a:lnSpc>
              <a:spcPct val="100000"/>
            </a:lnSpc>
          </a:pPr>
          <a:r>
            <a:rPr lang="en-GB" dirty="0"/>
            <a:t>5-year contract 2020-2025</a:t>
          </a:r>
          <a:endParaRPr lang="en-US" dirty="0"/>
        </a:p>
      </dgm:t>
    </dgm:pt>
    <dgm:pt modelId="{121B08AA-6DD6-4CAE-A57D-1B43A69C5BE4}" type="parTrans" cxnId="{91EBA033-C271-4333-8BBB-DCD1ADE96496}">
      <dgm:prSet/>
      <dgm:spPr/>
      <dgm:t>
        <a:bodyPr/>
        <a:lstStyle/>
        <a:p>
          <a:endParaRPr lang="en-US"/>
        </a:p>
      </dgm:t>
    </dgm:pt>
    <dgm:pt modelId="{602E48C8-D818-40EA-80B2-A81387D9FE92}" type="sibTrans" cxnId="{91EBA033-C271-4333-8BBB-DCD1ADE96496}">
      <dgm:prSet/>
      <dgm:spPr/>
      <dgm:t>
        <a:bodyPr/>
        <a:lstStyle/>
        <a:p>
          <a:endParaRPr lang="en-US"/>
        </a:p>
      </dgm:t>
    </dgm:pt>
    <dgm:pt modelId="{1E6F64AB-FEF1-6A43-91D5-D85CF823719C}">
      <dgm:prSet/>
      <dgm:spPr/>
      <dgm:t>
        <a:bodyPr/>
        <a:lstStyle/>
        <a:p>
          <a:pPr>
            <a:lnSpc>
              <a:spcPct val="100000"/>
            </a:lnSpc>
          </a:pPr>
          <a:r>
            <a:rPr lang="en-GB" b="0" i="0"/>
            <a:t>Councils often need to move quickly and flexibly to be on the front foot when it comes to ‘doing things differently’.</a:t>
          </a:r>
          <a:endParaRPr lang="en-GB"/>
        </a:p>
      </dgm:t>
    </dgm:pt>
    <dgm:pt modelId="{202280C8-3F15-1145-9DC4-19F2E23D332A}" type="parTrans" cxnId="{766CD6D8-C5E3-BA44-8F53-894E43D53201}">
      <dgm:prSet/>
      <dgm:spPr/>
      <dgm:t>
        <a:bodyPr/>
        <a:lstStyle/>
        <a:p>
          <a:endParaRPr lang="en-GB"/>
        </a:p>
      </dgm:t>
    </dgm:pt>
    <dgm:pt modelId="{244833AB-A4CE-224E-BBAA-629575430CCC}" type="sibTrans" cxnId="{766CD6D8-C5E3-BA44-8F53-894E43D53201}">
      <dgm:prSet/>
      <dgm:spPr/>
      <dgm:t>
        <a:bodyPr/>
        <a:lstStyle/>
        <a:p>
          <a:endParaRPr lang="en-GB"/>
        </a:p>
      </dgm:t>
    </dgm:pt>
    <dgm:pt modelId="{44FB85F9-481A-7D4D-920A-6619E8D089EF}">
      <dgm:prSet/>
      <dgm:spPr/>
      <dgm:t>
        <a:bodyPr/>
        <a:lstStyle/>
        <a:p>
          <a:pPr>
            <a:lnSpc>
              <a:spcPct val="100000"/>
            </a:lnSpc>
          </a:pPr>
          <a:r>
            <a:rPr lang="en-GB" b="0" i="0"/>
            <a:t>Sometimes it is necessary to bring in extra capacity and specific expertise to be able to do this, and there can also be a need to seek independent challenge to test assumptions and policy design</a:t>
          </a:r>
        </a:p>
      </dgm:t>
    </dgm:pt>
    <dgm:pt modelId="{FC11FC5E-96D5-E443-A17E-4D71C49DC4FE}" type="parTrans" cxnId="{D5543CC0-E428-6F49-98A1-26AF9835E65B}">
      <dgm:prSet/>
      <dgm:spPr/>
      <dgm:t>
        <a:bodyPr/>
        <a:lstStyle/>
        <a:p>
          <a:endParaRPr lang="en-GB"/>
        </a:p>
      </dgm:t>
    </dgm:pt>
    <dgm:pt modelId="{BC88E5B4-7984-A642-8394-5E38A15BA4E6}" type="sibTrans" cxnId="{D5543CC0-E428-6F49-98A1-26AF9835E65B}">
      <dgm:prSet/>
      <dgm:spPr/>
      <dgm:t>
        <a:bodyPr/>
        <a:lstStyle/>
        <a:p>
          <a:endParaRPr lang="en-GB"/>
        </a:p>
      </dgm:t>
    </dgm:pt>
    <dgm:pt modelId="{2EC2B1B9-2BEF-4961-A764-1E129832E609}" type="pres">
      <dgm:prSet presAssocID="{93A7D38C-39BB-41A1-9F0E-175F57C69C83}" presName="root" presStyleCnt="0">
        <dgm:presLayoutVars>
          <dgm:dir/>
          <dgm:resizeHandles val="exact"/>
        </dgm:presLayoutVars>
      </dgm:prSet>
      <dgm:spPr/>
    </dgm:pt>
    <dgm:pt modelId="{B30B9E66-8F85-234F-B330-0D5D095842D5}" type="pres">
      <dgm:prSet presAssocID="{1E6F64AB-FEF1-6A43-91D5-D85CF823719C}" presName="compNode" presStyleCnt="0"/>
      <dgm:spPr/>
    </dgm:pt>
    <dgm:pt modelId="{5130BA72-0928-DD49-8AA3-6759F1FB12F6}" type="pres">
      <dgm:prSet presAssocID="{1E6F64AB-FEF1-6A43-91D5-D85CF823719C}" presName="bgRect" presStyleLbl="bgShp" presStyleIdx="0" presStyleCnt="6"/>
      <dgm:spPr/>
    </dgm:pt>
    <dgm:pt modelId="{17978AC6-D5B3-A140-A49A-31AF72BB50AA}" type="pres">
      <dgm:prSet presAssocID="{1E6F64AB-FEF1-6A43-91D5-D85CF823719C}" presName="iconRect" presStyleLbl="nod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Aspiration with solid fill"/>
        </a:ext>
      </dgm:extLst>
    </dgm:pt>
    <dgm:pt modelId="{62B44B6A-7D6B-B140-A79F-20A09372593D}" type="pres">
      <dgm:prSet presAssocID="{1E6F64AB-FEF1-6A43-91D5-D85CF823719C}" presName="spaceRect" presStyleCnt="0"/>
      <dgm:spPr/>
    </dgm:pt>
    <dgm:pt modelId="{E177333A-C4BF-764B-8017-44B3B5E59E66}" type="pres">
      <dgm:prSet presAssocID="{1E6F64AB-FEF1-6A43-91D5-D85CF823719C}" presName="parTx" presStyleLbl="revTx" presStyleIdx="0" presStyleCnt="6">
        <dgm:presLayoutVars>
          <dgm:chMax val="0"/>
          <dgm:chPref val="0"/>
        </dgm:presLayoutVars>
      </dgm:prSet>
      <dgm:spPr/>
    </dgm:pt>
    <dgm:pt modelId="{9DF4E475-50EC-9344-A8F4-B4DAC37958E5}" type="pres">
      <dgm:prSet presAssocID="{244833AB-A4CE-224E-BBAA-629575430CCC}" presName="sibTrans" presStyleCnt="0"/>
      <dgm:spPr/>
    </dgm:pt>
    <dgm:pt modelId="{ED5607F6-BB3B-4E40-A127-63C17BF128CB}" type="pres">
      <dgm:prSet presAssocID="{44FB85F9-481A-7D4D-920A-6619E8D089EF}" presName="compNode" presStyleCnt="0"/>
      <dgm:spPr/>
    </dgm:pt>
    <dgm:pt modelId="{983B6B9A-EDDC-3B4E-AFA1-D7F3B73DB3A9}" type="pres">
      <dgm:prSet presAssocID="{44FB85F9-481A-7D4D-920A-6619E8D089EF}" presName="bgRect" presStyleLbl="bgShp" presStyleIdx="1" presStyleCnt="6"/>
      <dgm:spPr/>
    </dgm:pt>
    <dgm:pt modelId="{E537595D-B2B7-3948-88B0-17673156D42C}" type="pres">
      <dgm:prSet presAssocID="{44FB85F9-481A-7D4D-920A-6619E8D089EF}"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ell Tower with solid fill"/>
        </a:ext>
      </dgm:extLst>
    </dgm:pt>
    <dgm:pt modelId="{46DF512C-274A-2B4A-B548-08D266DF4ACD}" type="pres">
      <dgm:prSet presAssocID="{44FB85F9-481A-7D4D-920A-6619E8D089EF}" presName="spaceRect" presStyleCnt="0"/>
      <dgm:spPr/>
    </dgm:pt>
    <dgm:pt modelId="{1FD12FF9-601B-994E-9639-19EB7BCD006C}" type="pres">
      <dgm:prSet presAssocID="{44FB85F9-481A-7D4D-920A-6619E8D089EF}" presName="parTx" presStyleLbl="revTx" presStyleIdx="1" presStyleCnt="6">
        <dgm:presLayoutVars>
          <dgm:chMax val="0"/>
          <dgm:chPref val="0"/>
        </dgm:presLayoutVars>
      </dgm:prSet>
      <dgm:spPr/>
    </dgm:pt>
    <dgm:pt modelId="{69DF03E2-4E0A-AC49-AB9E-3F263C9299DF}" type="pres">
      <dgm:prSet presAssocID="{BC88E5B4-7984-A642-8394-5E38A15BA4E6}" presName="sibTrans" presStyleCnt="0"/>
      <dgm:spPr/>
    </dgm:pt>
    <dgm:pt modelId="{E92AA47E-429E-47BF-A7E3-5D0F4624027C}" type="pres">
      <dgm:prSet presAssocID="{907E8B1F-DF58-4388-BC74-319DDF342657}" presName="compNode" presStyleCnt="0"/>
      <dgm:spPr/>
    </dgm:pt>
    <dgm:pt modelId="{879465C3-972A-4BAD-BC49-534049BAF8AA}" type="pres">
      <dgm:prSet presAssocID="{907E8B1F-DF58-4388-BC74-319DDF342657}" presName="bgRect" presStyleLbl="bgShp" presStyleIdx="2" presStyleCnt="6"/>
      <dgm:spPr/>
    </dgm:pt>
    <dgm:pt modelId="{1AD0674C-B27A-4254-9E5D-E427019C82D1}" type="pres">
      <dgm:prSet presAssocID="{907E8B1F-DF58-4388-BC74-319DDF34265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a:ext>
      </dgm:extLst>
    </dgm:pt>
    <dgm:pt modelId="{A45C0160-E66B-4814-B003-68E94DA067C8}" type="pres">
      <dgm:prSet presAssocID="{907E8B1F-DF58-4388-BC74-319DDF342657}" presName="spaceRect" presStyleCnt="0"/>
      <dgm:spPr/>
    </dgm:pt>
    <dgm:pt modelId="{51A2AACA-9FBF-4E04-8E3E-E973A1BBCC7E}" type="pres">
      <dgm:prSet presAssocID="{907E8B1F-DF58-4388-BC74-319DDF342657}" presName="parTx" presStyleLbl="revTx" presStyleIdx="2" presStyleCnt="6">
        <dgm:presLayoutVars>
          <dgm:chMax val="0"/>
          <dgm:chPref val="0"/>
        </dgm:presLayoutVars>
      </dgm:prSet>
      <dgm:spPr/>
    </dgm:pt>
    <dgm:pt modelId="{D20FFE09-462F-421D-A8CE-7B0CE4DAA4D6}" type="pres">
      <dgm:prSet presAssocID="{0DF7041A-E21E-4BDC-A43A-EA8CA3DE62D8}" presName="sibTrans" presStyleCnt="0"/>
      <dgm:spPr/>
    </dgm:pt>
    <dgm:pt modelId="{2E1FCA80-818F-48C4-8F1E-3C2A70DE8D85}" type="pres">
      <dgm:prSet presAssocID="{CB500A8F-F936-4136-A2CF-9D3245D02172}" presName="compNode" presStyleCnt="0"/>
      <dgm:spPr/>
    </dgm:pt>
    <dgm:pt modelId="{35AEE5AD-08F4-44BF-B047-A579A4CC3066}" type="pres">
      <dgm:prSet presAssocID="{CB500A8F-F936-4136-A2CF-9D3245D02172}" presName="bgRect" presStyleLbl="bgShp" presStyleIdx="3" presStyleCnt="6"/>
      <dgm:spPr/>
    </dgm:pt>
    <dgm:pt modelId="{86113F4B-578F-46BB-9B92-0DDC0D0EB5C5}" type="pres">
      <dgm:prSet presAssocID="{CB500A8F-F936-4136-A2CF-9D3245D0217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esentation with Checklist"/>
        </a:ext>
      </dgm:extLst>
    </dgm:pt>
    <dgm:pt modelId="{D1F5C9EE-6445-430F-B5BB-2179BC44F3D7}" type="pres">
      <dgm:prSet presAssocID="{CB500A8F-F936-4136-A2CF-9D3245D02172}" presName="spaceRect" presStyleCnt="0"/>
      <dgm:spPr/>
    </dgm:pt>
    <dgm:pt modelId="{C491FF8B-44B9-4491-BF2A-03FFBC4CE0E9}" type="pres">
      <dgm:prSet presAssocID="{CB500A8F-F936-4136-A2CF-9D3245D02172}" presName="parTx" presStyleLbl="revTx" presStyleIdx="3" presStyleCnt="6">
        <dgm:presLayoutVars>
          <dgm:chMax val="0"/>
          <dgm:chPref val="0"/>
        </dgm:presLayoutVars>
      </dgm:prSet>
      <dgm:spPr/>
    </dgm:pt>
    <dgm:pt modelId="{47E51B4E-87D9-480C-845D-14EF88DDE24A}" type="pres">
      <dgm:prSet presAssocID="{292D52F9-2D92-4E6F-85A3-BA42EDB1C81D}" presName="sibTrans" presStyleCnt="0"/>
      <dgm:spPr/>
    </dgm:pt>
    <dgm:pt modelId="{12332B2D-B536-41D3-8665-89C02C230E8B}" type="pres">
      <dgm:prSet presAssocID="{16BA2DBA-9468-4A79-831B-FBB36746E426}" presName="compNode" presStyleCnt="0"/>
      <dgm:spPr/>
    </dgm:pt>
    <dgm:pt modelId="{2CE83F0E-C240-4A92-9234-5DD7406C696D}" type="pres">
      <dgm:prSet presAssocID="{16BA2DBA-9468-4A79-831B-FBB36746E426}" presName="bgRect" presStyleLbl="bgShp" presStyleIdx="4" presStyleCnt="6"/>
      <dgm:spPr/>
    </dgm:pt>
    <dgm:pt modelId="{6CFD2441-C85F-4A06-A4AB-E96483215077}" type="pres">
      <dgm:prSet presAssocID="{16BA2DBA-9468-4A79-831B-FBB36746E42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andshake"/>
        </a:ext>
      </dgm:extLst>
    </dgm:pt>
    <dgm:pt modelId="{15CD7E66-236E-4B55-B00C-E2509C1C782A}" type="pres">
      <dgm:prSet presAssocID="{16BA2DBA-9468-4A79-831B-FBB36746E426}" presName="spaceRect" presStyleCnt="0"/>
      <dgm:spPr/>
    </dgm:pt>
    <dgm:pt modelId="{5CC9A5AC-226A-495E-B7BC-0296F03620BA}" type="pres">
      <dgm:prSet presAssocID="{16BA2DBA-9468-4A79-831B-FBB36746E426}" presName="parTx" presStyleLbl="revTx" presStyleIdx="4" presStyleCnt="6">
        <dgm:presLayoutVars>
          <dgm:chMax val="0"/>
          <dgm:chPref val="0"/>
        </dgm:presLayoutVars>
      </dgm:prSet>
      <dgm:spPr/>
    </dgm:pt>
    <dgm:pt modelId="{5E09EE9F-9C61-4115-BF3E-9C6CA14BBBC1}" type="pres">
      <dgm:prSet presAssocID="{487015BD-671E-450A-A468-0FEB25371196}" presName="sibTrans" presStyleCnt="0"/>
      <dgm:spPr/>
    </dgm:pt>
    <dgm:pt modelId="{D2A0645E-9DC4-44CC-8EEB-19CECE2EA584}" type="pres">
      <dgm:prSet presAssocID="{35E50A82-6AF0-42A9-8550-9D01DBB11AB4}" presName="compNode" presStyleCnt="0"/>
      <dgm:spPr/>
    </dgm:pt>
    <dgm:pt modelId="{E6C5B550-931F-4069-B3AC-32F487059945}" type="pres">
      <dgm:prSet presAssocID="{35E50A82-6AF0-42A9-8550-9D01DBB11AB4}" presName="bgRect" presStyleLbl="bgShp" presStyleIdx="5" presStyleCnt="6"/>
      <dgm:spPr/>
    </dgm:pt>
    <dgm:pt modelId="{B4F84C09-45D3-4D2E-9C61-1076730D2247}" type="pres">
      <dgm:prSet presAssocID="{35E50A82-6AF0-42A9-8550-9D01DBB11AB4}"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ntract"/>
        </a:ext>
      </dgm:extLst>
    </dgm:pt>
    <dgm:pt modelId="{E5A56B8E-0B5F-4777-8405-26151C51470E}" type="pres">
      <dgm:prSet presAssocID="{35E50A82-6AF0-42A9-8550-9D01DBB11AB4}" presName="spaceRect" presStyleCnt="0"/>
      <dgm:spPr/>
    </dgm:pt>
    <dgm:pt modelId="{219A2C63-D707-4865-8834-4909C0C24E40}" type="pres">
      <dgm:prSet presAssocID="{35E50A82-6AF0-42A9-8550-9D01DBB11AB4}" presName="parTx" presStyleLbl="revTx" presStyleIdx="5" presStyleCnt="6">
        <dgm:presLayoutVars>
          <dgm:chMax val="0"/>
          <dgm:chPref val="0"/>
        </dgm:presLayoutVars>
      </dgm:prSet>
      <dgm:spPr/>
    </dgm:pt>
  </dgm:ptLst>
  <dgm:cxnLst>
    <dgm:cxn modelId="{001A0B1A-511A-7743-BFB9-B2BF9E7504C8}" type="presOf" srcId="{44FB85F9-481A-7D4D-920A-6619E8D089EF}" destId="{1FD12FF9-601B-994E-9639-19EB7BCD006C}" srcOrd="0" destOrd="0" presId="urn:microsoft.com/office/officeart/2018/2/layout/IconVerticalSolidList"/>
    <dgm:cxn modelId="{91EBA033-C271-4333-8BBB-DCD1ADE96496}" srcId="{93A7D38C-39BB-41A1-9F0E-175F57C69C83}" destId="{35E50A82-6AF0-42A9-8550-9D01DBB11AB4}" srcOrd="5" destOrd="0" parTransId="{121B08AA-6DD6-4CAE-A57D-1B43A69C5BE4}" sibTransId="{602E48C8-D818-40EA-80B2-A81387D9FE92}"/>
    <dgm:cxn modelId="{7AFA0055-C61E-4755-AFC0-556E39A3FF3A}" type="presOf" srcId="{93A7D38C-39BB-41A1-9F0E-175F57C69C83}" destId="{2EC2B1B9-2BEF-4961-A764-1E129832E609}" srcOrd="0" destOrd="0" presId="urn:microsoft.com/office/officeart/2018/2/layout/IconVerticalSolidList"/>
    <dgm:cxn modelId="{DF838175-4818-D44A-A940-F5928DE41AA7}" type="presOf" srcId="{35E50A82-6AF0-42A9-8550-9D01DBB11AB4}" destId="{219A2C63-D707-4865-8834-4909C0C24E40}" srcOrd="0" destOrd="0" presId="urn:microsoft.com/office/officeart/2018/2/layout/IconVerticalSolidList"/>
    <dgm:cxn modelId="{109B3886-A126-410E-8F39-CEDFB5E76037}" srcId="{93A7D38C-39BB-41A1-9F0E-175F57C69C83}" destId="{CB500A8F-F936-4136-A2CF-9D3245D02172}" srcOrd="3" destOrd="0" parTransId="{9D989F79-E394-4945-834B-1D401495849E}" sibTransId="{292D52F9-2D92-4E6F-85A3-BA42EDB1C81D}"/>
    <dgm:cxn modelId="{7DB7D7A2-AA44-144D-B994-5195B1E4C359}" type="presOf" srcId="{CB500A8F-F936-4136-A2CF-9D3245D02172}" destId="{C491FF8B-44B9-4491-BF2A-03FFBC4CE0E9}" srcOrd="0" destOrd="0" presId="urn:microsoft.com/office/officeart/2018/2/layout/IconVerticalSolidList"/>
    <dgm:cxn modelId="{DA1269B9-94CC-7F46-99B5-AE2395A3B3BC}" type="presOf" srcId="{1E6F64AB-FEF1-6A43-91D5-D85CF823719C}" destId="{E177333A-C4BF-764B-8017-44B3B5E59E66}" srcOrd="0" destOrd="0" presId="urn:microsoft.com/office/officeart/2018/2/layout/IconVerticalSolidList"/>
    <dgm:cxn modelId="{D5543CC0-E428-6F49-98A1-26AF9835E65B}" srcId="{93A7D38C-39BB-41A1-9F0E-175F57C69C83}" destId="{44FB85F9-481A-7D4D-920A-6619E8D089EF}" srcOrd="1" destOrd="0" parTransId="{FC11FC5E-96D5-E443-A17E-4D71C49DC4FE}" sibTransId="{BC88E5B4-7984-A642-8394-5E38A15BA4E6}"/>
    <dgm:cxn modelId="{4B93BFC9-614B-9148-A98D-81A2BBA192A9}" type="presOf" srcId="{16BA2DBA-9468-4A79-831B-FBB36746E426}" destId="{5CC9A5AC-226A-495E-B7BC-0296F03620BA}" srcOrd="0" destOrd="0" presId="urn:microsoft.com/office/officeart/2018/2/layout/IconVerticalSolidList"/>
    <dgm:cxn modelId="{766CD6D8-C5E3-BA44-8F53-894E43D53201}" srcId="{93A7D38C-39BB-41A1-9F0E-175F57C69C83}" destId="{1E6F64AB-FEF1-6A43-91D5-D85CF823719C}" srcOrd="0" destOrd="0" parTransId="{202280C8-3F15-1145-9DC4-19F2E23D332A}" sibTransId="{244833AB-A4CE-224E-BBAA-629575430CCC}"/>
    <dgm:cxn modelId="{93E67BDF-6DF4-4277-9CD9-8B9B37D892FC}" srcId="{93A7D38C-39BB-41A1-9F0E-175F57C69C83}" destId="{16BA2DBA-9468-4A79-831B-FBB36746E426}" srcOrd="4" destOrd="0" parTransId="{8E6CBFE2-A13B-4737-9CB3-48D3875F2D3C}" sibTransId="{487015BD-671E-450A-A468-0FEB25371196}"/>
    <dgm:cxn modelId="{4F711CFD-7971-DE4B-8DE2-39DF6D0A2062}" type="presOf" srcId="{907E8B1F-DF58-4388-BC74-319DDF342657}" destId="{51A2AACA-9FBF-4E04-8E3E-E973A1BBCC7E}" srcOrd="0" destOrd="0" presId="urn:microsoft.com/office/officeart/2018/2/layout/IconVerticalSolidList"/>
    <dgm:cxn modelId="{1CF48AFD-2BA3-4115-AB65-642E872DC361}" srcId="{93A7D38C-39BB-41A1-9F0E-175F57C69C83}" destId="{907E8B1F-DF58-4388-BC74-319DDF342657}" srcOrd="2" destOrd="0" parTransId="{C088C001-4FF1-4CFF-ACFD-850694B79588}" sibTransId="{0DF7041A-E21E-4BDC-A43A-EA8CA3DE62D8}"/>
    <dgm:cxn modelId="{DDC32C26-4642-A347-973B-9305A0F32A13}" type="presParOf" srcId="{2EC2B1B9-2BEF-4961-A764-1E129832E609}" destId="{B30B9E66-8F85-234F-B330-0D5D095842D5}" srcOrd="0" destOrd="0" presId="urn:microsoft.com/office/officeart/2018/2/layout/IconVerticalSolidList"/>
    <dgm:cxn modelId="{20735E04-190A-8647-909F-EA85E7619C29}" type="presParOf" srcId="{B30B9E66-8F85-234F-B330-0D5D095842D5}" destId="{5130BA72-0928-DD49-8AA3-6759F1FB12F6}" srcOrd="0" destOrd="0" presId="urn:microsoft.com/office/officeart/2018/2/layout/IconVerticalSolidList"/>
    <dgm:cxn modelId="{C4F686C2-445A-D246-9A1A-45F9FB450AF1}" type="presParOf" srcId="{B30B9E66-8F85-234F-B330-0D5D095842D5}" destId="{17978AC6-D5B3-A140-A49A-31AF72BB50AA}" srcOrd="1" destOrd="0" presId="urn:microsoft.com/office/officeart/2018/2/layout/IconVerticalSolidList"/>
    <dgm:cxn modelId="{B268E183-945F-724D-A4CC-122D37B781C2}" type="presParOf" srcId="{B30B9E66-8F85-234F-B330-0D5D095842D5}" destId="{62B44B6A-7D6B-B140-A79F-20A09372593D}" srcOrd="2" destOrd="0" presId="urn:microsoft.com/office/officeart/2018/2/layout/IconVerticalSolidList"/>
    <dgm:cxn modelId="{480AFFEC-127B-8E45-8A9C-674AF32B77FA}" type="presParOf" srcId="{B30B9E66-8F85-234F-B330-0D5D095842D5}" destId="{E177333A-C4BF-764B-8017-44B3B5E59E66}" srcOrd="3" destOrd="0" presId="urn:microsoft.com/office/officeart/2018/2/layout/IconVerticalSolidList"/>
    <dgm:cxn modelId="{8494663B-D5EA-114C-B382-8578ABA06EED}" type="presParOf" srcId="{2EC2B1B9-2BEF-4961-A764-1E129832E609}" destId="{9DF4E475-50EC-9344-A8F4-B4DAC37958E5}" srcOrd="1" destOrd="0" presId="urn:microsoft.com/office/officeart/2018/2/layout/IconVerticalSolidList"/>
    <dgm:cxn modelId="{5E67FCA5-B400-E94A-A8BF-634C2E2A6C4E}" type="presParOf" srcId="{2EC2B1B9-2BEF-4961-A764-1E129832E609}" destId="{ED5607F6-BB3B-4E40-A127-63C17BF128CB}" srcOrd="2" destOrd="0" presId="urn:microsoft.com/office/officeart/2018/2/layout/IconVerticalSolidList"/>
    <dgm:cxn modelId="{B16309E8-11EC-A14A-893F-60B2B07BF65B}" type="presParOf" srcId="{ED5607F6-BB3B-4E40-A127-63C17BF128CB}" destId="{983B6B9A-EDDC-3B4E-AFA1-D7F3B73DB3A9}" srcOrd="0" destOrd="0" presId="urn:microsoft.com/office/officeart/2018/2/layout/IconVerticalSolidList"/>
    <dgm:cxn modelId="{280F3999-9B1F-F741-A61E-7D72CA51170F}" type="presParOf" srcId="{ED5607F6-BB3B-4E40-A127-63C17BF128CB}" destId="{E537595D-B2B7-3948-88B0-17673156D42C}" srcOrd="1" destOrd="0" presId="urn:microsoft.com/office/officeart/2018/2/layout/IconVerticalSolidList"/>
    <dgm:cxn modelId="{E2B10AA5-36B2-0A45-A9D2-C3035B1FAD2E}" type="presParOf" srcId="{ED5607F6-BB3B-4E40-A127-63C17BF128CB}" destId="{46DF512C-274A-2B4A-B548-08D266DF4ACD}" srcOrd="2" destOrd="0" presId="urn:microsoft.com/office/officeart/2018/2/layout/IconVerticalSolidList"/>
    <dgm:cxn modelId="{1833103D-79D1-764F-9FE1-5D4190914432}" type="presParOf" srcId="{ED5607F6-BB3B-4E40-A127-63C17BF128CB}" destId="{1FD12FF9-601B-994E-9639-19EB7BCD006C}" srcOrd="3" destOrd="0" presId="urn:microsoft.com/office/officeart/2018/2/layout/IconVerticalSolidList"/>
    <dgm:cxn modelId="{22AF611C-67D1-8D4F-AE9A-86D349337D6E}" type="presParOf" srcId="{2EC2B1B9-2BEF-4961-A764-1E129832E609}" destId="{69DF03E2-4E0A-AC49-AB9E-3F263C9299DF}" srcOrd="3" destOrd="0" presId="urn:microsoft.com/office/officeart/2018/2/layout/IconVerticalSolidList"/>
    <dgm:cxn modelId="{3EDC9B20-12CF-2F4F-A87B-A2F9990ACAD0}" type="presParOf" srcId="{2EC2B1B9-2BEF-4961-A764-1E129832E609}" destId="{E92AA47E-429E-47BF-A7E3-5D0F4624027C}" srcOrd="4" destOrd="0" presId="urn:microsoft.com/office/officeart/2018/2/layout/IconVerticalSolidList"/>
    <dgm:cxn modelId="{4A3FD591-E42A-4C4A-AAEF-5238BE8E48AC}" type="presParOf" srcId="{E92AA47E-429E-47BF-A7E3-5D0F4624027C}" destId="{879465C3-972A-4BAD-BC49-534049BAF8AA}" srcOrd="0" destOrd="0" presId="urn:microsoft.com/office/officeart/2018/2/layout/IconVerticalSolidList"/>
    <dgm:cxn modelId="{70566969-8C36-824E-81F7-FB1019AC7197}" type="presParOf" srcId="{E92AA47E-429E-47BF-A7E3-5D0F4624027C}" destId="{1AD0674C-B27A-4254-9E5D-E427019C82D1}" srcOrd="1" destOrd="0" presId="urn:microsoft.com/office/officeart/2018/2/layout/IconVerticalSolidList"/>
    <dgm:cxn modelId="{F1D685D4-028A-3A48-AEDB-165208BB90B9}" type="presParOf" srcId="{E92AA47E-429E-47BF-A7E3-5D0F4624027C}" destId="{A45C0160-E66B-4814-B003-68E94DA067C8}" srcOrd="2" destOrd="0" presId="urn:microsoft.com/office/officeart/2018/2/layout/IconVerticalSolidList"/>
    <dgm:cxn modelId="{81561F9C-002A-C74E-B0CB-7822AEC87DB3}" type="presParOf" srcId="{E92AA47E-429E-47BF-A7E3-5D0F4624027C}" destId="{51A2AACA-9FBF-4E04-8E3E-E973A1BBCC7E}" srcOrd="3" destOrd="0" presId="urn:microsoft.com/office/officeart/2018/2/layout/IconVerticalSolidList"/>
    <dgm:cxn modelId="{DEA33F45-2077-1F4F-98D9-100EF1698694}" type="presParOf" srcId="{2EC2B1B9-2BEF-4961-A764-1E129832E609}" destId="{D20FFE09-462F-421D-A8CE-7B0CE4DAA4D6}" srcOrd="5" destOrd="0" presId="urn:microsoft.com/office/officeart/2018/2/layout/IconVerticalSolidList"/>
    <dgm:cxn modelId="{CAAF56AC-14F1-284F-9590-4C5990A84EF6}" type="presParOf" srcId="{2EC2B1B9-2BEF-4961-A764-1E129832E609}" destId="{2E1FCA80-818F-48C4-8F1E-3C2A70DE8D85}" srcOrd="6" destOrd="0" presId="urn:microsoft.com/office/officeart/2018/2/layout/IconVerticalSolidList"/>
    <dgm:cxn modelId="{5B48C8CD-F628-2541-9EDE-3072A9BADCF5}" type="presParOf" srcId="{2E1FCA80-818F-48C4-8F1E-3C2A70DE8D85}" destId="{35AEE5AD-08F4-44BF-B047-A579A4CC3066}" srcOrd="0" destOrd="0" presId="urn:microsoft.com/office/officeart/2018/2/layout/IconVerticalSolidList"/>
    <dgm:cxn modelId="{C2CA2984-885B-7C46-B421-5B7A96B7F5F6}" type="presParOf" srcId="{2E1FCA80-818F-48C4-8F1E-3C2A70DE8D85}" destId="{86113F4B-578F-46BB-9B92-0DDC0D0EB5C5}" srcOrd="1" destOrd="0" presId="urn:microsoft.com/office/officeart/2018/2/layout/IconVerticalSolidList"/>
    <dgm:cxn modelId="{460CD2F6-A72E-6346-ADA1-35EEFA83141E}" type="presParOf" srcId="{2E1FCA80-818F-48C4-8F1E-3C2A70DE8D85}" destId="{D1F5C9EE-6445-430F-B5BB-2179BC44F3D7}" srcOrd="2" destOrd="0" presId="urn:microsoft.com/office/officeart/2018/2/layout/IconVerticalSolidList"/>
    <dgm:cxn modelId="{E6077FE2-2C28-EA47-AAB9-A30439820BEC}" type="presParOf" srcId="{2E1FCA80-818F-48C4-8F1E-3C2A70DE8D85}" destId="{C491FF8B-44B9-4491-BF2A-03FFBC4CE0E9}" srcOrd="3" destOrd="0" presId="urn:microsoft.com/office/officeart/2018/2/layout/IconVerticalSolidList"/>
    <dgm:cxn modelId="{90A9C035-277C-424A-BE86-E171415158AC}" type="presParOf" srcId="{2EC2B1B9-2BEF-4961-A764-1E129832E609}" destId="{47E51B4E-87D9-480C-845D-14EF88DDE24A}" srcOrd="7" destOrd="0" presId="urn:microsoft.com/office/officeart/2018/2/layout/IconVerticalSolidList"/>
    <dgm:cxn modelId="{F9DF0837-7149-3242-BD45-4754E91AE876}" type="presParOf" srcId="{2EC2B1B9-2BEF-4961-A764-1E129832E609}" destId="{12332B2D-B536-41D3-8665-89C02C230E8B}" srcOrd="8" destOrd="0" presId="urn:microsoft.com/office/officeart/2018/2/layout/IconVerticalSolidList"/>
    <dgm:cxn modelId="{A161B5E9-E92F-294B-83EE-1D320A2F3C6A}" type="presParOf" srcId="{12332B2D-B536-41D3-8665-89C02C230E8B}" destId="{2CE83F0E-C240-4A92-9234-5DD7406C696D}" srcOrd="0" destOrd="0" presId="urn:microsoft.com/office/officeart/2018/2/layout/IconVerticalSolidList"/>
    <dgm:cxn modelId="{07D94302-88B4-AC4E-953B-3DECD41223B8}" type="presParOf" srcId="{12332B2D-B536-41D3-8665-89C02C230E8B}" destId="{6CFD2441-C85F-4A06-A4AB-E96483215077}" srcOrd="1" destOrd="0" presId="urn:microsoft.com/office/officeart/2018/2/layout/IconVerticalSolidList"/>
    <dgm:cxn modelId="{63FA7B35-2329-7D4C-8430-063C983CA499}" type="presParOf" srcId="{12332B2D-B536-41D3-8665-89C02C230E8B}" destId="{15CD7E66-236E-4B55-B00C-E2509C1C782A}" srcOrd="2" destOrd="0" presId="urn:microsoft.com/office/officeart/2018/2/layout/IconVerticalSolidList"/>
    <dgm:cxn modelId="{AD2E27AC-A1D6-5B41-8B43-3539639BD156}" type="presParOf" srcId="{12332B2D-B536-41D3-8665-89C02C230E8B}" destId="{5CC9A5AC-226A-495E-B7BC-0296F03620BA}" srcOrd="3" destOrd="0" presId="urn:microsoft.com/office/officeart/2018/2/layout/IconVerticalSolidList"/>
    <dgm:cxn modelId="{35C9644F-CC38-D743-B39E-9997EEA2EEFC}" type="presParOf" srcId="{2EC2B1B9-2BEF-4961-A764-1E129832E609}" destId="{5E09EE9F-9C61-4115-BF3E-9C6CA14BBBC1}" srcOrd="9" destOrd="0" presId="urn:microsoft.com/office/officeart/2018/2/layout/IconVerticalSolidList"/>
    <dgm:cxn modelId="{BF85CADD-8B44-EA4F-90BF-8A3ED8691DB0}" type="presParOf" srcId="{2EC2B1B9-2BEF-4961-A764-1E129832E609}" destId="{D2A0645E-9DC4-44CC-8EEB-19CECE2EA584}" srcOrd="10" destOrd="0" presId="urn:microsoft.com/office/officeart/2018/2/layout/IconVerticalSolidList"/>
    <dgm:cxn modelId="{E10D6635-C9C8-8F48-8E1E-E835247B5C89}" type="presParOf" srcId="{D2A0645E-9DC4-44CC-8EEB-19CECE2EA584}" destId="{E6C5B550-931F-4069-B3AC-32F487059945}" srcOrd="0" destOrd="0" presId="urn:microsoft.com/office/officeart/2018/2/layout/IconVerticalSolidList"/>
    <dgm:cxn modelId="{BD553C31-A54B-7B4A-A58E-4552FC578010}" type="presParOf" srcId="{D2A0645E-9DC4-44CC-8EEB-19CECE2EA584}" destId="{B4F84C09-45D3-4D2E-9C61-1076730D2247}" srcOrd="1" destOrd="0" presId="urn:microsoft.com/office/officeart/2018/2/layout/IconVerticalSolidList"/>
    <dgm:cxn modelId="{998BDFAE-B247-6347-B76D-CB121933817A}" type="presParOf" srcId="{D2A0645E-9DC4-44CC-8EEB-19CECE2EA584}" destId="{E5A56B8E-0B5F-4777-8405-26151C51470E}" srcOrd="2" destOrd="0" presId="urn:microsoft.com/office/officeart/2018/2/layout/IconVerticalSolidList"/>
    <dgm:cxn modelId="{D0178274-EBCD-3046-B6BB-B6B79662DF9E}" type="presParOf" srcId="{D2A0645E-9DC4-44CC-8EEB-19CECE2EA584}" destId="{219A2C63-D707-4865-8834-4909C0C24E4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0A25105-D07D-4052-8E6F-1CB6974B2764}" type="doc">
      <dgm:prSet loTypeId="urn:microsoft.com/office/officeart/2017/3/layout/HorizontalLabelsTimeline" loCatId="process" qsTypeId="urn:microsoft.com/office/officeart/2005/8/quickstyle/simple2" qsCatId="simple" csTypeId="urn:microsoft.com/office/officeart/2005/8/colors/colorful2" csCatId="colorful" phldr="1"/>
      <dgm:spPr/>
      <dgm:t>
        <a:bodyPr/>
        <a:lstStyle/>
        <a:p>
          <a:endParaRPr lang="en-US"/>
        </a:p>
      </dgm:t>
    </dgm:pt>
    <dgm:pt modelId="{9DF6BD04-E61B-4A44-A5A3-2919E45DF542}">
      <dgm:prSet/>
      <dgm:spPr/>
      <dgm:t>
        <a:bodyPr/>
        <a:lstStyle/>
        <a:p>
          <a:pPr>
            <a:defRPr b="1"/>
          </a:pPr>
          <a:r>
            <a:rPr lang="en-US" dirty="0"/>
            <a:t>28 Jan</a:t>
          </a:r>
        </a:p>
      </dgm:t>
    </dgm:pt>
    <dgm:pt modelId="{B5EACAB6-5B38-4F98-96C0-7299555F4763}" type="parTrans" cxnId="{2628A122-F335-4F8B-ACAD-FB111B07A04C}">
      <dgm:prSet/>
      <dgm:spPr/>
      <dgm:t>
        <a:bodyPr/>
        <a:lstStyle/>
        <a:p>
          <a:endParaRPr lang="en-US"/>
        </a:p>
      </dgm:t>
    </dgm:pt>
    <dgm:pt modelId="{725FE8C0-9333-462B-A64E-A25FB07550B9}" type="sibTrans" cxnId="{2628A122-F335-4F8B-ACAD-FB111B07A04C}">
      <dgm:prSet/>
      <dgm:spPr/>
      <dgm:t>
        <a:bodyPr/>
        <a:lstStyle/>
        <a:p>
          <a:endParaRPr lang="en-US"/>
        </a:p>
      </dgm:t>
    </dgm:pt>
    <dgm:pt modelId="{4ED2375D-B5CB-4295-981B-76803F7BEA0E}">
      <dgm:prSet/>
      <dgm:spPr/>
      <dgm:t>
        <a:bodyPr/>
        <a:lstStyle/>
        <a:p>
          <a:r>
            <a:rPr lang="en-US" dirty="0"/>
            <a:t>North &amp; East &amp; Cumbria Coop Party Regional Conference</a:t>
          </a:r>
        </a:p>
      </dgm:t>
    </dgm:pt>
    <dgm:pt modelId="{CE20C5FA-A041-49E8-94C7-1A7D221BB99C}" type="parTrans" cxnId="{8748302B-838B-4329-8BDE-E5E1F8FAE304}">
      <dgm:prSet/>
      <dgm:spPr/>
      <dgm:t>
        <a:bodyPr/>
        <a:lstStyle/>
        <a:p>
          <a:endParaRPr lang="en-US"/>
        </a:p>
      </dgm:t>
    </dgm:pt>
    <dgm:pt modelId="{698B47D2-AB5D-49A7-8B37-A5895932F11D}" type="sibTrans" cxnId="{8748302B-838B-4329-8BDE-E5E1F8FAE304}">
      <dgm:prSet/>
      <dgm:spPr/>
      <dgm:t>
        <a:bodyPr/>
        <a:lstStyle/>
        <a:p>
          <a:endParaRPr lang="en-US"/>
        </a:p>
      </dgm:t>
    </dgm:pt>
    <dgm:pt modelId="{EFCAB75F-EF1D-434A-865C-FBB6B73109F0}">
      <dgm:prSet/>
      <dgm:spPr/>
      <dgm:t>
        <a:bodyPr/>
        <a:lstStyle/>
        <a:p>
          <a:pPr>
            <a:defRPr b="1"/>
          </a:pPr>
          <a:r>
            <a:rPr lang="en-US" dirty="0"/>
            <a:t>17 - 19 Feb</a:t>
          </a:r>
        </a:p>
      </dgm:t>
    </dgm:pt>
    <dgm:pt modelId="{2C1EA206-BA93-47AE-ADE6-3AE8BE8F4346}" type="parTrans" cxnId="{949B3412-0B0F-45C0-AAAF-FA039B20D6AA}">
      <dgm:prSet/>
      <dgm:spPr/>
      <dgm:t>
        <a:bodyPr/>
        <a:lstStyle/>
        <a:p>
          <a:endParaRPr lang="en-US"/>
        </a:p>
      </dgm:t>
    </dgm:pt>
    <dgm:pt modelId="{1DB49E1E-A18B-408C-B8F1-53A0BE1040A6}" type="sibTrans" cxnId="{949B3412-0B0F-45C0-AAAF-FA039B20D6AA}">
      <dgm:prSet/>
      <dgm:spPr/>
      <dgm:t>
        <a:bodyPr/>
        <a:lstStyle/>
        <a:p>
          <a:endParaRPr lang="en-US"/>
        </a:p>
      </dgm:t>
    </dgm:pt>
    <dgm:pt modelId="{E615440B-264B-448D-AB66-1818CC229B90}">
      <dgm:prSet/>
      <dgm:spPr/>
      <dgm:t>
        <a:bodyPr/>
        <a:lstStyle/>
        <a:p>
          <a:r>
            <a:rPr lang="en-US" dirty="0"/>
            <a:t>Scottish Labour Conference - Edinburgh</a:t>
          </a:r>
        </a:p>
      </dgm:t>
    </dgm:pt>
    <dgm:pt modelId="{ECE16307-1297-4A70-870D-B67B79A8A4A2}" type="parTrans" cxnId="{FEFD8B34-020C-4EE9-B878-00816AF66120}">
      <dgm:prSet/>
      <dgm:spPr/>
      <dgm:t>
        <a:bodyPr/>
        <a:lstStyle/>
        <a:p>
          <a:endParaRPr lang="en-US"/>
        </a:p>
      </dgm:t>
    </dgm:pt>
    <dgm:pt modelId="{BFEC1289-6CC9-435D-BC9F-12CC41C43577}" type="sibTrans" cxnId="{FEFD8B34-020C-4EE9-B878-00816AF66120}">
      <dgm:prSet/>
      <dgm:spPr/>
      <dgm:t>
        <a:bodyPr/>
        <a:lstStyle/>
        <a:p>
          <a:endParaRPr lang="en-US"/>
        </a:p>
      </dgm:t>
    </dgm:pt>
    <dgm:pt modelId="{E86AEE4A-B50D-4246-ADF4-D66888F9F567}">
      <dgm:prSet/>
      <dgm:spPr/>
      <dgm:t>
        <a:bodyPr/>
        <a:lstStyle/>
        <a:p>
          <a:pPr>
            <a:defRPr b="1"/>
          </a:pPr>
          <a:r>
            <a:rPr lang="en-US" dirty="0"/>
            <a:t>11 - 12 Feb</a:t>
          </a:r>
        </a:p>
      </dgm:t>
    </dgm:pt>
    <dgm:pt modelId="{B1840AAE-0B4A-4DED-B957-6F4BE7C18316}" type="parTrans" cxnId="{183F9C8B-6C00-4EC8-9F06-C3DFD6BF3AA2}">
      <dgm:prSet/>
      <dgm:spPr/>
      <dgm:t>
        <a:bodyPr/>
        <a:lstStyle/>
        <a:p>
          <a:endParaRPr lang="en-US"/>
        </a:p>
      </dgm:t>
    </dgm:pt>
    <dgm:pt modelId="{9081CE32-5620-45A1-A446-9E0C0E81E194}" type="sibTrans" cxnId="{183F9C8B-6C00-4EC8-9F06-C3DFD6BF3AA2}">
      <dgm:prSet/>
      <dgm:spPr/>
      <dgm:t>
        <a:bodyPr/>
        <a:lstStyle/>
        <a:p>
          <a:endParaRPr lang="en-US"/>
        </a:p>
      </dgm:t>
    </dgm:pt>
    <dgm:pt modelId="{1BD25AC7-6E85-4A8F-8D05-A2EA71835B43}">
      <dgm:prSet/>
      <dgm:spPr/>
      <dgm:t>
        <a:bodyPr/>
        <a:lstStyle/>
        <a:p>
          <a:r>
            <a:rPr lang="en-US" dirty="0"/>
            <a:t>Labour Local Government Conference - Nottingham</a:t>
          </a:r>
        </a:p>
      </dgm:t>
    </dgm:pt>
    <dgm:pt modelId="{23776D15-3643-4C3A-8D39-E4603628B9AC}" type="parTrans" cxnId="{3A99692D-D72E-49BE-BC48-6F4E43E603DC}">
      <dgm:prSet/>
      <dgm:spPr/>
      <dgm:t>
        <a:bodyPr/>
        <a:lstStyle/>
        <a:p>
          <a:endParaRPr lang="en-US"/>
        </a:p>
      </dgm:t>
    </dgm:pt>
    <dgm:pt modelId="{32F3A77E-2DF0-4DF6-90FD-5CE3D98450E7}" type="sibTrans" cxnId="{3A99692D-D72E-49BE-BC48-6F4E43E603DC}">
      <dgm:prSet/>
      <dgm:spPr/>
      <dgm:t>
        <a:bodyPr/>
        <a:lstStyle/>
        <a:p>
          <a:endParaRPr lang="en-US"/>
        </a:p>
      </dgm:t>
    </dgm:pt>
    <dgm:pt modelId="{B2CDA9F8-4DF2-4386-95F3-A72390D39339}">
      <dgm:prSet/>
      <dgm:spPr/>
      <dgm:t>
        <a:bodyPr/>
        <a:lstStyle/>
        <a:p>
          <a:pPr>
            <a:defRPr b="1"/>
          </a:pPr>
          <a:r>
            <a:rPr lang="en-US" dirty="0"/>
            <a:t>4 – 6 July</a:t>
          </a:r>
        </a:p>
      </dgm:t>
    </dgm:pt>
    <dgm:pt modelId="{20E78E0C-ED4A-4F57-B389-BB09CB15A89C}" type="parTrans" cxnId="{0729E88A-887E-49FC-8B36-13DD0F8F3DDD}">
      <dgm:prSet/>
      <dgm:spPr/>
      <dgm:t>
        <a:bodyPr/>
        <a:lstStyle/>
        <a:p>
          <a:endParaRPr lang="en-US"/>
        </a:p>
      </dgm:t>
    </dgm:pt>
    <dgm:pt modelId="{2F6733DE-9E4D-4342-8149-D298B42F7161}" type="sibTrans" cxnId="{0729E88A-887E-49FC-8B36-13DD0F8F3DDD}">
      <dgm:prSet/>
      <dgm:spPr/>
      <dgm:t>
        <a:bodyPr/>
        <a:lstStyle/>
        <a:p>
          <a:endParaRPr lang="en-US"/>
        </a:p>
      </dgm:t>
    </dgm:pt>
    <dgm:pt modelId="{1E757987-A031-49FE-A28E-1BBBA5CA9DD6}">
      <dgm:prSet/>
      <dgm:spPr/>
      <dgm:t>
        <a:bodyPr/>
        <a:lstStyle/>
        <a:p>
          <a:r>
            <a:rPr lang="en-US" dirty="0"/>
            <a:t>LGA Conference &amp; Exhibition - Bournemouth</a:t>
          </a:r>
        </a:p>
      </dgm:t>
    </dgm:pt>
    <dgm:pt modelId="{33836D0E-B586-42D6-B9D6-726CA400E139}" type="parTrans" cxnId="{2D37789B-6013-4B16-B351-094EDF64967E}">
      <dgm:prSet/>
      <dgm:spPr/>
      <dgm:t>
        <a:bodyPr/>
        <a:lstStyle/>
        <a:p>
          <a:endParaRPr lang="en-US"/>
        </a:p>
      </dgm:t>
    </dgm:pt>
    <dgm:pt modelId="{C178416D-E0F8-46C9-9CD4-C4467D1FD493}" type="sibTrans" cxnId="{2D37789B-6013-4B16-B351-094EDF64967E}">
      <dgm:prSet/>
      <dgm:spPr/>
      <dgm:t>
        <a:bodyPr/>
        <a:lstStyle/>
        <a:p>
          <a:endParaRPr lang="en-US"/>
        </a:p>
      </dgm:t>
    </dgm:pt>
    <dgm:pt modelId="{62C88829-D697-4753-BDEE-6AFE0C4E5E2A}">
      <dgm:prSet/>
      <dgm:spPr/>
      <dgm:t>
        <a:bodyPr/>
        <a:lstStyle/>
        <a:p>
          <a:pPr>
            <a:defRPr b="1"/>
          </a:pPr>
          <a:r>
            <a:rPr lang="en-US" dirty="0"/>
            <a:t>19 - 20 May</a:t>
          </a:r>
        </a:p>
      </dgm:t>
    </dgm:pt>
    <dgm:pt modelId="{181591D1-FCBD-4506-AF07-3C8BFB3B7B3E}" type="parTrans" cxnId="{1BC2A31B-4903-4C82-891D-D46405E1A5B7}">
      <dgm:prSet/>
      <dgm:spPr/>
      <dgm:t>
        <a:bodyPr/>
        <a:lstStyle/>
        <a:p>
          <a:endParaRPr lang="en-US"/>
        </a:p>
      </dgm:t>
    </dgm:pt>
    <dgm:pt modelId="{601B3838-AB0C-43FA-AF74-0D6BF7E3EF8F}" type="sibTrans" cxnId="{1BC2A31B-4903-4C82-891D-D46405E1A5B7}">
      <dgm:prSet/>
      <dgm:spPr/>
      <dgm:t>
        <a:bodyPr/>
        <a:lstStyle/>
        <a:p>
          <a:endParaRPr lang="en-US"/>
        </a:p>
      </dgm:t>
    </dgm:pt>
    <dgm:pt modelId="{21F325C2-0C03-45D1-B063-292055503087}">
      <dgm:prSet/>
      <dgm:spPr/>
      <dgm:t>
        <a:bodyPr/>
        <a:lstStyle/>
        <a:p>
          <a:r>
            <a:rPr lang="en-US" dirty="0"/>
            <a:t>Stir to Action Urban Playground – Trafford, GM</a:t>
          </a:r>
        </a:p>
      </dgm:t>
    </dgm:pt>
    <dgm:pt modelId="{76AC1D95-8BD3-47BB-A9FF-53FBD0B5F6B5}" type="parTrans" cxnId="{E22BD071-67B6-4C42-9071-1659769CF054}">
      <dgm:prSet/>
      <dgm:spPr/>
      <dgm:t>
        <a:bodyPr/>
        <a:lstStyle/>
        <a:p>
          <a:endParaRPr lang="en-US"/>
        </a:p>
      </dgm:t>
    </dgm:pt>
    <dgm:pt modelId="{40EB62A5-BB66-47FE-80F3-917081897DB6}" type="sibTrans" cxnId="{E22BD071-67B6-4C42-9071-1659769CF054}">
      <dgm:prSet/>
      <dgm:spPr/>
      <dgm:t>
        <a:bodyPr/>
        <a:lstStyle/>
        <a:p>
          <a:endParaRPr lang="en-US"/>
        </a:p>
      </dgm:t>
    </dgm:pt>
    <dgm:pt modelId="{BF61E2F8-3B3E-4C75-A540-8213BCABF2B5}">
      <dgm:prSet/>
      <dgm:spPr/>
      <dgm:t>
        <a:bodyPr/>
        <a:lstStyle/>
        <a:p>
          <a:pPr>
            <a:defRPr b="1"/>
          </a:pPr>
          <a:r>
            <a:rPr lang="en-US" dirty="0"/>
            <a:t>23 - 26 Sep</a:t>
          </a:r>
        </a:p>
      </dgm:t>
    </dgm:pt>
    <dgm:pt modelId="{8524B25E-D869-4DA7-A52B-1F478F1A6006}" type="parTrans" cxnId="{B9911130-4614-40A1-80EE-D7B1A05CC5AC}">
      <dgm:prSet/>
      <dgm:spPr/>
      <dgm:t>
        <a:bodyPr/>
        <a:lstStyle/>
        <a:p>
          <a:endParaRPr lang="en-US"/>
        </a:p>
      </dgm:t>
    </dgm:pt>
    <dgm:pt modelId="{EB93BB5B-4A6B-4519-95D8-745CE0ADD6FD}" type="sibTrans" cxnId="{B9911130-4614-40A1-80EE-D7B1A05CC5AC}">
      <dgm:prSet/>
      <dgm:spPr/>
      <dgm:t>
        <a:bodyPr/>
        <a:lstStyle/>
        <a:p>
          <a:endParaRPr lang="en-US"/>
        </a:p>
      </dgm:t>
    </dgm:pt>
    <dgm:pt modelId="{0F01556B-34CD-4655-8BB0-F13AC6483148}">
      <dgm:prSet/>
      <dgm:spPr/>
      <dgm:t>
        <a:bodyPr/>
        <a:lstStyle/>
        <a:p>
          <a:r>
            <a:rPr lang="en-US" dirty="0"/>
            <a:t>Liberal Democrat Party Conference - Bournemouth</a:t>
          </a:r>
        </a:p>
      </dgm:t>
    </dgm:pt>
    <dgm:pt modelId="{E34764BE-1E3F-4FAE-81BC-37553DD10522}" type="parTrans" cxnId="{7F4E7402-47BE-485F-BE33-55FF980E191A}">
      <dgm:prSet/>
      <dgm:spPr/>
      <dgm:t>
        <a:bodyPr/>
        <a:lstStyle/>
        <a:p>
          <a:endParaRPr lang="en-US"/>
        </a:p>
      </dgm:t>
    </dgm:pt>
    <dgm:pt modelId="{191077F7-79BB-4FA3-9083-E872BB213FF7}" type="sibTrans" cxnId="{7F4E7402-47BE-485F-BE33-55FF980E191A}">
      <dgm:prSet/>
      <dgm:spPr/>
      <dgm:t>
        <a:bodyPr/>
        <a:lstStyle/>
        <a:p>
          <a:endParaRPr lang="en-US"/>
        </a:p>
      </dgm:t>
    </dgm:pt>
    <dgm:pt modelId="{5EA6C7FE-5D1F-4600-B8C4-1CCF3730E65C}">
      <dgm:prSet/>
      <dgm:spPr/>
      <dgm:t>
        <a:bodyPr/>
        <a:lstStyle/>
        <a:p>
          <a:pPr>
            <a:defRPr b="1"/>
          </a:pPr>
          <a:r>
            <a:rPr lang="en-US" dirty="0"/>
            <a:t>8 – 11 Oct</a:t>
          </a:r>
        </a:p>
      </dgm:t>
    </dgm:pt>
    <dgm:pt modelId="{6248CE66-3AB8-4860-AD32-DF48F20419C9}" type="parTrans" cxnId="{14CEB44E-CC86-4DD5-A405-B9BB6D732777}">
      <dgm:prSet/>
      <dgm:spPr/>
      <dgm:t>
        <a:bodyPr/>
        <a:lstStyle/>
        <a:p>
          <a:endParaRPr lang="en-US"/>
        </a:p>
      </dgm:t>
    </dgm:pt>
    <dgm:pt modelId="{39E7C712-F6F9-401E-85C6-19855C74DB7D}" type="sibTrans" cxnId="{14CEB44E-CC86-4DD5-A405-B9BB6D732777}">
      <dgm:prSet/>
      <dgm:spPr/>
      <dgm:t>
        <a:bodyPr/>
        <a:lstStyle/>
        <a:p>
          <a:endParaRPr lang="en-US"/>
        </a:p>
      </dgm:t>
    </dgm:pt>
    <dgm:pt modelId="{5C3224D1-4E73-4CC8-A760-A19F248DFD0D}">
      <dgm:prSet/>
      <dgm:spPr/>
      <dgm:t>
        <a:bodyPr/>
        <a:lstStyle/>
        <a:p>
          <a:r>
            <a:rPr lang="en-US" dirty="0"/>
            <a:t>Labour Party Conference - Liverpool</a:t>
          </a:r>
        </a:p>
      </dgm:t>
    </dgm:pt>
    <dgm:pt modelId="{7C2A92F0-1CED-4024-BB6E-012B59D8A77E}" type="parTrans" cxnId="{EE517F0B-16F4-4A43-AE4F-F4169DE9D770}">
      <dgm:prSet/>
      <dgm:spPr/>
      <dgm:t>
        <a:bodyPr/>
        <a:lstStyle/>
        <a:p>
          <a:endParaRPr lang="en-US"/>
        </a:p>
      </dgm:t>
    </dgm:pt>
    <dgm:pt modelId="{8D7C0633-61FC-4263-AB87-0E3F448E6ACB}" type="sibTrans" cxnId="{EE517F0B-16F4-4A43-AE4F-F4169DE9D770}">
      <dgm:prSet/>
      <dgm:spPr/>
      <dgm:t>
        <a:bodyPr/>
        <a:lstStyle/>
        <a:p>
          <a:endParaRPr lang="en-US"/>
        </a:p>
      </dgm:t>
    </dgm:pt>
    <dgm:pt modelId="{B9056891-55AA-4128-9F42-48C7885F7A28}">
      <dgm:prSet/>
      <dgm:spPr/>
      <dgm:t>
        <a:bodyPr/>
        <a:lstStyle/>
        <a:p>
          <a:pPr>
            <a:defRPr b="1"/>
          </a:pPr>
          <a:r>
            <a:rPr lang="en-US" dirty="0"/>
            <a:t>12 – 14 March 2024</a:t>
          </a:r>
        </a:p>
      </dgm:t>
    </dgm:pt>
    <dgm:pt modelId="{FF3FB000-F577-4F4B-98C6-174641716E4D}" type="parTrans" cxnId="{CEC81CE8-590E-41B5-8498-FA5F64890C30}">
      <dgm:prSet/>
      <dgm:spPr/>
      <dgm:t>
        <a:bodyPr/>
        <a:lstStyle/>
        <a:p>
          <a:endParaRPr lang="en-US"/>
        </a:p>
      </dgm:t>
    </dgm:pt>
    <dgm:pt modelId="{3E34E401-F071-4D81-B810-6A0E39C45D64}" type="sibTrans" cxnId="{CEC81CE8-590E-41B5-8498-FA5F64890C30}">
      <dgm:prSet/>
      <dgm:spPr/>
      <dgm:t>
        <a:bodyPr/>
        <a:lstStyle/>
        <a:p>
          <a:endParaRPr lang="en-US"/>
        </a:p>
      </dgm:t>
    </dgm:pt>
    <dgm:pt modelId="{CCBDD487-E269-4B87-9C80-607B2CF36BC1}">
      <dgm:prSet/>
      <dgm:spPr/>
      <dgm:t>
        <a:bodyPr/>
        <a:lstStyle/>
        <a:p>
          <a:r>
            <a:rPr lang="en-US" dirty="0"/>
            <a:t>Study Visit to  Emilia Romagna </a:t>
          </a:r>
        </a:p>
      </dgm:t>
    </dgm:pt>
    <dgm:pt modelId="{3FC3B31A-D29D-4839-8961-DD4517142E00}" type="parTrans" cxnId="{40D46BC3-711F-4540-99ED-03C8C4DDB80F}">
      <dgm:prSet/>
      <dgm:spPr/>
      <dgm:t>
        <a:bodyPr/>
        <a:lstStyle/>
        <a:p>
          <a:endParaRPr lang="en-US"/>
        </a:p>
      </dgm:t>
    </dgm:pt>
    <dgm:pt modelId="{976796BD-6E3E-464A-B9A6-43CB51F27B8B}" type="sibTrans" cxnId="{40D46BC3-711F-4540-99ED-03C8C4DDB80F}">
      <dgm:prSet/>
      <dgm:spPr/>
      <dgm:t>
        <a:bodyPr/>
        <a:lstStyle/>
        <a:p>
          <a:endParaRPr lang="en-US"/>
        </a:p>
      </dgm:t>
    </dgm:pt>
    <dgm:pt modelId="{2BB97A9A-FA37-5D43-95AE-A4FC46CF4C35}">
      <dgm:prSet/>
      <dgm:spPr/>
      <dgm:t>
        <a:bodyPr/>
        <a:lstStyle/>
        <a:p>
          <a:pPr>
            <a:defRPr b="1"/>
          </a:pPr>
          <a:r>
            <a:rPr lang="en-GB" dirty="0"/>
            <a:t>3 March</a:t>
          </a:r>
        </a:p>
      </dgm:t>
    </dgm:pt>
    <dgm:pt modelId="{0589EF44-A335-CE4F-83C5-1B42474C849F}" type="parTrans" cxnId="{3E3FC3FD-40CB-FD44-AD40-C223E43EC184}">
      <dgm:prSet/>
      <dgm:spPr/>
      <dgm:t>
        <a:bodyPr/>
        <a:lstStyle/>
        <a:p>
          <a:endParaRPr lang="en-GB"/>
        </a:p>
      </dgm:t>
    </dgm:pt>
    <dgm:pt modelId="{AB8AE026-A639-224B-8706-1824C120618A}" type="sibTrans" cxnId="{3E3FC3FD-40CB-FD44-AD40-C223E43EC184}">
      <dgm:prSet/>
      <dgm:spPr/>
      <dgm:t>
        <a:bodyPr/>
        <a:lstStyle/>
        <a:p>
          <a:endParaRPr lang="en-GB"/>
        </a:p>
      </dgm:t>
    </dgm:pt>
    <dgm:pt modelId="{E4C626F8-EDC1-3D43-BDAC-61CE51006FF3}">
      <dgm:prSet/>
      <dgm:spPr/>
      <dgm:t>
        <a:bodyPr/>
        <a:lstStyle/>
        <a:p>
          <a:r>
            <a:rPr lang="en-GB" dirty="0"/>
            <a:t>National Association of Local Councils (NALC) – London</a:t>
          </a:r>
        </a:p>
      </dgm:t>
    </dgm:pt>
    <dgm:pt modelId="{27EDFBBC-2868-A247-A4D7-000BD5FC64E7}" type="parTrans" cxnId="{196E2A3E-571A-9C4A-BD77-20CF58EBEA53}">
      <dgm:prSet/>
      <dgm:spPr/>
      <dgm:t>
        <a:bodyPr/>
        <a:lstStyle/>
        <a:p>
          <a:endParaRPr lang="en-GB"/>
        </a:p>
      </dgm:t>
    </dgm:pt>
    <dgm:pt modelId="{D2CE38AD-27AD-7046-B2A4-8379F7F5738B}" type="sibTrans" cxnId="{196E2A3E-571A-9C4A-BD77-20CF58EBEA53}">
      <dgm:prSet/>
      <dgm:spPr/>
      <dgm:t>
        <a:bodyPr/>
        <a:lstStyle/>
        <a:p>
          <a:endParaRPr lang="en-GB"/>
        </a:p>
      </dgm:t>
    </dgm:pt>
    <dgm:pt modelId="{54EC8501-D2EB-0E48-BCA1-FB3154499FCF}">
      <dgm:prSet/>
      <dgm:spPr/>
      <dgm:t>
        <a:bodyPr/>
        <a:lstStyle/>
        <a:p>
          <a:pPr>
            <a:defRPr b="1"/>
          </a:pPr>
          <a:r>
            <a:rPr lang="en-GB" dirty="0"/>
            <a:t>1 – 2 Nov</a:t>
          </a:r>
        </a:p>
      </dgm:t>
    </dgm:pt>
    <dgm:pt modelId="{6AC52FC8-D468-C542-A745-CDDCEF641139}" type="parTrans" cxnId="{E56DF33A-94CD-FD4F-883F-AA2BA2443659}">
      <dgm:prSet/>
      <dgm:spPr/>
      <dgm:t>
        <a:bodyPr/>
        <a:lstStyle/>
        <a:p>
          <a:endParaRPr lang="en-GB"/>
        </a:p>
      </dgm:t>
    </dgm:pt>
    <dgm:pt modelId="{9AB1D315-35E8-894D-A323-0BF4E1F244C7}" type="sibTrans" cxnId="{E56DF33A-94CD-FD4F-883F-AA2BA2443659}">
      <dgm:prSet/>
      <dgm:spPr/>
      <dgm:t>
        <a:bodyPr/>
        <a:lstStyle/>
        <a:p>
          <a:endParaRPr lang="en-GB"/>
        </a:p>
      </dgm:t>
    </dgm:pt>
    <dgm:pt modelId="{2B1A84F4-02DB-A74B-AD5D-A1A93780802C}">
      <dgm:prSet/>
      <dgm:spPr/>
      <dgm:t>
        <a:bodyPr/>
        <a:lstStyle/>
        <a:p>
          <a:r>
            <a:rPr lang="en-GB" dirty="0"/>
            <a:t>Annual Conference &amp; AGM - Sunderland</a:t>
          </a:r>
        </a:p>
      </dgm:t>
    </dgm:pt>
    <dgm:pt modelId="{9C4E5C96-3E47-844C-BB71-A8808FC1C3D5}" type="parTrans" cxnId="{A1C237B0-4D98-AE4E-A671-6E1D9B3D3FAF}">
      <dgm:prSet/>
      <dgm:spPr/>
      <dgm:t>
        <a:bodyPr/>
        <a:lstStyle/>
        <a:p>
          <a:endParaRPr lang="en-GB"/>
        </a:p>
      </dgm:t>
    </dgm:pt>
    <dgm:pt modelId="{E30B77C3-B82B-2F4A-BEAE-0AF347A3D516}" type="sibTrans" cxnId="{A1C237B0-4D98-AE4E-A671-6E1D9B3D3FAF}">
      <dgm:prSet/>
      <dgm:spPr/>
      <dgm:t>
        <a:bodyPr/>
        <a:lstStyle/>
        <a:p>
          <a:endParaRPr lang="en-GB"/>
        </a:p>
      </dgm:t>
    </dgm:pt>
    <dgm:pt modelId="{03FACBE5-B079-6F46-BCB0-58EEE20015C8}">
      <dgm:prSet/>
      <dgm:spPr/>
      <dgm:t>
        <a:bodyPr/>
        <a:lstStyle/>
        <a:p>
          <a:pPr>
            <a:defRPr b="1"/>
          </a:pPr>
          <a:r>
            <a:rPr lang="en-GB" dirty="0"/>
            <a:t>11 - 12 March</a:t>
          </a:r>
        </a:p>
      </dgm:t>
    </dgm:pt>
    <dgm:pt modelId="{47629D32-B8CF-154E-B231-5EC7B03485A6}" type="parTrans" cxnId="{443EB237-4A58-6C47-A1E8-8980A4BD0991}">
      <dgm:prSet/>
      <dgm:spPr/>
      <dgm:t>
        <a:bodyPr/>
        <a:lstStyle/>
        <a:p>
          <a:endParaRPr lang="en-GB"/>
        </a:p>
      </dgm:t>
    </dgm:pt>
    <dgm:pt modelId="{2BF3DF2B-A43B-6B4C-A6A3-4042790FA6B3}" type="sibTrans" cxnId="{443EB237-4A58-6C47-A1E8-8980A4BD0991}">
      <dgm:prSet/>
      <dgm:spPr/>
      <dgm:t>
        <a:bodyPr/>
        <a:lstStyle/>
        <a:p>
          <a:endParaRPr lang="en-GB"/>
        </a:p>
      </dgm:t>
    </dgm:pt>
    <dgm:pt modelId="{669E5E39-2D79-CF4B-A521-B20816811E27}">
      <dgm:prSet/>
      <dgm:spPr/>
      <dgm:t>
        <a:bodyPr/>
        <a:lstStyle/>
        <a:p>
          <a:r>
            <a:rPr lang="en-GB" dirty="0"/>
            <a:t>Welsh Labour Conference - Llandudno</a:t>
          </a:r>
        </a:p>
      </dgm:t>
    </dgm:pt>
    <dgm:pt modelId="{3A20BA49-7D5B-E043-A603-16D2FB26B493}" type="parTrans" cxnId="{98C87EF0-67FA-C44E-B12D-49AF3AA08BF8}">
      <dgm:prSet/>
      <dgm:spPr/>
      <dgm:t>
        <a:bodyPr/>
        <a:lstStyle/>
        <a:p>
          <a:endParaRPr lang="en-GB"/>
        </a:p>
      </dgm:t>
    </dgm:pt>
    <dgm:pt modelId="{3F446814-BA24-D64F-B82C-A02818C109D1}" type="sibTrans" cxnId="{98C87EF0-67FA-C44E-B12D-49AF3AA08BF8}">
      <dgm:prSet/>
      <dgm:spPr/>
      <dgm:t>
        <a:bodyPr/>
        <a:lstStyle/>
        <a:p>
          <a:endParaRPr lang="en-GB"/>
        </a:p>
      </dgm:t>
    </dgm:pt>
    <dgm:pt modelId="{F73A4C88-48AE-CE4D-B428-BAB2319CFDAF}">
      <dgm:prSet/>
      <dgm:spPr/>
      <dgm:t>
        <a:bodyPr/>
        <a:lstStyle/>
        <a:p>
          <a:pPr>
            <a:defRPr b="1"/>
          </a:pPr>
          <a:r>
            <a:rPr lang="en-GB" dirty="0"/>
            <a:t>17 - 18 June</a:t>
          </a:r>
        </a:p>
      </dgm:t>
    </dgm:pt>
    <dgm:pt modelId="{D0ECE23A-9F24-C84E-A5EB-50D66D5F6948}" type="parTrans" cxnId="{C6ED961C-6F88-8142-9534-CBE86E1A2424}">
      <dgm:prSet/>
      <dgm:spPr/>
      <dgm:t>
        <a:bodyPr/>
        <a:lstStyle/>
        <a:p>
          <a:endParaRPr lang="en-GB"/>
        </a:p>
      </dgm:t>
    </dgm:pt>
    <dgm:pt modelId="{0112E7DF-A99F-6742-B1FF-E08249E3B8B8}" type="sibTrans" cxnId="{C6ED961C-6F88-8142-9534-CBE86E1A2424}">
      <dgm:prSet/>
      <dgm:spPr/>
      <dgm:t>
        <a:bodyPr/>
        <a:lstStyle/>
        <a:p>
          <a:endParaRPr lang="en-GB"/>
        </a:p>
      </dgm:t>
    </dgm:pt>
    <dgm:pt modelId="{33A661D8-CBFB-0A4C-B5D0-14F1FC3B1DCF}">
      <dgm:prSet/>
      <dgm:spPr/>
      <dgm:t>
        <a:bodyPr/>
        <a:lstStyle/>
        <a:p>
          <a:r>
            <a:rPr lang="en-GB" dirty="0"/>
            <a:t>Cooperatives </a:t>
          </a:r>
          <a:r>
            <a:rPr lang="en-GB"/>
            <a:t>UK Congress - Manchester</a:t>
          </a:r>
          <a:endParaRPr lang="en-GB" dirty="0"/>
        </a:p>
      </dgm:t>
    </dgm:pt>
    <dgm:pt modelId="{D0831988-D90E-8847-A7AC-9D97BB2CB83A}" type="parTrans" cxnId="{022C1A1F-01EC-6B4C-86E4-6E0F16B1DE22}">
      <dgm:prSet/>
      <dgm:spPr/>
      <dgm:t>
        <a:bodyPr/>
        <a:lstStyle/>
        <a:p>
          <a:endParaRPr lang="en-GB"/>
        </a:p>
      </dgm:t>
    </dgm:pt>
    <dgm:pt modelId="{4E4A24E9-0485-A141-A557-7119039590A2}" type="sibTrans" cxnId="{022C1A1F-01EC-6B4C-86E4-6E0F16B1DE22}">
      <dgm:prSet/>
      <dgm:spPr/>
      <dgm:t>
        <a:bodyPr/>
        <a:lstStyle/>
        <a:p>
          <a:endParaRPr lang="en-GB"/>
        </a:p>
      </dgm:t>
    </dgm:pt>
    <dgm:pt modelId="{92BF5381-715C-BF49-92C4-86EF2B0B4847}">
      <dgm:prSet/>
      <dgm:spPr/>
      <dgm:t>
        <a:bodyPr/>
        <a:lstStyle/>
        <a:p>
          <a:pPr>
            <a:defRPr b="1"/>
          </a:pPr>
          <a:r>
            <a:rPr lang="en-GB" dirty="0"/>
            <a:t>18 June</a:t>
          </a:r>
        </a:p>
      </dgm:t>
    </dgm:pt>
    <dgm:pt modelId="{C00F72D2-A4FE-7B47-AB9C-C7FBEC372D3A}" type="parTrans" cxnId="{8C690EBC-E0CE-854A-B8B5-214F706BFE41}">
      <dgm:prSet/>
      <dgm:spPr/>
      <dgm:t>
        <a:bodyPr/>
        <a:lstStyle/>
        <a:p>
          <a:endParaRPr lang="en-GB"/>
        </a:p>
      </dgm:t>
    </dgm:pt>
    <dgm:pt modelId="{5E41DD92-DEEB-7B45-A4B1-C749FBFCFC0A}" type="sibTrans" cxnId="{8C690EBC-E0CE-854A-B8B5-214F706BFE41}">
      <dgm:prSet/>
      <dgm:spPr/>
      <dgm:t>
        <a:bodyPr/>
        <a:lstStyle/>
        <a:p>
          <a:endParaRPr lang="en-GB"/>
        </a:p>
      </dgm:t>
    </dgm:pt>
    <dgm:pt modelId="{F559DE60-CDBD-5C43-87BD-2D448BB6CFDF}">
      <dgm:prSet/>
      <dgm:spPr/>
      <dgm:t>
        <a:bodyPr/>
        <a:lstStyle/>
        <a:p>
          <a:r>
            <a:rPr lang="en-GB" dirty="0"/>
            <a:t>Coop Party Local Government Conference - Manchester</a:t>
          </a:r>
        </a:p>
      </dgm:t>
    </dgm:pt>
    <dgm:pt modelId="{27880EFE-B40A-E04F-904E-E8E414372F42}" type="parTrans" cxnId="{D3C5D7AB-71EC-624B-B819-CC15052D4ECE}">
      <dgm:prSet/>
      <dgm:spPr/>
      <dgm:t>
        <a:bodyPr/>
        <a:lstStyle/>
        <a:p>
          <a:endParaRPr lang="en-GB"/>
        </a:p>
      </dgm:t>
    </dgm:pt>
    <dgm:pt modelId="{CDB0AD46-F815-CE4C-AD88-A8A2A724A33F}" type="sibTrans" cxnId="{D3C5D7AB-71EC-624B-B819-CC15052D4ECE}">
      <dgm:prSet/>
      <dgm:spPr/>
      <dgm:t>
        <a:bodyPr/>
        <a:lstStyle/>
        <a:p>
          <a:endParaRPr lang="en-GB"/>
        </a:p>
      </dgm:t>
    </dgm:pt>
    <dgm:pt modelId="{BE9287FE-5FDE-0B41-B686-4E7CE54914D3}" type="pres">
      <dgm:prSet presAssocID="{40A25105-D07D-4052-8E6F-1CB6974B2764}" presName="root" presStyleCnt="0">
        <dgm:presLayoutVars>
          <dgm:chMax/>
          <dgm:chPref/>
          <dgm:animLvl val="lvl"/>
        </dgm:presLayoutVars>
      </dgm:prSet>
      <dgm:spPr/>
    </dgm:pt>
    <dgm:pt modelId="{1C81C189-0C18-3243-BC83-7F2E639949A3}" type="pres">
      <dgm:prSet presAssocID="{40A25105-D07D-4052-8E6F-1CB6974B2764}" presName="divider" presStyleLbl="fgAcc1" presStyleIdx="0" presStyleCnt="1"/>
      <dgm:spPr/>
    </dgm:pt>
    <dgm:pt modelId="{683EB263-2D45-F845-B213-F108A48C5723}" type="pres">
      <dgm:prSet presAssocID="{40A25105-D07D-4052-8E6F-1CB6974B2764}" presName="nodes" presStyleCnt="0">
        <dgm:presLayoutVars>
          <dgm:chMax/>
          <dgm:chPref/>
          <dgm:animLvl val="lvl"/>
        </dgm:presLayoutVars>
      </dgm:prSet>
      <dgm:spPr/>
    </dgm:pt>
    <dgm:pt modelId="{B777F06E-0FF3-594D-B05A-0F0B4E6E3A04}" type="pres">
      <dgm:prSet presAssocID="{9DF6BD04-E61B-4A44-A5A3-2919E45DF542}" presName="composite" presStyleCnt="0"/>
      <dgm:spPr/>
    </dgm:pt>
    <dgm:pt modelId="{1BE781A9-B963-324E-8B49-AF0E13308C43}" type="pres">
      <dgm:prSet presAssocID="{9DF6BD04-E61B-4A44-A5A3-2919E45DF542}" presName="L1TextContainer" presStyleLbl="alignNode1" presStyleIdx="0" presStyleCnt="13">
        <dgm:presLayoutVars>
          <dgm:chMax val="1"/>
          <dgm:chPref val="1"/>
          <dgm:bulletEnabled val="1"/>
        </dgm:presLayoutVars>
      </dgm:prSet>
      <dgm:spPr/>
    </dgm:pt>
    <dgm:pt modelId="{A695B36F-8856-364F-96C2-F4D35A0CC675}" type="pres">
      <dgm:prSet presAssocID="{9DF6BD04-E61B-4A44-A5A3-2919E45DF542}" presName="L2TextContainerWrapper" presStyleCnt="0">
        <dgm:presLayoutVars>
          <dgm:bulletEnabled val="1"/>
        </dgm:presLayoutVars>
      </dgm:prSet>
      <dgm:spPr/>
    </dgm:pt>
    <dgm:pt modelId="{D98A8EE4-01C0-0745-84F2-31243C39A9C1}" type="pres">
      <dgm:prSet presAssocID="{9DF6BD04-E61B-4A44-A5A3-2919E45DF542}" presName="L2TextContainer" presStyleLbl="bgAccFollowNode1" presStyleIdx="0" presStyleCnt="13"/>
      <dgm:spPr/>
    </dgm:pt>
    <dgm:pt modelId="{D8CD120E-08D1-5741-906E-07B9922625A3}" type="pres">
      <dgm:prSet presAssocID="{9DF6BD04-E61B-4A44-A5A3-2919E45DF542}" presName="FlexibleEmptyPlaceHolder" presStyleCnt="0"/>
      <dgm:spPr/>
    </dgm:pt>
    <dgm:pt modelId="{80A87EEE-7346-1C41-9B3E-513F4C8E6BDB}" type="pres">
      <dgm:prSet presAssocID="{9DF6BD04-E61B-4A44-A5A3-2919E45DF542}" presName="ConnectLine" presStyleLbl="sibTrans1D1" presStyleIdx="0" presStyleCnt="13"/>
      <dgm:spPr/>
    </dgm:pt>
    <dgm:pt modelId="{47359C1F-FD0B-E94B-BD83-302F7E8DEA95}" type="pres">
      <dgm:prSet presAssocID="{9DF6BD04-E61B-4A44-A5A3-2919E45DF542}" presName="ConnectorPoint" presStyleLbl="node1" presStyleIdx="0" presStyleCnt="13"/>
      <dgm:spPr>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gm:spPr>
    </dgm:pt>
    <dgm:pt modelId="{B1CE4448-0214-5A4E-A340-8423064B5C0C}" type="pres">
      <dgm:prSet presAssocID="{9DF6BD04-E61B-4A44-A5A3-2919E45DF542}" presName="EmptyPlaceHolder" presStyleCnt="0"/>
      <dgm:spPr/>
    </dgm:pt>
    <dgm:pt modelId="{887B4983-0AE3-264D-8747-F3FE4514D409}" type="pres">
      <dgm:prSet presAssocID="{725FE8C0-9333-462B-A64E-A25FB07550B9}" presName="spaceBetweenRectangles" presStyleCnt="0"/>
      <dgm:spPr/>
    </dgm:pt>
    <dgm:pt modelId="{AADF8322-9432-F84F-B5D5-49F13102A030}" type="pres">
      <dgm:prSet presAssocID="{E86AEE4A-B50D-4246-ADF4-D66888F9F567}" presName="composite" presStyleCnt="0"/>
      <dgm:spPr/>
    </dgm:pt>
    <dgm:pt modelId="{0C2B2215-E766-944A-9E4B-17DB34E602BA}" type="pres">
      <dgm:prSet presAssocID="{E86AEE4A-B50D-4246-ADF4-D66888F9F567}" presName="L1TextContainer" presStyleLbl="alignNode1" presStyleIdx="1" presStyleCnt="13">
        <dgm:presLayoutVars>
          <dgm:chMax val="1"/>
          <dgm:chPref val="1"/>
          <dgm:bulletEnabled val="1"/>
        </dgm:presLayoutVars>
      </dgm:prSet>
      <dgm:spPr/>
    </dgm:pt>
    <dgm:pt modelId="{D3C4DD09-2BBB-B642-939C-4A75BE7D0B6B}" type="pres">
      <dgm:prSet presAssocID="{E86AEE4A-B50D-4246-ADF4-D66888F9F567}" presName="L2TextContainerWrapper" presStyleCnt="0">
        <dgm:presLayoutVars>
          <dgm:bulletEnabled val="1"/>
        </dgm:presLayoutVars>
      </dgm:prSet>
      <dgm:spPr/>
    </dgm:pt>
    <dgm:pt modelId="{7423BB8A-CF34-B44D-BCE7-CD85B28C33AB}" type="pres">
      <dgm:prSet presAssocID="{E86AEE4A-B50D-4246-ADF4-D66888F9F567}" presName="L2TextContainer" presStyleLbl="bgAccFollowNode1" presStyleIdx="1" presStyleCnt="13"/>
      <dgm:spPr/>
    </dgm:pt>
    <dgm:pt modelId="{D2827635-E222-4047-9271-31121073D339}" type="pres">
      <dgm:prSet presAssocID="{E86AEE4A-B50D-4246-ADF4-D66888F9F567}" presName="FlexibleEmptyPlaceHolder" presStyleCnt="0"/>
      <dgm:spPr/>
    </dgm:pt>
    <dgm:pt modelId="{6146A7BB-8792-4E44-ABE0-1BF97FA57893}" type="pres">
      <dgm:prSet presAssocID="{E86AEE4A-B50D-4246-ADF4-D66888F9F567}" presName="ConnectLine" presStyleLbl="sibTrans1D1" presStyleIdx="1" presStyleCnt="13"/>
      <dgm:spPr/>
    </dgm:pt>
    <dgm:pt modelId="{0A4DD0F6-0C27-2A42-B6C5-D275460D824A}" type="pres">
      <dgm:prSet presAssocID="{E86AEE4A-B50D-4246-ADF4-D66888F9F567}" presName="ConnectorPoint" presStyleLbl="node1" presStyleIdx="1" presStyleCnt="13"/>
      <dgm:spPr>
        <a:solidFill>
          <a:schemeClr val="accent2">
            <a:hueOff val="3100745"/>
            <a:satOff val="-1176"/>
            <a:lumOff val="2432"/>
            <a:alphaOff val="0"/>
          </a:schemeClr>
        </a:solidFill>
        <a:ln w="6350" cap="flat" cmpd="sng" algn="ctr">
          <a:solidFill>
            <a:schemeClr val="lt1">
              <a:hueOff val="0"/>
              <a:satOff val="0"/>
              <a:lumOff val="0"/>
              <a:alphaOff val="0"/>
            </a:schemeClr>
          </a:solidFill>
          <a:prstDash val="solid"/>
        </a:ln>
        <a:effectLst/>
      </dgm:spPr>
    </dgm:pt>
    <dgm:pt modelId="{F7B7F89E-AC03-C149-A73A-478AEA8E8E16}" type="pres">
      <dgm:prSet presAssocID="{E86AEE4A-B50D-4246-ADF4-D66888F9F567}" presName="EmptyPlaceHolder" presStyleCnt="0"/>
      <dgm:spPr/>
    </dgm:pt>
    <dgm:pt modelId="{3732454B-90A9-B347-96A7-DCF83AC3F4F2}" type="pres">
      <dgm:prSet presAssocID="{9081CE32-5620-45A1-A446-9E0C0E81E194}" presName="spaceBetweenRectangles" presStyleCnt="0"/>
      <dgm:spPr/>
    </dgm:pt>
    <dgm:pt modelId="{8723A7AA-5EB7-D24F-861D-803FA5C15F16}" type="pres">
      <dgm:prSet presAssocID="{EFCAB75F-EF1D-434A-865C-FBB6B73109F0}" presName="composite" presStyleCnt="0"/>
      <dgm:spPr/>
    </dgm:pt>
    <dgm:pt modelId="{5C16BAAF-A478-1D49-8539-A92BE991E1B8}" type="pres">
      <dgm:prSet presAssocID="{EFCAB75F-EF1D-434A-865C-FBB6B73109F0}" presName="L1TextContainer" presStyleLbl="alignNode1" presStyleIdx="2" presStyleCnt="13">
        <dgm:presLayoutVars>
          <dgm:chMax val="1"/>
          <dgm:chPref val="1"/>
          <dgm:bulletEnabled val="1"/>
        </dgm:presLayoutVars>
      </dgm:prSet>
      <dgm:spPr/>
    </dgm:pt>
    <dgm:pt modelId="{B2ACF42E-351E-914C-97C8-594ED5204079}" type="pres">
      <dgm:prSet presAssocID="{EFCAB75F-EF1D-434A-865C-FBB6B73109F0}" presName="L2TextContainerWrapper" presStyleCnt="0">
        <dgm:presLayoutVars>
          <dgm:bulletEnabled val="1"/>
        </dgm:presLayoutVars>
      </dgm:prSet>
      <dgm:spPr/>
    </dgm:pt>
    <dgm:pt modelId="{CB402837-67F8-C848-BF4A-763714173621}" type="pres">
      <dgm:prSet presAssocID="{EFCAB75F-EF1D-434A-865C-FBB6B73109F0}" presName="L2TextContainer" presStyleLbl="bgAccFollowNode1" presStyleIdx="2" presStyleCnt="13"/>
      <dgm:spPr/>
    </dgm:pt>
    <dgm:pt modelId="{22C05F0C-B008-9B47-97C6-175237E437EE}" type="pres">
      <dgm:prSet presAssocID="{EFCAB75F-EF1D-434A-865C-FBB6B73109F0}" presName="FlexibleEmptyPlaceHolder" presStyleCnt="0"/>
      <dgm:spPr/>
    </dgm:pt>
    <dgm:pt modelId="{972C88FE-5043-624F-B2EC-A9A15DD480C9}" type="pres">
      <dgm:prSet presAssocID="{EFCAB75F-EF1D-434A-865C-FBB6B73109F0}" presName="ConnectLine" presStyleLbl="sibTrans1D1" presStyleIdx="2" presStyleCnt="13"/>
      <dgm:spPr/>
    </dgm:pt>
    <dgm:pt modelId="{414F8BF5-0C28-0E48-9FDE-87DB34654FBC}" type="pres">
      <dgm:prSet presAssocID="{EFCAB75F-EF1D-434A-865C-FBB6B73109F0}" presName="ConnectorPoint" presStyleLbl="node1" presStyleIdx="2" presStyleCnt="13"/>
      <dgm:spPr>
        <a:solidFill>
          <a:schemeClr val="accent2">
            <a:hueOff val="1550372"/>
            <a:satOff val="-588"/>
            <a:lumOff val="1216"/>
            <a:alphaOff val="0"/>
          </a:schemeClr>
        </a:solidFill>
        <a:ln w="6350" cap="flat" cmpd="sng" algn="ctr">
          <a:solidFill>
            <a:schemeClr val="lt1">
              <a:hueOff val="0"/>
              <a:satOff val="0"/>
              <a:lumOff val="0"/>
              <a:alphaOff val="0"/>
            </a:schemeClr>
          </a:solidFill>
          <a:prstDash val="solid"/>
        </a:ln>
        <a:effectLst/>
      </dgm:spPr>
    </dgm:pt>
    <dgm:pt modelId="{869A1F7A-4AC6-494B-A1D7-82431115B243}" type="pres">
      <dgm:prSet presAssocID="{EFCAB75F-EF1D-434A-865C-FBB6B73109F0}" presName="EmptyPlaceHolder" presStyleCnt="0"/>
      <dgm:spPr/>
    </dgm:pt>
    <dgm:pt modelId="{BAEDCB4C-34B3-2142-ACC1-2BF47DBB0003}" type="pres">
      <dgm:prSet presAssocID="{1DB49E1E-A18B-408C-B8F1-53A0BE1040A6}" presName="spaceBetweenRectangles" presStyleCnt="0"/>
      <dgm:spPr/>
    </dgm:pt>
    <dgm:pt modelId="{B3481B0B-476A-4A46-A47F-B0D196D63983}" type="pres">
      <dgm:prSet presAssocID="{2BB97A9A-FA37-5D43-95AE-A4FC46CF4C35}" presName="composite" presStyleCnt="0"/>
      <dgm:spPr/>
    </dgm:pt>
    <dgm:pt modelId="{04532BB5-93A8-C149-8688-6F9FA07054CB}" type="pres">
      <dgm:prSet presAssocID="{2BB97A9A-FA37-5D43-95AE-A4FC46CF4C35}" presName="L1TextContainer" presStyleLbl="alignNode1" presStyleIdx="3" presStyleCnt="13">
        <dgm:presLayoutVars>
          <dgm:chMax val="1"/>
          <dgm:chPref val="1"/>
          <dgm:bulletEnabled val="1"/>
        </dgm:presLayoutVars>
      </dgm:prSet>
      <dgm:spPr/>
    </dgm:pt>
    <dgm:pt modelId="{687AD90F-68D6-B845-BAE8-049FD5C59C42}" type="pres">
      <dgm:prSet presAssocID="{2BB97A9A-FA37-5D43-95AE-A4FC46CF4C35}" presName="L2TextContainerWrapper" presStyleCnt="0">
        <dgm:presLayoutVars>
          <dgm:bulletEnabled val="1"/>
        </dgm:presLayoutVars>
      </dgm:prSet>
      <dgm:spPr/>
    </dgm:pt>
    <dgm:pt modelId="{CE0CF309-11E4-A248-B5E6-92CC3A0A784F}" type="pres">
      <dgm:prSet presAssocID="{2BB97A9A-FA37-5D43-95AE-A4FC46CF4C35}" presName="L2TextContainer" presStyleLbl="bgAccFollowNode1" presStyleIdx="3" presStyleCnt="13"/>
      <dgm:spPr/>
    </dgm:pt>
    <dgm:pt modelId="{1B627A66-F375-B141-9E1F-B0B6B76D6DB8}" type="pres">
      <dgm:prSet presAssocID="{2BB97A9A-FA37-5D43-95AE-A4FC46CF4C35}" presName="FlexibleEmptyPlaceHolder" presStyleCnt="0"/>
      <dgm:spPr/>
    </dgm:pt>
    <dgm:pt modelId="{984D7B9A-6A01-2A4A-9C3F-CDC6F374335D}" type="pres">
      <dgm:prSet presAssocID="{2BB97A9A-FA37-5D43-95AE-A4FC46CF4C35}" presName="ConnectLine" presStyleLbl="sibTrans1D1" presStyleIdx="3" presStyleCnt="13"/>
      <dgm:spPr/>
    </dgm:pt>
    <dgm:pt modelId="{2FEFD285-21A7-E844-B4A5-3D04DCBFAC40}" type="pres">
      <dgm:prSet presAssocID="{2BB97A9A-FA37-5D43-95AE-A4FC46CF4C35}" presName="ConnectorPoint" presStyleLbl="node1" presStyleIdx="3" presStyleCnt="13"/>
      <dgm:spPr>
        <a:solidFill>
          <a:schemeClr val="accent2">
            <a:hueOff val="12402979"/>
            <a:satOff val="-4704"/>
            <a:lumOff val="9726"/>
            <a:alphaOff val="0"/>
          </a:schemeClr>
        </a:solidFill>
        <a:ln w="6350" cap="flat" cmpd="sng" algn="ctr">
          <a:solidFill>
            <a:schemeClr val="lt1">
              <a:hueOff val="0"/>
              <a:satOff val="0"/>
              <a:lumOff val="0"/>
              <a:alphaOff val="0"/>
            </a:schemeClr>
          </a:solidFill>
          <a:prstDash val="solid"/>
        </a:ln>
        <a:effectLst/>
      </dgm:spPr>
    </dgm:pt>
    <dgm:pt modelId="{EB97E0C5-5C69-F448-A3C1-6A9BEFBC0948}" type="pres">
      <dgm:prSet presAssocID="{2BB97A9A-FA37-5D43-95AE-A4FC46CF4C35}" presName="EmptyPlaceHolder" presStyleCnt="0"/>
      <dgm:spPr/>
    </dgm:pt>
    <dgm:pt modelId="{7D5F7F89-A68B-354C-8642-854B2748AA76}" type="pres">
      <dgm:prSet presAssocID="{AB8AE026-A639-224B-8706-1824C120618A}" presName="spaceBetweenRectangles" presStyleCnt="0"/>
      <dgm:spPr/>
    </dgm:pt>
    <dgm:pt modelId="{EF2A1C1A-7640-934F-AE46-5F1D0A8FF1B4}" type="pres">
      <dgm:prSet presAssocID="{03FACBE5-B079-6F46-BCB0-58EEE20015C8}" presName="composite" presStyleCnt="0"/>
      <dgm:spPr/>
    </dgm:pt>
    <dgm:pt modelId="{B55379D4-C2DB-6846-AA3F-5B5168D48001}" type="pres">
      <dgm:prSet presAssocID="{03FACBE5-B079-6F46-BCB0-58EEE20015C8}" presName="L1TextContainer" presStyleLbl="alignNode1" presStyleIdx="4" presStyleCnt="13">
        <dgm:presLayoutVars>
          <dgm:chMax val="1"/>
          <dgm:chPref val="1"/>
          <dgm:bulletEnabled val="1"/>
        </dgm:presLayoutVars>
      </dgm:prSet>
      <dgm:spPr/>
    </dgm:pt>
    <dgm:pt modelId="{DFA36E18-E1E9-4945-B58A-02F404FB2E65}" type="pres">
      <dgm:prSet presAssocID="{03FACBE5-B079-6F46-BCB0-58EEE20015C8}" presName="L2TextContainerWrapper" presStyleCnt="0">
        <dgm:presLayoutVars>
          <dgm:bulletEnabled val="1"/>
        </dgm:presLayoutVars>
      </dgm:prSet>
      <dgm:spPr/>
    </dgm:pt>
    <dgm:pt modelId="{4EC42756-07D1-DB49-87A8-7BB44DCA0698}" type="pres">
      <dgm:prSet presAssocID="{03FACBE5-B079-6F46-BCB0-58EEE20015C8}" presName="L2TextContainer" presStyleLbl="bgAccFollowNode1" presStyleIdx="4" presStyleCnt="13"/>
      <dgm:spPr/>
    </dgm:pt>
    <dgm:pt modelId="{ED244B98-534F-844E-950C-78921F89FFA2}" type="pres">
      <dgm:prSet presAssocID="{03FACBE5-B079-6F46-BCB0-58EEE20015C8}" presName="FlexibleEmptyPlaceHolder" presStyleCnt="0"/>
      <dgm:spPr/>
    </dgm:pt>
    <dgm:pt modelId="{DFC54E5C-48EF-8641-B80A-0548DF79CC27}" type="pres">
      <dgm:prSet presAssocID="{03FACBE5-B079-6F46-BCB0-58EEE20015C8}" presName="ConnectLine" presStyleLbl="sibTrans1D1" presStyleIdx="4" presStyleCnt="13"/>
      <dgm:spPr/>
    </dgm:pt>
    <dgm:pt modelId="{00769B09-EAE2-884F-AA69-E516FB137EC5}" type="pres">
      <dgm:prSet presAssocID="{03FACBE5-B079-6F46-BCB0-58EEE20015C8}" presName="ConnectorPoint" presStyleLbl="node1" presStyleIdx="4" presStyleCnt="13"/>
      <dgm:spPr>
        <a:solidFill>
          <a:schemeClr val="accent2">
            <a:hueOff val="5167908"/>
            <a:satOff val="-1960"/>
            <a:lumOff val="4053"/>
            <a:alphaOff val="0"/>
          </a:schemeClr>
        </a:solidFill>
        <a:ln w="6350" cap="flat" cmpd="sng" algn="ctr">
          <a:solidFill>
            <a:schemeClr val="lt1">
              <a:hueOff val="0"/>
              <a:satOff val="0"/>
              <a:lumOff val="0"/>
              <a:alphaOff val="0"/>
            </a:schemeClr>
          </a:solidFill>
          <a:prstDash val="solid"/>
        </a:ln>
        <a:effectLst/>
      </dgm:spPr>
    </dgm:pt>
    <dgm:pt modelId="{57910F1E-9366-754F-8992-0BF2F8D219A5}" type="pres">
      <dgm:prSet presAssocID="{03FACBE5-B079-6F46-BCB0-58EEE20015C8}" presName="EmptyPlaceHolder" presStyleCnt="0"/>
      <dgm:spPr/>
    </dgm:pt>
    <dgm:pt modelId="{1AF8CB72-199D-DE4D-8E39-F59524DF4387}" type="pres">
      <dgm:prSet presAssocID="{2BF3DF2B-A43B-6B4C-A6A3-4042790FA6B3}" presName="spaceBetweenRectangles" presStyleCnt="0"/>
      <dgm:spPr/>
    </dgm:pt>
    <dgm:pt modelId="{A00052E7-B344-4E48-85E4-02EC109D179A}" type="pres">
      <dgm:prSet presAssocID="{62C88829-D697-4753-BDEE-6AFE0C4E5E2A}" presName="composite" presStyleCnt="0"/>
      <dgm:spPr/>
    </dgm:pt>
    <dgm:pt modelId="{2243D703-2D27-934B-82DF-4658A7A62B35}" type="pres">
      <dgm:prSet presAssocID="{62C88829-D697-4753-BDEE-6AFE0C4E5E2A}" presName="L1TextContainer" presStyleLbl="alignNode1" presStyleIdx="5" presStyleCnt="13">
        <dgm:presLayoutVars>
          <dgm:chMax val="1"/>
          <dgm:chPref val="1"/>
          <dgm:bulletEnabled val="1"/>
        </dgm:presLayoutVars>
      </dgm:prSet>
      <dgm:spPr/>
    </dgm:pt>
    <dgm:pt modelId="{0B36CCE6-4D79-CA42-94FE-07CA29A82D01}" type="pres">
      <dgm:prSet presAssocID="{62C88829-D697-4753-BDEE-6AFE0C4E5E2A}" presName="L2TextContainerWrapper" presStyleCnt="0">
        <dgm:presLayoutVars>
          <dgm:bulletEnabled val="1"/>
        </dgm:presLayoutVars>
      </dgm:prSet>
      <dgm:spPr/>
    </dgm:pt>
    <dgm:pt modelId="{ACDC44CB-5F15-4B45-9653-F17EFA7C865B}" type="pres">
      <dgm:prSet presAssocID="{62C88829-D697-4753-BDEE-6AFE0C4E5E2A}" presName="L2TextContainer" presStyleLbl="bgAccFollowNode1" presStyleIdx="5" presStyleCnt="13"/>
      <dgm:spPr/>
    </dgm:pt>
    <dgm:pt modelId="{5ACB4377-6EE5-E94B-8393-73C9813E4E07}" type="pres">
      <dgm:prSet presAssocID="{62C88829-D697-4753-BDEE-6AFE0C4E5E2A}" presName="FlexibleEmptyPlaceHolder" presStyleCnt="0"/>
      <dgm:spPr/>
    </dgm:pt>
    <dgm:pt modelId="{7B694B4C-493C-F04E-A7F0-99AACE37FB00}" type="pres">
      <dgm:prSet presAssocID="{62C88829-D697-4753-BDEE-6AFE0C4E5E2A}" presName="ConnectLine" presStyleLbl="sibTrans1D1" presStyleIdx="5" presStyleCnt="13"/>
      <dgm:spPr/>
    </dgm:pt>
    <dgm:pt modelId="{BFFF45CC-307D-D543-B271-52A204C2334A}" type="pres">
      <dgm:prSet presAssocID="{62C88829-D697-4753-BDEE-6AFE0C4E5E2A}" presName="ConnectorPoint" presStyleLbl="node1" presStyleIdx="5" presStyleCnt="13"/>
      <dgm:spPr>
        <a:solidFill>
          <a:schemeClr val="accent2">
            <a:hueOff val="6201489"/>
            <a:satOff val="-2352"/>
            <a:lumOff val="4863"/>
            <a:alphaOff val="0"/>
          </a:schemeClr>
        </a:solidFill>
        <a:ln w="6350" cap="flat" cmpd="sng" algn="ctr">
          <a:solidFill>
            <a:schemeClr val="lt1">
              <a:hueOff val="0"/>
              <a:satOff val="0"/>
              <a:lumOff val="0"/>
              <a:alphaOff val="0"/>
            </a:schemeClr>
          </a:solidFill>
          <a:prstDash val="solid"/>
        </a:ln>
        <a:effectLst/>
      </dgm:spPr>
    </dgm:pt>
    <dgm:pt modelId="{37726893-4AE1-E047-A177-F8C016F4AC05}" type="pres">
      <dgm:prSet presAssocID="{62C88829-D697-4753-BDEE-6AFE0C4E5E2A}" presName="EmptyPlaceHolder" presStyleCnt="0"/>
      <dgm:spPr/>
    </dgm:pt>
    <dgm:pt modelId="{E2932429-57B6-6242-9131-02079CA65EE4}" type="pres">
      <dgm:prSet presAssocID="{601B3838-AB0C-43FA-AF74-0D6BF7E3EF8F}" presName="spaceBetweenRectangles" presStyleCnt="0"/>
      <dgm:spPr/>
    </dgm:pt>
    <dgm:pt modelId="{F070F3C5-03BF-E049-9B9B-177D2598BEF7}" type="pres">
      <dgm:prSet presAssocID="{F73A4C88-48AE-CE4D-B428-BAB2319CFDAF}" presName="composite" presStyleCnt="0"/>
      <dgm:spPr/>
    </dgm:pt>
    <dgm:pt modelId="{412F5FE7-59E7-D244-96BF-A0A5AD4CBAC8}" type="pres">
      <dgm:prSet presAssocID="{F73A4C88-48AE-CE4D-B428-BAB2319CFDAF}" presName="L1TextContainer" presStyleLbl="alignNode1" presStyleIdx="6" presStyleCnt="13">
        <dgm:presLayoutVars>
          <dgm:chMax val="1"/>
          <dgm:chPref val="1"/>
          <dgm:bulletEnabled val="1"/>
        </dgm:presLayoutVars>
      </dgm:prSet>
      <dgm:spPr/>
    </dgm:pt>
    <dgm:pt modelId="{972CA2CF-6C5C-1F4E-A570-E42B00FDFC9D}" type="pres">
      <dgm:prSet presAssocID="{F73A4C88-48AE-CE4D-B428-BAB2319CFDAF}" presName="L2TextContainerWrapper" presStyleCnt="0">
        <dgm:presLayoutVars>
          <dgm:bulletEnabled val="1"/>
        </dgm:presLayoutVars>
      </dgm:prSet>
      <dgm:spPr/>
    </dgm:pt>
    <dgm:pt modelId="{1B48A5C5-43B6-CD42-9AD5-7479D8ED45FE}" type="pres">
      <dgm:prSet presAssocID="{F73A4C88-48AE-CE4D-B428-BAB2319CFDAF}" presName="L2TextContainer" presStyleLbl="bgAccFollowNode1" presStyleIdx="6" presStyleCnt="13"/>
      <dgm:spPr/>
    </dgm:pt>
    <dgm:pt modelId="{319679D7-5548-AC49-9DEB-2ED3365D3B83}" type="pres">
      <dgm:prSet presAssocID="{F73A4C88-48AE-CE4D-B428-BAB2319CFDAF}" presName="FlexibleEmptyPlaceHolder" presStyleCnt="0"/>
      <dgm:spPr/>
    </dgm:pt>
    <dgm:pt modelId="{BB66EF53-C7B1-8F46-A890-542E02AFFA51}" type="pres">
      <dgm:prSet presAssocID="{F73A4C88-48AE-CE4D-B428-BAB2319CFDAF}" presName="ConnectLine" presStyleLbl="sibTrans1D1" presStyleIdx="6" presStyleCnt="13"/>
      <dgm:spPr/>
    </dgm:pt>
    <dgm:pt modelId="{1CE068F8-9CE6-D741-A10A-6BCFADBFAEC7}" type="pres">
      <dgm:prSet presAssocID="{F73A4C88-48AE-CE4D-B428-BAB2319CFDAF}" presName="ConnectorPoint" presStyleLbl="node1" presStyleIdx="6" presStyleCnt="13"/>
      <dgm:spPr>
        <a:solidFill>
          <a:schemeClr val="accent2">
            <a:hueOff val="7751862"/>
            <a:satOff val="-2940"/>
            <a:lumOff val="6079"/>
            <a:alphaOff val="0"/>
          </a:schemeClr>
        </a:solidFill>
        <a:ln w="6350" cap="flat" cmpd="sng" algn="ctr">
          <a:solidFill>
            <a:schemeClr val="lt1">
              <a:hueOff val="0"/>
              <a:satOff val="0"/>
              <a:lumOff val="0"/>
              <a:alphaOff val="0"/>
            </a:schemeClr>
          </a:solidFill>
          <a:prstDash val="solid"/>
        </a:ln>
        <a:effectLst/>
      </dgm:spPr>
    </dgm:pt>
    <dgm:pt modelId="{7D45B6F3-7833-9D4C-82C3-1E983CAE145D}" type="pres">
      <dgm:prSet presAssocID="{F73A4C88-48AE-CE4D-B428-BAB2319CFDAF}" presName="EmptyPlaceHolder" presStyleCnt="0"/>
      <dgm:spPr/>
    </dgm:pt>
    <dgm:pt modelId="{99330582-8133-584A-A59D-2AB80B32D6DA}" type="pres">
      <dgm:prSet presAssocID="{0112E7DF-A99F-6742-B1FF-E08249E3B8B8}" presName="spaceBetweenRectangles" presStyleCnt="0"/>
      <dgm:spPr/>
    </dgm:pt>
    <dgm:pt modelId="{8F9C8054-3E93-E74E-92CA-985A29B63417}" type="pres">
      <dgm:prSet presAssocID="{92BF5381-715C-BF49-92C4-86EF2B0B4847}" presName="composite" presStyleCnt="0"/>
      <dgm:spPr/>
    </dgm:pt>
    <dgm:pt modelId="{1F07B0D3-2E96-1647-BBFB-8F983D899476}" type="pres">
      <dgm:prSet presAssocID="{92BF5381-715C-BF49-92C4-86EF2B0B4847}" presName="L1TextContainer" presStyleLbl="alignNode1" presStyleIdx="7" presStyleCnt="13">
        <dgm:presLayoutVars>
          <dgm:chMax val="1"/>
          <dgm:chPref val="1"/>
          <dgm:bulletEnabled val="1"/>
        </dgm:presLayoutVars>
      </dgm:prSet>
      <dgm:spPr/>
    </dgm:pt>
    <dgm:pt modelId="{EAC83354-514F-F549-AD5A-A2A587F74A84}" type="pres">
      <dgm:prSet presAssocID="{92BF5381-715C-BF49-92C4-86EF2B0B4847}" presName="L2TextContainerWrapper" presStyleCnt="0">
        <dgm:presLayoutVars>
          <dgm:bulletEnabled val="1"/>
        </dgm:presLayoutVars>
      </dgm:prSet>
      <dgm:spPr/>
    </dgm:pt>
    <dgm:pt modelId="{B6525004-B3FB-4C4F-B91E-A6454291118D}" type="pres">
      <dgm:prSet presAssocID="{92BF5381-715C-BF49-92C4-86EF2B0B4847}" presName="L2TextContainer" presStyleLbl="bgAccFollowNode1" presStyleIdx="7" presStyleCnt="13"/>
      <dgm:spPr/>
    </dgm:pt>
    <dgm:pt modelId="{EE3A6607-8A09-6F42-A2E5-53DA44EDA55F}" type="pres">
      <dgm:prSet presAssocID="{92BF5381-715C-BF49-92C4-86EF2B0B4847}" presName="FlexibleEmptyPlaceHolder" presStyleCnt="0"/>
      <dgm:spPr/>
    </dgm:pt>
    <dgm:pt modelId="{43CFCDEF-21BB-4640-BF1D-4AD61067A728}" type="pres">
      <dgm:prSet presAssocID="{92BF5381-715C-BF49-92C4-86EF2B0B4847}" presName="ConnectLine" presStyleLbl="sibTrans1D1" presStyleIdx="7" presStyleCnt="13"/>
      <dgm:spPr/>
    </dgm:pt>
    <dgm:pt modelId="{54826C93-73DB-A44D-8298-A3A435AF6551}" type="pres">
      <dgm:prSet presAssocID="{92BF5381-715C-BF49-92C4-86EF2B0B4847}" presName="ConnectorPoint" presStyleLbl="node1" presStyleIdx="7" presStyleCnt="13"/>
      <dgm:spPr>
        <a:solidFill>
          <a:schemeClr val="accent2">
            <a:hueOff val="9043838"/>
            <a:satOff val="-3430"/>
            <a:lumOff val="7092"/>
            <a:alphaOff val="0"/>
          </a:schemeClr>
        </a:solidFill>
        <a:ln w="6350" cap="flat" cmpd="sng" algn="ctr">
          <a:solidFill>
            <a:schemeClr val="lt1">
              <a:hueOff val="0"/>
              <a:satOff val="0"/>
              <a:lumOff val="0"/>
              <a:alphaOff val="0"/>
            </a:schemeClr>
          </a:solidFill>
          <a:prstDash val="solid"/>
        </a:ln>
        <a:effectLst/>
      </dgm:spPr>
    </dgm:pt>
    <dgm:pt modelId="{C97B87FF-FB33-0A47-BEEE-8E66139FE373}" type="pres">
      <dgm:prSet presAssocID="{92BF5381-715C-BF49-92C4-86EF2B0B4847}" presName="EmptyPlaceHolder" presStyleCnt="0"/>
      <dgm:spPr/>
    </dgm:pt>
    <dgm:pt modelId="{DEA6D792-570B-C64E-8550-782A9EE26E32}" type="pres">
      <dgm:prSet presAssocID="{5E41DD92-DEEB-7B45-A4B1-C749FBFCFC0A}" presName="spaceBetweenRectangles" presStyleCnt="0"/>
      <dgm:spPr/>
    </dgm:pt>
    <dgm:pt modelId="{B23AF387-1757-2944-91F2-896029769FA4}" type="pres">
      <dgm:prSet presAssocID="{B2CDA9F8-4DF2-4386-95F3-A72390D39339}" presName="composite" presStyleCnt="0"/>
      <dgm:spPr/>
    </dgm:pt>
    <dgm:pt modelId="{B17A2046-4187-094A-9284-5AFCDAD32D08}" type="pres">
      <dgm:prSet presAssocID="{B2CDA9F8-4DF2-4386-95F3-A72390D39339}" presName="L1TextContainer" presStyleLbl="alignNode1" presStyleIdx="8" presStyleCnt="13">
        <dgm:presLayoutVars>
          <dgm:chMax val="1"/>
          <dgm:chPref val="1"/>
          <dgm:bulletEnabled val="1"/>
        </dgm:presLayoutVars>
      </dgm:prSet>
      <dgm:spPr/>
    </dgm:pt>
    <dgm:pt modelId="{ECFB8E24-B830-5243-8AA4-EACB4AE016F5}" type="pres">
      <dgm:prSet presAssocID="{B2CDA9F8-4DF2-4386-95F3-A72390D39339}" presName="L2TextContainerWrapper" presStyleCnt="0">
        <dgm:presLayoutVars>
          <dgm:bulletEnabled val="1"/>
        </dgm:presLayoutVars>
      </dgm:prSet>
      <dgm:spPr/>
    </dgm:pt>
    <dgm:pt modelId="{F606DF6B-7BD7-3443-96BD-80057C773B68}" type="pres">
      <dgm:prSet presAssocID="{B2CDA9F8-4DF2-4386-95F3-A72390D39339}" presName="L2TextContainer" presStyleLbl="bgAccFollowNode1" presStyleIdx="8" presStyleCnt="13"/>
      <dgm:spPr/>
    </dgm:pt>
    <dgm:pt modelId="{68DAB7EE-EAEC-E74C-9AE7-6BDA30224EE0}" type="pres">
      <dgm:prSet presAssocID="{B2CDA9F8-4DF2-4386-95F3-A72390D39339}" presName="FlexibleEmptyPlaceHolder" presStyleCnt="0"/>
      <dgm:spPr/>
    </dgm:pt>
    <dgm:pt modelId="{8010EE47-DAA6-434E-BD34-C5F80F29FA28}" type="pres">
      <dgm:prSet presAssocID="{B2CDA9F8-4DF2-4386-95F3-A72390D39339}" presName="ConnectLine" presStyleLbl="sibTrans1D1" presStyleIdx="8" presStyleCnt="13"/>
      <dgm:spPr/>
    </dgm:pt>
    <dgm:pt modelId="{6CB0DDF0-9C9F-4242-8257-8C8F404D277E}" type="pres">
      <dgm:prSet presAssocID="{B2CDA9F8-4DF2-4386-95F3-A72390D39339}" presName="ConnectorPoint" presStyleLbl="node1" presStyleIdx="8" presStyleCnt="13"/>
      <dgm:spPr>
        <a:solidFill>
          <a:schemeClr val="accent2">
            <a:hueOff val="4651117"/>
            <a:satOff val="-1764"/>
            <a:lumOff val="3647"/>
            <a:alphaOff val="0"/>
          </a:schemeClr>
        </a:solidFill>
        <a:ln w="6350" cap="flat" cmpd="sng" algn="ctr">
          <a:solidFill>
            <a:schemeClr val="lt1">
              <a:hueOff val="0"/>
              <a:satOff val="0"/>
              <a:lumOff val="0"/>
              <a:alphaOff val="0"/>
            </a:schemeClr>
          </a:solidFill>
          <a:prstDash val="solid"/>
        </a:ln>
        <a:effectLst/>
      </dgm:spPr>
    </dgm:pt>
    <dgm:pt modelId="{326B0DAC-8A90-5046-87FC-62A72DDF4B10}" type="pres">
      <dgm:prSet presAssocID="{B2CDA9F8-4DF2-4386-95F3-A72390D39339}" presName="EmptyPlaceHolder" presStyleCnt="0"/>
      <dgm:spPr/>
    </dgm:pt>
    <dgm:pt modelId="{8E8685F5-D218-314D-9880-93D5B4372BBD}" type="pres">
      <dgm:prSet presAssocID="{2F6733DE-9E4D-4342-8149-D298B42F7161}" presName="spaceBetweenRectangles" presStyleCnt="0"/>
      <dgm:spPr/>
    </dgm:pt>
    <dgm:pt modelId="{218C225D-F280-B54A-8506-E11AB8206876}" type="pres">
      <dgm:prSet presAssocID="{BF61E2F8-3B3E-4C75-A540-8213BCABF2B5}" presName="composite" presStyleCnt="0"/>
      <dgm:spPr/>
    </dgm:pt>
    <dgm:pt modelId="{F9958A47-417E-5745-A9DB-7D4EEF71887F}" type="pres">
      <dgm:prSet presAssocID="{BF61E2F8-3B3E-4C75-A540-8213BCABF2B5}" presName="L1TextContainer" presStyleLbl="alignNode1" presStyleIdx="9" presStyleCnt="13">
        <dgm:presLayoutVars>
          <dgm:chMax val="1"/>
          <dgm:chPref val="1"/>
          <dgm:bulletEnabled val="1"/>
        </dgm:presLayoutVars>
      </dgm:prSet>
      <dgm:spPr/>
    </dgm:pt>
    <dgm:pt modelId="{785B9DFE-8038-154D-92E3-0D746C6E3C95}" type="pres">
      <dgm:prSet presAssocID="{BF61E2F8-3B3E-4C75-A540-8213BCABF2B5}" presName="L2TextContainerWrapper" presStyleCnt="0">
        <dgm:presLayoutVars>
          <dgm:bulletEnabled val="1"/>
        </dgm:presLayoutVars>
      </dgm:prSet>
      <dgm:spPr/>
    </dgm:pt>
    <dgm:pt modelId="{222F9858-3B8A-5E4F-BAA2-2F72B2735D83}" type="pres">
      <dgm:prSet presAssocID="{BF61E2F8-3B3E-4C75-A540-8213BCABF2B5}" presName="L2TextContainer" presStyleLbl="bgAccFollowNode1" presStyleIdx="9" presStyleCnt="13"/>
      <dgm:spPr/>
    </dgm:pt>
    <dgm:pt modelId="{D5888E03-F79E-8743-B8FB-9F3CB7110720}" type="pres">
      <dgm:prSet presAssocID="{BF61E2F8-3B3E-4C75-A540-8213BCABF2B5}" presName="FlexibleEmptyPlaceHolder" presStyleCnt="0"/>
      <dgm:spPr/>
    </dgm:pt>
    <dgm:pt modelId="{58301CE9-E04C-6B4D-B2E1-08A3091CDB32}" type="pres">
      <dgm:prSet presAssocID="{BF61E2F8-3B3E-4C75-A540-8213BCABF2B5}" presName="ConnectLine" presStyleLbl="sibTrans1D1" presStyleIdx="9" presStyleCnt="13"/>
      <dgm:spPr/>
    </dgm:pt>
    <dgm:pt modelId="{47F32D82-666E-414D-87B0-C7F1383889C2}" type="pres">
      <dgm:prSet presAssocID="{BF61E2F8-3B3E-4C75-A540-8213BCABF2B5}" presName="ConnectorPoint" presStyleLbl="node1" presStyleIdx="9" presStyleCnt="13"/>
      <dgm:spPr>
        <a:solidFill>
          <a:schemeClr val="accent2">
            <a:hueOff val="7751862"/>
            <a:satOff val="-2940"/>
            <a:lumOff val="6079"/>
            <a:alphaOff val="0"/>
          </a:schemeClr>
        </a:solidFill>
        <a:ln w="6350" cap="flat" cmpd="sng" algn="ctr">
          <a:solidFill>
            <a:schemeClr val="lt1">
              <a:hueOff val="0"/>
              <a:satOff val="0"/>
              <a:lumOff val="0"/>
              <a:alphaOff val="0"/>
            </a:schemeClr>
          </a:solidFill>
          <a:prstDash val="solid"/>
        </a:ln>
        <a:effectLst/>
      </dgm:spPr>
    </dgm:pt>
    <dgm:pt modelId="{1719E633-446D-B547-9333-798B6910688E}" type="pres">
      <dgm:prSet presAssocID="{BF61E2F8-3B3E-4C75-A540-8213BCABF2B5}" presName="EmptyPlaceHolder" presStyleCnt="0"/>
      <dgm:spPr/>
    </dgm:pt>
    <dgm:pt modelId="{C3053735-1568-2D44-8127-6834EA781E1D}" type="pres">
      <dgm:prSet presAssocID="{EB93BB5B-4A6B-4519-95D8-745CE0ADD6FD}" presName="spaceBetweenRectangles" presStyleCnt="0"/>
      <dgm:spPr/>
    </dgm:pt>
    <dgm:pt modelId="{B6741117-FE90-AA47-AFC0-A910BCDFCDC8}" type="pres">
      <dgm:prSet presAssocID="{5EA6C7FE-5D1F-4600-B8C4-1CCF3730E65C}" presName="composite" presStyleCnt="0"/>
      <dgm:spPr/>
    </dgm:pt>
    <dgm:pt modelId="{9F1A7FBE-FB08-3647-AEAF-ABC39390E912}" type="pres">
      <dgm:prSet presAssocID="{5EA6C7FE-5D1F-4600-B8C4-1CCF3730E65C}" presName="L1TextContainer" presStyleLbl="alignNode1" presStyleIdx="10" presStyleCnt="13">
        <dgm:presLayoutVars>
          <dgm:chMax val="1"/>
          <dgm:chPref val="1"/>
          <dgm:bulletEnabled val="1"/>
        </dgm:presLayoutVars>
      </dgm:prSet>
      <dgm:spPr/>
    </dgm:pt>
    <dgm:pt modelId="{6C278E09-86A6-E14C-8124-66E1C41D3118}" type="pres">
      <dgm:prSet presAssocID="{5EA6C7FE-5D1F-4600-B8C4-1CCF3730E65C}" presName="L2TextContainerWrapper" presStyleCnt="0">
        <dgm:presLayoutVars>
          <dgm:bulletEnabled val="1"/>
        </dgm:presLayoutVars>
      </dgm:prSet>
      <dgm:spPr/>
    </dgm:pt>
    <dgm:pt modelId="{2A9D4360-CDE8-014D-AC25-DF6F5588B2CF}" type="pres">
      <dgm:prSet presAssocID="{5EA6C7FE-5D1F-4600-B8C4-1CCF3730E65C}" presName="L2TextContainer" presStyleLbl="bgAccFollowNode1" presStyleIdx="10" presStyleCnt="13"/>
      <dgm:spPr/>
    </dgm:pt>
    <dgm:pt modelId="{09896D82-5019-5A44-A229-C2B7D7E70F1F}" type="pres">
      <dgm:prSet presAssocID="{5EA6C7FE-5D1F-4600-B8C4-1CCF3730E65C}" presName="FlexibleEmptyPlaceHolder" presStyleCnt="0"/>
      <dgm:spPr/>
    </dgm:pt>
    <dgm:pt modelId="{B0CCE6CA-1F09-3C4C-8307-B99868E9B0E5}" type="pres">
      <dgm:prSet presAssocID="{5EA6C7FE-5D1F-4600-B8C4-1CCF3730E65C}" presName="ConnectLine" presStyleLbl="sibTrans1D1" presStyleIdx="10" presStyleCnt="13"/>
      <dgm:spPr/>
    </dgm:pt>
    <dgm:pt modelId="{FBB9A12B-25E8-774E-9FA6-F6B9916DF43A}" type="pres">
      <dgm:prSet presAssocID="{5EA6C7FE-5D1F-4600-B8C4-1CCF3730E65C}" presName="ConnectorPoint" presStyleLbl="node1" presStyleIdx="10" presStyleCnt="13"/>
      <dgm:spPr>
        <a:solidFill>
          <a:schemeClr val="accent2">
            <a:hueOff val="9302234"/>
            <a:satOff val="-3528"/>
            <a:lumOff val="7295"/>
            <a:alphaOff val="0"/>
          </a:schemeClr>
        </a:solidFill>
        <a:ln w="6350" cap="flat" cmpd="sng" algn="ctr">
          <a:solidFill>
            <a:schemeClr val="lt1">
              <a:hueOff val="0"/>
              <a:satOff val="0"/>
              <a:lumOff val="0"/>
              <a:alphaOff val="0"/>
            </a:schemeClr>
          </a:solidFill>
          <a:prstDash val="solid"/>
        </a:ln>
        <a:effectLst/>
      </dgm:spPr>
    </dgm:pt>
    <dgm:pt modelId="{F830B007-DAEE-8D4A-8DF9-044006D5A086}" type="pres">
      <dgm:prSet presAssocID="{5EA6C7FE-5D1F-4600-B8C4-1CCF3730E65C}" presName="EmptyPlaceHolder" presStyleCnt="0"/>
      <dgm:spPr/>
    </dgm:pt>
    <dgm:pt modelId="{CBE6692D-EDEE-CD4C-95BA-B55517755D49}" type="pres">
      <dgm:prSet presAssocID="{39E7C712-F6F9-401E-85C6-19855C74DB7D}" presName="spaceBetweenRectangles" presStyleCnt="0"/>
      <dgm:spPr/>
    </dgm:pt>
    <dgm:pt modelId="{FAE38799-8D1B-E14A-B124-09FD05BBC5CD}" type="pres">
      <dgm:prSet presAssocID="{54EC8501-D2EB-0E48-BCA1-FB3154499FCF}" presName="composite" presStyleCnt="0"/>
      <dgm:spPr/>
    </dgm:pt>
    <dgm:pt modelId="{3AB07F51-EAA2-0E42-8AC5-3A71161B3358}" type="pres">
      <dgm:prSet presAssocID="{54EC8501-D2EB-0E48-BCA1-FB3154499FCF}" presName="L1TextContainer" presStyleLbl="alignNode1" presStyleIdx="11" presStyleCnt="13">
        <dgm:presLayoutVars>
          <dgm:chMax val="1"/>
          <dgm:chPref val="1"/>
          <dgm:bulletEnabled val="1"/>
        </dgm:presLayoutVars>
      </dgm:prSet>
      <dgm:spPr/>
    </dgm:pt>
    <dgm:pt modelId="{C0E014F4-9FA0-204D-B0DD-3206E9E21446}" type="pres">
      <dgm:prSet presAssocID="{54EC8501-D2EB-0E48-BCA1-FB3154499FCF}" presName="L2TextContainerWrapper" presStyleCnt="0">
        <dgm:presLayoutVars>
          <dgm:bulletEnabled val="1"/>
        </dgm:presLayoutVars>
      </dgm:prSet>
      <dgm:spPr/>
    </dgm:pt>
    <dgm:pt modelId="{BAE3345A-D7D9-EE4F-B3BC-FA6BC3332851}" type="pres">
      <dgm:prSet presAssocID="{54EC8501-D2EB-0E48-BCA1-FB3154499FCF}" presName="L2TextContainer" presStyleLbl="bgAccFollowNode1" presStyleIdx="11" presStyleCnt="13"/>
      <dgm:spPr/>
    </dgm:pt>
    <dgm:pt modelId="{EAEB9344-4E97-D74F-9CAF-553CF14CCE1B}" type="pres">
      <dgm:prSet presAssocID="{54EC8501-D2EB-0E48-BCA1-FB3154499FCF}" presName="FlexibleEmptyPlaceHolder" presStyleCnt="0"/>
      <dgm:spPr/>
    </dgm:pt>
    <dgm:pt modelId="{86289190-29AD-6C4D-8217-3097A509FE77}" type="pres">
      <dgm:prSet presAssocID="{54EC8501-D2EB-0E48-BCA1-FB3154499FCF}" presName="ConnectLine" presStyleLbl="sibTrans1D1" presStyleIdx="11" presStyleCnt="13"/>
      <dgm:spPr/>
    </dgm:pt>
    <dgm:pt modelId="{4E1F9973-8406-654E-B059-D856D479A4C2}" type="pres">
      <dgm:prSet presAssocID="{54EC8501-D2EB-0E48-BCA1-FB3154499FCF}" presName="ConnectorPoint" presStyleLbl="node1" presStyleIdx="11" presStyleCnt="13"/>
      <dgm:spPr>
        <a:solidFill>
          <a:schemeClr val="accent2">
            <a:hueOff val="13953351"/>
            <a:satOff val="-5292"/>
            <a:lumOff val="10942"/>
            <a:alphaOff val="0"/>
          </a:schemeClr>
        </a:solidFill>
        <a:ln w="6350" cap="flat" cmpd="sng" algn="ctr">
          <a:solidFill>
            <a:schemeClr val="lt1">
              <a:hueOff val="0"/>
              <a:satOff val="0"/>
              <a:lumOff val="0"/>
              <a:alphaOff val="0"/>
            </a:schemeClr>
          </a:solidFill>
          <a:prstDash val="solid"/>
        </a:ln>
        <a:effectLst/>
      </dgm:spPr>
    </dgm:pt>
    <dgm:pt modelId="{4D7F9062-CC40-114F-90E5-1B1FF2DB6DAE}" type="pres">
      <dgm:prSet presAssocID="{54EC8501-D2EB-0E48-BCA1-FB3154499FCF}" presName="EmptyPlaceHolder" presStyleCnt="0"/>
      <dgm:spPr/>
    </dgm:pt>
    <dgm:pt modelId="{A5F4C652-E991-EB4E-920F-9AB3597B3291}" type="pres">
      <dgm:prSet presAssocID="{9AB1D315-35E8-894D-A323-0BF4E1F244C7}" presName="spaceBetweenRectangles" presStyleCnt="0"/>
      <dgm:spPr/>
    </dgm:pt>
    <dgm:pt modelId="{BEDCCE98-A0D7-AE46-80D9-226E6AE46236}" type="pres">
      <dgm:prSet presAssocID="{B9056891-55AA-4128-9F42-48C7885F7A28}" presName="composite" presStyleCnt="0"/>
      <dgm:spPr/>
    </dgm:pt>
    <dgm:pt modelId="{1BC4A9AC-B817-5846-9DCF-C19F6A726A2F}" type="pres">
      <dgm:prSet presAssocID="{B9056891-55AA-4128-9F42-48C7885F7A28}" presName="L1TextContainer" presStyleLbl="alignNode1" presStyleIdx="12" presStyleCnt="13">
        <dgm:presLayoutVars>
          <dgm:chMax val="1"/>
          <dgm:chPref val="1"/>
          <dgm:bulletEnabled val="1"/>
        </dgm:presLayoutVars>
      </dgm:prSet>
      <dgm:spPr/>
    </dgm:pt>
    <dgm:pt modelId="{72921E61-7332-C44F-B84B-CE6B374D69C2}" type="pres">
      <dgm:prSet presAssocID="{B9056891-55AA-4128-9F42-48C7885F7A28}" presName="L2TextContainerWrapper" presStyleCnt="0">
        <dgm:presLayoutVars>
          <dgm:bulletEnabled val="1"/>
        </dgm:presLayoutVars>
      </dgm:prSet>
      <dgm:spPr/>
    </dgm:pt>
    <dgm:pt modelId="{68119E94-AB77-2543-9A91-62A8BE8EF8A9}" type="pres">
      <dgm:prSet presAssocID="{B9056891-55AA-4128-9F42-48C7885F7A28}" presName="L2TextContainer" presStyleLbl="bgAccFollowNode1" presStyleIdx="12" presStyleCnt="13"/>
      <dgm:spPr/>
    </dgm:pt>
    <dgm:pt modelId="{763F36DC-CE32-CF4A-A747-EA8A745E36CF}" type="pres">
      <dgm:prSet presAssocID="{B9056891-55AA-4128-9F42-48C7885F7A28}" presName="FlexibleEmptyPlaceHolder" presStyleCnt="0"/>
      <dgm:spPr/>
    </dgm:pt>
    <dgm:pt modelId="{D142D88B-DF6F-F649-AA50-ED6C02EA24F5}" type="pres">
      <dgm:prSet presAssocID="{B9056891-55AA-4128-9F42-48C7885F7A28}" presName="ConnectLine" presStyleLbl="sibTrans1D1" presStyleIdx="12" presStyleCnt="13"/>
      <dgm:spPr/>
    </dgm:pt>
    <dgm:pt modelId="{CD10FE22-FBA6-BB46-A27B-AB4C3EB27E49}" type="pres">
      <dgm:prSet presAssocID="{B9056891-55AA-4128-9F42-48C7885F7A28}" presName="ConnectorPoint" presStyleLbl="node1" presStyleIdx="12" presStyleCnt="13"/>
      <dgm:spPr>
        <a:solidFill>
          <a:schemeClr val="accent2">
            <a:hueOff val="10852606"/>
            <a:satOff val="-4116"/>
            <a:lumOff val="8511"/>
            <a:alphaOff val="0"/>
          </a:schemeClr>
        </a:solidFill>
        <a:ln w="6350" cap="flat" cmpd="sng" algn="ctr">
          <a:solidFill>
            <a:schemeClr val="lt1">
              <a:hueOff val="0"/>
              <a:satOff val="0"/>
              <a:lumOff val="0"/>
              <a:alphaOff val="0"/>
            </a:schemeClr>
          </a:solidFill>
          <a:prstDash val="solid"/>
        </a:ln>
        <a:effectLst/>
      </dgm:spPr>
    </dgm:pt>
    <dgm:pt modelId="{42AC0C20-E447-1A4E-AF49-8FD1171D8AA7}" type="pres">
      <dgm:prSet presAssocID="{B9056891-55AA-4128-9F42-48C7885F7A28}" presName="EmptyPlaceHolder" presStyleCnt="0"/>
      <dgm:spPr/>
    </dgm:pt>
  </dgm:ptLst>
  <dgm:cxnLst>
    <dgm:cxn modelId="{7F4E7402-47BE-485F-BE33-55FF980E191A}" srcId="{BF61E2F8-3B3E-4C75-A540-8213BCABF2B5}" destId="{0F01556B-34CD-4655-8BB0-F13AC6483148}" srcOrd="0" destOrd="0" parTransId="{E34764BE-1E3F-4FAE-81BC-37553DD10522}" sibTransId="{191077F7-79BB-4FA3-9083-E872BB213FF7}"/>
    <dgm:cxn modelId="{EE517F0B-16F4-4A43-AE4F-F4169DE9D770}" srcId="{5EA6C7FE-5D1F-4600-B8C4-1CCF3730E65C}" destId="{5C3224D1-4E73-4CC8-A760-A19F248DFD0D}" srcOrd="0" destOrd="0" parTransId="{7C2A92F0-1CED-4024-BB6E-012B59D8A77E}" sibTransId="{8D7C0633-61FC-4263-AB87-0E3F448E6ACB}"/>
    <dgm:cxn modelId="{949B3412-0B0F-45C0-AAAF-FA039B20D6AA}" srcId="{40A25105-D07D-4052-8E6F-1CB6974B2764}" destId="{EFCAB75F-EF1D-434A-865C-FBB6B73109F0}" srcOrd="2" destOrd="0" parTransId="{2C1EA206-BA93-47AE-ADE6-3AE8BE8F4346}" sibTransId="{1DB49E1E-A18B-408C-B8F1-53A0BE1040A6}"/>
    <dgm:cxn modelId="{1BC2A31B-4903-4C82-891D-D46405E1A5B7}" srcId="{40A25105-D07D-4052-8E6F-1CB6974B2764}" destId="{62C88829-D697-4753-BDEE-6AFE0C4E5E2A}" srcOrd="5" destOrd="0" parTransId="{181591D1-FCBD-4506-AF07-3C8BFB3B7B3E}" sibTransId="{601B3838-AB0C-43FA-AF74-0D6BF7E3EF8F}"/>
    <dgm:cxn modelId="{C6ED961C-6F88-8142-9534-CBE86E1A2424}" srcId="{40A25105-D07D-4052-8E6F-1CB6974B2764}" destId="{F73A4C88-48AE-CE4D-B428-BAB2319CFDAF}" srcOrd="6" destOrd="0" parTransId="{D0ECE23A-9F24-C84E-A5EB-50D66D5F6948}" sibTransId="{0112E7DF-A99F-6742-B1FF-E08249E3B8B8}"/>
    <dgm:cxn modelId="{022C1A1F-01EC-6B4C-86E4-6E0F16B1DE22}" srcId="{F73A4C88-48AE-CE4D-B428-BAB2319CFDAF}" destId="{33A661D8-CBFB-0A4C-B5D0-14F1FC3B1DCF}" srcOrd="0" destOrd="0" parTransId="{D0831988-D90E-8847-A7AC-9D97BB2CB83A}" sibTransId="{4E4A24E9-0485-A141-A557-7119039590A2}"/>
    <dgm:cxn modelId="{EAB1B31F-C505-AF43-94CA-5E1C8E4C2D08}" type="presOf" srcId="{2B1A84F4-02DB-A74B-AD5D-A1A93780802C}" destId="{BAE3345A-D7D9-EE4F-B3BC-FA6BC3332851}" srcOrd="0" destOrd="0" presId="urn:microsoft.com/office/officeart/2017/3/layout/HorizontalLabelsTimeline"/>
    <dgm:cxn modelId="{2628A122-F335-4F8B-ACAD-FB111B07A04C}" srcId="{40A25105-D07D-4052-8E6F-1CB6974B2764}" destId="{9DF6BD04-E61B-4A44-A5A3-2919E45DF542}" srcOrd="0" destOrd="0" parTransId="{B5EACAB6-5B38-4F98-96C0-7299555F4763}" sibTransId="{725FE8C0-9333-462B-A64E-A25FB07550B9}"/>
    <dgm:cxn modelId="{8748302B-838B-4329-8BDE-E5E1F8FAE304}" srcId="{9DF6BD04-E61B-4A44-A5A3-2919E45DF542}" destId="{4ED2375D-B5CB-4295-981B-76803F7BEA0E}" srcOrd="0" destOrd="0" parTransId="{CE20C5FA-A041-49E8-94C7-1A7D221BB99C}" sibTransId="{698B47D2-AB5D-49A7-8B37-A5895932F11D}"/>
    <dgm:cxn modelId="{A2FB142C-0B69-CB4B-9FF5-DD0CEA0EC550}" type="presOf" srcId="{E4C626F8-EDC1-3D43-BDAC-61CE51006FF3}" destId="{CE0CF309-11E4-A248-B5E6-92CC3A0A784F}" srcOrd="0" destOrd="0" presId="urn:microsoft.com/office/officeart/2017/3/layout/HorizontalLabelsTimeline"/>
    <dgm:cxn modelId="{3A99692D-D72E-49BE-BC48-6F4E43E603DC}" srcId="{E86AEE4A-B50D-4246-ADF4-D66888F9F567}" destId="{1BD25AC7-6E85-4A8F-8D05-A2EA71835B43}" srcOrd="0" destOrd="0" parTransId="{23776D15-3643-4C3A-8D39-E4603628B9AC}" sibTransId="{32F3A77E-2DF0-4DF6-90FD-5CE3D98450E7}"/>
    <dgm:cxn modelId="{B9911130-4614-40A1-80EE-D7B1A05CC5AC}" srcId="{40A25105-D07D-4052-8E6F-1CB6974B2764}" destId="{BF61E2F8-3B3E-4C75-A540-8213BCABF2B5}" srcOrd="9" destOrd="0" parTransId="{8524B25E-D869-4DA7-A52B-1F478F1A6006}" sibTransId="{EB93BB5B-4A6B-4519-95D8-745CE0ADD6FD}"/>
    <dgm:cxn modelId="{FEFD8B34-020C-4EE9-B878-00816AF66120}" srcId="{EFCAB75F-EF1D-434A-865C-FBB6B73109F0}" destId="{E615440B-264B-448D-AB66-1818CC229B90}" srcOrd="0" destOrd="0" parTransId="{ECE16307-1297-4A70-870D-B67B79A8A4A2}" sibTransId="{BFEC1289-6CC9-435D-BC9F-12CC41C43577}"/>
    <dgm:cxn modelId="{443EB237-4A58-6C47-A1E8-8980A4BD0991}" srcId="{40A25105-D07D-4052-8E6F-1CB6974B2764}" destId="{03FACBE5-B079-6F46-BCB0-58EEE20015C8}" srcOrd="4" destOrd="0" parTransId="{47629D32-B8CF-154E-B231-5EC7B03485A6}" sibTransId="{2BF3DF2B-A43B-6B4C-A6A3-4042790FA6B3}"/>
    <dgm:cxn modelId="{B2B84D39-D302-6943-9338-948AA4426763}" type="presOf" srcId="{F559DE60-CDBD-5C43-87BD-2D448BB6CFDF}" destId="{B6525004-B3FB-4C4F-B91E-A6454291118D}" srcOrd="0" destOrd="0" presId="urn:microsoft.com/office/officeart/2017/3/layout/HorizontalLabelsTimeline"/>
    <dgm:cxn modelId="{E56DF33A-94CD-FD4F-883F-AA2BA2443659}" srcId="{40A25105-D07D-4052-8E6F-1CB6974B2764}" destId="{54EC8501-D2EB-0E48-BCA1-FB3154499FCF}" srcOrd="11" destOrd="0" parTransId="{6AC52FC8-D468-C542-A745-CDDCEF641139}" sibTransId="{9AB1D315-35E8-894D-A323-0BF4E1F244C7}"/>
    <dgm:cxn modelId="{196E2A3E-571A-9C4A-BD77-20CF58EBEA53}" srcId="{2BB97A9A-FA37-5D43-95AE-A4FC46CF4C35}" destId="{E4C626F8-EDC1-3D43-BDAC-61CE51006FF3}" srcOrd="0" destOrd="0" parTransId="{27EDFBBC-2868-A247-A4D7-000BD5FC64E7}" sibTransId="{D2CE38AD-27AD-7046-B2A4-8379F7F5738B}"/>
    <dgm:cxn modelId="{14CEB44E-CC86-4DD5-A405-B9BB6D732777}" srcId="{40A25105-D07D-4052-8E6F-1CB6974B2764}" destId="{5EA6C7FE-5D1F-4600-B8C4-1CCF3730E65C}" srcOrd="10" destOrd="0" parTransId="{6248CE66-3AB8-4860-AD32-DF48F20419C9}" sibTransId="{39E7C712-F6F9-401E-85C6-19855C74DB7D}"/>
    <dgm:cxn modelId="{5C00FD50-9E61-824B-A592-ED3D5900D11F}" type="presOf" srcId="{EFCAB75F-EF1D-434A-865C-FBB6B73109F0}" destId="{5C16BAAF-A478-1D49-8539-A92BE991E1B8}" srcOrd="0" destOrd="0" presId="urn:microsoft.com/office/officeart/2017/3/layout/HorizontalLabelsTimeline"/>
    <dgm:cxn modelId="{E48C8F55-2C4E-BE4D-A853-0A37500B726A}" type="presOf" srcId="{5EA6C7FE-5D1F-4600-B8C4-1CCF3730E65C}" destId="{9F1A7FBE-FB08-3647-AEAF-ABC39390E912}" srcOrd="0" destOrd="0" presId="urn:microsoft.com/office/officeart/2017/3/layout/HorizontalLabelsTimeline"/>
    <dgm:cxn modelId="{1431A055-0AEA-CA49-94C9-801FB0273D47}" type="presOf" srcId="{33A661D8-CBFB-0A4C-B5D0-14F1FC3B1DCF}" destId="{1B48A5C5-43B6-CD42-9AD5-7479D8ED45FE}" srcOrd="0" destOrd="0" presId="urn:microsoft.com/office/officeart/2017/3/layout/HorizontalLabelsTimeline"/>
    <dgm:cxn modelId="{1B8A096B-1635-2145-9782-0A1C286C0D95}" type="presOf" srcId="{E615440B-264B-448D-AB66-1818CC229B90}" destId="{CB402837-67F8-C848-BF4A-763714173621}" srcOrd="0" destOrd="0" presId="urn:microsoft.com/office/officeart/2017/3/layout/HorizontalLabelsTimeline"/>
    <dgm:cxn modelId="{E22BD071-67B6-4C42-9071-1659769CF054}" srcId="{62C88829-D697-4753-BDEE-6AFE0C4E5E2A}" destId="{21F325C2-0C03-45D1-B063-292055503087}" srcOrd="0" destOrd="0" parTransId="{76AC1D95-8BD3-47BB-A9FF-53FBD0B5F6B5}" sibTransId="{40EB62A5-BB66-47FE-80F3-917081897DB6}"/>
    <dgm:cxn modelId="{0FB93C73-C7D6-FD46-8978-1B748015DEBF}" type="presOf" srcId="{F73A4C88-48AE-CE4D-B428-BAB2319CFDAF}" destId="{412F5FE7-59E7-D244-96BF-A0A5AD4CBAC8}" srcOrd="0" destOrd="0" presId="urn:microsoft.com/office/officeart/2017/3/layout/HorizontalLabelsTimeline"/>
    <dgm:cxn modelId="{06BF4181-CBAC-EE40-BA1D-0BF8D9665031}" type="presOf" srcId="{0F01556B-34CD-4655-8BB0-F13AC6483148}" destId="{222F9858-3B8A-5E4F-BAA2-2F72B2735D83}" srcOrd="0" destOrd="0" presId="urn:microsoft.com/office/officeart/2017/3/layout/HorizontalLabelsTimeline"/>
    <dgm:cxn modelId="{733B4D81-C1F9-114F-A37A-2F575D21D838}" type="presOf" srcId="{40A25105-D07D-4052-8E6F-1CB6974B2764}" destId="{BE9287FE-5FDE-0B41-B686-4E7CE54914D3}" srcOrd="0" destOrd="0" presId="urn:microsoft.com/office/officeart/2017/3/layout/HorizontalLabelsTimeline"/>
    <dgm:cxn modelId="{EFF01383-8D83-8144-85D2-51225964AB9E}" type="presOf" srcId="{4ED2375D-B5CB-4295-981B-76803F7BEA0E}" destId="{D98A8EE4-01C0-0745-84F2-31243C39A9C1}" srcOrd="0" destOrd="0" presId="urn:microsoft.com/office/officeart/2017/3/layout/HorizontalLabelsTimeline"/>
    <dgm:cxn modelId="{AAD1D084-D44E-CD41-871D-3E0B42092792}" type="presOf" srcId="{03FACBE5-B079-6F46-BCB0-58EEE20015C8}" destId="{B55379D4-C2DB-6846-AA3F-5B5168D48001}" srcOrd="0" destOrd="0" presId="urn:microsoft.com/office/officeart/2017/3/layout/HorizontalLabelsTimeline"/>
    <dgm:cxn modelId="{49360C86-BA72-8748-AE09-26C5E97D8DDF}" type="presOf" srcId="{9DF6BD04-E61B-4A44-A5A3-2919E45DF542}" destId="{1BE781A9-B963-324E-8B49-AF0E13308C43}" srcOrd="0" destOrd="0" presId="urn:microsoft.com/office/officeart/2017/3/layout/HorizontalLabelsTimeline"/>
    <dgm:cxn modelId="{E0266D88-B645-6A40-B855-F7F7ACA19150}" type="presOf" srcId="{669E5E39-2D79-CF4B-A521-B20816811E27}" destId="{4EC42756-07D1-DB49-87A8-7BB44DCA0698}" srcOrd="0" destOrd="0" presId="urn:microsoft.com/office/officeart/2017/3/layout/HorizontalLabelsTimeline"/>
    <dgm:cxn modelId="{0729E88A-887E-49FC-8B36-13DD0F8F3DDD}" srcId="{40A25105-D07D-4052-8E6F-1CB6974B2764}" destId="{B2CDA9F8-4DF2-4386-95F3-A72390D39339}" srcOrd="8" destOrd="0" parTransId="{20E78E0C-ED4A-4F57-B389-BB09CB15A89C}" sibTransId="{2F6733DE-9E4D-4342-8149-D298B42F7161}"/>
    <dgm:cxn modelId="{183F9C8B-6C00-4EC8-9F06-C3DFD6BF3AA2}" srcId="{40A25105-D07D-4052-8E6F-1CB6974B2764}" destId="{E86AEE4A-B50D-4246-ADF4-D66888F9F567}" srcOrd="1" destOrd="0" parTransId="{B1840AAE-0B4A-4DED-B957-6F4BE7C18316}" sibTransId="{9081CE32-5620-45A1-A446-9E0C0E81E194}"/>
    <dgm:cxn modelId="{2D37789B-6013-4B16-B351-094EDF64967E}" srcId="{B2CDA9F8-4DF2-4386-95F3-A72390D39339}" destId="{1E757987-A031-49FE-A28E-1BBBA5CA9DD6}" srcOrd="0" destOrd="0" parTransId="{33836D0E-B586-42D6-B9D6-726CA400E139}" sibTransId="{C178416D-E0F8-46C9-9CD4-C4467D1FD493}"/>
    <dgm:cxn modelId="{CD3D9CA5-0565-714B-836C-BB3680D5E144}" type="presOf" srcId="{62C88829-D697-4753-BDEE-6AFE0C4E5E2A}" destId="{2243D703-2D27-934B-82DF-4658A7A62B35}" srcOrd="0" destOrd="0" presId="urn:microsoft.com/office/officeart/2017/3/layout/HorizontalLabelsTimeline"/>
    <dgm:cxn modelId="{D3C5D7AB-71EC-624B-B819-CC15052D4ECE}" srcId="{92BF5381-715C-BF49-92C4-86EF2B0B4847}" destId="{F559DE60-CDBD-5C43-87BD-2D448BB6CFDF}" srcOrd="0" destOrd="0" parTransId="{27880EFE-B40A-E04F-904E-E8E414372F42}" sibTransId="{CDB0AD46-F815-CE4C-AD88-A8A2A724A33F}"/>
    <dgm:cxn modelId="{6F0D83AF-431A-CA42-8FA3-65748AA511C4}" type="presOf" srcId="{CCBDD487-E269-4B87-9C80-607B2CF36BC1}" destId="{68119E94-AB77-2543-9A91-62A8BE8EF8A9}" srcOrd="0" destOrd="0" presId="urn:microsoft.com/office/officeart/2017/3/layout/HorizontalLabelsTimeline"/>
    <dgm:cxn modelId="{04F028B0-2BEC-3242-829B-6E18369424F3}" type="presOf" srcId="{B9056891-55AA-4128-9F42-48C7885F7A28}" destId="{1BC4A9AC-B817-5846-9DCF-C19F6A726A2F}" srcOrd="0" destOrd="0" presId="urn:microsoft.com/office/officeart/2017/3/layout/HorizontalLabelsTimeline"/>
    <dgm:cxn modelId="{A1C237B0-4D98-AE4E-A671-6E1D9B3D3FAF}" srcId="{54EC8501-D2EB-0E48-BCA1-FB3154499FCF}" destId="{2B1A84F4-02DB-A74B-AD5D-A1A93780802C}" srcOrd="0" destOrd="0" parTransId="{9C4E5C96-3E47-844C-BB71-A8808FC1C3D5}" sibTransId="{E30B77C3-B82B-2F4A-BEAE-0AF347A3D516}"/>
    <dgm:cxn modelId="{B1C656B0-436C-9044-AFF4-1AAB975A1D37}" type="presOf" srcId="{B2CDA9F8-4DF2-4386-95F3-A72390D39339}" destId="{B17A2046-4187-094A-9284-5AFCDAD32D08}" srcOrd="0" destOrd="0" presId="urn:microsoft.com/office/officeart/2017/3/layout/HorizontalLabelsTimeline"/>
    <dgm:cxn modelId="{8C690EBC-E0CE-854A-B8B5-214F706BFE41}" srcId="{40A25105-D07D-4052-8E6F-1CB6974B2764}" destId="{92BF5381-715C-BF49-92C4-86EF2B0B4847}" srcOrd="7" destOrd="0" parTransId="{C00F72D2-A4FE-7B47-AB9C-C7FBEC372D3A}" sibTransId="{5E41DD92-DEEB-7B45-A4B1-C749FBFCFC0A}"/>
    <dgm:cxn modelId="{0DAEF9BF-9114-C142-88B6-8D7ACB8E3724}" type="presOf" srcId="{BF61E2F8-3B3E-4C75-A540-8213BCABF2B5}" destId="{F9958A47-417E-5745-A9DB-7D4EEF71887F}" srcOrd="0" destOrd="0" presId="urn:microsoft.com/office/officeart/2017/3/layout/HorizontalLabelsTimeline"/>
    <dgm:cxn modelId="{40D46BC3-711F-4540-99ED-03C8C4DDB80F}" srcId="{B9056891-55AA-4128-9F42-48C7885F7A28}" destId="{CCBDD487-E269-4B87-9C80-607B2CF36BC1}" srcOrd="0" destOrd="0" parTransId="{3FC3B31A-D29D-4839-8961-DD4517142E00}" sibTransId="{976796BD-6E3E-464A-B9A6-43CB51F27B8B}"/>
    <dgm:cxn modelId="{ACAD2EC5-6F59-E34F-826C-B17E43EE0455}" type="presOf" srcId="{2BB97A9A-FA37-5D43-95AE-A4FC46CF4C35}" destId="{04532BB5-93A8-C149-8688-6F9FA07054CB}" srcOrd="0" destOrd="0" presId="urn:microsoft.com/office/officeart/2017/3/layout/HorizontalLabelsTimeline"/>
    <dgm:cxn modelId="{A6137CD4-A59D-5048-8E71-DC73686AEDC0}" type="presOf" srcId="{92BF5381-715C-BF49-92C4-86EF2B0B4847}" destId="{1F07B0D3-2E96-1647-BBFB-8F983D899476}" srcOrd="0" destOrd="0" presId="urn:microsoft.com/office/officeart/2017/3/layout/HorizontalLabelsTimeline"/>
    <dgm:cxn modelId="{ECFC14DA-FFDA-4849-9874-F96BB3C1066B}" type="presOf" srcId="{1BD25AC7-6E85-4A8F-8D05-A2EA71835B43}" destId="{7423BB8A-CF34-B44D-BCE7-CD85B28C33AB}" srcOrd="0" destOrd="0" presId="urn:microsoft.com/office/officeart/2017/3/layout/HorizontalLabelsTimeline"/>
    <dgm:cxn modelId="{F3A4A3DB-BFEA-FB4F-847E-0B5E272BA76A}" type="presOf" srcId="{E86AEE4A-B50D-4246-ADF4-D66888F9F567}" destId="{0C2B2215-E766-944A-9E4B-17DB34E602BA}" srcOrd="0" destOrd="0" presId="urn:microsoft.com/office/officeart/2017/3/layout/HorizontalLabelsTimeline"/>
    <dgm:cxn modelId="{93E580E3-2C3A-4640-9F0B-4E0462BF0FD9}" type="presOf" srcId="{5C3224D1-4E73-4CC8-A760-A19F248DFD0D}" destId="{2A9D4360-CDE8-014D-AC25-DF6F5588B2CF}" srcOrd="0" destOrd="0" presId="urn:microsoft.com/office/officeart/2017/3/layout/HorizontalLabelsTimeline"/>
    <dgm:cxn modelId="{29C86EE4-FBB8-384E-AF94-A475C26F1334}" type="presOf" srcId="{54EC8501-D2EB-0E48-BCA1-FB3154499FCF}" destId="{3AB07F51-EAA2-0E42-8AC5-3A71161B3358}" srcOrd="0" destOrd="0" presId="urn:microsoft.com/office/officeart/2017/3/layout/HorizontalLabelsTimeline"/>
    <dgm:cxn modelId="{6219F5E6-E3BF-1F4F-8697-DEBF185CBDB3}" type="presOf" srcId="{1E757987-A031-49FE-A28E-1BBBA5CA9DD6}" destId="{F606DF6B-7BD7-3443-96BD-80057C773B68}" srcOrd="0" destOrd="0" presId="urn:microsoft.com/office/officeart/2017/3/layout/HorizontalLabelsTimeline"/>
    <dgm:cxn modelId="{CEC81CE8-590E-41B5-8498-FA5F64890C30}" srcId="{40A25105-D07D-4052-8E6F-1CB6974B2764}" destId="{B9056891-55AA-4128-9F42-48C7885F7A28}" srcOrd="12" destOrd="0" parTransId="{FF3FB000-F577-4F4B-98C6-174641716E4D}" sibTransId="{3E34E401-F071-4D81-B810-6A0E39C45D64}"/>
    <dgm:cxn modelId="{98C87EF0-67FA-C44E-B12D-49AF3AA08BF8}" srcId="{03FACBE5-B079-6F46-BCB0-58EEE20015C8}" destId="{669E5E39-2D79-CF4B-A521-B20816811E27}" srcOrd="0" destOrd="0" parTransId="{3A20BA49-7D5B-E043-A603-16D2FB26B493}" sibTransId="{3F446814-BA24-D64F-B82C-A02818C109D1}"/>
    <dgm:cxn modelId="{3E3FC3FD-40CB-FD44-AD40-C223E43EC184}" srcId="{40A25105-D07D-4052-8E6F-1CB6974B2764}" destId="{2BB97A9A-FA37-5D43-95AE-A4FC46CF4C35}" srcOrd="3" destOrd="0" parTransId="{0589EF44-A335-CE4F-83C5-1B42474C849F}" sibTransId="{AB8AE026-A639-224B-8706-1824C120618A}"/>
    <dgm:cxn modelId="{F3F20BFF-481D-C84D-8074-FEC196F4FE42}" type="presOf" srcId="{21F325C2-0C03-45D1-B063-292055503087}" destId="{ACDC44CB-5F15-4B45-9653-F17EFA7C865B}" srcOrd="0" destOrd="0" presId="urn:microsoft.com/office/officeart/2017/3/layout/HorizontalLabelsTimeline"/>
    <dgm:cxn modelId="{723B5CD9-2799-ED49-8F4A-5AF84BEF364B}" type="presParOf" srcId="{BE9287FE-5FDE-0B41-B686-4E7CE54914D3}" destId="{1C81C189-0C18-3243-BC83-7F2E639949A3}" srcOrd="0" destOrd="0" presId="urn:microsoft.com/office/officeart/2017/3/layout/HorizontalLabelsTimeline"/>
    <dgm:cxn modelId="{6BB29D88-7382-3840-BD5D-BE5A5DDA5676}" type="presParOf" srcId="{BE9287FE-5FDE-0B41-B686-4E7CE54914D3}" destId="{683EB263-2D45-F845-B213-F108A48C5723}" srcOrd="1" destOrd="0" presId="urn:microsoft.com/office/officeart/2017/3/layout/HorizontalLabelsTimeline"/>
    <dgm:cxn modelId="{779FA5C5-05ED-2046-B78E-5FE2ED8A56EE}" type="presParOf" srcId="{683EB263-2D45-F845-B213-F108A48C5723}" destId="{B777F06E-0FF3-594D-B05A-0F0B4E6E3A04}" srcOrd="0" destOrd="0" presId="urn:microsoft.com/office/officeart/2017/3/layout/HorizontalLabelsTimeline"/>
    <dgm:cxn modelId="{ED44466B-AD2D-504D-8EF5-778CF4415DB2}" type="presParOf" srcId="{B777F06E-0FF3-594D-B05A-0F0B4E6E3A04}" destId="{1BE781A9-B963-324E-8B49-AF0E13308C43}" srcOrd="0" destOrd="0" presId="urn:microsoft.com/office/officeart/2017/3/layout/HorizontalLabelsTimeline"/>
    <dgm:cxn modelId="{84626496-961B-1D4E-AB71-5D67EBFB2279}" type="presParOf" srcId="{B777F06E-0FF3-594D-B05A-0F0B4E6E3A04}" destId="{A695B36F-8856-364F-96C2-F4D35A0CC675}" srcOrd="1" destOrd="0" presId="urn:microsoft.com/office/officeart/2017/3/layout/HorizontalLabelsTimeline"/>
    <dgm:cxn modelId="{E20A4407-5481-F24C-8E5D-D4E047D9CFE4}" type="presParOf" srcId="{A695B36F-8856-364F-96C2-F4D35A0CC675}" destId="{D98A8EE4-01C0-0745-84F2-31243C39A9C1}" srcOrd="0" destOrd="0" presId="urn:microsoft.com/office/officeart/2017/3/layout/HorizontalLabelsTimeline"/>
    <dgm:cxn modelId="{22D75A90-726F-0840-8A96-48CB8C787890}" type="presParOf" srcId="{A695B36F-8856-364F-96C2-F4D35A0CC675}" destId="{D8CD120E-08D1-5741-906E-07B9922625A3}" srcOrd="1" destOrd="0" presId="urn:microsoft.com/office/officeart/2017/3/layout/HorizontalLabelsTimeline"/>
    <dgm:cxn modelId="{CDE62C4A-F5BD-CE48-9B8E-7EA78BBFE5B5}" type="presParOf" srcId="{B777F06E-0FF3-594D-B05A-0F0B4E6E3A04}" destId="{80A87EEE-7346-1C41-9B3E-513F4C8E6BDB}" srcOrd="2" destOrd="0" presId="urn:microsoft.com/office/officeart/2017/3/layout/HorizontalLabelsTimeline"/>
    <dgm:cxn modelId="{6E855EAF-EA7B-3B45-BB14-F0CFF0319EF4}" type="presParOf" srcId="{B777F06E-0FF3-594D-B05A-0F0B4E6E3A04}" destId="{47359C1F-FD0B-E94B-BD83-302F7E8DEA95}" srcOrd="3" destOrd="0" presId="urn:microsoft.com/office/officeart/2017/3/layout/HorizontalLabelsTimeline"/>
    <dgm:cxn modelId="{D7A91EE3-BFBE-4A42-BCC3-1FA5FF0229C4}" type="presParOf" srcId="{B777F06E-0FF3-594D-B05A-0F0B4E6E3A04}" destId="{B1CE4448-0214-5A4E-A340-8423064B5C0C}" srcOrd="4" destOrd="0" presId="urn:microsoft.com/office/officeart/2017/3/layout/HorizontalLabelsTimeline"/>
    <dgm:cxn modelId="{2D3B3F3E-7B89-154D-A1F0-1702A1227E02}" type="presParOf" srcId="{683EB263-2D45-F845-B213-F108A48C5723}" destId="{887B4983-0AE3-264D-8747-F3FE4514D409}" srcOrd="1" destOrd="0" presId="urn:microsoft.com/office/officeart/2017/3/layout/HorizontalLabelsTimeline"/>
    <dgm:cxn modelId="{E23D4544-78FE-8E4C-9827-269248D0EC77}" type="presParOf" srcId="{683EB263-2D45-F845-B213-F108A48C5723}" destId="{AADF8322-9432-F84F-B5D5-49F13102A030}" srcOrd="2" destOrd="0" presId="urn:microsoft.com/office/officeart/2017/3/layout/HorizontalLabelsTimeline"/>
    <dgm:cxn modelId="{D878EF77-1D67-0F43-97D6-6B1F3AA7D2FF}" type="presParOf" srcId="{AADF8322-9432-F84F-B5D5-49F13102A030}" destId="{0C2B2215-E766-944A-9E4B-17DB34E602BA}" srcOrd="0" destOrd="0" presId="urn:microsoft.com/office/officeart/2017/3/layout/HorizontalLabelsTimeline"/>
    <dgm:cxn modelId="{4A0CACFF-CE42-E44D-A76F-60CA169C7E96}" type="presParOf" srcId="{AADF8322-9432-F84F-B5D5-49F13102A030}" destId="{D3C4DD09-2BBB-B642-939C-4A75BE7D0B6B}" srcOrd="1" destOrd="0" presId="urn:microsoft.com/office/officeart/2017/3/layout/HorizontalLabelsTimeline"/>
    <dgm:cxn modelId="{0D3F41F9-4D05-9E41-85E7-7637AB137BB1}" type="presParOf" srcId="{D3C4DD09-2BBB-B642-939C-4A75BE7D0B6B}" destId="{7423BB8A-CF34-B44D-BCE7-CD85B28C33AB}" srcOrd="0" destOrd="0" presId="urn:microsoft.com/office/officeart/2017/3/layout/HorizontalLabelsTimeline"/>
    <dgm:cxn modelId="{CE77545B-75F2-EF49-8990-0BFBF751E2E2}" type="presParOf" srcId="{D3C4DD09-2BBB-B642-939C-4A75BE7D0B6B}" destId="{D2827635-E222-4047-9271-31121073D339}" srcOrd="1" destOrd="0" presId="urn:microsoft.com/office/officeart/2017/3/layout/HorizontalLabelsTimeline"/>
    <dgm:cxn modelId="{1587CBAC-1656-F74F-AC56-C504AC74895E}" type="presParOf" srcId="{AADF8322-9432-F84F-B5D5-49F13102A030}" destId="{6146A7BB-8792-4E44-ABE0-1BF97FA57893}" srcOrd="2" destOrd="0" presId="urn:microsoft.com/office/officeart/2017/3/layout/HorizontalLabelsTimeline"/>
    <dgm:cxn modelId="{F62E655D-EFA2-5C43-962E-303C17778AE8}" type="presParOf" srcId="{AADF8322-9432-F84F-B5D5-49F13102A030}" destId="{0A4DD0F6-0C27-2A42-B6C5-D275460D824A}" srcOrd="3" destOrd="0" presId="urn:microsoft.com/office/officeart/2017/3/layout/HorizontalLabelsTimeline"/>
    <dgm:cxn modelId="{A66E48F2-97F4-954B-A58A-63FA8479B457}" type="presParOf" srcId="{AADF8322-9432-F84F-B5D5-49F13102A030}" destId="{F7B7F89E-AC03-C149-A73A-478AEA8E8E16}" srcOrd="4" destOrd="0" presId="urn:microsoft.com/office/officeart/2017/3/layout/HorizontalLabelsTimeline"/>
    <dgm:cxn modelId="{DAFB5C43-7B2D-A54F-8CB7-5B5F2E40124C}" type="presParOf" srcId="{683EB263-2D45-F845-B213-F108A48C5723}" destId="{3732454B-90A9-B347-96A7-DCF83AC3F4F2}" srcOrd="3" destOrd="0" presId="urn:microsoft.com/office/officeart/2017/3/layout/HorizontalLabelsTimeline"/>
    <dgm:cxn modelId="{714C8953-299E-024B-A99B-596CC153B1B9}" type="presParOf" srcId="{683EB263-2D45-F845-B213-F108A48C5723}" destId="{8723A7AA-5EB7-D24F-861D-803FA5C15F16}" srcOrd="4" destOrd="0" presId="urn:microsoft.com/office/officeart/2017/3/layout/HorizontalLabelsTimeline"/>
    <dgm:cxn modelId="{69D66156-9A3B-384D-A8E7-4BAF9C8DA7A4}" type="presParOf" srcId="{8723A7AA-5EB7-D24F-861D-803FA5C15F16}" destId="{5C16BAAF-A478-1D49-8539-A92BE991E1B8}" srcOrd="0" destOrd="0" presId="urn:microsoft.com/office/officeart/2017/3/layout/HorizontalLabelsTimeline"/>
    <dgm:cxn modelId="{CF2BE58C-70C6-F147-966A-65761947CDB4}" type="presParOf" srcId="{8723A7AA-5EB7-D24F-861D-803FA5C15F16}" destId="{B2ACF42E-351E-914C-97C8-594ED5204079}" srcOrd="1" destOrd="0" presId="urn:microsoft.com/office/officeart/2017/3/layout/HorizontalLabelsTimeline"/>
    <dgm:cxn modelId="{A3DA4B96-C37C-5E4B-8AB1-0A077CCF5CB7}" type="presParOf" srcId="{B2ACF42E-351E-914C-97C8-594ED5204079}" destId="{CB402837-67F8-C848-BF4A-763714173621}" srcOrd="0" destOrd="0" presId="urn:microsoft.com/office/officeart/2017/3/layout/HorizontalLabelsTimeline"/>
    <dgm:cxn modelId="{5E7EC97F-7D52-C94C-9212-D6768FCBB364}" type="presParOf" srcId="{B2ACF42E-351E-914C-97C8-594ED5204079}" destId="{22C05F0C-B008-9B47-97C6-175237E437EE}" srcOrd="1" destOrd="0" presId="urn:microsoft.com/office/officeart/2017/3/layout/HorizontalLabelsTimeline"/>
    <dgm:cxn modelId="{8CF81F69-63FB-6F44-A640-0D29537B3CF0}" type="presParOf" srcId="{8723A7AA-5EB7-D24F-861D-803FA5C15F16}" destId="{972C88FE-5043-624F-B2EC-A9A15DD480C9}" srcOrd="2" destOrd="0" presId="urn:microsoft.com/office/officeart/2017/3/layout/HorizontalLabelsTimeline"/>
    <dgm:cxn modelId="{3F61569C-173D-5642-B502-2030640C395F}" type="presParOf" srcId="{8723A7AA-5EB7-D24F-861D-803FA5C15F16}" destId="{414F8BF5-0C28-0E48-9FDE-87DB34654FBC}" srcOrd="3" destOrd="0" presId="urn:microsoft.com/office/officeart/2017/3/layout/HorizontalLabelsTimeline"/>
    <dgm:cxn modelId="{18482EEC-DC0D-5149-879A-346ED89DCD16}" type="presParOf" srcId="{8723A7AA-5EB7-D24F-861D-803FA5C15F16}" destId="{869A1F7A-4AC6-494B-A1D7-82431115B243}" srcOrd="4" destOrd="0" presId="urn:microsoft.com/office/officeart/2017/3/layout/HorizontalLabelsTimeline"/>
    <dgm:cxn modelId="{8A9AD440-3F13-9E49-BBBF-31BC4C62621C}" type="presParOf" srcId="{683EB263-2D45-F845-B213-F108A48C5723}" destId="{BAEDCB4C-34B3-2142-ACC1-2BF47DBB0003}" srcOrd="5" destOrd="0" presId="urn:microsoft.com/office/officeart/2017/3/layout/HorizontalLabelsTimeline"/>
    <dgm:cxn modelId="{675389C4-F480-D547-96CE-4340AFD9C26B}" type="presParOf" srcId="{683EB263-2D45-F845-B213-F108A48C5723}" destId="{B3481B0B-476A-4A46-A47F-B0D196D63983}" srcOrd="6" destOrd="0" presId="urn:microsoft.com/office/officeart/2017/3/layout/HorizontalLabelsTimeline"/>
    <dgm:cxn modelId="{8E9E5C99-5FFB-1C4E-80D8-136F8DD1E6A2}" type="presParOf" srcId="{B3481B0B-476A-4A46-A47F-B0D196D63983}" destId="{04532BB5-93A8-C149-8688-6F9FA07054CB}" srcOrd="0" destOrd="0" presId="urn:microsoft.com/office/officeart/2017/3/layout/HorizontalLabelsTimeline"/>
    <dgm:cxn modelId="{ACCB2343-747D-FF42-B640-4A17C1DE530A}" type="presParOf" srcId="{B3481B0B-476A-4A46-A47F-B0D196D63983}" destId="{687AD90F-68D6-B845-BAE8-049FD5C59C42}" srcOrd="1" destOrd="0" presId="urn:microsoft.com/office/officeart/2017/3/layout/HorizontalLabelsTimeline"/>
    <dgm:cxn modelId="{378C7AB3-6A0C-D84F-9E8D-1B1BDDDF338E}" type="presParOf" srcId="{687AD90F-68D6-B845-BAE8-049FD5C59C42}" destId="{CE0CF309-11E4-A248-B5E6-92CC3A0A784F}" srcOrd="0" destOrd="0" presId="urn:microsoft.com/office/officeart/2017/3/layout/HorizontalLabelsTimeline"/>
    <dgm:cxn modelId="{00133E71-B6C9-E849-A0B6-A3FEEB3B354C}" type="presParOf" srcId="{687AD90F-68D6-B845-BAE8-049FD5C59C42}" destId="{1B627A66-F375-B141-9E1F-B0B6B76D6DB8}" srcOrd="1" destOrd="0" presId="urn:microsoft.com/office/officeart/2017/3/layout/HorizontalLabelsTimeline"/>
    <dgm:cxn modelId="{6F68E38F-BD52-F14D-B992-967DB15B01DB}" type="presParOf" srcId="{B3481B0B-476A-4A46-A47F-B0D196D63983}" destId="{984D7B9A-6A01-2A4A-9C3F-CDC6F374335D}" srcOrd="2" destOrd="0" presId="urn:microsoft.com/office/officeart/2017/3/layout/HorizontalLabelsTimeline"/>
    <dgm:cxn modelId="{A7AAE9E7-8E62-E843-9F38-03BC9195A398}" type="presParOf" srcId="{B3481B0B-476A-4A46-A47F-B0D196D63983}" destId="{2FEFD285-21A7-E844-B4A5-3D04DCBFAC40}" srcOrd="3" destOrd="0" presId="urn:microsoft.com/office/officeart/2017/3/layout/HorizontalLabelsTimeline"/>
    <dgm:cxn modelId="{9B3C4339-EFF1-2446-8794-3D0D9D4C49D0}" type="presParOf" srcId="{B3481B0B-476A-4A46-A47F-B0D196D63983}" destId="{EB97E0C5-5C69-F448-A3C1-6A9BEFBC0948}" srcOrd="4" destOrd="0" presId="urn:microsoft.com/office/officeart/2017/3/layout/HorizontalLabelsTimeline"/>
    <dgm:cxn modelId="{14BD8673-CA45-F94A-9FD6-76026D14FAF4}" type="presParOf" srcId="{683EB263-2D45-F845-B213-F108A48C5723}" destId="{7D5F7F89-A68B-354C-8642-854B2748AA76}" srcOrd="7" destOrd="0" presId="urn:microsoft.com/office/officeart/2017/3/layout/HorizontalLabelsTimeline"/>
    <dgm:cxn modelId="{BA500B19-065C-C740-9205-6C86354AB53F}" type="presParOf" srcId="{683EB263-2D45-F845-B213-F108A48C5723}" destId="{EF2A1C1A-7640-934F-AE46-5F1D0A8FF1B4}" srcOrd="8" destOrd="0" presId="urn:microsoft.com/office/officeart/2017/3/layout/HorizontalLabelsTimeline"/>
    <dgm:cxn modelId="{55B17439-3201-A141-82E5-7AE482632CE5}" type="presParOf" srcId="{EF2A1C1A-7640-934F-AE46-5F1D0A8FF1B4}" destId="{B55379D4-C2DB-6846-AA3F-5B5168D48001}" srcOrd="0" destOrd="0" presId="urn:microsoft.com/office/officeart/2017/3/layout/HorizontalLabelsTimeline"/>
    <dgm:cxn modelId="{463BCB8D-1CB0-4347-8BB4-9E522010F0A8}" type="presParOf" srcId="{EF2A1C1A-7640-934F-AE46-5F1D0A8FF1B4}" destId="{DFA36E18-E1E9-4945-B58A-02F404FB2E65}" srcOrd="1" destOrd="0" presId="urn:microsoft.com/office/officeart/2017/3/layout/HorizontalLabelsTimeline"/>
    <dgm:cxn modelId="{5717E7CF-9121-494F-B289-81574C7949C7}" type="presParOf" srcId="{DFA36E18-E1E9-4945-B58A-02F404FB2E65}" destId="{4EC42756-07D1-DB49-87A8-7BB44DCA0698}" srcOrd="0" destOrd="0" presId="urn:microsoft.com/office/officeart/2017/3/layout/HorizontalLabelsTimeline"/>
    <dgm:cxn modelId="{F4D497DC-D2C6-B44C-A4CB-1A45B77C922F}" type="presParOf" srcId="{DFA36E18-E1E9-4945-B58A-02F404FB2E65}" destId="{ED244B98-534F-844E-950C-78921F89FFA2}" srcOrd="1" destOrd="0" presId="urn:microsoft.com/office/officeart/2017/3/layout/HorizontalLabelsTimeline"/>
    <dgm:cxn modelId="{4126BE99-5941-ED48-89D6-6D987B635D13}" type="presParOf" srcId="{EF2A1C1A-7640-934F-AE46-5F1D0A8FF1B4}" destId="{DFC54E5C-48EF-8641-B80A-0548DF79CC27}" srcOrd="2" destOrd="0" presId="urn:microsoft.com/office/officeart/2017/3/layout/HorizontalLabelsTimeline"/>
    <dgm:cxn modelId="{9D859498-C103-6743-9D05-5B341FE74567}" type="presParOf" srcId="{EF2A1C1A-7640-934F-AE46-5F1D0A8FF1B4}" destId="{00769B09-EAE2-884F-AA69-E516FB137EC5}" srcOrd="3" destOrd="0" presId="urn:microsoft.com/office/officeart/2017/3/layout/HorizontalLabelsTimeline"/>
    <dgm:cxn modelId="{5072EAC0-7F1C-8741-8FA2-D0CEE8140FF7}" type="presParOf" srcId="{EF2A1C1A-7640-934F-AE46-5F1D0A8FF1B4}" destId="{57910F1E-9366-754F-8992-0BF2F8D219A5}" srcOrd="4" destOrd="0" presId="urn:microsoft.com/office/officeart/2017/3/layout/HorizontalLabelsTimeline"/>
    <dgm:cxn modelId="{C1A553CE-B462-D948-82CB-8ECDD95CCD26}" type="presParOf" srcId="{683EB263-2D45-F845-B213-F108A48C5723}" destId="{1AF8CB72-199D-DE4D-8E39-F59524DF4387}" srcOrd="9" destOrd="0" presId="urn:microsoft.com/office/officeart/2017/3/layout/HorizontalLabelsTimeline"/>
    <dgm:cxn modelId="{795E5535-065B-8A49-9D3C-8338304341B5}" type="presParOf" srcId="{683EB263-2D45-F845-B213-F108A48C5723}" destId="{A00052E7-B344-4E48-85E4-02EC109D179A}" srcOrd="10" destOrd="0" presId="urn:microsoft.com/office/officeart/2017/3/layout/HorizontalLabelsTimeline"/>
    <dgm:cxn modelId="{17427629-EAB0-2543-8C5E-6F5FB39065F7}" type="presParOf" srcId="{A00052E7-B344-4E48-85E4-02EC109D179A}" destId="{2243D703-2D27-934B-82DF-4658A7A62B35}" srcOrd="0" destOrd="0" presId="urn:microsoft.com/office/officeart/2017/3/layout/HorizontalLabelsTimeline"/>
    <dgm:cxn modelId="{8FF6B6B9-A158-A743-B202-0DF96A88B57B}" type="presParOf" srcId="{A00052E7-B344-4E48-85E4-02EC109D179A}" destId="{0B36CCE6-4D79-CA42-94FE-07CA29A82D01}" srcOrd="1" destOrd="0" presId="urn:microsoft.com/office/officeart/2017/3/layout/HorizontalLabelsTimeline"/>
    <dgm:cxn modelId="{631BB40E-9CC0-144A-9058-C14FCD168F66}" type="presParOf" srcId="{0B36CCE6-4D79-CA42-94FE-07CA29A82D01}" destId="{ACDC44CB-5F15-4B45-9653-F17EFA7C865B}" srcOrd="0" destOrd="0" presId="urn:microsoft.com/office/officeart/2017/3/layout/HorizontalLabelsTimeline"/>
    <dgm:cxn modelId="{895A5F9B-4511-6549-A6FF-D05D249166A1}" type="presParOf" srcId="{0B36CCE6-4D79-CA42-94FE-07CA29A82D01}" destId="{5ACB4377-6EE5-E94B-8393-73C9813E4E07}" srcOrd="1" destOrd="0" presId="urn:microsoft.com/office/officeart/2017/3/layout/HorizontalLabelsTimeline"/>
    <dgm:cxn modelId="{3938F44F-4469-6947-9C40-1639FDA7B3AA}" type="presParOf" srcId="{A00052E7-B344-4E48-85E4-02EC109D179A}" destId="{7B694B4C-493C-F04E-A7F0-99AACE37FB00}" srcOrd="2" destOrd="0" presId="urn:microsoft.com/office/officeart/2017/3/layout/HorizontalLabelsTimeline"/>
    <dgm:cxn modelId="{65A77A5A-287D-3B44-8DEB-9105ADC4C70A}" type="presParOf" srcId="{A00052E7-B344-4E48-85E4-02EC109D179A}" destId="{BFFF45CC-307D-D543-B271-52A204C2334A}" srcOrd="3" destOrd="0" presId="urn:microsoft.com/office/officeart/2017/3/layout/HorizontalLabelsTimeline"/>
    <dgm:cxn modelId="{6E65D055-2C20-1247-BEAF-861B95F50C55}" type="presParOf" srcId="{A00052E7-B344-4E48-85E4-02EC109D179A}" destId="{37726893-4AE1-E047-A177-F8C016F4AC05}" srcOrd="4" destOrd="0" presId="urn:microsoft.com/office/officeart/2017/3/layout/HorizontalLabelsTimeline"/>
    <dgm:cxn modelId="{A6113F74-BA2D-4946-AF37-8F372A46FADD}" type="presParOf" srcId="{683EB263-2D45-F845-B213-F108A48C5723}" destId="{E2932429-57B6-6242-9131-02079CA65EE4}" srcOrd="11" destOrd="0" presId="urn:microsoft.com/office/officeart/2017/3/layout/HorizontalLabelsTimeline"/>
    <dgm:cxn modelId="{D22DA807-D4E4-DE4E-86D7-9E46348D4D7C}" type="presParOf" srcId="{683EB263-2D45-F845-B213-F108A48C5723}" destId="{F070F3C5-03BF-E049-9B9B-177D2598BEF7}" srcOrd="12" destOrd="0" presId="urn:microsoft.com/office/officeart/2017/3/layout/HorizontalLabelsTimeline"/>
    <dgm:cxn modelId="{14B9AEB5-CF60-2043-BEC3-5286374DA243}" type="presParOf" srcId="{F070F3C5-03BF-E049-9B9B-177D2598BEF7}" destId="{412F5FE7-59E7-D244-96BF-A0A5AD4CBAC8}" srcOrd="0" destOrd="0" presId="urn:microsoft.com/office/officeart/2017/3/layout/HorizontalLabelsTimeline"/>
    <dgm:cxn modelId="{AB66242F-0933-A548-90C0-7D9FD3613475}" type="presParOf" srcId="{F070F3C5-03BF-E049-9B9B-177D2598BEF7}" destId="{972CA2CF-6C5C-1F4E-A570-E42B00FDFC9D}" srcOrd="1" destOrd="0" presId="urn:microsoft.com/office/officeart/2017/3/layout/HorizontalLabelsTimeline"/>
    <dgm:cxn modelId="{AAC9ABA4-04D1-8C46-B776-D5F6E3E01F9E}" type="presParOf" srcId="{972CA2CF-6C5C-1F4E-A570-E42B00FDFC9D}" destId="{1B48A5C5-43B6-CD42-9AD5-7479D8ED45FE}" srcOrd="0" destOrd="0" presId="urn:microsoft.com/office/officeart/2017/3/layout/HorizontalLabelsTimeline"/>
    <dgm:cxn modelId="{F1A9471B-5908-C04F-A127-6A8FF35C6C79}" type="presParOf" srcId="{972CA2CF-6C5C-1F4E-A570-E42B00FDFC9D}" destId="{319679D7-5548-AC49-9DEB-2ED3365D3B83}" srcOrd="1" destOrd="0" presId="urn:microsoft.com/office/officeart/2017/3/layout/HorizontalLabelsTimeline"/>
    <dgm:cxn modelId="{E27EF2AF-B2FB-3B4C-A62C-5348B7DF54EA}" type="presParOf" srcId="{F070F3C5-03BF-E049-9B9B-177D2598BEF7}" destId="{BB66EF53-C7B1-8F46-A890-542E02AFFA51}" srcOrd="2" destOrd="0" presId="urn:microsoft.com/office/officeart/2017/3/layout/HorizontalLabelsTimeline"/>
    <dgm:cxn modelId="{F739B46D-2736-2E4B-8308-96C82CD71DAE}" type="presParOf" srcId="{F070F3C5-03BF-E049-9B9B-177D2598BEF7}" destId="{1CE068F8-9CE6-D741-A10A-6BCFADBFAEC7}" srcOrd="3" destOrd="0" presId="urn:microsoft.com/office/officeart/2017/3/layout/HorizontalLabelsTimeline"/>
    <dgm:cxn modelId="{C96B75DA-AD19-1E4E-9FA4-92D0A95BBE5E}" type="presParOf" srcId="{F070F3C5-03BF-E049-9B9B-177D2598BEF7}" destId="{7D45B6F3-7833-9D4C-82C3-1E983CAE145D}" srcOrd="4" destOrd="0" presId="urn:microsoft.com/office/officeart/2017/3/layout/HorizontalLabelsTimeline"/>
    <dgm:cxn modelId="{ED1DA50E-6565-0749-8E98-3B8009E28B77}" type="presParOf" srcId="{683EB263-2D45-F845-B213-F108A48C5723}" destId="{99330582-8133-584A-A59D-2AB80B32D6DA}" srcOrd="13" destOrd="0" presId="urn:microsoft.com/office/officeart/2017/3/layout/HorizontalLabelsTimeline"/>
    <dgm:cxn modelId="{0613D78C-0C2C-9143-B75A-3278926960C1}" type="presParOf" srcId="{683EB263-2D45-F845-B213-F108A48C5723}" destId="{8F9C8054-3E93-E74E-92CA-985A29B63417}" srcOrd="14" destOrd="0" presId="urn:microsoft.com/office/officeart/2017/3/layout/HorizontalLabelsTimeline"/>
    <dgm:cxn modelId="{D42617EF-0310-DC4B-8D8D-7D861923EB99}" type="presParOf" srcId="{8F9C8054-3E93-E74E-92CA-985A29B63417}" destId="{1F07B0D3-2E96-1647-BBFB-8F983D899476}" srcOrd="0" destOrd="0" presId="urn:microsoft.com/office/officeart/2017/3/layout/HorizontalLabelsTimeline"/>
    <dgm:cxn modelId="{9A2DD96F-AAF8-1F46-BDA7-61BA594AE9A2}" type="presParOf" srcId="{8F9C8054-3E93-E74E-92CA-985A29B63417}" destId="{EAC83354-514F-F549-AD5A-A2A587F74A84}" srcOrd="1" destOrd="0" presId="urn:microsoft.com/office/officeart/2017/3/layout/HorizontalLabelsTimeline"/>
    <dgm:cxn modelId="{BA69AEC9-5DC0-0B4D-9ECD-A99097945B16}" type="presParOf" srcId="{EAC83354-514F-F549-AD5A-A2A587F74A84}" destId="{B6525004-B3FB-4C4F-B91E-A6454291118D}" srcOrd="0" destOrd="0" presId="urn:microsoft.com/office/officeart/2017/3/layout/HorizontalLabelsTimeline"/>
    <dgm:cxn modelId="{25E52267-B2FC-7E47-8B8F-2E3EE94D22F4}" type="presParOf" srcId="{EAC83354-514F-F549-AD5A-A2A587F74A84}" destId="{EE3A6607-8A09-6F42-A2E5-53DA44EDA55F}" srcOrd="1" destOrd="0" presId="urn:microsoft.com/office/officeart/2017/3/layout/HorizontalLabelsTimeline"/>
    <dgm:cxn modelId="{E03CBECF-F25F-704E-B392-877BDBBFB1FD}" type="presParOf" srcId="{8F9C8054-3E93-E74E-92CA-985A29B63417}" destId="{43CFCDEF-21BB-4640-BF1D-4AD61067A728}" srcOrd="2" destOrd="0" presId="urn:microsoft.com/office/officeart/2017/3/layout/HorizontalLabelsTimeline"/>
    <dgm:cxn modelId="{D0281B8C-EEC0-1840-90B8-B2B5BDF4AEAD}" type="presParOf" srcId="{8F9C8054-3E93-E74E-92CA-985A29B63417}" destId="{54826C93-73DB-A44D-8298-A3A435AF6551}" srcOrd="3" destOrd="0" presId="urn:microsoft.com/office/officeart/2017/3/layout/HorizontalLabelsTimeline"/>
    <dgm:cxn modelId="{BFC3C780-C27F-2747-8706-08F24EF22BB5}" type="presParOf" srcId="{8F9C8054-3E93-E74E-92CA-985A29B63417}" destId="{C97B87FF-FB33-0A47-BEEE-8E66139FE373}" srcOrd="4" destOrd="0" presId="urn:microsoft.com/office/officeart/2017/3/layout/HorizontalLabelsTimeline"/>
    <dgm:cxn modelId="{6FDEFEE4-124C-634F-8084-89E65640EB77}" type="presParOf" srcId="{683EB263-2D45-F845-B213-F108A48C5723}" destId="{DEA6D792-570B-C64E-8550-782A9EE26E32}" srcOrd="15" destOrd="0" presId="urn:microsoft.com/office/officeart/2017/3/layout/HorizontalLabelsTimeline"/>
    <dgm:cxn modelId="{A377D249-4F7F-1B4B-911C-9CF5CEA5DD83}" type="presParOf" srcId="{683EB263-2D45-F845-B213-F108A48C5723}" destId="{B23AF387-1757-2944-91F2-896029769FA4}" srcOrd="16" destOrd="0" presId="urn:microsoft.com/office/officeart/2017/3/layout/HorizontalLabelsTimeline"/>
    <dgm:cxn modelId="{96FB4F93-C688-F544-93A6-038E21312143}" type="presParOf" srcId="{B23AF387-1757-2944-91F2-896029769FA4}" destId="{B17A2046-4187-094A-9284-5AFCDAD32D08}" srcOrd="0" destOrd="0" presId="urn:microsoft.com/office/officeart/2017/3/layout/HorizontalLabelsTimeline"/>
    <dgm:cxn modelId="{D7FC8C46-F3D0-1A4B-92C2-CCEC5A2A408E}" type="presParOf" srcId="{B23AF387-1757-2944-91F2-896029769FA4}" destId="{ECFB8E24-B830-5243-8AA4-EACB4AE016F5}" srcOrd="1" destOrd="0" presId="urn:microsoft.com/office/officeart/2017/3/layout/HorizontalLabelsTimeline"/>
    <dgm:cxn modelId="{C9200246-E616-AD4B-8F70-367E59B858B2}" type="presParOf" srcId="{ECFB8E24-B830-5243-8AA4-EACB4AE016F5}" destId="{F606DF6B-7BD7-3443-96BD-80057C773B68}" srcOrd="0" destOrd="0" presId="urn:microsoft.com/office/officeart/2017/3/layout/HorizontalLabelsTimeline"/>
    <dgm:cxn modelId="{1B956E23-AC1C-CF48-82B5-BE05092E51BE}" type="presParOf" srcId="{ECFB8E24-B830-5243-8AA4-EACB4AE016F5}" destId="{68DAB7EE-EAEC-E74C-9AE7-6BDA30224EE0}" srcOrd="1" destOrd="0" presId="urn:microsoft.com/office/officeart/2017/3/layout/HorizontalLabelsTimeline"/>
    <dgm:cxn modelId="{5BBE713D-9631-ED47-AD65-8BDFCB0189C2}" type="presParOf" srcId="{B23AF387-1757-2944-91F2-896029769FA4}" destId="{8010EE47-DAA6-434E-BD34-C5F80F29FA28}" srcOrd="2" destOrd="0" presId="urn:microsoft.com/office/officeart/2017/3/layout/HorizontalLabelsTimeline"/>
    <dgm:cxn modelId="{A4998A8A-2DC2-8D45-BA47-1B4CF8996BC5}" type="presParOf" srcId="{B23AF387-1757-2944-91F2-896029769FA4}" destId="{6CB0DDF0-9C9F-4242-8257-8C8F404D277E}" srcOrd="3" destOrd="0" presId="urn:microsoft.com/office/officeart/2017/3/layout/HorizontalLabelsTimeline"/>
    <dgm:cxn modelId="{0144B156-93B2-2F42-8875-F5B745719C1E}" type="presParOf" srcId="{B23AF387-1757-2944-91F2-896029769FA4}" destId="{326B0DAC-8A90-5046-87FC-62A72DDF4B10}" srcOrd="4" destOrd="0" presId="urn:microsoft.com/office/officeart/2017/3/layout/HorizontalLabelsTimeline"/>
    <dgm:cxn modelId="{2901BF4A-53E3-C24D-8850-A6D9B9C93563}" type="presParOf" srcId="{683EB263-2D45-F845-B213-F108A48C5723}" destId="{8E8685F5-D218-314D-9880-93D5B4372BBD}" srcOrd="17" destOrd="0" presId="urn:microsoft.com/office/officeart/2017/3/layout/HorizontalLabelsTimeline"/>
    <dgm:cxn modelId="{ABAC4AD6-5004-534C-A379-4309B96E2C14}" type="presParOf" srcId="{683EB263-2D45-F845-B213-F108A48C5723}" destId="{218C225D-F280-B54A-8506-E11AB8206876}" srcOrd="18" destOrd="0" presId="urn:microsoft.com/office/officeart/2017/3/layout/HorizontalLabelsTimeline"/>
    <dgm:cxn modelId="{DA6BBF04-8ACC-BF4A-8DDD-A57D340997CC}" type="presParOf" srcId="{218C225D-F280-B54A-8506-E11AB8206876}" destId="{F9958A47-417E-5745-A9DB-7D4EEF71887F}" srcOrd="0" destOrd="0" presId="urn:microsoft.com/office/officeart/2017/3/layout/HorizontalLabelsTimeline"/>
    <dgm:cxn modelId="{55D41176-0A85-CC47-9471-D7D5E21FCFC1}" type="presParOf" srcId="{218C225D-F280-B54A-8506-E11AB8206876}" destId="{785B9DFE-8038-154D-92E3-0D746C6E3C95}" srcOrd="1" destOrd="0" presId="urn:microsoft.com/office/officeart/2017/3/layout/HorizontalLabelsTimeline"/>
    <dgm:cxn modelId="{B419E749-880F-2446-93CF-4B5E1CD5172E}" type="presParOf" srcId="{785B9DFE-8038-154D-92E3-0D746C6E3C95}" destId="{222F9858-3B8A-5E4F-BAA2-2F72B2735D83}" srcOrd="0" destOrd="0" presId="urn:microsoft.com/office/officeart/2017/3/layout/HorizontalLabelsTimeline"/>
    <dgm:cxn modelId="{F9642178-E257-554C-8082-B4D52A6A1D30}" type="presParOf" srcId="{785B9DFE-8038-154D-92E3-0D746C6E3C95}" destId="{D5888E03-F79E-8743-B8FB-9F3CB7110720}" srcOrd="1" destOrd="0" presId="urn:microsoft.com/office/officeart/2017/3/layout/HorizontalLabelsTimeline"/>
    <dgm:cxn modelId="{CD53C657-3862-EC4A-A84A-A75873AD5D32}" type="presParOf" srcId="{218C225D-F280-B54A-8506-E11AB8206876}" destId="{58301CE9-E04C-6B4D-B2E1-08A3091CDB32}" srcOrd="2" destOrd="0" presId="urn:microsoft.com/office/officeart/2017/3/layout/HorizontalLabelsTimeline"/>
    <dgm:cxn modelId="{51B24CF9-0085-2B48-B9D5-A727251AA255}" type="presParOf" srcId="{218C225D-F280-B54A-8506-E11AB8206876}" destId="{47F32D82-666E-414D-87B0-C7F1383889C2}" srcOrd="3" destOrd="0" presId="urn:microsoft.com/office/officeart/2017/3/layout/HorizontalLabelsTimeline"/>
    <dgm:cxn modelId="{D9A3C834-A8E6-EB45-B9EF-9EA5121BAE6A}" type="presParOf" srcId="{218C225D-F280-B54A-8506-E11AB8206876}" destId="{1719E633-446D-B547-9333-798B6910688E}" srcOrd="4" destOrd="0" presId="urn:microsoft.com/office/officeart/2017/3/layout/HorizontalLabelsTimeline"/>
    <dgm:cxn modelId="{B0B7E439-523E-5647-9EFD-48DBDC49682F}" type="presParOf" srcId="{683EB263-2D45-F845-B213-F108A48C5723}" destId="{C3053735-1568-2D44-8127-6834EA781E1D}" srcOrd="19" destOrd="0" presId="urn:microsoft.com/office/officeart/2017/3/layout/HorizontalLabelsTimeline"/>
    <dgm:cxn modelId="{454FB818-A71D-5340-B717-7DAA4F6D1D7F}" type="presParOf" srcId="{683EB263-2D45-F845-B213-F108A48C5723}" destId="{B6741117-FE90-AA47-AFC0-A910BCDFCDC8}" srcOrd="20" destOrd="0" presId="urn:microsoft.com/office/officeart/2017/3/layout/HorizontalLabelsTimeline"/>
    <dgm:cxn modelId="{E621FCBB-70EA-9A44-A237-2269BCF236D0}" type="presParOf" srcId="{B6741117-FE90-AA47-AFC0-A910BCDFCDC8}" destId="{9F1A7FBE-FB08-3647-AEAF-ABC39390E912}" srcOrd="0" destOrd="0" presId="urn:microsoft.com/office/officeart/2017/3/layout/HorizontalLabelsTimeline"/>
    <dgm:cxn modelId="{2EF98F7B-7627-2944-9152-810A45B4DB93}" type="presParOf" srcId="{B6741117-FE90-AA47-AFC0-A910BCDFCDC8}" destId="{6C278E09-86A6-E14C-8124-66E1C41D3118}" srcOrd="1" destOrd="0" presId="urn:microsoft.com/office/officeart/2017/3/layout/HorizontalLabelsTimeline"/>
    <dgm:cxn modelId="{445673B0-DDCE-BA4A-B916-E1280763DFE1}" type="presParOf" srcId="{6C278E09-86A6-E14C-8124-66E1C41D3118}" destId="{2A9D4360-CDE8-014D-AC25-DF6F5588B2CF}" srcOrd="0" destOrd="0" presId="urn:microsoft.com/office/officeart/2017/3/layout/HorizontalLabelsTimeline"/>
    <dgm:cxn modelId="{437A8DC5-522A-664A-A969-B64A2B992428}" type="presParOf" srcId="{6C278E09-86A6-E14C-8124-66E1C41D3118}" destId="{09896D82-5019-5A44-A229-C2B7D7E70F1F}" srcOrd="1" destOrd="0" presId="urn:microsoft.com/office/officeart/2017/3/layout/HorizontalLabelsTimeline"/>
    <dgm:cxn modelId="{44068B53-B4FF-0C41-A6AB-9A60B4222EF9}" type="presParOf" srcId="{B6741117-FE90-AA47-AFC0-A910BCDFCDC8}" destId="{B0CCE6CA-1F09-3C4C-8307-B99868E9B0E5}" srcOrd="2" destOrd="0" presId="urn:microsoft.com/office/officeart/2017/3/layout/HorizontalLabelsTimeline"/>
    <dgm:cxn modelId="{74357BD4-0617-864B-BCCB-C41FE03F8F7E}" type="presParOf" srcId="{B6741117-FE90-AA47-AFC0-A910BCDFCDC8}" destId="{FBB9A12B-25E8-774E-9FA6-F6B9916DF43A}" srcOrd="3" destOrd="0" presId="urn:microsoft.com/office/officeart/2017/3/layout/HorizontalLabelsTimeline"/>
    <dgm:cxn modelId="{AE229A74-803B-2F4D-97E0-7F80037A4DEF}" type="presParOf" srcId="{B6741117-FE90-AA47-AFC0-A910BCDFCDC8}" destId="{F830B007-DAEE-8D4A-8DF9-044006D5A086}" srcOrd="4" destOrd="0" presId="urn:microsoft.com/office/officeart/2017/3/layout/HorizontalLabelsTimeline"/>
    <dgm:cxn modelId="{21C9A9E9-529C-3748-AE28-3BC425C31F16}" type="presParOf" srcId="{683EB263-2D45-F845-B213-F108A48C5723}" destId="{CBE6692D-EDEE-CD4C-95BA-B55517755D49}" srcOrd="21" destOrd="0" presId="urn:microsoft.com/office/officeart/2017/3/layout/HorizontalLabelsTimeline"/>
    <dgm:cxn modelId="{86FE01E0-4EBC-4E48-8FE9-38DA2A063EF6}" type="presParOf" srcId="{683EB263-2D45-F845-B213-F108A48C5723}" destId="{FAE38799-8D1B-E14A-B124-09FD05BBC5CD}" srcOrd="22" destOrd="0" presId="urn:microsoft.com/office/officeart/2017/3/layout/HorizontalLabelsTimeline"/>
    <dgm:cxn modelId="{24510136-C85C-794E-993C-81C42F5C2CB4}" type="presParOf" srcId="{FAE38799-8D1B-E14A-B124-09FD05BBC5CD}" destId="{3AB07F51-EAA2-0E42-8AC5-3A71161B3358}" srcOrd="0" destOrd="0" presId="urn:microsoft.com/office/officeart/2017/3/layout/HorizontalLabelsTimeline"/>
    <dgm:cxn modelId="{F02AE854-74DA-3647-BECD-31954A612B94}" type="presParOf" srcId="{FAE38799-8D1B-E14A-B124-09FD05BBC5CD}" destId="{C0E014F4-9FA0-204D-B0DD-3206E9E21446}" srcOrd="1" destOrd="0" presId="urn:microsoft.com/office/officeart/2017/3/layout/HorizontalLabelsTimeline"/>
    <dgm:cxn modelId="{ED4183D9-E143-5741-85C4-F1C6DA7DFC71}" type="presParOf" srcId="{C0E014F4-9FA0-204D-B0DD-3206E9E21446}" destId="{BAE3345A-D7D9-EE4F-B3BC-FA6BC3332851}" srcOrd="0" destOrd="0" presId="urn:microsoft.com/office/officeart/2017/3/layout/HorizontalLabelsTimeline"/>
    <dgm:cxn modelId="{303D817D-65C7-3042-BFBA-1E0838E4C555}" type="presParOf" srcId="{C0E014F4-9FA0-204D-B0DD-3206E9E21446}" destId="{EAEB9344-4E97-D74F-9CAF-553CF14CCE1B}" srcOrd="1" destOrd="0" presId="urn:microsoft.com/office/officeart/2017/3/layout/HorizontalLabelsTimeline"/>
    <dgm:cxn modelId="{AD7C3BE7-06BB-2E4F-A532-EBAFF8F93271}" type="presParOf" srcId="{FAE38799-8D1B-E14A-B124-09FD05BBC5CD}" destId="{86289190-29AD-6C4D-8217-3097A509FE77}" srcOrd="2" destOrd="0" presId="urn:microsoft.com/office/officeart/2017/3/layout/HorizontalLabelsTimeline"/>
    <dgm:cxn modelId="{736D16EF-58F4-D348-94B2-213F24BB5BE2}" type="presParOf" srcId="{FAE38799-8D1B-E14A-B124-09FD05BBC5CD}" destId="{4E1F9973-8406-654E-B059-D856D479A4C2}" srcOrd="3" destOrd="0" presId="urn:microsoft.com/office/officeart/2017/3/layout/HorizontalLabelsTimeline"/>
    <dgm:cxn modelId="{747E8E34-310C-E447-887F-335EC1E248A2}" type="presParOf" srcId="{FAE38799-8D1B-E14A-B124-09FD05BBC5CD}" destId="{4D7F9062-CC40-114F-90E5-1B1FF2DB6DAE}" srcOrd="4" destOrd="0" presId="urn:microsoft.com/office/officeart/2017/3/layout/HorizontalLabelsTimeline"/>
    <dgm:cxn modelId="{CC7D0466-14B7-364E-9DDC-5F92EF33E142}" type="presParOf" srcId="{683EB263-2D45-F845-B213-F108A48C5723}" destId="{A5F4C652-E991-EB4E-920F-9AB3597B3291}" srcOrd="23" destOrd="0" presId="urn:microsoft.com/office/officeart/2017/3/layout/HorizontalLabelsTimeline"/>
    <dgm:cxn modelId="{8501122B-2BD1-514A-ADB6-4FE819920CF8}" type="presParOf" srcId="{683EB263-2D45-F845-B213-F108A48C5723}" destId="{BEDCCE98-A0D7-AE46-80D9-226E6AE46236}" srcOrd="24" destOrd="0" presId="urn:microsoft.com/office/officeart/2017/3/layout/HorizontalLabelsTimeline"/>
    <dgm:cxn modelId="{899E22DE-E663-014B-B81D-02766556D0F8}" type="presParOf" srcId="{BEDCCE98-A0D7-AE46-80D9-226E6AE46236}" destId="{1BC4A9AC-B817-5846-9DCF-C19F6A726A2F}" srcOrd="0" destOrd="0" presId="urn:microsoft.com/office/officeart/2017/3/layout/HorizontalLabelsTimeline"/>
    <dgm:cxn modelId="{5E660E87-2BE9-554A-BC30-CCBC0103C730}" type="presParOf" srcId="{BEDCCE98-A0D7-AE46-80D9-226E6AE46236}" destId="{72921E61-7332-C44F-B84B-CE6B374D69C2}" srcOrd="1" destOrd="0" presId="urn:microsoft.com/office/officeart/2017/3/layout/HorizontalLabelsTimeline"/>
    <dgm:cxn modelId="{E5D4D05F-CA39-2C49-8832-5A3ACA437D05}" type="presParOf" srcId="{72921E61-7332-C44F-B84B-CE6B374D69C2}" destId="{68119E94-AB77-2543-9A91-62A8BE8EF8A9}" srcOrd="0" destOrd="0" presId="urn:microsoft.com/office/officeart/2017/3/layout/HorizontalLabelsTimeline"/>
    <dgm:cxn modelId="{474716EF-8480-0E42-8D9D-CD3CAC5A9A49}" type="presParOf" srcId="{72921E61-7332-C44F-B84B-CE6B374D69C2}" destId="{763F36DC-CE32-CF4A-A747-EA8A745E36CF}" srcOrd="1" destOrd="0" presId="urn:microsoft.com/office/officeart/2017/3/layout/HorizontalLabelsTimeline"/>
    <dgm:cxn modelId="{0FB92928-875C-BB42-82E4-BBEB2A34C6CF}" type="presParOf" srcId="{BEDCCE98-A0D7-AE46-80D9-226E6AE46236}" destId="{D142D88B-DF6F-F649-AA50-ED6C02EA24F5}" srcOrd="2" destOrd="0" presId="urn:microsoft.com/office/officeart/2017/3/layout/HorizontalLabelsTimeline"/>
    <dgm:cxn modelId="{72DE778C-40DC-494E-AA85-A70ED8677E51}" type="presParOf" srcId="{BEDCCE98-A0D7-AE46-80D9-226E6AE46236}" destId="{CD10FE22-FBA6-BB46-A27B-AB4C3EB27E49}" srcOrd="3" destOrd="0" presId="urn:microsoft.com/office/officeart/2017/3/layout/HorizontalLabelsTimeline"/>
    <dgm:cxn modelId="{CFBD27DE-43F1-D44B-871C-6D00DA87137C}" type="presParOf" srcId="{BEDCCE98-A0D7-AE46-80D9-226E6AE46236}" destId="{42AC0C20-E447-1A4E-AF49-8FD1171D8AA7}" srcOrd="4" destOrd="0" presId="urn:microsoft.com/office/officeart/2017/3/layout/HorizontalLabels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9E858F2-BA32-4620-ACEC-CD919F4A781F}" type="doc">
      <dgm:prSet loTypeId="urn:microsoft.com/office/officeart/2018/2/layout/IconVerticalSolidList" loCatId="icon" qsTypeId="urn:microsoft.com/office/officeart/2005/8/quickstyle/simple1" qsCatId="simple" csTypeId="urn:microsoft.com/office/officeart/2018/5/colors/Iconchunking_neutralicontext_colorful2" csCatId="colorful" phldr="1"/>
      <dgm:spPr/>
      <dgm:t>
        <a:bodyPr/>
        <a:lstStyle/>
        <a:p>
          <a:endParaRPr lang="en-US"/>
        </a:p>
      </dgm:t>
    </dgm:pt>
    <dgm:pt modelId="{9603F27B-14B7-49F3-B93C-4C75830CA4F0}">
      <dgm:prSet/>
      <dgm:spPr/>
      <dgm:t>
        <a:bodyPr/>
        <a:lstStyle/>
        <a:p>
          <a:r>
            <a:rPr lang="en-GB" dirty="0"/>
            <a:t>Member led projects to find co-operative policy solutions to the challenges facing local government.  </a:t>
          </a:r>
          <a:br>
            <a:rPr lang="en-GB" dirty="0"/>
          </a:br>
          <a:r>
            <a:rPr lang="en-GB" dirty="0"/>
            <a:t>Open to all ideas, the more innovative the better!</a:t>
          </a:r>
          <a:endParaRPr lang="en-US" dirty="0"/>
        </a:p>
      </dgm:t>
    </dgm:pt>
    <dgm:pt modelId="{B03DF71C-7EEF-4AA5-BB51-0823B3491015}" type="parTrans" cxnId="{E6E38E9B-FFBC-49F5-AF12-5F8D8068F8D1}">
      <dgm:prSet/>
      <dgm:spPr/>
      <dgm:t>
        <a:bodyPr/>
        <a:lstStyle/>
        <a:p>
          <a:endParaRPr lang="en-US"/>
        </a:p>
      </dgm:t>
    </dgm:pt>
    <dgm:pt modelId="{FD982321-FFD6-4B45-B56C-7004A8AE7BFE}" type="sibTrans" cxnId="{E6E38E9B-FFBC-49F5-AF12-5F8D8068F8D1}">
      <dgm:prSet/>
      <dgm:spPr/>
      <dgm:t>
        <a:bodyPr/>
        <a:lstStyle/>
        <a:p>
          <a:endParaRPr lang="en-US"/>
        </a:p>
      </dgm:t>
    </dgm:pt>
    <dgm:pt modelId="{38709FE4-114F-4A65-AAA4-0622045B3376}">
      <dgm:prSet/>
      <dgm:spPr/>
      <dgm:t>
        <a:bodyPr/>
        <a:lstStyle/>
        <a:p>
          <a:r>
            <a:rPr lang="en-GB"/>
            <a:t>Policy Labs - </a:t>
          </a:r>
          <a:r>
            <a:rPr lang="en-GB" b="0" i="0"/>
            <a:t>more significant collaborative pieces of work that CCIN members work on together and eligible for between £10,000 - £20,000 of funding.</a:t>
          </a:r>
          <a:endParaRPr lang="en-US"/>
        </a:p>
      </dgm:t>
    </dgm:pt>
    <dgm:pt modelId="{43B0ADD3-62D1-48D9-BB33-BC2513EAF8A6}" type="parTrans" cxnId="{4B976168-7D11-433B-814C-BC9308DD048A}">
      <dgm:prSet/>
      <dgm:spPr/>
      <dgm:t>
        <a:bodyPr/>
        <a:lstStyle/>
        <a:p>
          <a:endParaRPr lang="en-US"/>
        </a:p>
      </dgm:t>
    </dgm:pt>
    <dgm:pt modelId="{1B97CB84-25FA-4F86-997E-4690684C3FC5}" type="sibTrans" cxnId="{4B976168-7D11-433B-814C-BC9308DD048A}">
      <dgm:prSet/>
      <dgm:spPr/>
      <dgm:t>
        <a:bodyPr/>
        <a:lstStyle/>
        <a:p>
          <a:endParaRPr lang="en-US"/>
        </a:p>
      </dgm:t>
    </dgm:pt>
    <dgm:pt modelId="{3DD57A16-6675-7F4B-9A68-7A6A40E226CA}">
      <dgm:prSet/>
      <dgm:spPr/>
      <dgm:t>
        <a:bodyPr/>
        <a:lstStyle/>
        <a:p>
          <a:r>
            <a:rPr lang="en-GB" dirty="0"/>
            <a:t>Policy Prototypes - </a:t>
          </a:r>
          <a:r>
            <a:rPr lang="en-GB" b="0" i="0" dirty="0"/>
            <a:t>smaller projects delivered in a specific locality on behalf of the Network and eligible for up to £2,000 of funding.</a:t>
          </a:r>
          <a:endParaRPr lang="en-GB" dirty="0"/>
        </a:p>
      </dgm:t>
    </dgm:pt>
    <dgm:pt modelId="{61DDE6A2-F8DA-C542-B76E-407CE7D37177}" type="parTrans" cxnId="{AB5CFA4E-6056-3E49-BB75-8FDED75139BF}">
      <dgm:prSet/>
      <dgm:spPr/>
      <dgm:t>
        <a:bodyPr/>
        <a:lstStyle/>
        <a:p>
          <a:endParaRPr lang="en-GB"/>
        </a:p>
      </dgm:t>
    </dgm:pt>
    <dgm:pt modelId="{919B985C-7888-FA47-8F35-23801A51E163}" type="sibTrans" cxnId="{AB5CFA4E-6056-3E49-BB75-8FDED75139BF}">
      <dgm:prSet/>
      <dgm:spPr/>
      <dgm:t>
        <a:bodyPr/>
        <a:lstStyle/>
        <a:p>
          <a:endParaRPr lang="en-GB"/>
        </a:p>
      </dgm:t>
    </dgm:pt>
    <dgm:pt modelId="{84BDF528-3273-4E99-8D2E-D39BA0B7BAE1}" type="pres">
      <dgm:prSet presAssocID="{99E858F2-BA32-4620-ACEC-CD919F4A781F}" presName="root" presStyleCnt="0">
        <dgm:presLayoutVars>
          <dgm:dir/>
          <dgm:resizeHandles val="exact"/>
        </dgm:presLayoutVars>
      </dgm:prSet>
      <dgm:spPr/>
    </dgm:pt>
    <dgm:pt modelId="{F66890F3-D6CD-404D-AC8A-5FAEA92515B1}" type="pres">
      <dgm:prSet presAssocID="{9603F27B-14B7-49F3-B93C-4C75830CA4F0}" presName="compNode" presStyleCnt="0"/>
      <dgm:spPr/>
    </dgm:pt>
    <dgm:pt modelId="{5EDB2701-FB1B-48D3-95E1-5744B2BEE174}" type="pres">
      <dgm:prSet presAssocID="{9603F27B-14B7-49F3-B93C-4C75830CA4F0}" presName="bgRect" presStyleLbl="bgShp" presStyleIdx="0" presStyleCnt="3"/>
      <dgm:spPr/>
    </dgm:pt>
    <dgm:pt modelId="{D1D582B7-16D1-4A7F-A23C-B2BBF89E4666}" type="pres">
      <dgm:prSet presAssocID="{9603F27B-14B7-49F3-B93C-4C75830CA4F0}" presName="iconRect" presStyleLbl="node1" presStyleIdx="0"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Onboarding"/>
        </a:ext>
      </dgm:extLst>
    </dgm:pt>
    <dgm:pt modelId="{8917B601-06E8-4A2C-A02E-B3CEB9BE942E}" type="pres">
      <dgm:prSet presAssocID="{9603F27B-14B7-49F3-B93C-4C75830CA4F0}" presName="spaceRect" presStyleCnt="0"/>
      <dgm:spPr/>
    </dgm:pt>
    <dgm:pt modelId="{C2067D37-6EF0-4EF0-834E-E6B6AFC4717E}" type="pres">
      <dgm:prSet presAssocID="{9603F27B-14B7-49F3-B93C-4C75830CA4F0}" presName="parTx" presStyleLbl="revTx" presStyleIdx="0" presStyleCnt="3">
        <dgm:presLayoutVars>
          <dgm:chMax val="0"/>
          <dgm:chPref val="0"/>
        </dgm:presLayoutVars>
      </dgm:prSet>
      <dgm:spPr/>
    </dgm:pt>
    <dgm:pt modelId="{137268DE-F7C3-46BA-80D5-4F391E137608}" type="pres">
      <dgm:prSet presAssocID="{FD982321-FFD6-4B45-B56C-7004A8AE7BFE}" presName="sibTrans" presStyleCnt="0"/>
      <dgm:spPr/>
    </dgm:pt>
    <dgm:pt modelId="{518C386F-088A-45AB-B601-492B3C658EA6}" type="pres">
      <dgm:prSet presAssocID="{38709FE4-114F-4A65-AAA4-0622045B3376}" presName="compNode" presStyleCnt="0"/>
      <dgm:spPr/>
    </dgm:pt>
    <dgm:pt modelId="{C7FBC6F2-C4A4-471D-8719-573EB68611CC}" type="pres">
      <dgm:prSet presAssocID="{38709FE4-114F-4A65-AAA4-0622045B3376}" presName="bgRect" presStyleLbl="bgShp" presStyleIdx="1" presStyleCnt="3"/>
      <dgm:spPr/>
    </dgm:pt>
    <dgm:pt modelId="{34336EB9-FD2C-4777-84A1-2B4422F5D5B5}" type="pres">
      <dgm:prSet presAssocID="{38709FE4-114F-4A65-AAA4-0622045B337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lth"/>
        </a:ext>
      </dgm:extLst>
    </dgm:pt>
    <dgm:pt modelId="{7A3723A1-D1A9-456F-BFC5-508EE68C66D5}" type="pres">
      <dgm:prSet presAssocID="{38709FE4-114F-4A65-AAA4-0622045B3376}" presName="spaceRect" presStyleCnt="0"/>
      <dgm:spPr/>
    </dgm:pt>
    <dgm:pt modelId="{F0EC92EF-818B-4318-906C-F3D2431DF91F}" type="pres">
      <dgm:prSet presAssocID="{38709FE4-114F-4A65-AAA4-0622045B3376}" presName="parTx" presStyleLbl="revTx" presStyleIdx="1" presStyleCnt="3">
        <dgm:presLayoutVars>
          <dgm:chMax val="0"/>
          <dgm:chPref val="0"/>
        </dgm:presLayoutVars>
      </dgm:prSet>
      <dgm:spPr/>
    </dgm:pt>
    <dgm:pt modelId="{B28876E9-D89F-F745-BC55-3AE658E1B7E7}" type="pres">
      <dgm:prSet presAssocID="{1B97CB84-25FA-4F86-997E-4690684C3FC5}" presName="sibTrans" presStyleCnt="0"/>
      <dgm:spPr/>
    </dgm:pt>
    <dgm:pt modelId="{789DA15A-579F-7F40-B319-32AF0486B14C}" type="pres">
      <dgm:prSet presAssocID="{3DD57A16-6675-7F4B-9A68-7A6A40E226CA}" presName="compNode" presStyleCnt="0"/>
      <dgm:spPr/>
    </dgm:pt>
    <dgm:pt modelId="{B36A8692-124E-5342-918D-9D835E04EE17}" type="pres">
      <dgm:prSet presAssocID="{3DD57A16-6675-7F4B-9A68-7A6A40E226CA}" presName="bgRect" presStyleLbl="bgShp" presStyleIdx="2" presStyleCnt="3"/>
      <dgm:spPr/>
    </dgm:pt>
    <dgm:pt modelId="{06753C9A-961D-254D-A0D4-AB0C1130FBEC}" type="pres">
      <dgm:prSet presAssocID="{3DD57A16-6675-7F4B-9A68-7A6A40E226CA}" presName="iconRect" presStyleLbl="node1" presStyleIdx="2" presStyleCnt="3"/>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pt>
    <dgm:pt modelId="{BC957F3F-0F11-D14D-9533-76EAE44634E6}" type="pres">
      <dgm:prSet presAssocID="{3DD57A16-6675-7F4B-9A68-7A6A40E226CA}" presName="spaceRect" presStyleCnt="0"/>
      <dgm:spPr/>
    </dgm:pt>
    <dgm:pt modelId="{BE11E4CA-2AC9-BD4B-97BA-1AA36A64C92B}" type="pres">
      <dgm:prSet presAssocID="{3DD57A16-6675-7F4B-9A68-7A6A40E226CA}" presName="parTx" presStyleLbl="revTx" presStyleIdx="2" presStyleCnt="3">
        <dgm:presLayoutVars>
          <dgm:chMax val="0"/>
          <dgm:chPref val="0"/>
        </dgm:presLayoutVars>
      </dgm:prSet>
      <dgm:spPr/>
    </dgm:pt>
  </dgm:ptLst>
  <dgm:cxnLst>
    <dgm:cxn modelId="{1D4F820E-5E33-1E41-813E-B2F92E972D69}" type="presOf" srcId="{3DD57A16-6675-7F4B-9A68-7A6A40E226CA}" destId="{BE11E4CA-2AC9-BD4B-97BA-1AA36A64C92B}" srcOrd="0" destOrd="0" presId="urn:microsoft.com/office/officeart/2018/2/layout/IconVerticalSolidList"/>
    <dgm:cxn modelId="{BD998230-A22D-7347-BD1D-2F8EB39E5CE4}" type="presOf" srcId="{9603F27B-14B7-49F3-B93C-4C75830CA4F0}" destId="{C2067D37-6EF0-4EF0-834E-E6B6AFC4717E}" srcOrd="0" destOrd="0" presId="urn:microsoft.com/office/officeart/2018/2/layout/IconVerticalSolidList"/>
    <dgm:cxn modelId="{465B1A40-CC67-E749-A027-2B4C78E57BB8}" type="presOf" srcId="{38709FE4-114F-4A65-AAA4-0622045B3376}" destId="{F0EC92EF-818B-4318-906C-F3D2431DF91F}" srcOrd="0" destOrd="0" presId="urn:microsoft.com/office/officeart/2018/2/layout/IconVerticalSolidList"/>
    <dgm:cxn modelId="{AB5CFA4E-6056-3E49-BB75-8FDED75139BF}" srcId="{99E858F2-BA32-4620-ACEC-CD919F4A781F}" destId="{3DD57A16-6675-7F4B-9A68-7A6A40E226CA}" srcOrd="2" destOrd="0" parTransId="{61DDE6A2-F8DA-C542-B76E-407CE7D37177}" sibTransId="{919B985C-7888-FA47-8F35-23801A51E163}"/>
    <dgm:cxn modelId="{4B976168-7D11-433B-814C-BC9308DD048A}" srcId="{99E858F2-BA32-4620-ACEC-CD919F4A781F}" destId="{38709FE4-114F-4A65-AAA4-0622045B3376}" srcOrd="1" destOrd="0" parTransId="{43B0ADD3-62D1-48D9-BB33-BC2513EAF8A6}" sibTransId="{1B97CB84-25FA-4F86-997E-4690684C3FC5}"/>
    <dgm:cxn modelId="{34DEF68E-71D0-4DCD-B90A-C7B7C359E3F7}" type="presOf" srcId="{99E858F2-BA32-4620-ACEC-CD919F4A781F}" destId="{84BDF528-3273-4E99-8D2E-D39BA0B7BAE1}" srcOrd="0" destOrd="0" presId="urn:microsoft.com/office/officeart/2018/2/layout/IconVerticalSolidList"/>
    <dgm:cxn modelId="{E6E38E9B-FFBC-49F5-AF12-5F8D8068F8D1}" srcId="{99E858F2-BA32-4620-ACEC-CD919F4A781F}" destId="{9603F27B-14B7-49F3-B93C-4C75830CA4F0}" srcOrd="0" destOrd="0" parTransId="{B03DF71C-7EEF-4AA5-BB51-0823B3491015}" sibTransId="{FD982321-FFD6-4B45-B56C-7004A8AE7BFE}"/>
    <dgm:cxn modelId="{67AFF371-9BD1-1240-A070-C791CFA4C928}" type="presParOf" srcId="{84BDF528-3273-4E99-8D2E-D39BA0B7BAE1}" destId="{F66890F3-D6CD-404D-AC8A-5FAEA92515B1}" srcOrd="0" destOrd="0" presId="urn:microsoft.com/office/officeart/2018/2/layout/IconVerticalSolidList"/>
    <dgm:cxn modelId="{41AEAE34-E894-9B41-BFED-4784B571F8D3}" type="presParOf" srcId="{F66890F3-D6CD-404D-AC8A-5FAEA92515B1}" destId="{5EDB2701-FB1B-48D3-95E1-5744B2BEE174}" srcOrd="0" destOrd="0" presId="urn:microsoft.com/office/officeart/2018/2/layout/IconVerticalSolidList"/>
    <dgm:cxn modelId="{938EED3C-C989-154D-9894-6A96B61FA7DE}" type="presParOf" srcId="{F66890F3-D6CD-404D-AC8A-5FAEA92515B1}" destId="{D1D582B7-16D1-4A7F-A23C-B2BBF89E4666}" srcOrd="1" destOrd="0" presId="urn:microsoft.com/office/officeart/2018/2/layout/IconVerticalSolidList"/>
    <dgm:cxn modelId="{21EEA896-5EF4-0545-8EAA-20ED6B8B2184}" type="presParOf" srcId="{F66890F3-D6CD-404D-AC8A-5FAEA92515B1}" destId="{8917B601-06E8-4A2C-A02E-B3CEB9BE942E}" srcOrd="2" destOrd="0" presId="urn:microsoft.com/office/officeart/2018/2/layout/IconVerticalSolidList"/>
    <dgm:cxn modelId="{C6016340-78F9-774B-95F8-343A0D6785F5}" type="presParOf" srcId="{F66890F3-D6CD-404D-AC8A-5FAEA92515B1}" destId="{C2067D37-6EF0-4EF0-834E-E6B6AFC4717E}" srcOrd="3" destOrd="0" presId="urn:microsoft.com/office/officeart/2018/2/layout/IconVerticalSolidList"/>
    <dgm:cxn modelId="{E7F83A1C-23FA-8B4A-98EC-AF49DE2648E9}" type="presParOf" srcId="{84BDF528-3273-4E99-8D2E-D39BA0B7BAE1}" destId="{137268DE-F7C3-46BA-80D5-4F391E137608}" srcOrd="1" destOrd="0" presId="urn:microsoft.com/office/officeart/2018/2/layout/IconVerticalSolidList"/>
    <dgm:cxn modelId="{20FAF0CD-1EBB-D04A-8E21-BDA410CDD3CA}" type="presParOf" srcId="{84BDF528-3273-4E99-8D2E-D39BA0B7BAE1}" destId="{518C386F-088A-45AB-B601-492B3C658EA6}" srcOrd="2" destOrd="0" presId="urn:microsoft.com/office/officeart/2018/2/layout/IconVerticalSolidList"/>
    <dgm:cxn modelId="{87BA7578-AF72-8F49-A492-7BD62F9795AA}" type="presParOf" srcId="{518C386F-088A-45AB-B601-492B3C658EA6}" destId="{C7FBC6F2-C4A4-471D-8719-573EB68611CC}" srcOrd="0" destOrd="0" presId="urn:microsoft.com/office/officeart/2018/2/layout/IconVerticalSolidList"/>
    <dgm:cxn modelId="{9C63FD5C-C9FB-3D42-96F4-4BBEDD45BEB0}" type="presParOf" srcId="{518C386F-088A-45AB-B601-492B3C658EA6}" destId="{34336EB9-FD2C-4777-84A1-2B4422F5D5B5}" srcOrd="1" destOrd="0" presId="urn:microsoft.com/office/officeart/2018/2/layout/IconVerticalSolidList"/>
    <dgm:cxn modelId="{EFF22838-A8A9-324C-8B9C-9A50601929E1}" type="presParOf" srcId="{518C386F-088A-45AB-B601-492B3C658EA6}" destId="{7A3723A1-D1A9-456F-BFC5-508EE68C66D5}" srcOrd="2" destOrd="0" presId="urn:microsoft.com/office/officeart/2018/2/layout/IconVerticalSolidList"/>
    <dgm:cxn modelId="{81C08106-C5D0-5944-B300-DC4AC2C0002F}" type="presParOf" srcId="{518C386F-088A-45AB-B601-492B3C658EA6}" destId="{F0EC92EF-818B-4318-906C-F3D2431DF91F}" srcOrd="3" destOrd="0" presId="urn:microsoft.com/office/officeart/2018/2/layout/IconVerticalSolidList"/>
    <dgm:cxn modelId="{AF6E8408-B544-0D45-9B67-0B0A22834DDE}" type="presParOf" srcId="{84BDF528-3273-4E99-8D2E-D39BA0B7BAE1}" destId="{B28876E9-D89F-F745-BC55-3AE658E1B7E7}" srcOrd="3" destOrd="0" presId="urn:microsoft.com/office/officeart/2018/2/layout/IconVerticalSolidList"/>
    <dgm:cxn modelId="{73BBD7BF-1EC6-5549-8ECD-8A1CE731CE54}" type="presParOf" srcId="{84BDF528-3273-4E99-8D2E-D39BA0B7BAE1}" destId="{789DA15A-579F-7F40-B319-32AF0486B14C}" srcOrd="4" destOrd="0" presId="urn:microsoft.com/office/officeart/2018/2/layout/IconVerticalSolidList"/>
    <dgm:cxn modelId="{910F9749-7F1F-F74E-B23F-203496911970}" type="presParOf" srcId="{789DA15A-579F-7F40-B319-32AF0486B14C}" destId="{B36A8692-124E-5342-918D-9D835E04EE17}" srcOrd="0" destOrd="0" presId="urn:microsoft.com/office/officeart/2018/2/layout/IconVerticalSolidList"/>
    <dgm:cxn modelId="{ABD77AC4-81FE-B343-A5FE-93B6EB7FDA9C}" type="presParOf" srcId="{789DA15A-579F-7F40-B319-32AF0486B14C}" destId="{06753C9A-961D-254D-A0D4-AB0C1130FBEC}" srcOrd="1" destOrd="0" presId="urn:microsoft.com/office/officeart/2018/2/layout/IconVerticalSolidList"/>
    <dgm:cxn modelId="{29365068-CEA1-F34F-9766-3473C712D4D0}" type="presParOf" srcId="{789DA15A-579F-7F40-B319-32AF0486B14C}" destId="{BC957F3F-0F11-D14D-9533-76EAE44634E6}" srcOrd="2" destOrd="0" presId="urn:microsoft.com/office/officeart/2018/2/layout/IconVerticalSolidList"/>
    <dgm:cxn modelId="{18B00007-1B25-0948-923D-4325406AED4E}" type="presParOf" srcId="{789DA15A-579F-7F40-B319-32AF0486B14C}" destId="{BE11E4CA-2AC9-BD4B-97BA-1AA36A64C92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0987D01-36B7-4435-933E-62E46A6DC0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8C3D4E2-B409-422D-A87C-B4C3F7AFFA33}">
      <dgm:prSet/>
      <dgm:spPr/>
      <dgm:t>
        <a:bodyPr/>
        <a:lstStyle/>
        <a:p>
          <a:r>
            <a:rPr lang="en-GB"/>
            <a:t>Policy Labs – </a:t>
          </a:r>
          <a:endParaRPr lang="en-US"/>
        </a:p>
      </dgm:t>
    </dgm:pt>
    <dgm:pt modelId="{FBC454B8-61E6-4C1C-8475-F957C85976F8}" type="parTrans" cxnId="{14691067-221F-491F-AEFA-8EFA0D2ABA62}">
      <dgm:prSet/>
      <dgm:spPr/>
      <dgm:t>
        <a:bodyPr/>
        <a:lstStyle/>
        <a:p>
          <a:endParaRPr lang="en-US"/>
        </a:p>
      </dgm:t>
    </dgm:pt>
    <dgm:pt modelId="{4C956D60-8346-4046-B8C6-53AD198E1C4C}" type="sibTrans" cxnId="{14691067-221F-491F-AEFA-8EFA0D2ABA62}">
      <dgm:prSet/>
      <dgm:spPr/>
      <dgm:t>
        <a:bodyPr/>
        <a:lstStyle/>
        <a:p>
          <a:endParaRPr lang="en-US"/>
        </a:p>
      </dgm:t>
    </dgm:pt>
    <dgm:pt modelId="{3915868E-AD7D-409B-AF19-D68655C6F06A}">
      <dgm:prSet/>
      <dgm:spPr/>
      <dgm:t>
        <a:bodyPr/>
        <a:lstStyle/>
        <a:p>
          <a:r>
            <a:rPr lang="en-GB" dirty="0"/>
            <a:t>£60k total budget</a:t>
          </a:r>
          <a:endParaRPr lang="en-US" dirty="0"/>
        </a:p>
      </dgm:t>
    </dgm:pt>
    <dgm:pt modelId="{5FBCA1B8-DA7B-41BB-8C51-E889C265313A}" type="parTrans" cxnId="{807DFBF3-BE20-488B-9B18-7254497F6B7B}">
      <dgm:prSet/>
      <dgm:spPr/>
      <dgm:t>
        <a:bodyPr/>
        <a:lstStyle/>
        <a:p>
          <a:endParaRPr lang="en-US"/>
        </a:p>
      </dgm:t>
    </dgm:pt>
    <dgm:pt modelId="{F8941662-950C-4679-A9BF-EECFB54D9382}" type="sibTrans" cxnId="{807DFBF3-BE20-488B-9B18-7254497F6B7B}">
      <dgm:prSet/>
      <dgm:spPr/>
      <dgm:t>
        <a:bodyPr/>
        <a:lstStyle/>
        <a:p>
          <a:endParaRPr lang="en-US"/>
        </a:p>
      </dgm:t>
    </dgm:pt>
    <dgm:pt modelId="{EB11ECB5-FE71-4EAB-8145-91A2CC3FF9B8}">
      <dgm:prSet/>
      <dgm:spPr/>
      <dgm:t>
        <a:bodyPr/>
        <a:lstStyle/>
        <a:p>
          <a:r>
            <a:rPr lang="en-GB" dirty="0"/>
            <a:t>24 months to deliver</a:t>
          </a:r>
          <a:endParaRPr lang="en-US" dirty="0"/>
        </a:p>
      </dgm:t>
    </dgm:pt>
    <dgm:pt modelId="{E1335BBB-4CD4-42DF-9773-4572548FF681}" type="parTrans" cxnId="{9A8D8D01-9369-4B11-9AB4-FA9ADF4A90DA}">
      <dgm:prSet/>
      <dgm:spPr/>
      <dgm:t>
        <a:bodyPr/>
        <a:lstStyle/>
        <a:p>
          <a:endParaRPr lang="en-US"/>
        </a:p>
      </dgm:t>
    </dgm:pt>
    <dgm:pt modelId="{8C354814-58DE-46C4-B48A-BAB2E39F723E}" type="sibTrans" cxnId="{9A8D8D01-9369-4B11-9AB4-FA9ADF4A90DA}">
      <dgm:prSet/>
      <dgm:spPr/>
      <dgm:t>
        <a:bodyPr/>
        <a:lstStyle/>
        <a:p>
          <a:endParaRPr lang="en-US"/>
        </a:p>
      </dgm:t>
    </dgm:pt>
    <dgm:pt modelId="{50D9FC19-0E8B-4395-90B8-F7BC82D07F93}">
      <dgm:prSet/>
      <dgm:spPr/>
      <dgm:t>
        <a:bodyPr/>
        <a:lstStyle/>
        <a:p>
          <a:r>
            <a:rPr lang="en-GB"/>
            <a:t>Policy Prototypes – </a:t>
          </a:r>
          <a:endParaRPr lang="en-US"/>
        </a:p>
      </dgm:t>
    </dgm:pt>
    <dgm:pt modelId="{0FB9451A-C307-491D-B2C9-70D23BEC9404}" type="parTrans" cxnId="{15EE0F8F-0862-4EF2-BE13-BC189C60D61A}">
      <dgm:prSet/>
      <dgm:spPr/>
      <dgm:t>
        <a:bodyPr/>
        <a:lstStyle/>
        <a:p>
          <a:endParaRPr lang="en-US"/>
        </a:p>
      </dgm:t>
    </dgm:pt>
    <dgm:pt modelId="{00273A61-5592-4363-8C36-F979C96130C9}" type="sibTrans" cxnId="{15EE0F8F-0862-4EF2-BE13-BC189C60D61A}">
      <dgm:prSet/>
      <dgm:spPr/>
      <dgm:t>
        <a:bodyPr/>
        <a:lstStyle/>
        <a:p>
          <a:endParaRPr lang="en-US"/>
        </a:p>
      </dgm:t>
    </dgm:pt>
    <dgm:pt modelId="{3A73AECC-2161-4A7B-AB75-FA6E005A2A7B}">
      <dgm:prSet/>
      <dgm:spPr/>
      <dgm:t>
        <a:bodyPr/>
        <a:lstStyle/>
        <a:p>
          <a:r>
            <a:rPr lang="en-GB" dirty="0"/>
            <a:t>£15k total budget</a:t>
          </a:r>
          <a:endParaRPr lang="en-US" dirty="0"/>
        </a:p>
      </dgm:t>
    </dgm:pt>
    <dgm:pt modelId="{3FD086E4-57E3-43D4-8FFD-1DA70B0A58B0}" type="parTrans" cxnId="{8997D868-17A9-4C51-9918-0505D797DB3B}">
      <dgm:prSet/>
      <dgm:spPr/>
      <dgm:t>
        <a:bodyPr/>
        <a:lstStyle/>
        <a:p>
          <a:endParaRPr lang="en-US"/>
        </a:p>
      </dgm:t>
    </dgm:pt>
    <dgm:pt modelId="{494CBA49-A925-43AC-B1A9-E0362497B808}" type="sibTrans" cxnId="{8997D868-17A9-4C51-9918-0505D797DB3B}">
      <dgm:prSet/>
      <dgm:spPr/>
      <dgm:t>
        <a:bodyPr/>
        <a:lstStyle/>
        <a:p>
          <a:endParaRPr lang="en-US"/>
        </a:p>
      </dgm:t>
    </dgm:pt>
    <dgm:pt modelId="{62C9E943-73FF-47BC-B86C-20864D983C15}">
      <dgm:prSet/>
      <dgm:spPr/>
      <dgm:t>
        <a:bodyPr/>
        <a:lstStyle/>
        <a:p>
          <a:r>
            <a:rPr lang="en-GB" dirty="0"/>
            <a:t>12 months to deliver</a:t>
          </a:r>
          <a:endParaRPr lang="en-US" dirty="0"/>
        </a:p>
      </dgm:t>
    </dgm:pt>
    <dgm:pt modelId="{9E71213E-26CE-4FD2-A10B-ADFFA3627A18}" type="parTrans" cxnId="{B559181E-7F9E-4E0C-9789-18C7B38CA18A}">
      <dgm:prSet/>
      <dgm:spPr/>
      <dgm:t>
        <a:bodyPr/>
        <a:lstStyle/>
        <a:p>
          <a:endParaRPr lang="en-US"/>
        </a:p>
      </dgm:t>
    </dgm:pt>
    <dgm:pt modelId="{2A5D07E9-5D23-4A6C-B5F3-3A83FDC542A1}" type="sibTrans" cxnId="{B559181E-7F9E-4E0C-9789-18C7B38CA18A}">
      <dgm:prSet/>
      <dgm:spPr/>
      <dgm:t>
        <a:bodyPr/>
        <a:lstStyle/>
        <a:p>
          <a:endParaRPr lang="en-US"/>
        </a:p>
      </dgm:t>
    </dgm:pt>
    <dgm:pt modelId="{27786461-2DF9-224B-A5EC-D48F59911795}" type="pres">
      <dgm:prSet presAssocID="{30987D01-36B7-4435-933E-62E46A6DC063}" presName="linear" presStyleCnt="0">
        <dgm:presLayoutVars>
          <dgm:animLvl val="lvl"/>
          <dgm:resizeHandles val="exact"/>
        </dgm:presLayoutVars>
      </dgm:prSet>
      <dgm:spPr/>
    </dgm:pt>
    <dgm:pt modelId="{02D731AA-1FA6-1A47-98B8-AC5CA5F3950F}" type="pres">
      <dgm:prSet presAssocID="{28C3D4E2-B409-422D-A87C-B4C3F7AFFA33}" presName="parentText" presStyleLbl="node1" presStyleIdx="0" presStyleCnt="2">
        <dgm:presLayoutVars>
          <dgm:chMax val="0"/>
          <dgm:bulletEnabled val="1"/>
        </dgm:presLayoutVars>
      </dgm:prSet>
      <dgm:spPr/>
    </dgm:pt>
    <dgm:pt modelId="{7E372C3C-B981-8E4D-AAA2-60C72955B956}" type="pres">
      <dgm:prSet presAssocID="{28C3D4E2-B409-422D-A87C-B4C3F7AFFA33}" presName="childText" presStyleLbl="revTx" presStyleIdx="0" presStyleCnt="2">
        <dgm:presLayoutVars>
          <dgm:bulletEnabled val="1"/>
        </dgm:presLayoutVars>
      </dgm:prSet>
      <dgm:spPr/>
    </dgm:pt>
    <dgm:pt modelId="{E7F694A0-9129-0542-ACAD-5B00D73324F7}" type="pres">
      <dgm:prSet presAssocID="{50D9FC19-0E8B-4395-90B8-F7BC82D07F93}" presName="parentText" presStyleLbl="node1" presStyleIdx="1" presStyleCnt="2">
        <dgm:presLayoutVars>
          <dgm:chMax val="0"/>
          <dgm:bulletEnabled val="1"/>
        </dgm:presLayoutVars>
      </dgm:prSet>
      <dgm:spPr/>
    </dgm:pt>
    <dgm:pt modelId="{4D04C661-470F-2E43-ACE0-AF7DA7DF4233}" type="pres">
      <dgm:prSet presAssocID="{50D9FC19-0E8B-4395-90B8-F7BC82D07F93}" presName="childText" presStyleLbl="revTx" presStyleIdx="1" presStyleCnt="2">
        <dgm:presLayoutVars>
          <dgm:bulletEnabled val="1"/>
        </dgm:presLayoutVars>
      </dgm:prSet>
      <dgm:spPr/>
    </dgm:pt>
  </dgm:ptLst>
  <dgm:cxnLst>
    <dgm:cxn modelId="{9A8D8D01-9369-4B11-9AB4-FA9ADF4A90DA}" srcId="{28C3D4E2-B409-422D-A87C-B4C3F7AFFA33}" destId="{EB11ECB5-FE71-4EAB-8145-91A2CC3FF9B8}" srcOrd="1" destOrd="0" parTransId="{E1335BBB-4CD4-42DF-9773-4572548FF681}" sibTransId="{8C354814-58DE-46C4-B48A-BAB2E39F723E}"/>
    <dgm:cxn modelId="{B559181E-7F9E-4E0C-9789-18C7B38CA18A}" srcId="{50D9FC19-0E8B-4395-90B8-F7BC82D07F93}" destId="{62C9E943-73FF-47BC-B86C-20864D983C15}" srcOrd="1" destOrd="0" parTransId="{9E71213E-26CE-4FD2-A10B-ADFFA3627A18}" sibTransId="{2A5D07E9-5D23-4A6C-B5F3-3A83FDC542A1}"/>
    <dgm:cxn modelId="{0CEBF13F-CEB2-AD49-A850-725003822B93}" type="presOf" srcId="{50D9FC19-0E8B-4395-90B8-F7BC82D07F93}" destId="{E7F694A0-9129-0542-ACAD-5B00D73324F7}" srcOrd="0" destOrd="0" presId="urn:microsoft.com/office/officeart/2005/8/layout/vList2"/>
    <dgm:cxn modelId="{5922D65F-6B54-274E-91A3-B630D9BDA052}" type="presOf" srcId="{62C9E943-73FF-47BC-B86C-20864D983C15}" destId="{4D04C661-470F-2E43-ACE0-AF7DA7DF4233}" srcOrd="0" destOrd="1" presId="urn:microsoft.com/office/officeart/2005/8/layout/vList2"/>
    <dgm:cxn modelId="{14691067-221F-491F-AEFA-8EFA0D2ABA62}" srcId="{30987D01-36B7-4435-933E-62E46A6DC063}" destId="{28C3D4E2-B409-422D-A87C-B4C3F7AFFA33}" srcOrd="0" destOrd="0" parTransId="{FBC454B8-61E6-4C1C-8475-F957C85976F8}" sibTransId="{4C956D60-8346-4046-B8C6-53AD198E1C4C}"/>
    <dgm:cxn modelId="{8997D868-17A9-4C51-9918-0505D797DB3B}" srcId="{50D9FC19-0E8B-4395-90B8-F7BC82D07F93}" destId="{3A73AECC-2161-4A7B-AB75-FA6E005A2A7B}" srcOrd="0" destOrd="0" parTransId="{3FD086E4-57E3-43D4-8FFD-1DA70B0A58B0}" sibTransId="{494CBA49-A925-43AC-B1A9-E0362497B808}"/>
    <dgm:cxn modelId="{6A11467A-9133-2F45-B3D8-2243DC6E5C60}" type="presOf" srcId="{EB11ECB5-FE71-4EAB-8145-91A2CC3FF9B8}" destId="{7E372C3C-B981-8E4D-AAA2-60C72955B956}" srcOrd="0" destOrd="1" presId="urn:microsoft.com/office/officeart/2005/8/layout/vList2"/>
    <dgm:cxn modelId="{31FB4C7D-7B6C-F24D-A0EB-26E170BAD01F}" type="presOf" srcId="{28C3D4E2-B409-422D-A87C-B4C3F7AFFA33}" destId="{02D731AA-1FA6-1A47-98B8-AC5CA5F3950F}" srcOrd="0" destOrd="0" presId="urn:microsoft.com/office/officeart/2005/8/layout/vList2"/>
    <dgm:cxn modelId="{15EE0F8F-0862-4EF2-BE13-BC189C60D61A}" srcId="{30987D01-36B7-4435-933E-62E46A6DC063}" destId="{50D9FC19-0E8B-4395-90B8-F7BC82D07F93}" srcOrd="1" destOrd="0" parTransId="{0FB9451A-C307-491D-B2C9-70D23BEC9404}" sibTransId="{00273A61-5592-4363-8C36-F979C96130C9}"/>
    <dgm:cxn modelId="{4A8E37D4-32F5-7A48-8139-CF06193323EE}" type="presOf" srcId="{3A73AECC-2161-4A7B-AB75-FA6E005A2A7B}" destId="{4D04C661-470F-2E43-ACE0-AF7DA7DF4233}" srcOrd="0" destOrd="0" presId="urn:microsoft.com/office/officeart/2005/8/layout/vList2"/>
    <dgm:cxn modelId="{8CCA67E9-94E7-3A43-A015-28F5E9650411}" type="presOf" srcId="{3915868E-AD7D-409B-AF19-D68655C6F06A}" destId="{7E372C3C-B981-8E4D-AAA2-60C72955B956}" srcOrd="0" destOrd="0" presId="urn:microsoft.com/office/officeart/2005/8/layout/vList2"/>
    <dgm:cxn modelId="{807DFBF3-BE20-488B-9B18-7254497F6B7B}" srcId="{28C3D4E2-B409-422D-A87C-B4C3F7AFFA33}" destId="{3915868E-AD7D-409B-AF19-D68655C6F06A}" srcOrd="0" destOrd="0" parTransId="{5FBCA1B8-DA7B-41BB-8C51-E889C265313A}" sibTransId="{F8941662-950C-4679-A9BF-EECFB54D9382}"/>
    <dgm:cxn modelId="{711883F6-58CC-694B-BCB6-F31598D2E26A}" type="presOf" srcId="{30987D01-36B7-4435-933E-62E46A6DC063}" destId="{27786461-2DF9-224B-A5EC-D48F59911795}" srcOrd="0" destOrd="0" presId="urn:microsoft.com/office/officeart/2005/8/layout/vList2"/>
    <dgm:cxn modelId="{CDF00150-39D6-B345-AA54-97D7248CED11}" type="presParOf" srcId="{27786461-2DF9-224B-A5EC-D48F59911795}" destId="{02D731AA-1FA6-1A47-98B8-AC5CA5F3950F}" srcOrd="0" destOrd="0" presId="urn:microsoft.com/office/officeart/2005/8/layout/vList2"/>
    <dgm:cxn modelId="{4A465250-233C-294D-973D-C03E293A6B74}" type="presParOf" srcId="{27786461-2DF9-224B-A5EC-D48F59911795}" destId="{7E372C3C-B981-8E4D-AAA2-60C72955B956}" srcOrd="1" destOrd="0" presId="urn:microsoft.com/office/officeart/2005/8/layout/vList2"/>
    <dgm:cxn modelId="{58291FCE-04DF-7745-A31E-378467F6AACC}" type="presParOf" srcId="{27786461-2DF9-224B-A5EC-D48F59911795}" destId="{E7F694A0-9129-0542-ACAD-5B00D73324F7}" srcOrd="2" destOrd="0" presId="urn:microsoft.com/office/officeart/2005/8/layout/vList2"/>
    <dgm:cxn modelId="{4256D4FC-D1E4-C34A-B9C8-C1E0A0CC6AD7}" type="presParOf" srcId="{27786461-2DF9-224B-A5EC-D48F59911795}" destId="{4D04C661-470F-2E43-ACE0-AF7DA7DF4233}"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7DBAA6-B461-4107-AC17-056DA1FA86C1}">
      <dsp:nvSpPr>
        <dsp:cNvPr id="0" name=""/>
        <dsp:cNvSpPr/>
      </dsp:nvSpPr>
      <dsp:spPr>
        <a:xfrm>
          <a:off x="0" y="1350"/>
          <a:ext cx="10576558" cy="5755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F17245-6D20-4BD0-A661-6DCE4F4967D2}">
      <dsp:nvSpPr>
        <dsp:cNvPr id="0" name=""/>
        <dsp:cNvSpPr/>
      </dsp:nvSpPr>
      <dsp:spPr>
        <a:xfrm>
          <a:off x="174105" y="130850"/>
          <a:ext cx="316554" cy="3165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D55BE70-9DB3-439A-9DE0-B39622C1D1E7}">
      <dsp:nvSpPr>
        <dsp:cNvPr id="0" name=""/>
        <dsp:cNvSpPr/>
      </dsp:nvSpPr>
      <dsp:spPr>
        <a:xfrm>
          <a:off x="664764" y="1350"/>
          <a:ext cx="9911793" cy="575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13" tIns="60913" rIns="60913" bIns="60913" numCol="1" spcCol="1270" anchor="ctr" anchorCtr="0">
          <a:noAutofit/>
        </a:bodyPr>
        <a:lstStyle/>
        <a:p>
          <a:pPr marL="0" lvl="0" indent="0" algn="l" defTabSz="800100">
            <a:lnSpc>
              <a:spcPct val="90000"/>
            </a:lnSpc>
            <a:spcBef>
              <a:spcPct val="0"/>
            </a:spcBef>
            <a:spcAft>
              <a:spcPct val="35000"/>
            </a:spcAft>
            <a:buNone/>
          </a:pPr>
          <a:r>
            <a:rPr lang="en-GB" sz="1800" kern="1200"/>
            <a:t>Approved funding for three Policy Labs &amp; five Policy Prototypes</a:t>
          </a:r>
          <a:endParaRPr lang="en-US" sz="1800" kern="1200"/>
        </a:p>
      </dsp:txBody>
      <dsp:txXfrm>
        <a:off x="664764" y="1350"/>
        <a:ext cx="9911793" cy="575554"/>
      </dsp:txXfrm>
    </dsp:sp>
    <dsp:sp modelId="{3AD6013B-0CF8-4EA8-9C11-A03F28DCBDDD}">
      <dsp:nvSpPr>
        <dsp:cNvPr id="0" name=""/>
        <dsp:cNvSpPr/>
      </dsp:nvSpPr>
      <dsp:spPr>
        <a:xfrm>
          <a:off x="0" y="720793"/>
          <a:ext cx="10576558" cy="5755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35A8E5-B9C5-4F5C-972C-E19C347168C2}">
      <dsp:nvSpPr>
        <dsp:cNvPr id="0" name=""/>
        <dsp:cNvSpPr/>
      </dsp:nvSpPr>
      <dsp:spPr>
        <a:xfrm>
          <a:off x="174105" y="850292"/>
          <a:ext cx="316554" cy="3165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1CBC30-1546-4EDC-8430-C1BC57569DFC}">
      <dsp:nvSpPr>
        <dsp:cNvPr id="0" name=""/>
        <dsp:cNvSpPr/>
      </dsp:nvSpPr>
      <dsp:spPr>
        <a:xfrm>
          <a:off x="664764" y="720793"/>
          <a:ext cx="9911793" cy="575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13" tIns="60913" rIns="60913" bIns="60913" numCol="1" spcCol="1270" anchor="ctr" anchorCtr="0">
          <a:noAutofit/>
        </a:bodyPr>
        <a:lstStyle/>
        <a:p>
          <a:pPr marL="0" lvl="0" indent="0" algn="l" defTabSz="800100">
            <a:lnSpc>
              <a:spcPct val="90000"/>
            </a:lnSpc>
            <a:spcBef>
              <a:spcPct val="0"/>
            </a:spcBef>
            <a:spcAft>
              <a:spcPct val="35000"/>
            </a:spcAft>
            <a:buNone/>
          </a:pPr>
          <a:r>
            <a:rPr lang="en-GB" sz="1800" kern="1200"/>
            <a:t>Published a new Case Studies Pack</a:t>
          </a:r>
          <a:endParaRPr lang="en-US" sz="1800" kern="1200"/>
        </a:p>
      </dsp:txBody>
      <dsp:txXfrm>
        <a:off x="664764" y="720793"/>
        <a:ext cx="9911793" cy="575554"/>
      </dsp:txXfrm>
    </dsp:sp>
    <dsp:sp modelId="{316DFBC9-CD7C-4325-94BE-646B907CCBA4}">
      <dsp:nvSpPr>
        <dsp:cNvPr id="0" name=""/>
        <dsp:cNvSpPr/>
      </dsp:nvSpPr>
      <dsp:spPr>
        <a:xfrm>
          <a:off x="0" y="1440235"/>
          <a:ext cx="10576558" cy="5755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4F12FE-4A3C-413F-9B79-15D9F73F19E2}">
      <dsp:nvSpPr>
        <dsp:cNvPr id="0" name=""/>
        <dsp:cNvSpPr/>
      </dsp:nvSpPr>
      <dsp:spPr>
        <a:xfrm>
          <a:off x="174105" y="1569735"/>
          <a:ext cx="316554" cy="3165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4893B16-D1E7-4052-B47B-D169B9EEA5E0}">
      <dsp:nvSpPr>
        <dsp:cNvPr id="0" name=""/>
        <dsp:cNvSpPr/>
      </dsp:nvSpPr>
      <dsp:spPr>
        <a:xfrm>
          <a:off x="664764" y="1440235"/>
          <a:ext cx="9911793" cy="575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13" tIns="60913" rIns="60913" bIns="60913" numCol="1" spcCol="1270" anchor="ctr" anchorCtr="0">
          <a:noAutofit/>
        </a:bodyPr>
        <a:lstStyle/>
        <a:p>
          <a:pPr marL="0" lvl="0" indent="0" algn="l" defTabSz="800100">
            <a:lnSpc>
              <a:spcPct val="90000"/>
            </a:lnSpc>
            <a:spcBef>
              <a:spcPct val="0"/>
            </a:spcBef>
            <a:spcAft>
              <a:spcPct val="35000"/>
            </a:spcAft>
            <a:buNone/>
          </a:pPr>
          <a:r>
            <a:rPr lang="en-GB" sz="1800" kern="1200"/>
            <a:t>Published 534  Case Studies on our website: </a:t>
          </a:r>
          <a:r>
            <a:rPr lang="en-GB" sz="1800" kern="1200">
              <a:hlinkClick xmlns:r="http://schemas.openxmlformats.org/officeDocument/2006/relationships" r:id="rId7"/>
            </a:rPr>
            <a:t>www.councils.coop</a:t>
          </a:r>
          <a:endParaRPr lang="en-US" sz="1800" kern="1200"/>
        </a:p>
      </dsp:txBody>
      <dsp:txXfrm>
        <a:off x="664764" y="1440235"/>
        <a:ext cx="9911793" cy="575554"/>
      </dsp:txXfrm>
    </dsp:sp>
    <dsp:sp modelId="{C23A8C4E-AD1C-4FA9-95DD-55E641BC33CB}">
      <dsp:nvSpPr>
        <dsp:cNvPr id="0" name=""/>
        <dsp:cNvSpPr/>
      </dsp:nvSpPr>
      <dsp:spPr>
        <a:xfrm>
          <a:off x="0" y="2159678"/>
          <a:ext cx="10576558" cy="5755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627B81-0F84-4DC9-9907-44C7D1AE0298}">
      <dsp:nvSpPr>
        <dsp:cNvPr id="0" name=""/>
        <dsp:cNvSpPr/>
      </dsp:nvSpPr>
      <dsp:spPr>
        <a:xfrm>
          <a:off x="174105" y="2289177"/>
          <a:ext cx="316554" cy="316554"/>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E5914DA-797E-4C1C-9874-EB9395F0F193}">
      <dsp:nvSpPr>
        <dsp:cNvPr id="0" name=""/>
        <dsp:cNvSpPr/>
      </dsp:nvSpPr>
      <dsp:spPr>
        <a:xfrm>
          <a:off x="664764" y="2159678"/>
          <a:ext cx="9911793" cy="575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13" tIns="60913" rIns="60913" bIns="60913" numCol="1" spcCol="1270" anchor="ctr" anchorCtr="0">
          <a:noAutofit/>
        </a:bodyPr>
        <a:lstStyle/>
        <a:p>
          <a:pPr marL="0" lvl="0" indent="0" algn="l" defTabSz="800100">
            <a:lnSpc>
              <a:spcPct val="90000"/>
            </a:lnSpc>
            <a:spcBef>
              <a:spcPct val="0"/>
            </a:spcBef>
            <a:spcAft>
              <a:spcPct val="35000"/>
            </a:spcAft>
            <a:buNone/>
          </a:pPr>
          <a:r>
            <a:rPr lang="en-GB" sz="1800" kern="1200"/>
            <a:t>Update the Welcome Pack for 2024</a:t>
          </a:r>
          <a:endParaRPr lang="en-US" sz="1800" kern="1200"/>
        </a:p>
      </dsp:txBody>
      <dsp:txXfrm>
        <a:off x="664764" y="2159678"/>
        <a:ext cx="9911793" cy="575554"/>
      </dsp:txXfrm>
    </dsp:sp>
    <dsp:sp modelId="{6CACDD6D-8E1C-4791-8EA8-57B3173F9D6C}">
      <dsp:nvSpPr>
        <dsp:cNvPr id="0" name=""/>
        <dsp:cNvSpPr/>
      </dsp:nvSpPr>
      <dsp:spPr>
        <a:xfrm>
          <a:off x="0" y="2879120"/>
          <a:ext cx="10576558" cy="5755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344481-66C4-4692-AF3C-FD0C0695637F}">
      <dsp:nvSpPr>
        <dsp:cNvPr id="0" name=""/>
        <dsp:cNvSpPr/>
      </dsp:nvSpPr>
      <dsp:spPr>
        <a:xfrm>
          <a:off x="174105" y="3008620"/>
          <a:ext cx="316554" cy="316554"/>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66D29A-0B2B-4B26-A0CB-8EB70854E00C}">
      <dsp:nvSpPr>
        <dsp:cNvPr id="0" name=""/>
        <dsp:cNvSpPr/>
      </dsp:nvSpPr>
      <dsp:spPr>
        <a:xfrm>
          <a:off x="664764" y="2879120"/>
          <a:ext cx="9911793" cy="575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13" tIns="60913" rIns="60913" bIns="60913" numCol="1" spcCol="1270" anchor="ctr" anchorCtr="0">
          <a:noAutofit/>
        </a:bodyPr>
        <a:lstStyle/>
        <a:p>
          <a:pPr marL="0" lvl="0" indent="0" algn="l" defTabSz="800100">
            <a:lnSpc>
              <a:spcPct val="90000"/>
            </a:lnSpc>
            <a:spcBef>
              <a:spcPct val="0"/>
            </a:spcBef>
            <a:spcAft>
              <a:spcPct val="35000"/>
            </a:spcAft>
            <a:buNone/>
          </a:pPr>
          <a:r>
            <a:rPr lang="en-GB" sz="1800" b="0" i="0" kern="1200"/>
            <a:t>Organised a Study Visit to Emilia-Romagna for 25 Councillors, Officers and Affiliate members</a:t>
          </a:r>
          <a:r>
            <a:rPr lang="en-GB" sz="1800" kern="1200"/>
            <a:t> </a:t>
          </a:r>
          <a:endParaRPr lang="en-US" sz="1800" kern="1200"/>
        </a:p>
      </dsp:txBody>
      <dsp:txXfrm>
        <a:off x="664764" y="2879120"/>
        <a:ext cx="9911793" cy="575554"/>
      </dsp:txXfrm>
    </dsp:sp>
    <dsp:sp modelId="{4499B802-CF8E-4AF6-902E-3E8117837D91}">
      <dsp:nvSpPr>
        <dsp:cNvPr id="0" name=""/>
        <dsp:cNvSpPr/>
      </dsp:nvSpPr>
      <dsp:spPr>
        <a:xfrm>
          <a:off x="0" y="3598563"/>
          <a:ext cx="10576558" cy="5755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EB2F6F-E1DB-4A76-B75F-7207867248F1}">
      <dsp:nvSpPr>
        <dsp:cNvPr id="0" name=""/>
        <dsp:cNvSpPr/>
      </dsp:nvSpPr>
      <dsp:spPr>
        <a:xfrm>
          <a:off x="174105" y="3728062"/>
          <a:ext cx="316554" cy="316554"/>
        </a:xfrm>
        <a:prstGeom prst="rect">
          <a:avLst/>
        </a:prstGeom>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FD7636-0FDA-4A61-BABC-4A1EDE6E5541}">
      <dsp:nvSpPr>
        <dsp:cNvPr id="0" name=""/>
        <dsp:cNvSpPr/>
      </dsp:nvSpPr>
      <dsp:spPr>
        <a:xfrm>
          <a:off x="664764" y="3598563"/>
          <a:ext cx="4759451" cy="575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13" tIns="60913" rIns="60913" bIns="60913" numCol="1" spcCol="1270" anchor="ctr" anchorCtr="0">
          <a:noAutofit/>
        </a:bodyPr>
        <a:lstStyle/>
        <a:p>
          <a:pPr marL="0" lvl="0" indent="0" algn="l" defTabSz="800100">
            <a:lnSpc>
              <a:spcPct val="90000"/>
            </a:lnSpc>
            <a:spcBef>
              <a:spcPct val="0"/>
            </a:spcBef>
            <a:spcAft>
              <a:spcPct val="35000"/>
            </a:spcAft>
            <a:buNone/>
          </a:pPr>
          <a:r>
            <a:rPr lang="en-GB" sz="1800" kern="1200"/>
            <a:t>launched two Policy Lab Reports</a:t>
          </a:r>
          <a:endParaRPr lang="en-US" sz="1800" kern="1200"/>
        </a:p>
      </dsp:txBody>
      <dsp:txXfrm>
        <a:off x="664764" y="3598563"/>
        <a:ext cx="4759451" cy="575554"/>
      </dsp:txXfrm>
    </dsp:sp>
    <dsp:sp modelId="{6C1B7505-2795-467A-B742-78FF0949E75E}">
      <dsp:nvSpPr>
        <dsp:cNvPr id="0" name=""/>
        <dsp:cNvSpPr/>
      </dsp:nvSpPr>
      <dsp:spPr>
        <a:xfrm>
          <a:off x="5424215" y="3598563"/>
          <a:ext cx="5152342" cy="575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13" tIns="60913" rIns="60913" bIns="60913" numCol="1" spcCol="1270" anchor="ctr" anchorCtr="0">
          <a:noAutofit/>
        </a:bodyPr>
        <a:lstStyle/>
        <a:p>
          <a:pPr marL="0" lvl="0" indent="0" algn="l" defTabSz="622300">
            <a:lnSpc>
              <a:spcPct val="90000"/>
            </a:lnSpc>
            <a:spcBef>
              <a:spcPct val="0"/>
            </a:spcBef>
            <a:spcAft>
              <a:spcPct val="35000"/>
            </a:spcAft>
            <a:buNone/>
          </a:pPr>
          <a:r>
            <a:rPr lang="en-GB" sz="1400" b="0" i="0" kern="1200"/>
            <a:t>Arts and Culture for Social Cohesion</a:t>
          </a:r>
          <a:endParaRPr lang="en-US" sz="1400" kern="1200"/>
        </a:p>
        <a:p>
          <a:pPr marL="0" lvl="0" indent="0" algn="l" defTabSz="622300">
            <a:lnSpc>
              <a:spcPct val="90000"/>
            </a:lnSpc>
            <a:spcBef>
              <a:spcPct val="0"/>
            </a:spcBef>
            <a:spcAft>
              <a:spcPct val="35000"/>
            </a:spcAft>
            <a:buNone/>
          </a:pPr>
          <a:r>
            <a:rPr lang="en-GB" sz="1400" b="0" i="0" kern="1200"/>
            <a:t>This is not a Manual on Coproduction</a:t>
          </a:r>
          <a:endParaRPr lang="en-US" sz="1400" kern="1200"/>
        </a:p>
      </dsp:txBody>
      <dsp:txXfrm>
        <a:off x="5424215" y="3598563"/>
        <a:ext cx="5152342" cy="5755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81C189-0C18-3243-BC83-7F2E639949A3}">
      <dsp:nvSpPr>
        <dsp:cNvPr id="0" name=""/>
        <dsp:cNvSpPr/>
      </dsp:nvSpPr>
      <dsp:spPr>
        <a:xfrm>
          <a:off x="0" y="2087734"/>
          <a:ext cx="10576558" cy="0"/>
        </a:xfrm>
        <a:prstGeom prst="line">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E781A9-B963-324E-8B49-AF0E13308C43}">
      <dsp:nvSpPr>
        <dsp:cNvPr id="0" name=""/>
        <dsp:cNvSpPr/>
      </dsp:nvSpPr>
      <dsp:spPr>
        <a:xfrm>
          <a:off x="91925" y="1294395"/>
          <a:ext cx="1329299" cy="501056"/>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19 Jan</a:t>
          </a:r>
        </a:p>
      </dsp:txBody>
      <dsp:txXfrm>
        <a:off x="91925" y="1294395"/>
        <a:ext cx="1329299" cy="501056"/>
      </dsp:txXfrm>
    </dsp:sp>
    <dsp:sp modelId="{D98A8EE4-01C0-0745-84F2-31243C39A9C1}">
      <dsp:nvSpPr>
        <dsp:cNvPr id="0" name=""/>
        <dsp:cNvSpPr/>
      </dsp:nvSpPr>
      <dsp:spPr>
        <a:xfrm>
          <a:off x="91925" y="568724"/>
          <a:ext cx="1329299" cy="725670"/>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Westminster City Council - CCIN event</a:t>
          </a:r>
        </a:p>
      </dsp:txBody>
      <dsp:txXfrm>
        <a:off x="91925" y="568724"/>
        <a:ext cx="1329299" cy="725670"/>
      </dsp:txXfrm>
    </dsp:sp>
    <dsp:sp modelId="{80A87EEE-7346-1C41-9B3E-513F4C8E6BDB}">
      <dsp:nvSpPr>
        <dsp:cNvPr id="0" name=""/>
        <dsp:cNvSpPr/>
      </dsp:nvSpPr>
      <dsp:spPr>
        <a:xfrm>
          <a:off x="756575" y="1795451"/>
          <a:ext cx="0" cy="292282"/>
        </a:xfrm>
        <a:prstGeom prst="line">
          <a:avLst/>
        </a:pr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C2B2215-E766-944A-9E4B-17DB34E602BA}">
      <dsp:nvSpPr>
        <dsp:cNvPr id="0" name=""/>
        <dsp:cNvSpPr/>
      </dsp:nvSpPr>
      <dsp:spPr>
        <a:xfrm>
          <a:off x="847209" y="2380016"/>
          <a:ext cx="1329299" cy="501056"/>
        </a:xfrm>
        <a:prstGeom prst="rect">
          <a:avLst/>
        </a:prstGeom>
        <a:solidFill>
          <a:schemeClr val="accent2">
            <a:hueOff val="1291977"/>
            <a:satOff val="-490"/>
            <a:lumOff val="1013"/>
            <a:alphaOff val="0"/>
          </a:schemeClr>
        </a:solidFill>
        <a:ln w="15875" cap="flat" cmpd="sng" algn="ctr">
          <a:solidFill>
            <a:schemeClr val="accent2">
              <a:hueOff val="1291977"/>
              <a:satOff val="-490"/>
              <a:lumOff val="1013"/>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10-11 Feb</a:t>
          </a:r>
        </a:p>
      </dsp:txBody>
      <dsp:txXfrm>
        <a:off x="847209" y="2380016"/>
        <a:ext cx="1329299" cy="501056"/>
      </dsp:txXfrm>
    </dsp:sp>
    <dsp:sp modelId="{7423BB8A-CF34-B44D-BCE7-CD85B28C33AB}">
      <dsp:nvSpPr>
        <dsp:cNvPr id="0" name=""/>
        <dsp:cNvSpPr/>
      </dsp:nvSpPr>
      <dsp:spPr>
        <a:xfrm>
          <a:off x="847209" y="2881072"/>
          <a:ext cx="1329299" cy="1041179"/>
        </a:xfrm>
        <a:prstGeom prst="rect">
          <a:avLst/>
        </a:prstGeom>
        <a:solidFill>
          <a:schemeClr val="accent2">
            <a:tint val="40000"/>
            <a:alpha val="90000"/>
            <a:hueOff val="1296240"/>
            <a:satOff val="394"/>
            <a:lumOff val="106"/>
            <a:alphaOff val="0"/>
          </a:schemeClr>
        </a:solidFill>
        <a:ln w="15875" cap="flat" cmpd="sng" algn="ctr">
          <a:solidFill>
            <a:schemeClr val="accent2">
              <a:tint val="40000"/>
              <a:alpha val="90000"/>
              <a:hueOff val="1296240"/>
              <a:satOff val="394"/>
              <a:lumOff val="1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Labour Local Government Conference – Warwick University</a:t>
          </a:r>
        </a:p>
      </dsp:txBody>
      <dsp:txXfrm>
        <a:off x="847209" y="2881072"/>
        <a:ext cx="1329299" cy="1041179"/>
      </dsp:txXfrm>
    </dsp:sp>
    <dsp:sp modelId="{6146A7BB-8792-4E44-ABE0-1BF97FA57893}">
      <dsp:nvSpPr>
        <dsp:cNvPr id="0" name=""/>
        <dsp:cNvSpPr/>
      </dsp:nvSpPr>
      <dsp:spPr>
        <a:xfrm>
          <a:off x="1511859" y="2087734"/>
          <a:ext cx="0" cy="292282"/>
        </a:xfrm>
        <a:prstGeom prst="line">
          <a:avLst/>
        </a:prstGeom>
        <a:noFill/>
        <a:ln w="9525" cap="flat" cmpd="sng" algn="ctr">
          <a:solidFill>
            <a:schemeClr val="accent2">
              <a:hueOff val="1291977"/>
              <a:satOff val="-490"/>
              <a:lumOff val="1013"/>
              <a:alphaOff val="0"/>
            </a:schemeClr>
          </a:solidFill>
          <a:prstDash val="solid"/>
        </a:ln>
        <a:effectLst/>
      </dsp:spPr>
      <dsp:style>
        <a:lnRef idx="1">
          <a:scrgbClr r="0" g="0" b="0"/>
        </a:lnRef>
        <a:fillRef idx="0">
          <a:scrgbClr r="0" g="0" b="0"/>
        </a:fillRef>
        <a:effectRef idx="0">
          <a:scrgbClr r="0" g="0" b="0"/>
        </a:effectRef>
        <a:fontRef idx="minor"/>
      </dsp:style>
    </dsp:sp>
    <dsp:sp modelId="{47359C1F-FD0B-E94B-BD83-302F7E8DEA95}">
      <dsp:nvSpPr>
        <dsp:cNvPr id="0" name=""/>
        <dsp:cNvSpPr/>
      </dsp:nvSpPr>
      <dsp:spPr>
        <a:xfrm rot="2700000">
          <a:off x="724097" y="2055256"/>
          <a:ext cx="64955" cy="64955"/>
        </a:xfrm>
        <a:prstGeom prst="rect">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0A4DD0F6-0C27-2A42-B6C5-D275460D824A}">
      <dsp:nvSpPr>
        <dsp:cNvPr id="0" name=""/>
        <dsp:cNvSpPr/>
      </dsp:nvSpPr>
      <dsp:spPr>
        <a:xfrm rot="2700000">
          <a:off x="1479381" y="2055256"/>
          <a:ext cx="64955" cy="64955"/>
        </a:xfrm>
        <a:prstGeom prst="rect">
          <a:avLst/>
        </a:prstGeom>
        <a:solidFill>
          <a:schemeClr val="accent2">
            <a:hueOff val="3100745"/>
            <a:satOff val="-1176"/>
            <a:lumOff val="2432"/>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BC4A9AC-B817-5846-9DCF-C19F6A726A2F}">
      <dsp:nvSpPr>
        <dsp:cNvPr id="0" name=""/>
        <dsp:cNvSpPr/>
      </dsp:nvSpPr>
      <dsp:spPr>
        <a:xfrm>
          <a:off x="1602493" y="1294395"/>
          <a:ext cx="1329299" cy="501056"/>
        </a:xfrm>
        <a:prstGeom prst="rect">
          <a:avLst/>
        </a:prstGeom>
        <a:solidFill>
          <a:schemeClr val="accent2">
            <a:hueOff val="2583954"/>
            <a:satOff val="-980"/>
            <a:lumOff val="2026"/>
            <a:alphaOff val="0"/>
          </a:schemeClr>
        </a:solidFill>
        <a:ln w="15875" cap="flat" cmpd="sng" algn="ctr">
          <a:solidFill>
            <a:schemeClr val="accent2">
              <a:hueOff val="2583954"/>
              <a:satOff val="-980"/>
              <a:lumOff val="2026"/>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11 – 15 March</a:t>
          </a:r>
        </a:p>
      </dsp:txBody>
      <dsp:txXfrm>
        <a:off x="1602493" y="1294395"/>
        <a:ext cx="1329299" cy="501056"/>
      </dsp:txXfrm>
    </dsp:sp>
    <dsp:sp modelId="{68119E94-AB77-2543-9A91-62A8BE8EF8A9}">
      <dsp:nvSpPr>
        <dsp:cNvPr id="0" name=""/>
        <dsp:cNvSpPr/>
      </dsp:nvSpPr>
      <dsp:spPr>
        <a:xfrm>
          <a:off x="1602493" y="568724"/>
          <a:ext cx="1329299" cy="725670"/>
        </a:xfrm>
        <a:prstGeom prst="rect">
          <a:avLst/>
        </a:prstGeom>
        <a:solidFill>
          <a:schemeClr val="accent2">
            <a:tint val="40000"/>
            <a:alpha val="90000"/>
            <a:hueOff val="2592479"/>
            <a:satOff val="788"/>
            <a:lumOff val="212"/>
            <a:alphaOff val="0"/>
          </a:schemeClr>
        </a:solidFill>
        <a:ln w="15875" cap="flat" cmpd="sng" algn="ctr">
          <a:solidFill>
            <a:schemeClr val="accent2">
              <a:tint val="40000"/>
              <a:alpha val="90000"/>
              <a:hueOff val="2592479"/>
              <a:satOff val="788"/>
              <a:lumOff val="2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Study Visit to Emilia-Romagna </a:t>
          </a:r>
        </a:p>
      </dsp:txBody>
      <dsp:txXfrm>
        <a:off x="1602493" y="568724"/>
        <a:ext cx="1329299" cy="725670"/>
      </dsp:txXfrm>
    </dsp:sp>
    <dsp:sp modelId="{D142D88B-DF6F-F649-AA50-ED6C02EA24F5}">
      <dsp:nvSpPr>
        <dsp:cNvPr id="0" name=""/>
        <dsp:cNvSpPr/>
      </dsp:nvSpPr>
      <dsp:spPr>
        <a:xfrm>
          <a:off x="2267143" y="1795451"/>
          <a:ext cx="0" cy="292282"/>
        </a:xfrm>
        <a:prstGeom prst="line">
          <a:avLst/>
        </a:prstGeom>
        <a:noFill/>
        <a:ln w="9525" cap="flat" cmpd="sng" algn="ctr">
          <a:solidFill>
            <a:schemeClr val="accent2">
              <a:hueOff val="2583954"/>
              <a:satOff val="-980"/>
              <a:lumOff val="2026"/>
              <a:alphaOff val="0"/>
            </a:schemeClr>
          </a:solidFill>
          <a:prstDash val="solid"/>
        </a:ln>
        <a:effectLst/>
      </dsp:spPr>
      <dsp:style>
        <a:lnRef idx="1">
          <a:scrgbClr r="0" g="0" b="0"/>
        </a:lnRef>
        <a:fillRef idx="0">
          <a:scrgbClr r="0" g="0" b="0"/>
        </a:fillRef>
        <a:effectRef idx="0">
          <a:scrgbClr r="0" g="0" b="0"/>
        </a:effectRef>
        <a:fontRef idx="minor"/>
      </dsp:style>
    </dsp:sp>
    <dsp:sp modelId="{412F5FE7-59E7-D244-96BF-A0A5AD4CBAC8}">
      <dsp:nvSpPr>
        <dsp:cNvPr id="0" name=""/>
        <dsp:cNvSpPr/>
      </dsp:nvSpPr>
      <dsp:spPr>
        <a:xfrm>
          <a:off x="2357777" y="2380016"/>
          <a:ext cx="1329299" cy="501056"/>
        </a:xfrm>
        <a:prstGeom prst="rect">
          <a:avLst/>
        </a:prstGeom>
        <a:solidFill>
          <a:schemeClr val="accent2">
            <a:hueOff val="3875930"/>
            <a:satOff val="-1470"/>
            <a:lumOff val="3039"/>
            <a:alphaOff val="0"/>
          </a:schemeClr>
        </a:solidFill>
        <a:ln w="15875" cap="flat" cmpd="sng" algn="ctr">
          <a:solidFill>
            <a:schemeClr val="accent2">
              <a:hueOff val="3875930"/>
              <a:satOff val="-1470"/>
              <a:lumOff val="3039"/>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GB" sz="1400" kern="1200" dirty="0"/>
            <a:t>14 – 15 June</a:t>
          </a:r>
        </a:p>
      </dsp:txBody>
      <dsp:txXfrm>
        <a:off x="2357777" y="2380016"/>
        <a:ext cx="1329299" cy="501056"/>
      </dsp:txXfrm>
    </dsp:sp>
    <dsp:sp modelId="{1B48A5C5-43B6-CD42-9AD5-7479D8ED45FE}">
      <dsp:nvSpPr>
        <dsp:cNvPr id="0" name=""/>
        <dsp:cNvSpPr/>
      </dsp:nvSpPr>
      <dsp:spPr>
        <a:xfrm>
          <a:off x="2357777" y="2881072"/>
          <a:ext cx="1329299" cy="725670"/>
        </a:xfrm>
        <a:prstGeom prst="rect">
          <a:avLst/>
        </a:prstGeom>
        <a:solidFill>
          <a:schemeClr val="accent2">
            <a:tint val="40000"/>
            <a:alpha val="90000"/>
            <a:hueOff val="3888718"/>
            <a:satOff val="1181"/>
            <a:lumOff val="318"/>
            <a:alphaOff val="0"/>
          </a:schemeClr>
        </a:solidFill>
        <a:ln w="15875" cap="flat" cmpd="sng" algn="ctr">
          <a:solidFill>
            <a:schemeClr val="accent2">
              <a:tint val="40000"/>
              <a:alpha val="90000"/>
              <a:hueOff val="3888718"/>
              <a:satOff val="1181"/>
              <a:lumOff val="3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GB" sz="1200" kern="1200" dirty="0"/>
            <a:t>Cooperatives UK Congress - Birmingham</a:t>
          </a:r>
        </a:p>
      </dsp:txBody>
      <dsp:txXfrm>
        <a:off x="2357777" y="2881072"/>
        <a:ext cx="1329299" cy="725670"/>
      </dsp:txXfrm>
    </dsp:sp>
    <dsp:sp modelId="{BB66EF53-C7B1-8F46-A890-542E02AFFA51}">
      <dsp:nvSpPr>
        <dsp:cNvPr id="0" name=""/>
        <dsp:cNvSpPr/>
      </dsp:nvSpPr>
      <dsp:spPr>
        <a:xfrm>
          <a:off x="3022427" y="2087734"/>
          <a:ext cx="0" cy="292282"/>
        </a:xfrm>
        <a:prstGeom prst="line">
          <a:avLst/>
        </a:prstGeom>
        <a:noFill/>
        <a:ln w="9525" cap="flat" cmpd="sng" algn="ctr">
          <a:solidFill>
            <a:schemeClr val="accent2">
              <a:hueOff val="3875930"/>
              <a:satOff val="-1470"/>
              <a:lumOff val="3039"/>
              <a:alphaOff val="0"/>
            </a:schemeClr>
          </a:solidFill>
          <a:prstDash val="solid"/>
        </a:ln>
        <a:effectLst/>
      </dsp:spPr>
      <dsp:style>
        <a:lnRef idx="1">
          <a:scrgbClr r="0" g="0" b="0"/>
        </a:lnRef>
        <a:fillRef idx="0">
          <a:scrgbClr r="0" g="0" b="0"/>
        </a:fillRef>
        <a:effectRef idx="0">
          <a:scrgbClr r="0" g="0" b="0"/>
        </a:effectRef>
        <a:fontRef idx="minor"/>
      </dsp:style>
    </dsp:sp>
    <dsp:sp modelId="{CD10FE22-FBA6-BB46-A27B-AB4C3EB27E49}">
      <dsp:nvSpPr>
        <dsp:cNvPr id="0" name=""/>
        <dsp:cNvSpPr/>
      </dsp:nvSpPr>
      <dsp:spPr>
        <a:xfrm rot="2700000">
          <a:off x="2234665" y="2055256"/>
          <a:ext cx="64955" cy="64955"/>
        </a:xfrm>
        <a:prstGeom prst="rect">
          <a:avLst/>
        </a:prstGeom>
        <a:solidFill>
          <a:schemeClr val="accent2">
            <a:hueOff val="10852606"/>
            <a:satOff val="-4116"/>
            <a:lumOff val="8511"/>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CE068F8-9CE6-D741-A10A-6BCFADBFAEC7}">
      <dsp:nvSpPr>
        <dsp:cNvPr id="0" name=""/>
        <dsp:cNvSpPr/>
      </dsp:nvSpPr>
      <dsp:spPr>
        <a:xfrm rot="2700000">
          <a:off x="2989949" y="2055256"/>
          <a:ext cx="64955" cy="64955"/>
        </a:xfrm>
        <a:prstGeom prst="rect">
          <a:avLst/>
        </a:prstGeom>
        <a:solidFill>
          <a:schemeClr val="accent2">
            <a:hueOff val="3875931"/>
            <a:satOff val="-1470"/>
            <a:lumOff val="3039"/>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7739D073-B99B-4848-A9FA-5FDF2EEA2456}">
      <dsp:nvSpPr>
        <dsp:cNvPr id="0" name=""/>
        <dsp:cNvSpPr/>
      </dsp:nvSpPr>
      <dsp:spPr>
        <a:xfrm>
          <a:off x="3113061" y="1294395"/>
          <a:ext cx="1329299" cy="501056"/>
        </a:xfrm>
        <a:prstGeom prst="rect">
          <a:avLst/>
        </a:prstGeom>
        <a:solidFill>
          <a:schemeClr val="accent2">
            <a:hueOff val="5167907"/>
            <a:satOff val="-1960"/>
            <a:lumOff val="4053"/>
            <a:alphaOff val="0"/>
          </a:schemeClr>
        </a:solidFill>
        <a:ln w="15875" cap="flat" cmpd="sng" algn="ctr">
          <a:solidFill>
            <a:schemeClr val="accent2">
              <a:hueOff val="5167907"/>
              <a:satOff val="-1960"/>
              <a:lumOff val="4053"/>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GB" sz="1400" kern="1200" dirty="0"/>
            <a:t>16 July</a:t>
          </a:r>
        </a:p>
      </dsp:txBody>
      <dsp:txXfrm>
        <a:off x="3113061" y="1294395"/>
        <a:ext cx="1329299" cy="501056"/>
      </dsp:txXfrm>
    </dsp:sp>
    <dsp:sp modelId="{029C779A-DF90-A84D-8206-4A9FEAC5DAF2}">
      <dsp:nvSpPr>
        <dsp:cNvPr id="0" name=""/>
        <dsp:cNvSpPr/>
      </dsp:nvSpPr>
      <dsp:spPr>
        <a:xfrm>
          <a:off x="3113061" y="568724"/>
          <a:ext cx="1329299" cy="725670"/>
        </a:xfrm>
        <a:prstGeom prst="rect">
          <a:avLst/>
        </a:prstGeom>
        <a:solidFill>
          <a:schemeClr val="accent2">
            <a:tint val="40000"/>
            <a:alpha val="90000"/>
            <a:hueOff val="5184958"/>
            <a:satOff val="1575"/>
            <a:lumOff val="424"/>
            <a:alphaOff val="0"/>
          </a:schemeClr>
        </a:solidFill>
        <a:ln w="15875" cap="flat" cmpd="sng" algn="ctr">
          <a:solidFill>
            <a:schemeClr val="accent2">
              <a:tint val="40000"/>
              <a:alpha val="90000"/>
              <a:hueOff val="5184958"/>
              <a:satOff val="1575"/>
              <a:lumOff val="4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GB" sz="1200" kern="1200" dirty="0"/>
            <a:t>New Member Welcome online</a:t>
          </a:r>
        </a:p>
      </dsp:txBody>
      <dsp:txXfrm>
        <a:off x="3113061" y="568724"/>
        <a:ext cx="1329299" cy="725670"/>
      </dsp:txXfrm>
    </dsp:sp>
    <dsp:sp modelId="{8998C6D1-BDB8-D446-84C8-2A97EA8542DD}">
      <dsp:nvSpPr>
        <dsp:cNvPr id="0" name=""/>
        <dsp:cNvSpPr/>
      </dsp:nvSpPr>
      <dsp:spPr>
        <a:xfrm>
          <a:off x="3777711" y="1795451"/>
          <a:ext cx="0" cy="292282"/>
        </a:xfrm>
        <a:prstGeom prst="line">
          <a:avLst/>
        </a:prstGeom>
        <a:noFill/>
        <a:ln w="9525" cap="flat" cmpd="sng" algn="ctr">
          <a:solidFill>
            <a:schemeClr val="accent2">
              <a:hueOff val="5167907"/>
              <a:satOff val="-1960"/>
              <a:lumOff val="4053"/>
              <a:alphaOff val="0"/>
            </a:schemeClr>
          </a:solidFill>
          <a:prstDash val="solid"/>
        </a:ln>
        <a:effectLst/>
      </dsp:spPr>
      <dsp:style>
        <a:lnRef idx="1">
          <a:scrgbClr r="0" g="0" b="0"/>
        </a:lnRef>
        <a:fillRef idx="0">
          <a:scrgbClr r="0" g="0" b="0"/>
        </a:fillRef>
        <a:effectRef idx="0">
          <a:scrgbClr r="0" g="0" b="0"/>
        </a:effectRef>
        <a:fontRef idx="minor"/>
      </dsp:style>
    </dsp:sp>
    <dsp:sp modelId="{D9C9D87B-E248-C342-B252-94C357432CED}">
      <dsp:nvSpPr>
        <dsp:cNvPr id="0" name=""/>
        <dsp:cNvSpPr/>
      </dsp:nvSpPr>
      <dsp:spPr>
        <a:xfrm>
          <a:off x="3868345" y="2380016"/>
          <a:ext cx="1329299" cy="501056"/>
        </a:xfrm>
        <a:prstGeom prst="rect">
          <a:avLst/>
        </a:prstGeom>
        <a:solidFill>
          <a:schemeClr val="accent2">
            <a:hueOff val="6459884"/>
            <a:satOff val="-2450"/>
            <a:lumOff val="5066"/>
            <a:alphaOff val="0"/>
          </a:schemeClr>
        </a:solidFill>
        <a:ln w="15875" cap="flat" cmpd="sng" algn="ctr">
          <a:solidFill>
            <a:schemeClr val="accent2">
              <a:hueOff val="6459884"/>
              <a:satOff val="-2450"/>
              <a:lumOff val="5066"/>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GB" sz="1400" kern="1200" dirty="0"/>
            <a:t>14 - 17 Sept</a:t>
          </a:r>
        </a:p>
      </dsp:txBody>
      <dsp:txXfrm>
        <a:off x="3868345" y="2380016"/>
        <a:ext cx="1329299" cy="501056"/>
      </dsp:txXfrm>
    </dsp:sp>
    <dsp:sp modelId="{3E5216F0-2793-9E44-B670-37637A8D754F}">
      <dsp:nvSpPr>
        <dsp:cNvPr id="0" name=""/>
        <dsp:cNvSpPr/>
      </dsp:nvSpPr>
      <dsp:spPr>
        <a:xfrm>
          <a:off x="3868345" y="2881072"/>
          <a:ext cx="1329299" cy="883424"/>
        </a:xfrm>
        <a:prstGeom prst="rect">
          <a:avLst/>
        </a:prstGeom>
        <a:solidFill>
          <a:schemeClr val="accent2">
            <a:tint val="40000"/>
            <a:alpha val="90000"/>
            <a:hueOff val="6481197"/>
            <a:satOff val="1969"/>
            <a:lumOff val="530"/>
            <a:alphaOff val="0"/>
          </a:schemeClr>
        </a:solidFill>
        <a:ln w="15875" cap="flat" cmpd="sng" algn="ctr">
          <a:solidFill>
            <a:schemeClr val="accent2">
              <a:tint val="40000"/>
              <a:alpha val="90000"/>
              <a:hueOff val="6481197"/>
              <a:satOff val="1969"/>
              <a:lumOff val="5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GB" sz="1200" kern="1200" dirty="0"/>
            <a:t>Liberal Democrat Party Conference - Brighton</a:t>
          </a:r>
        </a:p>
      </dsp:txBody>
      <dsp:txXfrm>
        <a:off x="3868345" y="2881072"/>
        <a:ext cx="1329299" cy="883424"/>
      </dsp:txXfrm>
    </dsp:sp>
    <dsp:sp modelId="{F5D62622-B65A-4B4E-9E6D-01D217B13909}">
      <dsp:nvSpPr>
        <dsp:cNvPr id="0" name=""/>
        <dsp:cNvSpPr/>
      </dsp:nvSpPr>
      <dsp:spPr>
        <a:xfrm>
          <a:off x="4532995" y="2087734"/>
          <a:ext cx="0" cy="292282"/>
        </a:xfrm>
        <a:prstGeom prst="line">
          <a:avLst/>
        </a:prstGeom>
        <a:noFill/>
        <a:ln w="9525" cap="flat" cmpd="sng" algn="ctr">
          <a:solidFill>
            <a:schemeClr val="accent2">
              <a:hueOff val="6459884"/>
              <a:satOff val="-2450"/>
              <a:lumOff val="5066"/>
              <a:alphaOff val="0"/>
            </a:schemeClr>
          </a:solidFill>
          <a:prstDash val="solid"/>
        </a:ln>
        <a:effectLst/>
      </dsp:spPr>
      <dsp:style>
        <a:lnRef idx="1">
          <a:scrgbClr r="0" g="0" b="0"/>
        </a:lnRef>
        <a:fillRef idx="0">
          <a:scrgbClr r="0" g="0" b="0"/>
        </a:fillRef>
        <a:effectRef idx="0">
          <a:scrgbClr r="0" g="0" b="0"/>
        </a:effectRef>
        <a:fontRef idx="minor"/>
      </dsp:style>
    </dsp:sp>
    <dsp:sp modelId="{F785304D-BF00-8248-83C7-450319918F59}">
      <dsp:nvSpPr>
        <dsp:cNvPr id="0" name=""/>
        <dsp:cNvSpPr/>
      </dsp:nvSpPr>
      <dsp:spPr>
        <a:xfrm rot="2700000">
          <a:off x="3745233" y="2055256"/>
          <a:ext cx="64955" cy="64955"/>
        </a:xfrm>
        <a:prstGeom prst="rect">
          <a:avLst/>
        </a:prstGeom>
        <a:solidFill>
          <a:schemeClr val="accent2">
            <a:hueOff val="5167908"/>
            <a:satOff val="-1960"/>
            <a:lumOff val="4053"/>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8980B09A-1B9D-4E46-BAD8-1B8DF5250335}">
      <dsp:nvSpPr>
        <dsp:cNvPr id="0" name=""/>
        <dsp:cNvSpPr/>
      </dsp:nvSpPr>
      <dsp:spPr>
        <a:xfrm rot="2700000">
          <a:off x="4500517" y="2055256"/>
          <a:ext cx="64955" cy="64955"/>
        </a:xfrm>
        <a:prstGeom prst="rect">
          <a:avLst/>
        </a:prstGeom>
        <a:solidFill>
          <a:schemeClr val="accent2">
            <a:hueOff val="6459884"/>
            <a:satOff val="-2450"/>
            <a:lumOff val="5066"/>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9F1A7FBE-FB08-3647-AEAF-ABC39390E912}">
      <dsp:nvSpPr>
        <dsp:cNvPr id="0" name=""/>
        <dsp:cNvSpPr/>
      </dsp:nvSpPr>
      <dsp:spPr>
        <a:xfrm>
          <a:off x="4623629" y="1294395"/>
          <a:ext cx="1329299" cy="501056"/>
        </a:xfrm>
        <a:prstGeom prst="rect">
          <a:avLst/>
        </a:prstGeom>
        <a:solidFill>
          <a:schemeClr val="accent2">
            <a:hueOff val="7751861"/>
            <a:satOff val="-2940"/>
            <a:lumOff val="6079"/>
            <a:alphaOff val="0"/>
          </a:schemeClr>
        </a:solidFill>
        <a:ln w="15875" cap="flat" cmpd="sng" algn="ctr">
          <a:solidFill>
            <a:schemeClr val="accent2">
              <a:hueOff val="7751861"/>
              <a:satOff val="-2940"/>
              <a:lumOff val="6079"/>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22 – 25 Sept</a:t>
          </a:r>
        </a:p>
      </dsp:txBody>
      <dsp:txXfrm>
        <a:off x="4623629" y="1294395"/>
        <a:ext cx="1329299" cy="501056"/>
      </dsp:txXfrm>
    </dsp:sp>
    <dsp:sp modelId="{2A9D4360-CDE8-014D-AC25-DF6F5588B2CF}">
      <dsp:nvSpPr>
        <dsp:cNvPr id="0" name=""/>
        <dsp:cNvSpPr/>
      </dsp:nvSpPr>
      <dsp:spPr>
        <a:xfrm>
          <a:off x="4623629" y="568724"/>
          <a:ext cx="1329299" cy="725670"/>
        </a:xfrm>
        <a:prstGeom prst="rect">
          <a:avLst/>
        </a:prstGeom>
        <a:solidFill>
          <a:schemeClr val="accent2">
            <a:tint val="40000"/>
            <a:alpha val="90000"/>
            <a:hueOff val="7777437"/>
            <a:satOff val="2363"/>
            <a:lumOff val="635"/>
            <a:alphaOff val="0"/>
          </a:schemeClr>
        </a:solidFill>
        <a:ln w="15875" cap="flat" cmpd="sng" algn="ctr">
          <a:solidFill>
            <a:schemeClr val="accent2">
              <a:tint val="40000"/>
              <a:alpha val="90000"/>
              <a:hueOff val="7777437"/>
              <a:satOff val="2363"/>
              <a:lumOff val="6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Labour Party Conference - Liverpool</a:t>
          </a:r>
        </a:p>
      </dsp:txBody>
      <dsp:txXfrm>
        <a:off x="4623629" y="568724"/>
        <a:ext cx="1329299" cy="725670"/>
      </dsp:txXfrm>
    </dsp:sp>
    <dsp:sp modelId="{B0CCE6CA-1F09-3C4C-8307-B99868E9B0E5}">
      <dsp:nvSpPr>
        <dsp:cNvPr id="0" name=""/>
        <dsp:cNvSpPr/>
      </dsp:nvSpPr>
      <dsp:spPr>
        <a:xfrm>
          <a:off x="5288279" y="1795451"/>
          <a:ext cx="0" cy="292282"/>
        </a:xfrm>
        <a:prstGeom prst="line">
          <a:avLst/>
        </a:prstGeom>
        <a:noFill/>
        <a:ln w="9525" cap="flat" cmpd="sng" algn="ctr">
          <a:solidFill>
            <a:schemeClr val="accent2">
              <a:hueOff val="7751861"/>
              <a:satOff val="-2940"/>
              <a:lumOff val="6079"/>
              <a:alphaOff val="0"/>
            </a:schemeClr>
          </a:solidFill>
          <a:prstDash val="solid"/>
        </a:ln>
        <a:effectLst/>
      </dsp:spPr>
      <dsp:style>
        <a:lnRef idx="1">
          <a:scrgbClr r="0" g="0" b="0"/>
        </a:lnRef>
        <a:fillRef idx="0">
          <a:scrgbClr r="0" g="0" b="0"/>
        </a:fillRef>
        <a:effectRef idx="0">
          <a:scrgbClr r="0" g="0" b="0"/>
        </a:effectRef>
        <a:fontRef idx="minor"/>
      </dsp:style>
    </dsp:sp>
    <dsp:sp modelId="{D36D2DF3-CA37-F24B-B591-043BE355AE01}">
      <dsp:nvSpPr>
        <dsp:cNvPr id="0" name=""/>
        <dsp:cNvSpPr/>
      </dsp:nvSpPr>
      <dsp:spPr>
        <a:xfrm>
          <a:off x="5378913" y="2380016"/>
          <a:ext cx="1329299" cy="501056"/>
        </a:xfrm>
        <a:prstGeom prst="rect">
          <a:avLst/>
        </a:prstGeom>
        <a:solidFill>
          <a:schemeClr val="accent2">
            <a:hueOff val="9043837"/>
            <a:satOff val="-3430"/>
            <a:lumOff val="7092"/>
            <a:alphaOff val="0"/>
          </a:schemeClr>
        </a:solidFill>
        <a:ln w="15875" cap="flat" cmpd="sng" algn="ctr">
          <a:solidFill>
            <a:schemeClr val="accent2">
              <a:hueOff val="9043837"/>
              <a:satOff val="-3430"/>
              <a:lumOff val="7092"/>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GB" sz="1400" kern="1200" dirty="0"/>
            <a:t>12 Oct</a:t>
          </a:r>
        </a:p>
      </dsp:txBody>
      <dsp:txXfrm>
        <a:off x="5378913" y="2380016"/>
        <a:ext cx="1329299" cy="501056"/>
      </dsp:txXfrm>
    </dsp:sp>
    <dsp:sp modelId="{215C44DD-F04A-784A-A6EE-06AE0DDC6CBA}">
      <dsp:nvSpPr>
        <dsp:cNvPr id="0" name=""/>
        <dsp:cNvSpPr/>
      </dsp:nvSpPr>
      <dsp:spPr>
        <a:xfrm>
          <a:off x="5378913" y="2881072"/>
          <a:ext cx="1329299" cy="725670"/>
        </a:xfrm>
        <a:prstGeom prst="rect">
          <a:avLst/>
        </a:prstGeom>
        <a:solidFill>
          <a:schemeClr val="accent2">
            <a:tint val="40000"/>
            <a:alpha val="90000"/>
            <a:hueOff val="9073676"/>
            <a:satOff val="2756"/>
            <a:lumOff val="741"/>
            <a:alphaOff val="0"/>
          </a:schemeClr>
        </a:solidFill>
        <a:ln w="15875" cap="flat" cmpd="sng" algn="ctr">
          <a:solidFill>
            <a:schemeClr val="accent2">
              <a:tint val="40000"/>
              <a:alpha val="90000"/>
              <a:hueOff val="9073676"/>
              <a:satOff val="2756"/>
              <a:lumOff val="7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GB" sz="1200" kern="1200" dirty="0"/>
            <a:t>Cooperative Change</a:t>
          </a:r>
          <a:br>
            <a:rPr lang="en-GB" sz="1200" kern="1200" dirty="0"/>
          </a:br>
          <a:r>
            <a:rPr lang="en-GB" sz="1200" kern="1200" dirty="0"/>
            <a:t>Manchester</a:t>
          </a:r>
        </a:p>
      </dsp:txBody>
      <dsp:txXfrm>
        <a:off x="5378913" y="2881072"/>
        <a:ext cx="1329299" cy="725670"/>
      </dsp:txXfrm>
    </dsp:sp>
    <dsp:sp modelId="{D7A929DE-F0C0-5044-877C-816F3AFC4DA3}">
      <dsp:nvSpPr>
        <dsp:cNvPr id="0" name=""/>
        <dsp:cNvSpPr/>
      </dsp:nvSpPr>
      <dsp:spPr>
        <a:xfrm>
          <a:off x="6043562" y="2087734"/>
          <a:ext cx="0" cy="292282"/>
        </a:xfrm>
        <a:prstGeom prst="line">
          <a:avLst/>
        </a:prstGeom>
        <a:noFill/>
        <a:ln w="9525" cap="flat" cmpd="sng" algn="ctr">
          <a:solidFill>
            <a:schemeClr val="accent2">
              <a:hueOff val="9043837"/>
              <a:satOff val="-3430"/>
              <a:lumOff val="7092"/>
              <a:alphaOff val="0"/>
            </a:schemeClr>
          </a:solidFill>
          <a:prstDash val="solid"/>
        </a:ln>
        <a:effectLst/>
      </dsp:spPr>
      <dsp:style>
        <a:lnRef idx="1">
          <a:scrgbClr r="0" g="0" b="0"/>
        </a:lnRef>
        <a:fillRef idx="0">
          <a:scrgbClr r="0" g="0" b="0"/>
        </a:fillRef>
        <a:effectRef idx="0">
          <a:scrgbClr r="0" g="0" b="0"/>
        </a:effectRef>
        <a:fontRef idx="minor"/>
      </dsp:style>
    </dsp:sp>
    <dsp:sp modelId="{FBB9A12B-25E8-774E-9FA6-F6B9916DF43A}">
      <dsp:nvSpPr>
        <dsp:cNvPr id="0" name=""/>
        <dsp:cNvSpPr/>
      </dsp:nvSpPr>
      <dsp:spPr>
        <a:xfrm rot="2700000">
          <a:off x="5255801" y="2055256"/>
          <a:ext cx="64955" cy="64955"/>
        </a:xfrm>
        <a:prstGeom prst="rect">
          <a:avLst/>
        </a:prstGeom>
        <a:solidFill>
          <a:schemeClr val="accent2">
            <a:hueOff val="7751862"/>
            <a:satOff val="-2940"/>
            <a:lumOff val="6079"/>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1EA08D9-86E0-DC42-BAF4-2C39EF5D234D}">
      <dsp:nvSpPr>
        <dsp:cNvPr id="0" name=""/>
        <dsp:cNvSpPr/>
      </dsp:nvSpPr>
      <dsp:spPr>
        <a:xfrm rot="2700000">
          <a:off x="6011085" y="2055256"/>
          <a:ext cx="64955" cy="64955"/>
        </a:xfrm>
        <a:prstGeom prst="rect">
          <a:avLst/>
        </a:prstGeom>
        <a:solidFill>
          <a:schemeClr val="accent2">
            <a:hueOff val="9043838"/>
            <a:satOff val="-3430"/>
            <a:lumOff val="7092"/>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B17A2046-4187-094A-9284-5AFCDAD32D08}">
      <dsp:nvSpPr>
        <dsp:cNvPr id="0" name=""/>
        <dsp:cNvSpPr/>
      </dsp:nvSpPr>
      <dsp:spPr>
        <a:xfrm>
          <a:off x="6134197" y="1294395"/>
          <a:ext cx="1329299" cy="501056"/>
        </a:xfrm>
        <a:prstGeom prst="rect">
          <a:avLst/>
        </a:prstGeom>
        <a:solidFill>
          <a:schemeClr val="accent2">
            <a:hueOff val="10335815"/>
            <a:satOff val="-3920"/>
            <a:lumOff val="8105"/>
            <a:alphaOff val="0"/>
          </a:schemeClr>
        </a:solidFill>
        <a:ln w="15875" cap="flat" cmpd="sng" algn="ctr">
          <a:solidFill>
            <a:schemeClr val="accent2">
              <a:hueOff val="10335815"/>
              <a:satOff val="-3920"/>
              <a:lumOff val="8105"/>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22 – 24 October</a:t>
          </a:r>
        </a:p>
      </dsp:txBody>
      <dsp:txXfrm>
        <a:off x="6134197" y="1294395"/>
        <a:ext cx="1329299" cy="501056"/>
      </dsp:txXfrm>
    </dsp:sp>
    <dsp:sp modelId="{F606DF6B-7BD7-3443-96BD-80057C773B68}">
      <dsp:nvSpPr>
        <dsp:cNvPr id="0" name=""/>
        <dsp:cNvSpPr/>
      </dsp:nvSpPr>
      <dsp:spPr>
        <a:xfrm>
          <a:off x="6134197" y="410970"/>
          <a:ext cx="1329299" cy="883424"/>
        </a:xfrm>
        <a:prstGeom prst="rect">
          <a:avLst/>
        </a:prstGeom>
        <a:solidFill>
          <a:schemeClr val="accent2">
            <a:tint val="40000"/>
            <a:alpha val="90000"/>
            <a:hueOff val="10369916"/>
            <a:satOff val="3150"/>
            <a:lumOff val="847"/>
            <a:alphaOff val="0"/>
          </a:schemeClr>
        </a:solidFill>
        <a:ln w="15875" cap="flat" cmpd="sng" algn="ctr">
          <a:solidFill>
            <a:schemeClr val="accent2">
              <a:tint val="40000"/>
              <a:alpha val="90000"/>
              <a:hueOff val="10369916"/>
              <a:satOff val="3150"/>
              <a:lumOff val="8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LGA Conference &amp; Exhibition - Harrogate</a:t>
          </a:r>
        </a:p>
      </dsp:txBody>
      <dsp:txXfrm>
        <a:off x="6134197" y="410970"/>
        <a:ext cx="1329299" cy="883424"/>
      </dsp:txXfrm>
    </dsp:sp>
    <dsp:sp modelId="{8010EE47-DAA6-434E-BD34-C5F80F29FA28}">
      <dsp:nvSpPr>
        <dsp:cNvPr id="0" name=""/>
        <dsp:cNvSpPr/>
      </dsp:nvSpPr>
      <dsp:spPr>
        <a:xfrm>
          <a:off x="6798846" y="1795451"/>
          <a:ext cx="0" cy="292282"/>
        </a:xfrm>
        <a:prstGeom prst="line">
          <a:avLst/>
        </a:prstGeom>
        <a:noFill/>
        <a:ln w="9525" cap="flat" cmpd="sng" algn="ctr">
          <a:solidFill>
            <a:schemeClr val="accent2">
              <a:hueOff val="10335815"/>
              <a:satOff val="-3920"/>
              <a:lumOff val="8105"/>
              <a:alphaOff val="0"/>
            </a:schemeClr>
          </a:solidFill>
          <a:prstDash val="solid"/>
        </a:ln>
        <a:effectLst/>
      </dsp:spPr>
      <dsp:style>
        <a:lnRef idx="1">
          <a:scrgbClr r="0" g="0" b="0"/>
        </a:lnRef>
        <a:fillRef idx="0">
          <a:scrgbClr r="0" g="0" b="0"/>
        </a:fillRef>
        <a:effectRef idx="0">
          <a:scrgbClr r="0" g="0" b="0"/>
        </a:effectRef>
        <a:fontRef idx="minor"/>
      </dsp:style>
    </dsp:sp>
    <dsp:sp modelId="{16ACFCC9-451B-F345-B8D6-C737501A5F28}">
      <dsp:nvSpPr>
        <dsp:cNvPr id="0" name=""/>
        <dsp:cNvSpPr/>
      </dsp:nvSpPr>
      <dsp:spPr>
        <a:xfrm>
          <a:off x="6889481" y="2380016"/>
          <a:ext cx="1329299" cy="501056"/>
        </a:xfrm>
        <a:prstGeom prst="rect">
          <a:avLst/>
        </a:prstGeom>
        <a:solidFill>
          <a:schemeClr val="accent2">
            <a:hueOff val="11627791"/>
            <a:satOff val="-4410"/>
            <a:lumOff val="9118"/>
            <a:alphaOff val="0"/>
          </a:schemeClr>
        </a:solidFill>
        <a:ln w="15875" cap="flat" cmpd="sng" algn="ctr">
          <a:solidFill>
            <a:schemeClr val="accent2">
              <a:hueOff val="11627791"/>
              <a:satOff val="-4410"/>
              <a:lumOff val="9118"/>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GB" sz="1400" kern="1200" dirty="0"/>
            <a:t>16 Nov</a:t>
          </a:r>
        </a:p>
      </dsp:txBody>
      <dsp:txXfrm>
        <a:off x="6889481" y="2380016"/>
        <a:ext cx="1329299" cy="501056"/>
      </dsp:txXfrm>
    </dsp:sp>
    <dsp:sp modelId="{34EECF4F-6568-7545-8220-1C38F5CA4B89}">
      <dsp:nvSpPr>
        <dsp:cNvPr id="0" name=""/>
        <dsp:cNvSpPr/>
      </dsp:nvSpPr>
      <dsp:spPr>
        <a:xfrm>
          <a:off x="6889481" y="2881072"/>
          <a:ext cx="1329299" cy="725670"/>
        </a:xfrm>
        <a:prstGeom prst="rect">
          <a:avLst/>
        </a:prstGeom>
        <a:solidFill>
          <a:schemeClr val="accent2">
            <a:tint val="40000"/>
            <a:alpha val="90000"/>
            <a:hueOff val="11666155"/>
            <a:satOff val="3544"/>
            <a:lumOff val="953"/>
            <a:alphaOff val="0"/>
          </a:schemeClr>
        </a:solidFill>
        <a:ln w="15875" cap="flat" cmpd="sng" algn="ctr">
          <a:solidFill>
            <a:schemeClr val="accent2">
              <a:tint val="40000"/>
              <a:alpha val="90000"/>
              <a:hueOff val="11666155"/>
              <a:satOff val="3544"/>
              <a:lumOff val="9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GB" sz="1200" kern="1200" dirty="0"/>
            <a:t>Welsh Labour Conference</a:t>
          </a:r>
          <a:br>
            <a:rPr lang="en-GB" sz="1200" kern="1200" dirty="0"/>
          </a:br>
          <a:r>
            <a:rPr lang="en-GB" sz="1200" kern="1200" dirty="0"/>
            <a:t>Llandudno</a:t>
          </a:r>
        </a:p>
      </dsp:txBody>
      <dsp:txXfrm>
        <a:off x="6889481" y="2881072"/>
        <a:ext cx="1329299" cy="725670"/>
      </dsp:txXfrm>
    </dsp:sp>
    <dsp:sp modelId="{EF47D8B6-0114-1244-AE85-8B564A69FBB6}">
      <dsp:nvSpPr>
        <dsp:cNvPr id="0" name=""/>
        <dsp:cNvSpPr/>
      </dsp:nvSpPr>
      <dsp:spPr>
        <a:xfrm>
          <a:off x="7554130" y="2087734"/>
          <a:ext cx="0" cy="292282"/>
        </a:xfrm>
        <a:prstGeom prst="line">
          <a:avLst/>
        </a:prstGeom>
        <a:noFill/>
        <a:ln w="9525" cap="flat" cmpd="sng" algn="ctr">
          <a:solidFill>
            <a:schemeClr val="accent2">
              <a:hueOff val="11627791"/>
              <a:satOff val="-4410"/>
              <a:lumOff val="9118"/>
              <a:alphaOff val="0"/>
            </a:schemeClr>
          </a:solidFill>
          <a:prstDash val="solid"/>
        </a:ln>
        <a:effectLst/>
      </dsp:spPr>
      <dsp:style>
        <a:lnRef idx="1">
          <a:scrgbClr r="0" g="0" b="0"/>
        </a:lnRef>
        <a:fillRef idx="0">
          <a:scrgbClr r="0" g="0" b="0"/>
        </a:fillRef>
        <a:effectRef idx="0">
          <a:scrgbClr r="0" g="0" b="0"/>
        </a:effectRef>
        <a:fontRef idx="minor"/>
      </dsp:style>
    </dsp:sp>
    <dsp:sp modelId="{6CB0DDF0-9C9F-4242-8257-8C8F404D277E}">
      <dsp:nvSpPr>
        <dsp:cNvPr id="0" name=""/>
        <dsp:cNvSpPr/>
      </dsp:nvSpPr>
      <dsp:spPr>
        <a:xfrm rot="2700000">
          <a:off x="6766369" y="2055256"/>
          <a:ext cx="64955" cy="64955"/>
        </a:xfrm>
        <a:prstGeom prst="rect">
          <a:avLst/>
        </a:prstGeom>
        <a:solidFill>
          <a:schemeClr val="accent2">
            <a:hueOff val="4651117"/>
            <a:satOff val="-1764"/>
            <a:lumOff val="3647"/>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D52C0132-3998-8749-8593-A55F1D38657C}">
      <dsp:nvSpPr>
        <dsp:cNvPr id="0" name=""/>
        <dsp:cNvSpPr/>
      </dsp:nvSpPr>
      <dsp:spPr>
        <a:xfrm rot="2700000">
          <a:off x="7521653" y="2055256"/>
          <a:ext cx="64955" cy="64955"/>
        </a:xfrm>
        <a:prstGeom prst="rect">
          <a:avLst/>
        </a:prstGeom>
        <a:solidFill>
          <a:schemeClr val="accent2">
            <a:hueOff val="11627792"/>
            <a:satOff val="-4410"/>
            <a:lumOff val="9118"/>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AAE286FB-9CB4-604D-BA4B-02742B22B2BF}">
      <dsp:nvSpPr>
        <dsp:cNvPr id="0" name=""/>
        <dsp:cNvSpPr/>
      </dsp:nvSpPr>
      <dsp:spPr>
        <a:xfrm>
          <a:off x="7644765" y="1294395"/>
          <a:ext cx="1329299" cy="501056"/>
        </a:xfrm>
        <a:prstGeom prst="rect">
          <a:avLst/>
        </a:prstGeom>
        <a:solidFill>
          <a:schemeClr val="accent2">
            <a:hueOff val="12919767"/>
            <a:satOff val="-4900"/>
            <a:lumOff val="10132"/>
            <a:alphaOff val="0"/>
          </a:schemeClr>
        </a:solidFill>
        <a:ln w="15875" cap="flat" cmpd="sng" algn="ctr">
          <a:solidFill>
            <a:schemeClr val="accent2">
              <a:hueOff val="12919767"/>
              <a:satOff val="-4900"/>
              <a:lumOff val="10132"/>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GB" sz="1400" kern="1200" dirty="0"/>
            <a:t>19 Nov</a:t>
          </a:r>
        </a:p>
      </dsp:txBody>
      <dsp:txXfrm>
        <a:off x="7644765" y="1294395"/>
        <a:ext cx="1329299" cy="501056"/>
      </dsp:txXfrm>
    </dsp:sp>
    <dsp:sp modelId="{84659F4C-981D-4D4F-99DD-7BF13EAC9FE2}">
      <dsp:nvSpPr>
        <dsp:cNvPr id="0" name=""/>
        <dsp:cNvSpPr/>
      </dsp:nvSpPr>
      <dsp:spPr>
        <a:xfrm>
          <a:off x="7644765" y="568724"/>
          <a:ext cx="1329299" cy="725670"/>
        </a:xfrm>
        <a:prstGeom prst="rect">
          <a:avLst/>
        </a:prstGeom>
        <a:solidFill>
          <a:schemeClr val="accent2">
            <a:tint val="40000"/>
            <a:alpha val="90000"/>
            <a:hueOff val="12962394"/>
            <a:satOff val="3938"/>
            <a:lumOff val="1059"/>
            <a:alphaOff val="0"/>
          </a:schemeClr>
        </a:solidFill>
        <a:ln w="15875" cap="flat" cmpd="sng" algn="ctr">
          <a:solidFill>
            <a:schemeClr val="accent2">
              <a:tint val="40000"/>
              <a:alpha val="90000"/>
              <a:hueOff val="12962394"/>
              <a:satOff val="3938"/>
              <a:lumOff val="10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GB" sz="1200" kern="1200" dirty="0"/>
            <a:t>Coops and the Council event</a:t>
          </a:r>
          <a:br>
            <a:rPr lang="en-GB" sz="1200" kern="1200" dirty="0"/>
          </a:br>
          <a:r>
            <a:rPr lang="en-GB" sz="1200" kern="1200" dirty="0"/>
            <a:t>Glasgow</a:t>
          </a:r>
        </a:p>
      </dsp:txBody>
      <dsp:txXfrm>
        <a:off x="7644765" y="568724"/>
        <a:ext cx="1329299" cy="725670"/>
      </dsp:txXfrm>
    </dsp:sp>
    <dsp:sp modelId="{19C7BCBB-CAD2-F549-B534-77F32DA60E1D}">
      <dsp:nvSpPr>
        <dsp:cNvPr id="0" name=""/>
        <dsp:cNvSpPr/>
      </dsp:nvSpPr>
      <dsp:spPr>
        <a:xfrm>
          <a:off x="8309414" y="1795451"/>
          <a:ext cx="0" cy="292282"/>
        </a:xfrm>
        <a:prstGeom prst="line">
          <a:avLst/>
        </a:prstGeom>
        <a:noFill/>
        <a:ln w="9525" cap="flat" cmpd="sng" algn="ctr">
          <a:solidFill>
            <a:schemeClr val="accent2">
              <a:hueOff val="12919767"/>
              <a:satOff val="-4900"/>
              <a:lumOff val="10132"/>
              <a:alphaOff val="0"/>
            </a:schemeClr>
          </a:solidFill>
          <a:prstDash val="solid"/>
        </a:ln>
        <a:effectLst/>
      </dsp:spPr>
      <dsp:style>
        <a:lnRef idx="1">
          <a:scrgbClr r="0" g="0" b="0"/>
        </a:lnRef>
        <a:fillRef idx="0">
          <a:scrgbClr r="0" g="0" b="0"/>
        </a:fillRef>
        <a:effectRef idx="0">
          <a:scrgbClr r="0" g="0" b="0"/>
        </a:effectRef>
        <a:fontRef idx="minor"/>
      </dsp:style>
    </dsp:sp>
    <dsp:sp modelId="{3AB07F51-EAA2-0E42-8AC5-3A71161B3358}">
      <dsp:nvSpPr>
        <dsp:cNvPr id="0" name=""/>
        <dsp:cNvSpPr/>
      </dsp:nvSpPr>
      <dsp:spPr>
        <a:xfrm>
          <a:off x="8400049" y="2380016"/>
          <a:ext cx="1329299" cy="501056"/>
        </a:xfrm>
        <a:prstGeom prst="rect">
          <a:avLst/>
        </a:prstGeom>
        <a:solidFill>
          <a:schemeClr val="accent2">
            <a:hueOff val="14211745"/>
            <a:satOff val="-5390"/>
            <a:lumOff val="11145"/>
            <a:alphaOff val="0"/>
          </a:schemeClr>
        </a:solidFill>
        <a:ln w="15875" cap="flat" cmpd="sng" algn="ctr">
          <a:solidFill>
            <a:schemeClr val="accent2">
              <a:hueOff val="14211745"/>
              <a:satOff val="-5390"/>
              <a:lumOff val="11145"/>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GB" sz="1400" kern="1200" dirty="0"/>
            <a:t>3 Dec</a:t>
          </a:r>
        </a:p>
      </dsp:txBody>
      <dsp:txXfrm>
        <a:off x="8400049" y="2380016"/>
        <a:ext cx="1329299" cy="501056"/>
      </dsp:txXfrm>
    </dsp:sp>
    <dsp:sp modelId="{BAE3345A-D7D9-EE4F-B3BC-FA6BC3332851}">
      <dsp:nvSpPr>
        <dsp:cNvPr id="0" name=""/>
        <dsp:cNvSpPr/>
      </dsp:nvSpPr>
      <dsp:spPr>
        <a:xfrm>
          <a:off x="8400049" y="2881072"/>
          <a:ext cx="1329299" cy="883424"/>
        </a:xfrm>
        <a:prstGeom prst="rect">
          <a:avLst/>
        </a:prstGeom>
        <a:solidFill>
          <a:schemeClr val="accent2">
            <a:tint val="40000"/>
            <a:alpha val="90000"/>
            <a:hueOff val="14258634"/>
            <a:satOff val="4331"/>
            <a:lumOff val="1165"/>
            <a:alphaOff val="0"/>
          </a:schemeClr>
        </a:solidFill>
        <a:ln w="15875" cap="flat" cmpd="sng" algn="ctr">
          <a:solidFill>
            <a:schemeClr val="accent2">
              <a:tint val="40000"/>
              <a:alpha val="90000"/>
              <a:hueOff val="14258634"/>
              <a:satOff val="4331"/>
              <a:lumOff val="116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GB" sz="1200" kern="1200" dirty="0"/>
            <a:t>Democratic Business Summit</a:t>
          </a:r>
          <a:br>
            <a:rPr lang="en-GB" sz="1200" kern="1200" dirty="0"/>
          </a:br>
          <a:r>
            <a:rPr lang="en-GB" sz="1200" kern="1200" dirty="0"/>
            <a:t>Cardiff</a:t>
          </a:r>
        </a:p>
      </dsp:txBody>
      <dsp:txXfrm>
        <a:off x="8400049" y="2881072"/>
        <a:ext cx="1329299" cy="883424"/>
      </dsp:txXfrm>
    </dsp:sp>
    <dsp:sp modelId="{86289190-29AD-6C4D-8217-3097A509FE77}">
      <dsp:nvSpPr>
        <dsp:cNvPr id="0" name=""/>
        <dsp:cNvSpPr/>
      </dsp:nvSpPr>
      <dsp:spPr>
        <a:xfrm>
          <a:off x="9064698" y="2087734"/>
          <a:ext cx="0" cy="292282"/>
        </a:xfrm>
        <a:prstGeom prst="line">
          <a:avLst/>
        </a:prstGeom>
        <a:noFill/>
        <a:ln w="9525" cap="flat" cmpd="sng" algn="ctr">
          <a:solidFill>
            <a:schemeClr val="accent2">
              <a:hueOff val="14211745"/>
              <a:satOff val="-5390"/>
              <a:lumOff val="11145"/>
              <a:alphaOff val="0"/>
            </a:schemeClr>
          </a:solidFill>
          <a:prstDash val="solid"/>
        </a:ln>
        <a:effectLst/>
      </dsp:spPr>
      <dsp:style>
        <a:lnRef idx="1">
          <a:scrgbClr r="0" g="0" b="0"/>
        </a:lnRef>
        <a:fillRef idx="0">
          <a:scrgbClr r="0" g="0" b="0"/>
        </a:fillRef>
        <a:effectRef idx="0">
          <a:scrgbClr r="0" g="0" b="0"/>
        </a:effectRef>
        <a:fontRef idx="minor"/>
      </dsp:style>
    </dsp:sp>
    <dsp:sp modelId="{DA955491-4F09-E94B-8413-1038BD04D7F0}">
      <dsp:nvSpPr>
        <dsp:cNvPr id="0" name=""/>
        <dsp:cNvSpPr/>
      </dsp:nvSpPr>
      <dsp:spPr>
        <a:xfrm rot="2700000">
          <a:off x="8276937" y="2055256"/>
          <a:ext cx="64955" cy="64955"/>
        </a:xfrm>
        <a:prstGeom prst="rect">
          <a:avLst/>
        </a:prstGeom>
        <a:solidFill>
          <a:schemeClr val="accent2">
            <a:hueOff val="12919769"/>
            <a:satOff val="-4900"/>
            <a:lumOff val="10132"/>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E1F9973-8406-654E-B059-D856D479A4C2}">
      <dsp:nvSpPr>
        <dsp:cNvPr id="0" name=""/>
        <dsp:cNvSpPr/>
      </dsp:nvSpPr>
      <dsp:spPr>
        <a:xfrm rot="2700000">
          <a:off x="9032221" y="2055256"/>
          <a:ext cx="64955" cy="64955"/>
        </a:xfrm>
        <a:prstGeom prst="rect">
          <a:avLst/>
        </a:prstGeom>
        <a:solidFill>
          <a:schemeClr val="accent2">
            <a:hueOff val="14211747"/>
            <a:satOff val="-5390"/>
            <a:lumOff val="11145"/>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5D7D67DA-0457-ED4C-89D3-B0DFAE259AB2}">
      <dsp:nvSpPr>
        <dsp:cNvPr id="0" name=""/>
        <dsp:cNvSpPr/>
      </dsp:nvSpPr>
      <dsp:spPr>
        <a:xfrm>
          <a:off x="9155333" y="1294395"/>
          <a:ext cx="1329299" cy="501056"/>
        </a:xfrm>
        <a:prstGeom prst="rect">
          <a:avLst/>
        </a:prstGeom>
        <a:solidFill>
          <a:schemeClr val="accent2">
            <a:hueOff val="15503721"/>
            <a:satOff val="-5880"/>
            <a:lumOff val="12158"/>
            <a:alphaOff val="0"/>
          </a:schemeClr>
        </a:solidFill>
        <a:ln w="15875" cap="flat" cmpd="sng" algn="ctr">
          <a:solidFill>
            <a:schemeClr val="accent2">
              <a:hueOff val="15503721"/>
              <a:satOff val="-5880"/>
              <a:lumOff val="12158"/>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GB" sz="1400" kern="1200" dirty="0"/>
            <a:t>December</a:t>
          </a:r>
        </a:p>
      </dsp:txBody>
      <dsp:txXfrm>
        <a:off x="9155333" y="1294395"/>
        <a:ext cx="1329299" cy="501056"/>
      </dsp:txXfrm>
    </dsp:sp>
    <dsp:sp modelId="{F351B684-B7F0-5C46-AD0C-4F26BE8D7379}">
      <dsp:nvSpPr>
        <dsp:cNvPr id="0" name=""/>
        <dsp:cNvSpPr/>
      </dsp:nvSpPr>
      <dsp:spPr>
        <a:xfrm>
          <a:off x="9155333" y="410970"/>
          <a:ext cx="1329299" cy="883424"/>
        </a:xfrm>
        <a:prstGeom prst="rect">
          <a:avLst/>
        </a:prstGeom>
        <a:solidFill>
          <a:schemeClr val="accent2">
            <a:tint val="40000"/>
            <a:alpha val="90000"/>
            <a:hueOff val="15554874"/>
            <a:satOff val="4725"/>
            <a:lumOff val="1271"/>
            <a:alphaOff val="0"/>
          </a:schemeClr>
        </a:solidFill>
        <a:ln w="15875" cap="flat" cmpd="sng" algn="ctr">
          <a:solidFill>
            <a:schemeClr val="accent2">
              <a:tint val="40000"/>
              <a:alpha val="90000"/>
              <a:hueOff val="15554874"/>
              <a:satOff val="4725"/>
              <a:lumOff val="12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GB" sz="1200" kern="1200" dirty="0"/>
            <a:t>Cooperative Values Driven AI</a:t>
          </a:r>
          <a:br>
            <a:rPr lang="en-GB" sz="1200" kern="1200" dirty="0"/>
          </a:br>
          <a:r>
            <a:rPr lang="en-GB" sz="1200" kern="1200" dirty="0"/>
            <a:t>Online</a:t>
          </a:r>
        </a:p>
      </dsp:txBody>
      <dsp:txXfrm>
        <a:off x="9155333" y="410970"/>
        <a:ext cx="1329299" cy="883424"/>
      </dsp:txXfrm>
    </dsp:sp>
    <dsp:sp modelId="{FB9FC9E0-9F65-D74D-B643-9D0C33C84117}">
      <dsp:nvSpPr>
        <dsp:cNvPr id="0" name=""/>
        <dsp:cNvSpPr/>
      </dsp:nvSpPr>
      <dsp:spPr>
        <a:xfrm>
          <a:off x="9819982" y="1795451"/>
          <a:ext cx="0" cy="292282"/>
        </a:xfrm>
        <a:prstGeom prst="line">
          <a:avLst/>
        </a:prstGeom>
        <a:noFill/>
        <a:ln w="9525" cap="flat" cmpd="sng" algn="ctr">
          <a:solidFill>
            <a:schemeClr val="accent2">
              <a:hueOff val="15503721"/>
              <a:satOff val="-5880"/>
              <a:lumOff val="12158"/>
              <a:alphaOff val="0"/>
            </a:schemeClr>
          </a:solidFill>
          <a:prstDash val="solid"/>
        </a:ln>
        <a:effectLst/>
      </dsp:spPr>
      <dsp:style>
        <a:lnRef idx="1">
          <a:scrgbClr r="0" g="0" b="0"/>
        </a:lnRef>
        <a:fillRef idx="0">
          <a:scrgbClr r="0" g="0" b="0"/>
        </a:fillRef>
        <a:effectRef idx="0">
          <a:scrgbClr r="0" g="0" b="0"/>
        </a:effectRef>
        <a:fontRef idx="minor"/>
      </dsp:style>
    </dsp:sp>
    <dsp:sp modelId="{C295F75C-17F3-1142-BC85-5C61D1D94250}">
      <dsp:nvSpPr>
        <dsp:cNvPr id="0" name=""/>
        <dsp:cNvSpPr/>
      </dsp:nvSpPr>
      <dsp:spPr>
        <a:xfrm rot="2700000">
          <a:off x="9787505" y="2055256"/>
          <a:ext cx="64955" cy="64955"/>
        </a:xfrm>
        <a:prstGeom prst="rect">
          <a:avLst/>
        </a:prstGeom>
        <a:solidFill>
          <a:schemeClr val="accent2">
            <a:hueOff val="15503723"/>
            <a:satOff val="-5880"/>
            <a:lumOff val="12158"/>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6DAF19-1EFE-E64B-A2FE-90477327507C}">
      <dsp:nvSpPr>
        <dsp:cNvPr id="0" name=""/>
        <dsp:cNvSpPr/>
      </dsp:nvSpPr>
      <dsp:spPr>
        <a:xfrm>
          <a:off x="0" y="509"/>
          <a:ext cx="10515600"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3914B01-8178-7D44-A93C-B57CA37C366C}">
      <dsp:nvSpPr>
        <dsp:cNvPr id="0" name=""/>
        <dsp:cNvSpPr/>
      </dsp:nvSpPr>
      <dsp:spPr>
        <a:xfrm>
          <a:off x="0" y="509"/>
          <a:ext cx="10515600" cy="596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kern="1200" dirty="0"/>
            <a:t>Playing a central-role in tackling the Climate Emergency</a:t>
          </a:r>
        </a:p>
      </dsp:txBody>
      <dsp:txXfrm>
        <a:off x="0" y="509"/>
        <a:ext cx="10515600" cy="596553"/>
      </dsp:txXfrm>
    </dsp:sp>
    <dsp:sp modelId="{56841038-1993-9347-86A2-876AFAA94E7C}">
      <dsp:nvSpPr>
        <dsp:cNvPr id="0" name=""/>
        <dsp:cNvSpPr/>
      </dsp:nvSpPr>
      <dsp:spPr>
        <a:xfrm>
          <a:off x="0" y="597063"/>
          <a:ext cx="10515600"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7D8AAA7-690D-DD48-83FC-6F7F66C69665}">
      <dsp:nvSpPr>
        <dsp:cNvPr id="0" name=""/>
        <dsp:cNvSpPr/>
      </dsp:nvSpPr>
      <dsp:spPr>
        <a:xfrm>
          <a:off x="0" y="597063"/>
          <a:ext cx="10515600" cy="596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Signed the ‘Councils for Fair Tax' Declaration</a:t>
          </a:r>
        </a:p>
      </dsp:txBody>
      <dsp:txXfrm>
        <a:off x="0" y="597063"/>
        <a:ext cx="10515600" cy="596553"/>
      </dsp:txXfrm>
    </dsp:sp>
    <dsp:sp modelId="{ED6F69AF-CA78-9E44-AC97-E00DB51BFAB4}">
      <dsp:nvSpPr>
        <dsp:cNvPr id="0" name=""/>
        <dsp:cNvSpPr/>
      </dsp:nvSpPr>
      <dsp:spPr>
        <a:xfrm>
          <a:off x="0" y="1193617"/>
          <a:ext cx="10515600"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71908FC-0BBC-8D48-8E44-06997B3F63B4}">
      <dsp:nvSpPr>
        <dsp:cNvPr id="0" name=""/>
        <dsp:cNvSpPr/>
      </dsp:nvSpPr>
      <dsp:spPr>
        <a:xfrm>
          <a:off x="0" y="1193617"/>
          <a:ext cx="10515600" cy="596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Pay Real Living Wage</a:t>
          </a:r>
        </a:p>
      </dsp:txBody>
      <dsp:txXfrm>
        <a:off x="0" y="1193617"/>
        <a:ext cx="10515600" cy="596553"/>
      </dsp:txXfrm>
    </dsp:sp>
    <dsp:sp modelId="{902B427B-0ACB-9D42-AE92-01008B9F4729}">
      <dsp:nvSpPr>
        <dsp:cNvPr id="0" name=""/>
        <dsp:cNvSpPr/>
      </dsp:nvSpPr>
      <dsp:spPr>
        <a:xfrm>
          <a:off x="0" y="1790171"/>
          <a:ext cx="10515600"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1E4AE8A-D0D2-B14A-8C6B-A44DBF56640D}">
      <dsp:nvSpPr>
        <dsp:cNvPr id="0" name=""/>
        <dsp:cNvSpPr/>
      </dsp:nvSpPr>
      <dsp:spPr>
        <a:xfrm>
          <a:off x="0" y="1790171"/>
          <a:ext cx="10515600" cy="596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Are part of a Real Living Wage City/Borough/Town</a:t>
          </a:r>
        </a:p>
      </dsp:txBody>
      <dsp:txXfrm>
        <a:off x="0" y="1790171"/>
        <a:ext cx="10515600" cy="596553"/>
      </dsp:txXfrm>
    </dsp:sp>
    <dsp:sp modelId="{CA5A5262-5C95-B945-9A78-7DD66476051B}">
      <dsp:nvSpPr>
        <dsp:cNvPr id="0" name=""/>
        <dsp:cNvSpPr/>
      </dsp:nvSpPr>
      <dsp:spPr>
        <a:xfrm>
          <a:off x="0" y="2386725"/>
          <a:ext cx="10515600"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10D0A8D-B05A-E14D-9CC0-818A4A51FB90}">
      <dsp:nvSpPr>
        <dsp:cNvPr id="0" name=""/>
        <dsp:cNvSpPr/>
      </dsp:nvSpPr>
      <dsp:spPr>
        <a:xfrm>
          <a:off x="0" y="2386725"/>
          <a:ext cx="10515600" cy="596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Signed the ‘Modern Slavery’ Charter</a:t>
          </a:r>
        </a:p>
      </dsp:txBody>
      <dsp:txXfrm>
        <a:off x="0" y="2386725"/>
        <a:ext cx="10515600" cy="596553"/>
      </dsp:txXfrm>
    </dsp:sp>
    <dsp:sp modelId="{4F523D7C-FA52-114D-B652-F1702EAA8C51}">
      <dsp:nvSpPr>
        <dsp:cNvPr id="0" name=""/>
        <dsp:cNvSpPr/>
      </dsp:nvSpPr>
      <dsp:spPr>
        <a:xfrm>
          <a:off x="0" y="2983279"/>
          <a:ext cx="10515600"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6A921D9-8B0C-4F49-BF83-2F180B4A0C12}">
      <dsp:nvSpPr>
        <dsp:cNvPr id="0" name=""/>
        <dsp:cNvSpPr/>
      </dsp:nvSpPr>
      <dsp:spPr>
        <a:xfrm>
          <a:off x="0" y="2983279"/>
          <a:ext cx="10515600" cy="596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Identified a Cooperative Champion (Member &amp;/or Officer) for the council</a:t>
          </a:r>
        </a:p>
      </dsp:txBody>
      <dsp:txXfrm>
        <a:off x="0" y="2983279"/>
        <a:ext cx="10515600" cy="596553"/>
      </dsp:txXfrm>
    </dsp:sp>
    <dsp:sp modelId="{52A3DC1F-B192-A045-B971-69E3DBB52E0A}">
      <dsp:nvSpPr>
        <dsp:cNvPr id="0" name=""/>
        <dsp:cNvSpPr/>
      </dsp:nvSpPr>
      <dsp:spPr>
        <a:xfrm>
          <a:off x="0" y="3579833"/>
          <a:ext cx="10515600"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656B7F7-527B-B540-91B6-A80715375AB9}">
      <dsp:nvSpPr>
        <dsp:cNvPr id="0" name=""/>
        <dsp:cNvSpPr/>
      </dsp:nvSpPr>
      <dsp:spPr>
        <a:xfrm>
          <a:off x="0" y="3579833"/>
          <a:ext cx="10515600" cy="596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Actively encourage co-op innovation within staff teams</a:t>
          </a:r>
        </a:p>
      </dsp:txBody>
      <dsp:txXfrm>
        <a:off x="0" y="3579833"/>
        <a:ext cx="10515600" cy="5965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96B8D-C30E-EE48-B7B4-6A2043CE9606}">
      <dsp:nvSpPr>
        <dsp:cNvPr id="0" name=""/>
        <dsp:cNvSpPr/>
      </dsp:nvSpPr>
      <dsp:spPr>
        <a:xfrm>
          <a:off x="1748064" y="2975"/>
          <a:ext cx="3342605" cy="200556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Tackling Violence Against Women and Girls – </a:t>
          </a:r>
          <a:br>
            <a:rPr lang="en-US" sz="1700" kern="1200" dirty="0"/>
          </a:br>
          <a:r>
            <a:rPr lang="en-US" sz="1700" kern="1200" dirty="0"/>
            <a:t>Lead: Trafford</a:t>
          </a:r>
        </a:p>
      </dsp:txBody>
      <dsp:txXfrm>
        <a:off x="1748064" y="2975"/>
        <a:ext cx="3342605" cy="2005563"/>
      </dsp:txXfrm>
    </dsp:sp>
    <dsp:sp modelId="{648BA674-E05E-8749-990F-951C75AA2F6A}">
      <dsp:nvSpPr>
        <dsp:cNvPr id="0" name=""/>
        <dsp:cNvSpPr/>
      </dsp:nvSpPr>
      <dsp:spPr>
        <a:xfrm>
          <a:off x="5424930" y="2975"/>
          <a:ext cx="3342605" cy="200556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Social Value Toolkit for Councils – Lead: CCIN</a:t>
          </a:r>
        </a:p>
      </dsp:txBody>
      <dsp:txXfrm>
        <a:off x="5424930" y="2975"/>
        <a:ext cx="3342605" cy="2005563"/>
      </dsp:txXfrm>
    </dsp:sp>
    <dsp:sp modelId="{8B384123-C71D-F44A-8FCB-107308D2EB20}">
      <dsp:nvSpPr>
        <dsp:cNvPr id="0" name=""/>
        <dsp:cNvSpPr/>
      </dsp:nvSpPr>
      <dsp:spPr>
        <a:xfrm>
          <a:off x="1748064" y="2342799"/>
          <a:ext cx="3342605" cy="200556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0" i="0" kern="1200" dirty="0"/>
            <a:t>BEING Cooperative:</a:t>
          </a:r>
        </a:p>
        <a:p>
          <a:pPr marL="0" lvl="0" indent="0" algn="ctr" defTabSz="755650">
            <a:lnSpc>
              <a:spcPct val="90000"/>
            </a:lnSpc>
            <a:spcBef>
              <a:spcPct val="0"/>
            </a:spcBef>
            <a:spcAft>
              <a:spcPct val="35000"/>
            </a:spcAft>
            <a:buNone/>
          </a:pPr>
          <a:r>
            <a:rPr lang="en-GB" sz="1700" b="0" i="0" kern="1200" dirty="0"/>
            <a:t>towards a model of</a:t>
          </a:r>
        </a:p>
        <a:p>
          <a:pPr marL="0" lvl="0" indent="0" algn="ctr" defTabSz="755650">
            <a:lnSpc>
              <a:spcPct val="90000"/>
            </a:lnSpc>
            <a:spcBef>
              <a:spcPct val="0"/>
            </a:spcBef>
            <a:spcAft>
              <a:spcPct val="35000"/>
            </a:spcAft>
            <a:buNone/>
          </a:pPr>
          <a:r>
            <a:rPr lang="en-GB" sz="1700" b="0" i="0" kern="1200" dirty="0"/>
            <a:t>brave and inclusive</a:t>
          </a:r>
        </a:p>
        <a:p>
          <a:pPr marL="0" lvl="0" indent="0" algn="ctr" defTabSz="755650">
            <a:lnSpc>
              <a:spcPct val="90000"/>
            </a:lnSpc>
            <a:spcBef>
              <a:spcPct val="0"/>
            </a:spcBef>
            <a:spcAft>
              <a:spcPct val="35000"/>
            </a:spcAft>
            <a:buNone/>
          </a:pPr>
          <a:r>
            <a:rPr lang="en-GB" sz="1700" b="0" i="0" kern="1200" dirty="0"/>
            <a:t>governance in local</a:t>
          </a:r>
        </a:p>
        <a:p>
          <a:pPr marL="0" lvl="0" indent="0" algn="ctr" defTabSz="755650">
            <a:lnSpc>
              <a:spcPct val="90000"/>
            </a:lnSpc>
            <a:spcBef>
              <a:spcPct val="0"/>
            </a:spcBef>
            <a:spcAft>
              <a:spcPct val="35000"/>
            </a:spcAft>
            <a:buNone/>
          </a:pPr>
          <a:r>
            <a:rPr lang="en-GB" sz="1700" b="0" i="0" kern="1200" dirty="0"/>
            <a:t>govt </a:t>
          </a:r>
          <a:br>
            <a:rPr lang="en-GB" sz="1700" b="0" i="0" kern="1200" dirty="0"/>
          </a:br>
          <a:r>
            <a:rPr lang="en-GB" sz="1700" kern="1200" dirty="0"/>
            <a:t>Lead: Rochdale</a:t>
          </a:r>
        </a:p>
      </dsp:txBody>
      <dsp:txXfrm>
        <a:off x="1748064" y="2342799"/>
        <a:ext cx="3342605" cy="2005563"/>
      </dsp:txXfrm>
    </dsp:sp>
    <dsp:sp modelId="{3E9B5BA1-7A6A-304F-A565-FFEBDD30DFB0}">
      <dsp:nvSpPr>
        <dsp:cNvPr id="0" name=""/>
        <dsp:cNvSpPr/>
      </dsp:nvSpPr>
      <dsp:spPr>
        <a:xfrm>
          <a:off x="5424930" y="2342799"/>
          <a:ext cx="3342605" cy="200556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Taking a coop approach to tackling health inequalities – </a:t>
          </a:r>
          <a:br>
            <a:rPr lang="en-GB" sz="1700" kern="1200" dirty="0"/>
          </a:br>
          <a:r>
            <a:rPr lang="en-GB" sz="1700" kern="1200" dirty="0"/>
            <a:t>Lead: Westminster</a:t>
          </a:r>
        </a:p>
      </dsp:txBody>
      <dsp:txXfrm>
        <a:off x="5424930" y="2342799"/>
        <a:ext cx="3342605" cy="20055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07EB6-E492-4B02-96CF-F9D722708730}">
      <dsp:nvSpPr>
        <dsp:cNvPr id="0" name=""/>
        <dsp:cNvSpPr/>
      </dsp:nvSpPr>
      <dsp:spPr>
        <a:xfrm>
          <a:off x="0" y="3399"/>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CEE28A-C3BD-4948-99AA-8978CFA926BE}">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A9C8BE-AED6-46D4-BC9C-96E2FA623072}">
      <dsp:nvSpPr>
        <dsp:cNvPr id="0" name=""/>
        <dsp:cNvSpPr/>
      </dsp:nvSpPr>
      <dsp:spPr>
        <a:xfrm>
          <a:off x="836323" y="3399"/>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a:t>Engaging &amp; Empowering the residents of Woolwich Common Estate – Greenwich Council </a:t>
          </a:r>
          <a:endParaRPr lang="en-US" sz="1900" kern="1200" dirty="0"/>
        </a:p>
      </dsp:txBody>
      <dsp:txXfrm>
        <a:off x="836323" y="3399"/>
        <a:ext cx="9679276" cy="724089"/>
      </dsp:txXfrm>
    </dsp:sp>
    <dsp:sp modelId="{C4142CC8-40BA-4147-9C1E-03E5B3F17BC7}">
      <dsp:nvSpPr>
        <dsp:cNvPr id="0" name=""/>
        <dsp:cNvSpPr/>
      </dsp:nvSpPr>
      <dsp:spPr>
        <a:xfrm>
          <a:off x="0" y="908511"/>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81B235-40D2-4ABB-873F-6FB1598F17CF}">
      <dsp:nvSpPr>
        <dsp:cNvPr id="0" name=""/>
        <dsp:cNvSpPr/>
      </dsp:nvSpPr>
      <dsp:spPr>
        <a:xfrm>
          <a:off x="219037" y="1071431"/>
          <a:ext cx="398249" cy="398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D8DCE5-D7B0-4890-A3EA-7F2656DB5B21}">
      <dsp:nvSpPr>
        <dsp:cNvPr id="0" name=""/>
        <dsp:cNvSpPr/>
      </dsp:nvSpPr>
      <dsp:spPr>
        <a:xfrm>
          <a:off x="836323" y="908511"/>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a:t>Co-operative Community Bank of Kindness – Stevenage Borough Council </a:t>
          </a:r>
          <a:endParaRPr lang="en-US" sz="1900" kern="1200" dirty="0"/>
        </a:p>
      </dsp:txBody>
      <dsp:txXfrm>
        <a:off x="836323" y="908511"/>
        <a:ext cx="9679276" cy="724089"/>
      </dsp:txXfrm>
    </dsp:sp>
    <dsp:sp modelId="{7766DEEB-4F06-4BC9-89EB-15A08AFA5145}">
      <dsp:nvSpPr>
        <dsp:cNvPr id="0" name=""/>
        <dsp:cNvSpPr/>
      </dsp:nvSpPr>
      <dsp:spPr>
        <a:xfrm>
          <a:off x="0" y="1813624"/>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BECA96-31BB-4CD5-ACAC-E06681F6E66B}">
      <dsp:nvSpPr>
        <dsp:cNvPr id="0" name=""/>
        <dsp:cNvSpPr/>
      </dsp:nvSpPr>
      <dsp:spPr>
        <a:xfrm>
          <a:off x="219037" y="1976544"/>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9A5430-BCC8-45A1-B271-4636886B12D5}">
      <dsp:nvSpPr>
        <dsp:cNvPr id="0" name=""/>
        <dsp:cNvSpPr/>
      </dsp:nvSpPr>
      <dsp:spPr>
        <a:xfrm>
          <a:off x="836323" y="1813624"/>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a:t>Turning Strategic Plans into Art – Inverclyde Council</a:t>
          </a:r>
          <a:endParaRPr lang="en-US" sz="1900" kern="1200" dirty="0"/>
        </a:p>
      </dsp:txBody>
      <dsp:txXfrm>
        <a:off x="836323" y="1813624"/>
        <a:ext cx="9679276" cy="724089"/>
      </dsp:txXfrm>
    </dsp:sp>
    <dsp:sp modelId="{69CB8F05-1672-415C-8FD3-B3ABD32C37A2}">
      <dsp:nvSpPr>
        <dsp:cNvPr id="0" name=""/>
        <dsp:cNvSpPr/>
      </dsp:nvSpPr>
      <dsp:spPr>
        <a:xfrm>
          <a:off x="0" y="2683567"/>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634B88-6B57-40B0-85A5-10EE6D5DDE8B}">
      <dsp:nvSpPr>
        <dsp:cNvPr id="0" name=""/>
        <dsp:cNvSpPr/>
      </dsp:nvSpPr>
      <dsp:spPr>
        <a:xfrm>
          <a:off x="219037" y="2881656"/>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BE2A35-8188-4DF6-891E-AC284CBEBD5A}">
      <dsp:nvSpPr>
        <dsp:cNvPr id="0" name=""/>
        <dsp:cNvSpPr/>
      </dsp:nvSpPr>
      <dsp:spPr>
        <a:xfrm>
          <a:off x="836323" y="2718736"/>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a:t>Cooperative Culture Making in Rochdale – Rochdale Council </a:t>
          </a:r>
          <a:endParaRPr lang="en-US" sz="1900" kern="1200" dirty="0"/>
        </a:p>
      </dsp:txBody>
      <dsp:txXfrm>
        <a:off x="836323" y="2718736"/>
        <a:ext cx="9679276" cy="724089"/>
      </dsp:txXfrm>
    </dsp:sp>
    <dsp:sp modelId="{814E69D9-7350-4252-A2DB-6EDBD859F36B}">
      <dsp:nvSpPr>
        <dsp:cNvPr id="0" name=""/>
        <dsp:cNvSpPr/>
      </dsp:nvSpPr>
      <dsp:spPr>
        <a:xfrm>
          <a:off x="0" y="3623848"/>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3D83A5-48AD-496E-9738-D459F3807F08}">
      <dsp:nvSpPr>
        <dsp:cNvPr id="0" name=""/>
        <dsp:cNvSpPr/>
      </dsp:nvSpPr>
      <dsp:spPr>
        <a:xfrm>
          <a:off x="219037" y="3786768"/>
          <a:ext cx="398249" cy="398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172C2B-56FA-4114-A76B-512D4F5FE05B}">
      <dsp:nvSpPr>
        <dsp:cNvPr id="0" name=""/>
        <dsp:cNvSpPr/>
      </dsp:nvSpPr>
      <dsp:spPr>
        <a:xfrm>
          <a:off x="836323" y="3623848"/>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a:t>Health and wellbeing support delivered via a Community Wellbeing Project – Brent Council </a:t>
          </a:r>
          <a:endParaRPr lang="en-US" sz="1900" kern="1200" dirty="0"/>
        </a:p>
      </dsp:txBody>
      <dsp:txXfrm>
        <a:off x="836323" y="3623848"/>
        <a:ext cx="9679276" cy="7240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0BA72-0928-DD49-8AA3-6759F1FB12F6}">
      <dsp:nvSpPr>
        <dsp:cNvPr id="0" name=""/>
        <dsp:cNvSpPr/>
      </dsp:nvSpPr>
      <dsp:spPr>
        <a:xfrm>
          <a:off x="0" y="3101"/>
          <a:ext cx="10576558" cy="51032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978AC6-D5B3-A140-A49A-31AF72BB50AA}">
      <dsp:nvSpPr>
        <dsp:cNvPr id="0" name=""/>
        <dsp:cNvSpPr/>
      </dsp:nvSpPr>
      <dsp:spPr>
        <a:xfrm>
          <a:off x="154372" y="117923"/>
          <a:ext cx="280952" cy="28067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77333A-C4BF-764B-8017-44B3B5E59E66}">
      <dsp:nvSpPr>
        <dsp:cNvPr id="0" name=""/>
        <dsp:cNvSpPr/>
      </dsp:nvSpPr>
      <dsp:spPr>
        <a:xfrm>
          <a:off x="589697" y="3101"/>
          <a:ext cx="9977778" cy="52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697" tIns="55697" rIns="55697" bIns="55697" numCol="1" spcCol="1270" anchor="ctr" anchorCtr="0">
          <a:noAutofit/>
        </a:bodyPr>
        <a:lstStyle/>
        <a:p>
          <a:pPr marL="0" lvl="0" indent="0" algn="l" defTabSz="622300">
            <a:lnSpc>
              <a:spcPct val="100000"/>
            </a:lnSpc>
            <a:spcBef>
              <a:spcPct val="0"/>
            </a:spcBef>
            <a:spcAft>
              <a:spcPct val="35000"/>
            </a:spcAft>
            <a:buNone/>
          </a:pPr>
          <a:r>
            <a:rPr lang="en-GB" sz="1400" b="0" i="0" kern="1200"/>
            <a:t>Councils often need to move quickly and flexibly to be on the front foot when it comes to ‘doing things differently’.</a:t>
          </a:r>
          <a:endParaRPr lang="en-GB" sz="1400" kern="1200"/>
        </a:p>
      </dsp:txBody>
      <dsp:txXfrm>
        <a:off x="589697" y="3101"/>
        <a:ext cx="9977778" cy="526270"/>
      </dsp:txXfrm>
    </dsp:sp>
    <dsp:sp modelId="{983B6B9A-EDDC-3B4E-AFA1-D7F3B73DB3A9}">
      <dsp:nvSpPr>
        <dsp:cNvPr id="0" name=""/>
        <dsp:cNvSpPr/>
      </dsp:nvSpPr>
      <dsp:spPr>
        <a:xfrm>
          <a:off x="0" y="660939"/>
          <a:ext cx="10576558" cy="51032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37595D-B2B7-3948-88B0-17673156D42C}">
      <dsp:nvSpPr>
        <dsp:cNvPr id="0" name=""/>
        <dsp:cNvSpPr/>
      </dsp:nvSpPr>
      <dsp:spPr>
        <a:xfrm>
          <a:off x="154372" y="775762"/>
          <a:ext cx="280952" cy="28067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D12FF9-601B-994E-9639-19EB7BCD006C}">
      <dsp:nvSpPr>
        <dsp:cNvPr id="0" name=""/>
        <dsp:cNvSpPr/>
      </dsp:nvSpPr>
      <dsp:spPr>
        <a:xfrm>
          <a:off x="589697" y="660939"/>
          <a:ext cx="9977778" cy="52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697" tIns="55697" rIns="55697" bIns="55697" numCol="1" spcCol="1270" anchor="ctr" anchorCtr="0">
          <a:noAutofit/>
        </a:bodyPr>
        <a:lstStyle/>
        <a:p>
          <a:pPr marL="0" lvl="0" indent="0" algn="l" defTabSz="622300">
            <a:lnSpc>
              <a:spcPct val="100000"/>
            </a:lnSpc>
            <a:spcBef>
              <a:spcPct val="0"/>
            </a:spcBef>
            <a:spcAft>
              <a:spcPct val="35000"/>
            </a:spcAft>
            <a:buNone/>
          </a:pPr>
          <a:r>
            <a:rPr lang="en-GB" sz="1400" b="0" i="0" kern="1200"/>
            <a:t>Sometimes it is necessary to bring in extra capacity and specific expertise to be able to do this, and there can also be a need to seek independent challenge to test assumptions and policy design</a:t>
          </a:r>
        </a:p>
      </dsp:txBody>
      <dsp:txXfrm>
        <a:off x="589697" y="660939"/>
        <a:ext cx="9977778" cy="526270"/>
      </dsp:txXfrm>
    </dsp:sp>
    <dsp:sp modelId="{879465C3-972A-4BAD-BC49-534049BAF8AA}">
      <dsp:nvSpPr>
        <dsp:cNvPr id="0" name=""/>
        <dsp:cNvSpPr/>
      </dsp:nvSpPr>
      <dsp:spPr>
        <a:xfrm>
          <a:off x="0" y="1318777"/>
          <a:ext cx="10576558" cy="51032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D0674C-B27A-4254-9E5D-E427019C82D1}">
      <dsp:nvSpPr>
        <dsp:cNvPr id="0" name=""/>
        <dsp:cNvSpPr/>
      </dsp:nvSpPr>
      <dsp:spPr>
        <a:xfrm>
          <a:off x="154372" y="1433600"/>
          <a:ext cx="280952" cy="2806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A2AACA-9FBF-4E04-8E3E-E973A1BBCC7E}">
      <dsp:nvSpPr>
        <dsp:cNvPr id="0" name=""/>
        <dsp:cNvSpPr/>
      </dsp:nvSpPr>
      <dsp:spPr>
        <a:xfrm>
          <a:off x="589697" y="1318777"/>
          <a:ext cx="9977778" cy="52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697" tIns="55697" rIns="55697" bIns="55697" numCol="1" spcCol="1270" anchor="ctr" anchorCtr="0">
          <a:noAutofit/>
        </a:bodyPr>
        <a:lstStyle/>
        <a:p>
          <a:pPr marL="0" lvl="0" indent="0" algn="l" defTabSz="622300">
            <a:lnSpc>
              <a:spcPct val="100000"/>
            </a:lnSpc>
            <a:spcBef>
              <a:spcPct val="0"/>
            </a:spcBef>
            <a:spcAft>
              <a:spcPct val="35000"/>
            </a:spcAft>
            <a:buNone/>
          </a:pPr>
          <a:r>
            <a:rPr lang="en-GB" sz="1400" kern="1200" dirty="0"/>
            <a:t>As pre-checking has already been done, there are no financial limits on the mini-competition process</a:t>
          </a:r>
          <a:endParaRPr lang="en-US" sz="1400" kern="1200" dirty="0"/>
        </a:p>
      </dsp:txBody>
      <dsp:txXfrm>
        <a:off x="589697" y="1318777"/>
        <a:ext cx="9977778" cy="526270"/>
      </dsp:txXfrm>
    </dsp:sp>
    <dsp:sp modelId="{35AEE5AD-08F4-44BF-B047-A579A4CC3066}">
      <dsp:nvSpPr>
        <dsp:cNvPr id="0" name=""/>
        <dsp:cNvSpPr/>
      </dsp:nvSpPr>
      <dsp:spPr>
        <a:xfrm>
          <a:off x="0" y="1976616"/>
          <a:ext cx="10576558" cy="51032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113F4B-578F-46BB-9B92-0DDC0D0EB5C5}">
      <dsp:nvSpPr>
        <dsp:cNvPr id="0" name=""/>
        <dsp:cNvSpPr/>
      </dsp:nvSpPr>
      <dsp:spPr>
        <a:xfrm>
          <a:off x="154372" y="2091439"/>
          <a:ext cx="280952" cy="28067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91FF8B-44B9-4491-BF2A-03FFBC4CE0E9}">
      <dsp:nvSpPr>
        <dsp:cNvPr id="0" name=""/>
        <dsp:cNvSpPr/>
      </dsp:nvSpPr>
      <dsp:spPr>
        <a:xfrm>
          <a:off x="589697" y="1976616"/>
          <a:ext cx="9977778" cy="52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697" tIns="55697" rIns="55697" bIns="55697" numCol="1" spcCol="1270" anchor="ctr" anchorCtr="0">
          <a:noAutofit/>
        </a:bodyPr>
        <a:lstStyle/>
        <a:p>
          <a:pPr marL="0" lvl="0" indent="0" algn="l" defTabSz="622300">
            <a:lnSpc>
              <a:spcPct val="100000"/>
            </a:lnSpc>
            <a:spcBef>
              <a:spcPct val="0"/>
            </a:spcBef>
            <a:spcAft>
              <a:spcPct val="35000"/>
            </a:spcAft>
            <a:buNone/>
          </a:pPr>
          <a:r>
            <a:rPr lang="en-GB" sz="1400" kern="1200" dirty="0"/>
            <a:t>Mini Competition must be undertaken when using the DPS, ensuring the CCIN is promoting industry best practice</a:t>
          </a:r>
          <a:endParaRPr lang="en-US" sz="1400" kern="1200" dirty="0"/>
        </a:p>
      </dsp:txBody>
      <dsp:txXfrm>
        <a:off x="589697" y="1976616"/>
        <a:ext cx="9977778" cy="526270"/>
      </dsp:txXfrm>
    </dsp:sp>
    <dsp:sp modelId="{2CE83F0E-C240-4A92-9234-5DD7406C696D}">
      <dsp:nvSpPr>
        <dsp:cNvPr id="0" name=""/>
        <dsp:cNvSpPr/>
      </dsp:nvSpPr>
      <dsp:spPr>
        <a:xfrm>
          <a:off x="0" y="2634454"/>
          <a:ext cx="10576558" cy="510323"/>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FD2441-C85F-4A06-A4AB-E96483215077}">
      <dsp:nvSpPr>
        <dsp:cNvPr id="0" name=""/>
        <dsp:cNvSpPr/>
      </dsp:nvSpPr>
      <dsp:spPr>
        <a:xfrm>
          <a:off x="154372" y="2749277"/>
          <a:ext cx="280952" cy="28067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CC9A5AC-226A-495E-B7BC-0296F03620BA}">
      <dsp:nvSpPr>
        <dsp:cNvPr id="0" name=""/>
        <dsp:cNvSpPr/>
      </dsp:nvSpPr>
      <dsp:spPr>
        <a:xfrm>
          <a:off x="589697" y="2634454"/>
          <a:ext cx="9977778" cy="52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697" tIns="55697" rIns="55697" bIns="55697" numCol="1" spcCol="1270" anchor="ctr" anchorCtr="0">
          <a:noAutofit/>
        </a:bodyPr>
        <a:lstStyle/>
        <a:p>
          <a:pPr marL="0" lvl="0" indent="0" algn="l" defTabSz="622300">
            <a:lnSpc>
              <a:spcPct val="100000"/>
            </a:lnSpc>
            <a:spcBef>
              <a:spcPct val="0"/>
            </a:spcBef>
            <a:spcAft>
              <a:spcPct val="35000"/>
            </a:spcAft>
            <a:buNone/>
          </a:pPr>
          <a:r>
            <a:rPr lang="en-GB" sz="1400" kern="1200"/>
            <a:t>Allows new suppliers to join at any point</a:t>
          </a:r>
          <a:endParaRPr lang="en-US" sz="1400" kern="1200"/>
        </a:p>
      </dsp:txBody>
      <dsp:txXfrm>
        <a:off x="589697" y="2634454"/>
        <a:ext cx="9977778" cy="526270"/>
      </dsp:txXfrm>
    </dsp:sp>
    <dsp:sp modelId="{E6C5B550-931F-4069-B3AC-32F487059945}">
      <dsp:nvSpPr>
        <dsp:cNvPr id="0" name=""/>
        <dsp:cNvSpPr/>
      </dsp:nvSpPr>
      <dsp:spPr>
        <a:xfrm>
          <a:off x="0" y="3292293"/>
          <a:ext cx="10576558" cy="51032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F84C09-45D3-4D2E-9C61-1076730D2247}">
      <dsp:nvSpPr>
        <dsp:cNvPr id="0" name=""/>
        <dsp:cNvSpPr/>
      </dsp:nvSpPr>
      <dsp:spPr>
        <a:xfrm>
          <a:off x="154372" y="3407115"/>
          <a:ext cx="280952" cy="28067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19A2C63-D707-4865-8834-4909C0C24E40}">
      <dsp:nvSpPr>
        <dsp:cNvPr id="0" name=""/>
        <dsp:cNvSpPr/>
      </dsp:nvSpPr>
      <dsp:spPr>
        <a:xfrm>
          <a:off x="589697" y="3292293"/>
          <a:ext cx="9977778" cy="52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697" tIns="55697" rIns="55697" bIns="55697" numCol="1" spcCol="1270" anchor="ctr" anchorCtr="0">
          <a:noAutofit/>
        </a:bodyPr>
        <a:lstStyle/>
        <a:p>
          <a:pPr marL="0" lvl="0" indent="0" algn="l" defTabSz="622300">
            <a:lnSpc>
              <a:spcPct val="100000"/>
            </a:lnSpc>
            <a:spcBef>
              <a:spcPct val="0"/>
            </a:spcBef>
            <a:spcAft>
              <a:spcPct val="35000"/>
            </a:spcAft>
            <a:buNone/>
          </a:pPr>
          <a:r>
            <a:rPr lang="en-GB" sz="1400" kern="1200" dirty="0"/>
            <a:t>5-year contract 2020-2025</a:t>
          </a:r>
          <a:endParaRPr lang="en-US" sz="1400" kern="1200" dirty="0"/>
        </a:p>
      </dsp:txBody>
      <dsp:txXfrm>
        <a:off x="589697" y="3292293"/>
        <a:ext cx="9977778" cy="5262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81C189-0C18-3243-BC83-7F2E639949A3}">
      <dsp:nvSpPr>
        <dsp:cNvPr id="0" name=""/>
        <dsp:cNvSpPr/>
      </dsp:nvSpPr>
      <dsp:spPr>
        <a:xfrm>
          <a:off x="0" y="2087734"/>
          <a:ext cx="10576558" cy="0"/>
        </a:xfrm>
        <a:prstGeom prst="line">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E781A9-B963-324E-8B49-AF0E13308C43}">
      <dsp:nvSpPr>
        <dsp:cNvPr id="0" name=""/>
        <dsp:cNvSpPr/>
      </dsp:nvSpPr>
      <dsp:spPr>
        <a:xfrm>
          <a:off x="91925" y="1294395"/>
          <a:ext cx="1329299" cy="501056"/>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28 Jan</a:t>
          </a:r>
        </a:p>
      </dsp:txBody>
      <dsp:txXfrm>
        <a:off x="91925" y="1294395"/>
        <a:ext cx="1329299" cy="501056"/>
      </dsp:txXfrm>
    </dsp:sp>
    <dsp:sp modelId="{D98A8EE4-01C0-0745-84F2-31243C39A9C1}">
      <dsp:nvSpPr>
        <dsp:cNvPr id="0" name=""/>
        <dsp:cNvSpPr/>
      </dsp:nvSpPr>
      <dsp:spPr>
        <a:xfrm>
          <a:off x="91925" y="419464"/>
          <a:ext cx="1329299" cy="874930"/>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North &amp; East &amp; Cumbria Coop Party Regional Conference</a:t>
          </a:r>
        </a:p>
      </dsp:txBody>
      <dsp:txXfrm>
        <a:off x="91925" y="419464"/>
        <a:ext cx="1329299" cy="874930"/>
      </dsp:txXfrm>
    </dsp:sp>
    <dsp:sp modelId="{80A87EEE-7346-1C41-9B3E-513F4C8E6BDB}">
      <dsp:nvSpPr>
        <dsp:cNvPr id="0" name=""/>
        <dsp:cNvSpPr/>
      </dsp:nvSpPr>
      <dsp:spPr>
        <a:xfrm>
          <a:off x="756575" y="1795451"/>
          <a:ext cx="0" cy="292282"/>
        </a:xfrm>
        <a:prstGeom prst="line">
          <a:avLst/>
        </a:pr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C2B2215-E766-944A-9E4B-17DB34E602BA}">
      <dsp:nvSpPr>
        <dsp:cNvPr id="0" name=""/>
        <dsp:cNvSpPr/>
      </dsp:nvSpPr>
      <dsp:spPr>
        <a:xfrm>
          <a:off x="847209" y="2380016"/>
          <a:ext cx="1329299" cy="501056"/>
        </a:xfrm>
        <a:prstGeom prst="rect">
          <a:avLst/>
        </a:prstGeom>
        <a:solidFill>
          <a:schemeClr val="accent2">
            <a:hueOff val="1291977"/>
            <a:satOff val="-490"/>
            <a:lumOff val="1013"/>
            <a:alphaOff val="0"/>
          </a:schemeClr>
        </a:solidFill>
        <a:ln w="15875" cap="flat" cmpd="sng" algn="ctr">
          <a:solidFill>
            <a:schemeClr val="accent2">
              <a:hueOff val="1291977"/>
              <a:satOff val="-490"/>
              <a:lumOff val="1013"/>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11 - 12 Feb</a:t>
          </a:r>
        </a:p>
      </dsp:txBody>
      <dsp:txXfrm>
        <a:off x="847209" y="2380016"/>
        <a:ext cx="1329299" cy="501056"/>
      </dsp:txXfrm>
    </dsp:sp>
    <dsp:sp modelId="{7423BB8A-CF34-B44D-BCE7-CD85B28C33AB}">
      <dsp:nvSpPr>
        <dsp:cNvPr id="0" name=""/>
        <dsp:cNvSpPr/>
      </dsp:nvSpPr>
      <dsp:spPr>
        <a:xfrm>
          <a:off x="847209" y="2881072"/>
          <a:ext cx="1329299" cy="883424"/>
        </a:xfrm>
        <a:prstGeom prst="rect">
          <a:avLst/>
        </a:prstGeom>
        <a:solidFill>
          <a:schemeClr val="accent2">
            <a:tint val="40000"/>
            <a:alpha val="90000"/>
            <a:hueOff val="1296240"/>
            <a:satOff val="394"/>
            <a:lumOff val="106"/>
            <a:alphaOff val="0"/>
          </a:schemeClr>
        </a:solidFill>
        <a:ln w="15875" cap="flat" cmpd="sng" algn="ctr">
          <a:solidFill>
            <a:schemeClr val="accent2">
              <a:tint val="40000"/>
              <a:alpha val="90000"/>
              <a:hueOff val="1296240"/>
              <a:satOff val="394"/>
              <a:lumOff val="1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Labour Local Government Conference - Nottingham</a:t>
          </a:r>
        </a:p>
      </dsp:txBody>
      <dsp:txXfrm>
        <a:off x="847209" y="2881072"/>
        <a:ext cx="1329299" cy="883424"/>
      </dsp:txXfrm>
    </dsp:sp>
    <dsp:sp modelId="{6146A7BB-8792-4E44-ABE0-1BF97FA57893}">
      <dsp:nvSpPr>
        <dsp:cNvPr id="0" name=""/>
        <dsp:cNvSpPr/>
      </dsp:nvSpPr>
      <dsp:spPr>
        <a:xfrm>
          <a:off x="1511859" y="2087734"/>
          <a:ext cx="0" cy="292282"/>
        </a:xfrm>
        <a:prstGeom prst="line">
          <a:avLst/>
        </a:prstGeom>
        <a:noFill/>
        <a:ln w="9525" cap="flat" cmpd="sng" algn="ctr">
          <a:solidFill>
            <a:schemeClr val="accent2">
              <a:hueOff val="1291977"/>
              <a:satOff val="-490"/>
              <a:lumOff val="1013"/>
              <a:alphaOff val="0"/>
            </a:schemeClr>
          </a:solidFill>
          <a:prstDash val="solid"/>
        </a:ln>
        <a:effectLst/>
      </dsp:spPr>
      <dsp:style>
        <a:lnRef idx="1">
          <a:scrgbClr r="0" g="0" b="0"/>
        </a:lnRef>
        <a:fillRef idx="0">
          <a:scrgbClr r="0" g="0" b="0"/>
        </a:fillRef>
        <a:effectRef idx="0">
          <a:scrgbClr r="0" g="0" b="0"/>
        </a:effectRef>
        <a:fontRef idx="minor"/>
      </dsp:style>
    </dsp:sp>
    <dsp:sp modelId="{47359C1F-FD0B-E94B-BD83-302F7E8DEA95}">
      <dsp:nvSpPr>
        <dsp:cNvPr id="0" name=""/>
        <dsp:cNvSpPr/>
      </dsp:nvSpPr>
      <dsp:spPr>
        <a:xfrm rot="2700000">
          <a:off x="724097" y="2055256"/>
          <a:ext cx="64955" cy="64955"/>
        </a:xfrm>
        <a:prstGeom prst="rect">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0A4DD0F6-0C27-2A42-B6C5-D275460D824A}">
      <dsp:nvSpPr>
        <dsp:cNvPr id="0" name=""/>
        <dsp:cNvSpPr/>
      </dsp:nvSpPr>
      <dsp:spPr>
        <a:xfrm rot="2700000">
          <a:off x="1479381" y="2055256"/>
          <a:ext cx="64955" cy="64955"/>
        </a:xfrm>
        <a:prstGeom prst="rect">
          <a:avLst/>
        </a:prstGeom>
        <a:solidFill>
          <a:schemeClr val="accent2">
            <a:hueOff val="3100745"/>
            <a:satOff val="-1176"/>
            <a:lumOff val="2432"/>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5C16BAAF-A478-1D49-8539-A92BE991E1B8}">
      <dsp:nvSpPr>
        <dsp:cNvPr id="0" name=""/>
        <dsp:cNvSpPr/>
      </dsp:nvSpPr>
      <dsp:spPr>
        <a:xfrm>
          <a:off x="1602493" y="1294395"/>
          <a:ext cx="1329299" cy="501056"/>
        </a:xfrm>
        <a:prstGeom prst="rect">
          <a:avLst/>
        </a:prstGeom>
        <a:solidFill>
          <a:schemeClr val="accent2">
            <a:hueOff val="2583954"/>
            <a:satOff val="-980"/>
            <a:lumOff val="2026"/>
            <a:alphaOff val="0"/>
          </a:schemeClr>
        </a:solidFill>
        <a:ln w="15875" cap="flat" cmpd="sng" algn="ctr">
          <a:solidFill>
            <a:schemeClr val="accent2">
              <a:hueOff val="2583954"/>
              <a:satOff val="-980"/>
              <a:lumOff val="2026"/>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17 - 19 Feb</a:t>
          </a:r>
        </a:p>
      </dsp:txBody>
      <dsp:txXfrm>
        <a:off x="1602493" y="1294395"/>
        <a:ext cx="1329299" cy="501056"/>
      </dsp:txXfrm>
    </dsp:sp>
    <dsp:sp modelId="{CB402837-67F8-C848-BF4A-763714173621}">
      <dsp:nvSpPr>
        <dsp:cNvPr id="0" name=""/>
        <dsp:cNvSpPr/>
      </dsp:nvSpPr>
      <dsp:spPr>
        <a:xfrm>
          <a:off x="1602493" y="568724"/>
          <a:ext cx="1329299" cy="725670"/>
        </a:xfrm>
        <a:prstGeom prst="rect">
          <a:avLst/>
        </a:prstGeom>
        <a:solidFill>
          <a:schemeClr val="accent2">
            <a:tint val="40000"/>
            <a:alpha val="90000"/>
            <a:hueOff val="2592479"/>
            <a:satOff val="788"/>
            <a:lumOff val="212"/>
            <a:alphaOff val="0"/>
          </a:schemeClr>
        </a:solidFill>
        <a:ln w="15875" cap="flat" cmpd="sng" algn="ctr">
          <a:solidFill>
            <a:schemeClr val="accent2">
              <a:tint val="40000"/>
              <a:alpha val="90000"/>
              <a:hueOff val="2592479"/>
              <a:satOff val="788"/>
              <a:lumOff val="2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Scottish Labour Conference - Edinburgh</a:t>
          </a:r>
        </a:p>
      </dsp:txBody>
      <dsp:txXfrm>
        <a:off x="1602493" y="568724"/>
        <a:ext cx="1329299" cy="725670"/>
      </dsp:txXfrm>
    </dsp:sp>
    <dsp:sp modelId="{972C88FE-5043-624F-B2EC-A9A15DD480C9}">
      <dsp:nvSpPr>
        <dsp:cNvPr id="0" name=""/>
        <dsp:cNvSpPr/>
      </dsp:nvSpPr>
      <dsp:spPr>
        <a:xfrm>
          <a:off x="2267143" y="1795451"/>
          <a:ext cx="0" cy="292282"/>
        </a:xfrm>
        <a:prstGeom prst="line">
          <a:avLst/>
        </a:prstGeom>
        <a:noFill/>
        <a:ln w="9525" cap="flat" cmpd="sng" algn="ctr">
          <a:solidFill>
            <a:schemeClr val="accent2">
              <a:hueOff val="2583954"/>
              <a:satOff val="-980"/>
              <a:lumOff val="2026"/>
              <a:alphaOff val="0"/>
            </a:schemeClr>
          </a:solidFill>
          <a:prstDash val="solid"/>
        </a:ln>
        <a:effectLst/>
      </dsp:spPr>
      <dsp:style>
        <a:lnRef idx="1">
          <a:scrgbClr r="0" g="0" b="0"/>
        </a:lnRef>
        <a:fillRef idx="0">
          <a:scrgbClr r="0" g="0" b="0"/>
        </a:fillRef>
        <a:effectRef idx="0">
          <a:scrgbClr r="0" g="0" b="0"/>
        </a:effectRef>
        <a:fontRef idx="minor"/>
      </dsp:style>
    </dsp:sp>
    <dsp:sp modelId="{04532BB5-93A8-C149-8688-6F9FA07054CB}">
      <dsp:nvSpPr>
        <dsp:cNvPr id="0" name=""/>
        <dsp:cNvSpPr/>
      </dsp:nvSpPr>
      <dsp:spPr>
        <a:xfrm>
          <a:off x="2357777" y="2380016"/>
          <a:ext cx="1329299" cy="501056"/>
        </a:xfrm>
        <a:prstGeom prst="rect">
          <a:avLst/>
        </a:prstGeom>
        <a:solidFill>
          <a:schemeClr val="accent2">
            <a:hueOff val="3875930"/>
            <a:satOff val="-1470"/>
            <a:lumOff val="3039"/>
            <a:alphaOff val="0"/>
          </a:schemeClr>
        </a:solidFill>
        <a:ln w="15875" cap="flat" cmpd="sng" algn="ctr">
          <a:solidFill>
            <a:schemeClr val="accent2">
              <a:hueOff val="3875930"/>
              <a:satOff val="-1470"/>
              <a:lumOff val="3039"/>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GB" sz="1400" kern="1200" dirty="0"/>
            <a:t>3 March</a:t>
          </a:r>
        </a:p>
      </dsp:txBody>
      <dsp:txXfrm>
        <a:off x="2357777" y="2380016"/>
        <a:ext cx="1329299" cy="501056"/>
      </dsp:txXfrm>
    </dsp:sp>
    <dsp:sp modelId="{CE0CF309-11E4-A248-B5E6-92CC3A0A784F}">
      <dsp:nvSpPr>
        <dsp:cNvPr id="0" name=""/>
        <dsp:cNvSpPr/>
      </dsp:nvSpPr>
      <dsp:spPr>
        <a:xfrm>
          <a:off x="2357777" y="2881072"/>
          <a:ext cx="1329299" cy="1041179"/>
        </a:xfrm>
        <a:prstGeom prst="rect">
          <a:avLst/>
        </a:prstGeom>
        <a:solidFill>
          <a:schemeClr val="accent2">
            <a:tint val="40000"/>
            <a:alpha val="90000"/>
            <a:hueOff val="3888718"/>
            <a:satOff val="1181"/>
            <a:lumOff val="318"/>
            <a:alphaOff val="0"/>
          </a:schemeClr>
        </a:solidFill>
        <a:ln w="15875" cap="flat" cmpd="sng" algn="ctr">
          <a:solidFill>
            <a:schemeClr val="accent2">
              <a:tint val="40000"/>
              <a:alpha val="90000"/>
              <a:hueOff val="3888718"/>
              <a:satOff val="1181"/>
              <a:lumOff val="3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GB" sz="1200" kern="1200" dirty="0"/>
            <a:t>National Association of Local Councils (NALC) – London</a:t>
          </a:r>
        </a:p>
      </dsp:txBody>
      <dsp:txXfrm>
        <a:off x="2357777" y="2881072"/>
        <a:ext cx="1329299" cy="1041179"/>
      </dsp:txXfrm>
    </dsp:sp>
    <dsp:sp modelId="{984D7B9A-6A01-2A4A-9C3F-CDC6F374335D}">
      <dsp:nvSpPr>
        <dsp:cNvPr id="0" name=""/>
        <dsp:cNvSpPr/>
      </dsp:nvSpPr>
      <dsp:spPr>
        <a:xfrm>
          <a:off x="3022427" y="2087734"/>
          <a:ext cx="0" cy="292282"/>
        </a:xfrm>
        <a:prstGeom prst="line">
          <a:avLst/>
        </a:prstGeom>
        <a:noFill/>
        <a:ln w="9525" cap="flat" cmpd="sng" algn="ctr">
          <a:solidFill>
            <a:schemeClr val="accent2">
              <a:hueOff val="3875930"/>
              <a:satOff val="-1470"/>
              <a:lumOff val="3039"/>
              <a:alphaOff val="0"/>
            </a:schemeClr>
          </a:solidFill>
          <a:prstDash val="solid"/>
        </a:ln>
        <a:effectLst/>
      </dsp:spPr>
      <dsp:style>
        <a:lnRef idx="1">
          <a:scrgbClr r="0" g="0" b="0"/>
        </a:lnRef>
        <a:fillRef idx="0">
          <a:scrgbClr r="0" g="0" b="0"/>
        </a:fillRef>
        <a:effectRef idx="0">
          <a:scrgbClr r="0" g="0" b="0"/>
        </a:effectRef>
        <a:fontRef idx="minor"/>
      </dsp:style>
    </dsp:sp>
    <dsp:sp modelId="{414F8BF5-0C28-0E48-9FDE-87DB34654FBC}">
      <dsp:nvSpPr>
        <dsp:cNvPr id="0" name=""/>
        <dsp:cNvSpPr/>
      </dsp:nvSpPr>
      <dsp:spPr>
        <a:xfrm rot="2700000">
          <a:off x="2234665" y="2055256"/>
          <a:ext cx="64955" cy="64955"/>
        </a:xfrm>
        <a:prstGeom prst="rect">
          <a:avLst/>
        </a:prstGeom>
        <a:solidFill>
          <a:schemeClr val="accent2">
            <a:hueOff val="1550372"/>
            <a:satOff val="-588"/>
            <a:lumOff val="1216"/>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2FEFD285-21A7-E844-B4A5-3D04DCBFAC40}">
      <dsp:nvSpPr>
        <dsp:cNvPr id="0" name=""/>
        <dsp:cNvSpPr/>
      </dsp:nvSpPr>
      <dsp:spPr>
        <a:xfrm rot="2700000">
          <a:off x="2989949" y="2055256"/>
          <a:ext cx="64955" cy="64955"/>
        </a:xfrm>
        <a:prstGeom prst="rect">
          <a:avLst/>
        </a:prstGeom>
        <a:solidFill>
          <a:schemeClr val="accent2">
            <a:hueOff val="12402979"/>
            <a:satOff val="-4704"/>
            <a:lumOff val="9726"/>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B55379D4-C2DB-6846-AA3F-5B5168D48001}">
      <dsp:nvSpPr>
        <dsp:cNvPr id="0" name=""/>
        <dsp:cNvSpPr/>
      </dsp:nvSpPr>
      <dsp:spPr>
        <a:xfrm>
          <a:off x="3113061" y="1294395"/>
          <a:ext cx="1329299" cy="501056"/>
        </a:xfrm>
        <a:prstGeom prst="rect">
          <a:avLst/>
        </a:prstGeom>
        <a:solidFill>
          <a:schemeClr val="accent2">
            <a:hueOff val="5167907"/>
            <a:satOff val="-1960"/>
            <a:lumOff val="4053"/>
            <a:alphaOff val="0"/>
          </a:schemeClr>
        </a:solidFill>
        <a:ln w="15875" cap="flat" cmpd="sng" algn="ctr">
          <a:solidFill>
            <a:schemeClr val="accent2">
              <a:hueOff val="5167907"/>
              <a:satOff val="-1960"/>
              <a:lumOff val="4053"/>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GB" sz="1400" kern="1200" dirty="0"/>
            <a:t>11 - 12 March</a:t>
          </a:r>
        </a:p>
      </dsp:txBody>
      <dsp:txXfrm>
        <a:off x="3113061" y="1294395"/>
        <a:ext cx="1329299" cy="501056"/>
      </dsp:txXfrm>
    </dsp:sp>
    <dsp:sp modelId="{4EC42756-07D1-DB49-87A8-7BB44DCA0698}">
      <dsp:nvSpPr>
        <dsp:cNvPr id="0" name=""/>
        <dsp:cNvSpPr/>
      </dsp:nvSpPr>
      <dsp:spPr>
        <a:xfrm>
          <a:off x="3113061" y="568724"/>
          <a:ext cx="1329299" cy="725670"/>
        </a:xfrm>
        <a:prstGeom prst="rect">
          <a:avLst/>
        </a:prstGeom>
        <a:solidFill>
          <a:schemeClr val="accent2">
            <a:tint val="40000"/>
            <a:alpha val="90000"/>
            <a:hueOff val="5184958"/>
            <a:satOff val="1575"/>
            <a:lumOff val="424"/>
            <a:alphaOff val="0"/>
          </a:schemeClr>
        </a:solidFill>
        <a:ln w="15875" cap="flat" cmpd="sng" algn="ctr">
          <a:solidFill>
            <a:schemeClr val="accent2">
              <a:tint val="40000"/>
              <a:alpha val="90000"/>
              <a:hueOff val="5184958"/>
              <a:satOff val="1575"/>
              <a:lumOff val="4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GB" sz="1200" kern="1200" dirty="0"/>
            <a:t>Welsh Labour Conference - Llandudno</a:t>
          </a:r>
        </a:p>
      </dsp:txBody>
      <dsp:txXfrm>
        <a:off x="3113061" y="568724"/>
        <a:ext cx="1329299" cy="725670"/>
      </dsp:txXfrm>
    </dsp:sp>
    <dsp:sp modelId="{DFC54E5C-48EF-8641-B80A-0548DF79CC27}">
      <dsp:nvSpPr>
        <dsp:cNvPr id="0" name=""/>
        <dsp:cNvSpPr/>
      </dsp:nvSpPr>
      <dsp:spPr>
        <a:xfrm>
          <a:off x="3777711" y="1795451"/>
          <a:ext cx="0" cy="292282"/>
        </a:xfrm>
        <a:prstGeom prst="line">
          <a:avLst/>
        </a:prstGeom>
        <a:noFill/>
        <a:ln w="9525" cap="flat" cmpd="sng" algn="ctr">
          <a:solidFill>
            <a:schemeClr val="accent2">
              <a:hueOff val="5167907"/>
              <a:satOff val="-1960"/>
              <a:lumOff val="4053"/>
              <a:alphaOff val="0"/>
            </a:schemeClr>
          </a:solidFill>
          <a:prstDash val="solid"/>
        </a:ln>
        <a:effectLst/>
      </dsp:spPr>
      <dsp:style>
        <a:lnRef idx="1">
          <a:scrgbClr r="0" g="0" b="0"/>
        </a:lnRef>
        <a:fillRef idx="0">
          <a:scrgbClr r="0" g="0" b="0"/>
        </a:fillRef>
        <a:effectRef idx="0">
          <a:scrgbClr r="0" g="0" b="0"/>
        </a:effectRef>
        <a:fontRef idx="minor"/>
      </dsp:style>
    </dsp:sp>
    <dsp:sp modelId="{2243D703-2D27-934B-82DF-4658A7A62B35}">
      <dsp:nvSpPr>
        <dsp:cNvPr id="0" name=""/>
        <dsp:cNvSpPr/>
      </dsp:nvSpPr>
      <dsp:spPr>
        <a:xfrm>
          <a:off x="3868345" y="2380016"/>
          <a:ext cx="1329299" cy="501056"/>
        </a:xfrm>
        <a:prstGeom prst="rect">
          <a:avLst/>
        </a:prstGeom>
        <a:solidFill>
          <a:schemeClr val="accent2">
            <a:hueOff val="6459884"/>
            <a:satOff val="-2450"/>
            <a:lumOff val="5066"/>
            <a:alphaOff val="0"/>
          </a:schemeClr>
        </a:solidFill>
        <a:ln w="15875" cap="flat" cmpd="sng" algn="ctr">
          <a:solidFill>
            <a:schemeClr val="accent2">
              <a:hueOff val="6459884"/>
              <a:satOff val="-2450"/>
              <a:lumOff val="5066"/>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19 - 20 May</a:t>
          </a:r>
        </a:p>
      </dsp:txBody>
      <dsp:txXfrm>
        <a:off x="3868345" y="2380016"/>
        <a:ext cx="1329299" cy="501056"/>
      </dsp:txXfrm>
    </dsp:sp>
    <dsp:sp modelId="{ACDC44CB-5F15-4B45-9653-F17EFA7C865B}">
      <dsp:nvSpPr>
        <dsp:cNvPr id="0" name=""/>
        <dsp:cNvSpPr/>
      </dsp:nvSpPr>
      <dsp:spPr>
        <a:xfrm>
          <a:off x="3868345" y="2881072"/>
          <a:ext cx="1329299" cy="883424"/>
        </a:xfrm>
        <a:prstGeom prst="rect">
          <a:avLst/>
        </a:prstGeom>
        <a:solidFill>
          <a:schemeClr val="accent2">
            <a:tint val="40000"/>
            <a:alpha val="90000"/>
            <a:hueOff val="6481197"/>
            <a:satOff val="1969"/>
            <a:lumOff val="530"/>
            <a:alphaOff val="0"/>
          </a:schemeClr>
        </a:solidFill>
        <a:ln w="15875" cap="flat" cmpd="sng" algn="ctr">
          <a:solidFill>
            <a:schemeClr val="accent2">
              <a:tint val="40000"/>
              <a:alpha val="90000"/>
              <a:hueOff val="6481197"/>
              <a:satOff val="1969"/>
              <a:lumOff val="5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Stir to Action Urban Playground – Trafford, GM</a:t>
          </a:r>
        </a:p>
      </dsp:txBody>
      <dsp:txXfrm>
        <a:off x="3868345" y="2881072"/>
        <a:ext cx="1329299" cy="883424"/>
      </dsp:txXfrm>
    </dsp:sp>
    <dsp:sp modelId="{7B694B4C-493C-F04E-A7F0-99AACE37FB00}">
      <dsp:nvSpPr>
        <dsp:cNvPr id="0" name=""/>
        <dsp:cNvSpPr/>
      </dsp:nvSpPr>
      <dsp:spPr>
        <a:xfrm>
          <a:off x="4532995" y="2087734"/>
          <a:ext cx="0" cy="292282"/>
        </a:xfrm>
        <a:prstGeom prst="line">
          <a:avLst/>
        </a:prstGeom>
        <a:noFill/>
        <a:ln w="9525" cap="flat" cmpd="sng" algn="ctr">
          <a:solidFill>
            <a:schemeClr val="accent2">
              <a:hueOff val="6459884"/>
              <a:satOff val="-2450"/>
              <a:lumOff val="5066"/>
              <a:alphaOff val="0"/>
            </a:schemeClr>
          </a:solidFill>
          <a:prstDash val="solid"/>
        </a:ln>
        <a:effectLst/>
      </dsp:spPr>
      <dsp:style>
        <a:lnRef idx="1">
          <a:scrgbClr r="0" g="0" b="0"/>
        </a:lnRef>
        <a:fillRef idx="0">
          <a:scrgbClr r="0" g="0" b="0"/>
        </a:fillRef>
        <a:effectRef idx="0">
          <a:scrgbClr r="0" g="0" b="0"/>
        </a:effectRef>
        <a:fontRef idx="minor"/>
      </dsp:style>
    </dsp:sp>
    <dsp:sp modelId="{00769B09-EAE2-884F-AA69-E516FB137EC5}">
      <dsp:nvSpPr>
        <dsp:cNvPr id="0" name=""/>
        <dsp:cNvSpPr/>
      </dsp:nvSpPr>
      <dsp:spPr>
        <a:xfrm rot="2700000">
          <a:off x="3745233" y="2055256"/>
          <a:ext cx="64955" cy="64955"/>
        </a:xfrm>
        <a:prstGeom prst="rect">
          <a:avLst/>
        </a:prstGeom>
        <a:solidFill>
          <a:schemeClr val="accent2">
            <a:hueOff val="5167908"/>
            <a:satOff val="-1960"/>
            <a:lumOff val="4053"/>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BFFF45CC-307D-D543-B271-52A204C2334A}">
      <dsp:nvSpPr>
        <dsp:cNvPr id="0" name=""/>
        <dsp:cNvSpPr/>
      </dsp:nvSpPr>
      <dsp:spPr>
        <a:xfrm rot="2700000">
          <a:off x="4500517" y="2055256"/>
          <a:ext cx="64955" cy="64955"/>
        </a:xfrm>
        <a:prstGeom prst="rect">
          <a:avLst/>
        </a:prstGeom>
        <a:solidFill>
          <a:schemeClr val="accent2">
            <a:hueOff val="6201489"/>
            <a:satOff val="-2352"/>
            <a:lumOff val="4863"/>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12F5FE7-59E7-D244-96BF-A0A5AD4CBAC8}">
      <dsp:nvSpPr>
        <dsp:cNvPr id="0" name=""/>
        <dsp:cNvSpPr/>
      </dsp:nvSpPr>
      <dsp:spPr>
        <a:xfrm>
          <a:off x="4623629" y="1294395"/>
          <a:ext cx="1329299" cy="501056"/>
        </a:xfrm>
        <a:prstGeom prst="rect">
          <a:avLst/>
        </a:prstGeom>
        <a:solidFill>
          <a:schemeClr val="accent2">
            <a:hueOff val="7751861"/>
            <a:satOff val="-2940"/>
            <a:lumOff val="6079"/>
            <a:alphaOff val="0"/>
          </a:schemeClr>
        </a:solidFill>
        <a:ln w="15875" cap="flat" cmpd="sng" algn="ctr">
          <a:solidFill>
            <a:schemeClr val="accent2">
              <a:hueOff val="7751861"/>
              <a:satOff val="-2940"/>
              <a:lumOff val="6079"/>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GB" sz="1400" kern="1200" dirty="0"/>
            <a:t>17 - 18 June</a:t>
          </a:r>
        </a:p>
      </dsp:txBody>
      <dsp:txXfrm>
        <a:off x="4623629" y="1294395"/>
        <a:ext cx="1329299" cy="501056"/>
      </dsp:txXfrm>
    </dsp:sp>
    <dsp:sp modelId="{1B48A5C5-43B6-CD42-9AD5-7479D8ED45FE}">
      <dsp:nvSpPr>
        <dsp:cNvPr id="0" name=""/>
        <dsp:cNvSpPr/>
      </dsp:nvSpPr>
      <dsp:spPr>
        <a:xfrm>
          <a:off x="4623629" y="568724"/>
          <a:ext cx="1329299" cy="725670"/>
        </a:xfrm>
        <a:prstGeom prst="rect">
          <a:avLst/>
        </a:prstGeom>
        <a:solidFill>
          <a:schemeClr val="accent2">
            <a:tint val="40000"/>
            <a:alpha val="90000"/>
            <a:hueOff val="7777437"/>
            <a:satOff val="2363"/>
            <a:lumOff val="635"/>
            <a:alphaOff val="0"/>
          </a:schemeClr>
        </a:solidFill>
        <a:ln w="15875" cap="flat" cmpd="sng" algn="ctr">
          <a:solidFill>
            <a:schemeClr val="accent2">
              <a:tint val="40000"/>
              <a:alpha val="90000"/>
              <a:hueOff val="7777437"/>
              <a:satOff val="2363"/>
              <a:lumOff val="6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GB" sz="1200" kern="1200" dirty="0"/>
            <a:t>Cooperatives </a:t>
          </a:r>
          <a:r>
            <a:rPr lang="en-GB" sz="1200" kern="1200"/>
            <a:t>UK Congress - Manchester</a:t>
          </a:r>
          <a:endParaRPr lang="en-GB" sz="1200" kern="1200" dirty="0"/>
        </a:p>
      </dsp:txBody>
      <dsp:txXfrm>
        <a:off x="4623629" y="568724"/>
        <a:ext cx="1329299" cy="725670"/>
      </dsp:txXfrm>
    </dsp:sp>
    <dsp:sp modelId="{BB66EF53-C7B1-8F46-A890-542E02AFFA51}">
      <dsp:nvSpPr>
        <dsp:cNvPr id="0" name=""/>
        <dsp:cNvSpPr/>
      </dsp:nvSpPr>
      <dsp:spPr>
        <a:xfrm>
          <a:off x="5288279" y="1795451"/>
          <a:ext cx="0" cy="292282"/>
        </a:xfrm>
        <a:prstGeom prst="line">
          <a:avLst/>
        </a:prstGeom>
        <a:noFill/>
        <a:ln w="9525" cap="flat" cmpd="sng" algn="ctr">
          <a:solidFill>
            <a:schemeClr val="accent2">
              <a:hueOff val="7751861"/>
              <a:satOff val="-2940"/>
              <a:lumOff val="6079"/>
              <a:alphaOff val="0"/>
            </a:schemeClr>
          </a:solidFill>
          <a:prstDash val="solid"/>
        </a:ln>
        <a:effectLst/>
      </dsp:spPr>
      <dsp:style>
        <a:lnRef idx="1">
          <a:scrgbClr r="0" g="0" b="0"/>
        </a:lnRef>
        <a:fillRef idx="0">
          <a:scrgbClr r="0" g="0" b="0"/>
        </a:fillRef>
        <a:effectRef idx="0">
          <a:scrgbClr r="0" g="0" b="0"/>
        </a:effectRef>
        <a:fontRef idx="minor"/>
      </dsp:style>
    </dsp:sp>
    <dsp:sp modelId="{1F07B0D3-2E96-1647-BBFB-8F983D899476}">
      <dsp:nvSpPr>
        <dsp:cNvPr id="0" name=""/>
        <dsp:cNvSpPr/>
      </dsp:nvSpPr>
      <dsp:spPr>
        <a:xfrm>
          <a:off x="5378913" y="2380016"/>
          <a:ext cx="1329299" cy="501056"/>
        </a:xfrm>
        <a:prstGeom prst="rect">
          <a:avLst/>
        </a:prstGeom>
        <a:solidFill>
          <a:schemeClr val="accent2">
            <a:hueOff val="9043837"/>
            <a:satOff val="-3430"/>
            <a:lumOff val="7092"/>
            <a:alphaOff val="0"/>
          </a:schemeClr>
        </a:solidFill>
        <a:ln w="15875" cap="flat" cmpd="sng" algn="ctr">
          <a:solidFill>
            <a:schemeClr val="accent2">
              <a:hueOff val="9043837"/>
              <a:satOff val="-3430"/>
              <a:lumOff val="7092"/>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GB" sz="1400" kern="1200" dirty="0"/>
            <a:t>18 June</a:t>
          </a:r>
        </a:p>
      </dsp:txBody>
      <dsp:txXfrm>
        <a:off x="5378913" y="2380016"/>
        <a:ext cx="1329299" cy="501056"/>
      </dsp:txXfrm>
    </dsp:sp>
    <dsp:sp modelId="{B6525004-B3FB-4C4F-B91E-A6454291118D}">
      <dsp:nvSpPr>
        <dsp:cNvPr id="0" name=""/>
        <dsp:cNvSpPr/>
      </dsp:nvSpPr>
      <dsp:spPr>
        <a:xfrm>
          <a:off x="5378913" y="2881072"/>
          <a:ext cx="1329299" cy="1041179"/>
        </a:xfrm>
        <a:prstGeom prst="rect">
          <a:avLst/>
        </a:prstGeom>
        <a:solidFill>
          <a:schemeClr val="accent2">
            <a:tint val="40000"/>
            <a:alpha val="90000"/>
            <a:hueOff val="9073676"/>
            <a:satOff val="2756"/>
            <a:lumOff val="741"/>
            <a:alphaOff val="0"/>
          </a:schemeClr>
        </a:solidFill>
        <a:ln w="15875" cap="flat" cmpd="sng" algn="ctr">
          <a:solidFill>
            <a:schemeClr val="accent2">
              <a:tint val="40000"/>
              <a:alpha val="90000"/>
              <a:hueOff val="9073676"/>
              <a:satOff val="2756"/>
              <a:lumOff val="7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GB" sz="1200" kern="1200" dirty="0"/>
            <a:t>Coop Party Local Government Conference - Manchester</a:t>
          </a:r>
        </a:p>
      </dsp:txBody>
      <dsp:txXfrm>
        <a:off x="5378913" y="2881072"/>
        <a:ext cx="1329299" cy="1041179"/>
      </dsp:txXfrm>
    </dsp:sp>
    <dsp:sp modelId="{43CFCDEF-21BB-4640-BF1D-4AD61067A728}">
      <dsp:nvSpPr>
        <dsp:cNvPr id="0" name=""/>
        <dsp:cNvSpPr/>
      </dsp:nvSpPr>
      <dsp:spPr>
        <a:xfrm>
          <a:off x="6043562" y="2087734"/>
          <a:ext cx="0" cy="292282"/>
        </a:xfrm>
        <a:prstGeom prst="line">
          <a:avLst/>
        </a:prstGeom>
        <a:noFill/>
        <a:ln w="9525" cap="flat" cmpd="sng" algn="ctr">
          <a:solidFill>
            <a:schemeClr val="accent2">
              <a:hueOff val="9043837"/>
              <a:satOff val="-3430"/>
              <a:lumOff val="7092"/>
              <a:alphaOff val="0"/>
            </a:schemeClr>
          </a:solidFill>
          <a:prstDash val="solid"/>
        </a:ln>
        <a:effectLst/>
      </dsp:spPr>
      <dsp:style>
        <a:lnRef idx="1">
          <a:scrgbClr r="0" g="0" b="0"/>
        </a:lnRef>
        <a:fillRef idx="0">
          <a:scrgbClr r="0" g="0" b="0"/>
        </a:fillRef>
        <a:effectRef idx="0">
          <a:scrgbClr r="0" g="0" b="0"/>
        </a:effectRef>
        <a:fontRef idx="minor"/>
      </dsp:style>
    </dsp:sp>
    <dsp:sp modelId="{1CE068F8-9CE6-D741-A10A-6BCFADBFAEC7}">
      <dsp:nvSpPr>
        <dsp:cNvPr id="0" name=""/>
        <dsp:cNvSpPr/>
      </dsp:nvSpPr>
      <dsp:spPr>
        <a:xfrm rot="2700000">
          <a:off x="5255801" y="2055256"/>
          <a:ext cx="64955" cy="64955"/>
        </a:xfrm>
        <a:prstGeom prst="rect">
          <a:avLst/>
        </a:prstGeom>
        <a:solidFill>
          <a:schemeClr val="accent2">
            <a:hueOff val="7751862"/>
            <a:satOff val="-2940"/>
            <a:lumOff val="6079"/>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54826C93-73DB-A44D-8298-A3A435AF6551}">
      <dsp:nvSpPr>
        <dsp:cNvPr id="0" name=""/>
        <dsp:cNvSpPr/>
      </dsp:nvSpPr>
      <dsp:spPr>
        <a:xfrm rot="2700000">
          <a:off x="6011085" y="2055256"/>
          <a:ext cx="64955" cy="64955"/>
        </a:xfrm>
        <a:prstGeom prst="rect">
          <a:avLst/>
        </a:prstGeom>
        <a:solidFill>
          <a:schemeClr val="accent2">
            <a:hueOff val="9043838"/>
            <a:satOff val="-3430"/>
            <a:lumOff val="7092"/>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B17A2046-4187-094A-9284-5AFCDAD32D08}">
      <dsp:nvSpPr>
        <dsp:cNvPr id="0" name=""/>
        <dsp:cNvSpPr/>
      </dsp:nvSpPr>
      <dsp:spPr>
        <a:xfrm>
          <a:off x="6134197" y="1294395"/>
          <a:ext cx="1329299" cy="501056"/>
        </a:xfrm>
        <a:prstGeom prst="rect">
          <a:avLst/>
        </a:prstGeom>
        <a:solidFill>
          <a:schemeClr val="accent2">
            <a:hueOff val="10335815"/>
            <a:satOff val="-3920"/>
            <a:lumOff val="8105"/>
            <a:alphaOff val="0"/>
          </a:schemeClr>
        </a:solidFill>
        <a:ln w="15875" cap="flat" cmpd="sng" algn="ctr">
          <a:solidFill>
            <a:schemeClr val="accent2">
              <a:hueOff val="10335815"/>
              <a:satOff val="-3920"/>
              <a:lumOff val="8105"/>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4 – 6 July</a:t>
          </a:r>
        </a:p>
      </dsp:txBody>
      <dsp:txXfrm>
        <a:off x="6134197" y="1294395"/>
        <a:ext cx="1329299" cy="501056"/>
      </dsp:txXfrm>
    </dsp:sp>
    <dsp:sp modelId="{F606DF6B-7BD7-3443-96BD-80057C773B68}">
      <dsp:nvSpPr>
        <dsp:cNvPr id="0" name=""/>
        <dsp:cNvSpPr/>
      </dsp:nvSpPr>
      <dsp:spPr>
        <a:xfrm>
          <a:off x="6134197" y="410970"/>
          <a:ext cx="1329299" cy="883424"/>
        </a:xfrm>
        <a:prstGeom prst="rect">
          <a:avLst/>
        </a:prstGeom>
        <a:solidFill>
          <a:schemeClr val="accent2">
            <a:tint val="40000"/>
            <a:alpha val="90000"/>
            <a:hueOff val="10369916"/>
            <a:satOff val="3150"/>
            <a:lumOff val="847"/>
            <a:alphaOff val="0"/>
          </a:schemeClr>
        </a:solidFill>
        <a:ln w="15875" cap="flat" cmpd="sng" algn="ctr">
          <a:solidFill>
            <a:schemeClr val="accent2">
              <a:tint val="40000"/>
              <a:alpha val="90000"/>
              <a:hueOff val="10369916"/>
              <a:satOff val="3150"/>
              <a:lumOff val="8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LGA Conference &amp; Exhibition - Bournemouth</a:t>
          </a:r>
        </a:p>
      </dsp:txBody>
      <dsp:txXfrm>
        <a:off x="6134197" y="410970"/>
        <a:ext cx="1329299" cy="883424"/>
      </dsp:txXfrm>
    </dsp:sp>
    <dsp:sp modelId="{8010EE47-DAA6-434E-BD34-C5F80F29FA28}">
      <dsp:nvSpPr>
        <dsp:cNvPr id="0" name=""/>
        <dsp:cNvSpPr/>
      </dsp:nvSpPr>
      <dsp:spPr>
        <a:xfrm>
          <a:off x="6798846" y="1795451"/>
          <a:ext cx="0" cy="292282"/>
        </a:xfrm>
        <a:prstGeom prst="line">
          <a:avLst/>
        </a:prstGeom>
        <a:noFill/>
        <a:ln w="9525" cap="flat" cmpd="sng" algn="ctr">
          <a:solidFill>
            <a:schemeClr val="accent2">
              <a:hueOff val="10335815"/>
              <a:satOff val="-3920"/>
              <a:lumOff val="8105"/>
              <a:alphaOff val="0"/>
            </a:schemeClr>
          </a:solidFill>
          <a:prstDash val="solid"/>
        </a:ln>
        <a:effectLst/>
      </dsp:spPr>
      <dsp:style>
        <a:lnRef idx="1">
          <a:scrgbClr r="0" g="0" b="0"/>
        </a:lnRef>
        <a:fillRef idx="0">
          <a:scrgbClr r="0" g="0" b="0"/>
        </a:fillRef>
        <a:effectRef idx="0">
          <a:scrgbClr r="0" g="0" b="0"/>
        </a:effectRef>
        <a:fontRef idx="minor"/>
      </dsp:style>
    </dsp:sp>
    <dsp:sp modelId="{F9958A47-417E-5745-A9DB-7D4EEF71887F}">
      <dsp:nvSpPr>
        <dsp:cNvPr id="0" name=""/>
        <dsp:cNvSpPr/>
      </dsp:nvSpPr>
      <dsp:spPr>
        <a:xfrm>
          <a:off x="6889481" y="2380016"/>
          <a:ext cx="1329299" cy="501056"/>
        </a:xfrm>
        <a:prstGeom prst="rect">
          <a:avLst/>
        </a:prstGeom>
        <a:solidFill>
          <a:schemeClr val="accent2">
            <a:hueOff val="11627791"/>
            <a:satOff val="-4410"/>
            <a:lumOff val="9118"/>
            <a:alphaOff val="0"/>
          </a:schemeClr>
        </a:solidFill>
        <a:ln w="15875" cap="flat" cmpd="sng" algn="ctr">
          <a:solidFill>
            <a:schemeClr val="accent2">
              <a:hueOff val="11627791"/>
              <a:satOff val="-4410"/>
              <a:lumOff val="9118"/>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23 - 26 Sep</a:t>
          </a:r>
        </a:p>
      </dsp:txBody>
      <dsp:txXfrm>
        <a:off x="6889481" y="2380016"/>
        <a:ext cx="1329299" cy="501056"/>
      </dsp:txXfrm>
    </dsp:sp>
    <dsp:sp modelId="{222F9858-3B8A-5E4F-BAA2-2F72B2735D83}">
      <dsp:nvSpPr>
        <dsp:cNvPr id="0" name=""/>
        <dsp:cNvSpPr/>
      </dsp:nvSpPr>
      <dsp:spPr>
        <a:xfrm>
          <a:off x="6889481" y="2881072"/>
          <a:ext cx="1329299" cy="883424"/>
        </a:xfrm>
        <a:prstGeom prst="rect">
          <a:avLst/>
        </a:prstGeom>
        <a:solidFill>
          <a:schemeClr val="accent2">
            <a:tint val="40000"/>
            <a:alpha val="90000"/>
            <a:hueOff val="11666155"/>
            <a:satOff val="3544"/>
            <a:lumOff val="953"/>
            <a:alphaOff val="0"/>
          </a:schemeClr>
        </a:solidFill>
        <a:ln w="15875" cap="flat" cmpd="sng" algn="ctr">
          <a:solidFill>
            <a:schemeClr val="accent2">
              <a:tint val="40000"/>
              <a:alpha val="90000"/>
              <a:hueOff val="11666155"/>
              <a:satOff val="3544"/>
              <a:lumOff val="9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Liberal Democrat Party Conference - Bournemouth</a:t>
          </a:r>
        </a:p>
      </dsp:txBody>
      <dsp:txXfrm>
        <a:off x="6889481" y="2881072"/>
        <a:ext cx="1329299" cy="883424"/>
      </dsp:txXfrm>
    </dsp:sp>
    <dsp:sp modelId="{58301CE9-E04C-6B4D-B2E1-08A3091CDB32}">
      <dsp:nvSpPr>
        <dsp:cNvPr id="0" name=""/>
        <dsp:cNvSpPr/>
      </dsp:nvSpPr>
      <dsp:spPr>
        <a:xfrm>
          <a:off x="7554130" y="2087734"/>
          <a:ext cx="0" cy="292282"/>
        </a:xfrm>
        <a:prstGeom prst="line">
          <a:avLst/>
        </a:prstGeom>
        <a:noFill/>
        <a:ln w="9525" cap="flat" cmpd="sng" algn="ctr">
          <a:solidFill>
            <a:schemeClr val="accent2">
              <a:hueOff val="11627791"/>
              <a:satOff val="-4410"/>
              <a:lumOff val="9118"/>
              <a:alphaOff val="0"/>
            </a:schemeClr>
          </a:solidFill>
          <a:prstDash val="solid"/>
        </a:ln>
        <a:effectLst/>
      </dsp:spPr>
      <dsp:style>
        <a:lnRef idx="1">
          <a:scrgbClr r="0" g="0" b="0"/>
        </a:lnRef>
        <a:fillRef idx="0">
          <a:scrgbClr r="0" g="0" b="0"/>
        </a:fillRef>
        <a:effectRef idx="0">
          <a:scrgbClr r="0" g="0" b="0"/>
        </a:effectRef>
        <a:fontRef idx="minor"/>
      </dsp:style>
    </dsp:sp>
    <dsp:sp modelId="{6CB0DDF0-9C9F-4242-8257-8C8F404D277E}">
      <dsp:nvSpPr>
        <dsp:cNvPr id="0" name=""/>
        <dsp:cNvSpPr/>
      </dsp:nvSpPr>
      <dsp:spPr>
        <a:xfrm rot="2700000">
          <a:off x="6766369" y="2055256"/>
          <a:ext cx="64955" cy="64955"/>
        </a:xfrm>
        <a:prstGeom prst="rect">
          <a:avLst/>
        </a:prstGeom>
        <a:solidFill>
          <a:schemeClr val="accent2">
            <a:hueOff val="4651117"/>
            <a:satOff val="-1764"/>
            <a:lumOff val="3647"/>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7F32D82-666E-414D-87B0-C7F1383889C2}">
      <dsp:nvSpPr>
        <dsp:cNvPr id="0" name=""/>
        <dsp:cNvSpPr/>
      </dsp:nvSpPr>
      <dsp:spPr>
        <a:xfrm rot="2700000">
          <a:off x="7521653" y="2055256"/>
          <a:ext cx="64955" cy="64955"/>
        </a:xfrm>
        <a:prstGeom prst="rect">
          <a:avLst/>
        </a:prstGeom>
        <a:solidFill>
          <a:schemeClr val="accent2">
            <a:hueOff val="7751862"/>
            <a:satOff val="-2940"/>
            <a:lumOff val="6079"/>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9F1A7FBE-FB08-3647-AEAF-ABC39390E912}">
      <dsp:nvSpPr>
        <dsp:cNvPr id="0" name=""/>
        <dsp:cNvSpPr/>
      </dsp:nvSpPr>
      <dsp:spPr>
        <a:xfrm>
          <a:off x="7644765" y="1294395"/>
          <a:ext cx="1329299" cy="501056"/>
        </a:xfrm>
        <a:prstGeom prst="rect">
          <a:avLst/>
        </a:prstGeom>
        <a:solidFill>
          <a:schemeClr val="accent2">
            <a:hueOff val="12919767"/>
            <a:satOff val="-4900"/>
            <a:lumOff val="10132"/>
            <a:alphaOff val="0"/>
          </a:schemeClr>
        </a:solidFill>
        <a:ln w="15875" cap="flat" cmpd="sng" algn="ctr">
          <a:solidFill>
            <a:schemeClr val="accent2">
              <a:hueOff val="12919767"/>
              <a:satOff val="-4900"/>
              <a:lumOff val="10132"/>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8 – 11 Oct</a:t>
          </a:r>
        </a:p>
      </dsp:txBody>
      <dsp:txXfrm>
        <a:off x="7644765" y="1294395"/>
        <a:ext cx="1329299" cy="501056"/>
      </dsp:txXfrm>
    </dsp:sp>
    <dsp:sp modelId="{2A9D4360-CDE8-014D-AC25-DF6F5588B2CF}">
      <dsp:nvSpPr>
        <dsp:cNvPr id="0" name=""/>
        <dsp:cNvSpPr/>
      </dsp:nvSpPr>
      <dsp:spPr>
        <a:xfrm>
          <a:off x="7644765" y="568724"/>
          <a:ext cx="1329299" cy="725670"/>
        </a:xfrm>
        <a:prstGeom prst="rect">
          <a:avLst/>
        </a:prstGeom>
        <a:solidFill>
          <a:schemeClr val="accent2">
            <a:tint val="40000"/>
            <a:alpha val="90000"/>
            <a:hueOff val="12962394"/>
            <a:satOff val="3938"/>
            <a:lumOff val="1059"/>
            <a:alphaOff val="0"/>
          </a:schemeClr>
        </a:solidFill>
        <a:ln w="15875" cap="flat" cmpd="sng" algn="ctr">
          <a:solidFill>
            <a:schemeClr val="accent2">
              <a:tint val="40000"/>
              <a:alpha val="90000"/>
              <a:hueOff val="12962394"/>
              <a:satOff val="3938"/>
              <a:lumOff val="10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Labour Party Conference - Liverpool</a:t>
          </a:r>
        </a:p>
      </dsp:txBody>
      <dsp:txXfrm>
        <a:off x="7644765" y="568724"/>
        <a:ext cx="1329299" cy="725670"/>
      </dsp:txXfrm>
    </dsp:sp>
    <dsp:sp modelId="{B0CCE6CA-1F09-3C4C-8307-B99868E9B0E5}">
      <dsp:nvSpPr>
        <dsp:cNvPr id="0" name=""/>
        <dsp:cNvSpPr/>
      </dsp:nvSpPr>
      <dsp:spPr>
        <a:xfrm>
          <a:off x="8309414" y="1795451"/>
          <a:ext cx="0" cy="292282"/>
        </a:xfrm>
        <a:prstGeom prst="line">
          <a:avLst/>
        </a:prstGeom>
        <a:noFill/>
        <a:ln w="9525" cap="flat" cmpd="sng" algn="ctr">
          <a:solidFill>
            <a:schemeClr val="accent2">
              <a:hueOff val="12919767"/>
              <a:satOff val="-4900"/>
              <a:lumOff val="10132"/>
              <a:alphaOff val="0"/>
            </a:schemeClr>
          </a:solidFill>
          <a:prstDash val="solid"/>
        </a:ln>
        <a:effectLst/>
      </dsp:spPr>
      <dsp:style>
        <a:lnRef idx="1">
          <a:scrgbClr r="0" g="0" b="0"/>
        </a:lnRef>
        <a:fillRef idx="0">
          <a:scrgbClr r="0" g="0" b="0"/>
        </a:fillRef>
        <a:effectRef idx="0">
          <a:scrgbClr r="0" g="0" b="0"/>
        </a:effectRef>
        <a:fontRef idx="minor"/>
      </dsp:style>
    </dsp:sp>
    <dsp:sp modelId="{3AB07F51-EAA2-0E42-8AC5-3A71161B3358}">
      <dsp:nvSpPr>
        <dsp:cNvPr id="0" name=""/>
        <dsp:cNvSpPr/>
      </dsp:nvSpPr>
      <dsp:spPr>
        <a:xfrm>
          <a:off x="8400049" y="2380016"/>
          <a:ext cx="1329299" cy="501056"/>
        </a:xfrm>
        <a:prstGeom prst="rect">
          <a:avLst/>
        </a:prstGeom>
        <a:solidFill>
          <a:schemeClr val="accent2">
            <a:hueOff val="14211745"/>
            <a:satOff val="-5390"/>
            <a:lumOff val="11145"/>
            <a:alphaOff val="0"/>
          </a:schemeClr>
        </a:solidFill>
        <a:ln w="15875" cap="flat" cmpd="sng" algn="ctr">
          <a:solidFill>
            <a:schemeClr val="accent2">
              <a:hueOff val="14211745"/>
              <a:satOff val="-5390"/>
              <a:lumOff val="11145"/>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GB" sz="1400" kern="1200" dirty="0"/>
            <a:t>1 – 2 Nov</a:t>
          </a:r>
        </a:p>
      </dsp:txBody>
      <dsp:txXfrm>
        <a:off x="8400049" y="2380016"/>
        <a:ext cx="1329299" cy="501056"/>
      </dsp:txXfrm>
    </dsp:sp>
    <dsp:sp modelId="{BAE3345A-D7D9-EE4F-B3BC-FA6BC3332851}">
      <dsp:nvSpPr>
        <dsp:cNvPr id="0" name=""/>
        <dsp:cNvSpPr/>
      </dsp:nvSpPr>
      <dsp:spPr>
        <a:xfrm>
          <a:off x="8400049" y="2881072"/>
          <a:ext cx="1329299" cy="883424"/>
        </a:xfrm>
        <a:prstGeom prst="rect">
          <a:avLst/>
        </a:prstGeom>
        <a:solidFill>
          <a:schemeClr val="accent2">
            <a:tint val="40000"/>
            <a:alpha val="90000"/>
            <a:hueOff val="14258634"/>
            <a:satOff val="4331"/>
            <a:lumOff val="1165"/>
            <a:alphaOff val="0"/>
          </a:schemeClr>
        </a:solidFill>
        <a:ln w="15875" cap="flat" cmpd="sng" algn="ctr">
          <a:solidFill>
            <a:schemeClr val="accent2">
              <a:tint val="40000"/>
              <a:alpha val="90000"/>
              <a:hueOff val="14258634"/>
              <a:satOff val="4331"/>
              <a:lumOff val="116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GB" sz="1200" kern="1200" dirty="0"/>
            <a:t>Annual Conference &amp; AGM - Sunderland</a:t>
          </a:r>
        </a:p>
      </dsp:txBody>
      <dsp:txXfrm>
        <a:off x="8400049" y="2881072"/>
        <a:ext cx="1329299" cy="883424"/>
      </dsp:txXfrm>
    </dsp:sp>
    <dsp:sp modelId="{86289190-29AD-6C4D-8217-3097A509FE77}">
      <dsp:nvSpPr>
        <dsp:cNvPr id="0" name=""/>
        <dsp:cNvSpPr/>
      </dsp:nvSpPr>
      <dsp:spPr>
        <a:xfrm>
          <a:off x="9064698" y="2087734"/>
          <a:ext cx="0" cy="292282"/>
        </a:xfrm>
        <a:prstGeom prst="line">
          <a:avLst/>
        </a:prstGeom>
        <a:noFill/>
        <a:ln w="9525" cap="flat" cmpd="sng" algn="ctr">
          <a:solidFill>
            <a:schemeClr val="accent2">
              <a:hueOff val="14211745"/>
              <a:satOff val="-5390"/>
              <a:lumOff val="11145"/>
              <a:alphaOff val="0"/>
            </a:schemeClr>
          </a:solidFill>
          <a:prstDash val="solid"/>
        </a:ln>
        <a:effectLst/>
      </dsp:spPr>
      <dsp:style>
        <a:lnRef idx="1">
          <a:scrgbClr r="0" g="0" b="0"/>
        </a:lnRef>
        <a:fillRef idx="0">
          <a:scrgbClr r="0" g="0" b="0"/>
        </a:fillRef>
        <a:effectRef idx="0">
          <a:scrgbClr r="0" g="0" b="0"/>
        </a:effectRef>
        <a:fontRef idx="minor"/>
      </dsp:style>
    </dsp:sp>
    <dsp:sp modelId="{FBB9A12B-25E8-774E-9FA6-F6B9916DF43A}">
      <dsp:nvSpPr>
        <dsp:cNvPr id="0" name=""/>
        <dsp:cNvSpPr/>
      </dsp:nvSpPr>
      <dsp:spPr>
        <a:xfrm rot="2700000">
          <a:off x="8276937" y="2055256"/>
          <a:ext cx="64955" cy="64955"/>
        </a:xfrm>
        <a:prstGeom prst="rect">
          <a:avLst/>
        </a:prstGeom>
        <a:solidFill>
          <a:schemeClr val="accent2">
            <a:hueOff val="9302234"/>
            <a:satOff val="-3528"/>
            <a:lumOff val="7295"/>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E1F9973-8406-654E-B059-D856D479A4C2}">
      <dsp:nvSpPr>
        <dsp:cNvPr id="0" name=""/>
        <dsp:cNvSpPr/>
      </dsp:nvSpPr>
      <dsp:spPr>
        <a:xfrm rot="2700000">
          <a:off x="9032221" y="2055256"/>
          <a:ext cx="64955" cy="64955"/>
        </a:xfrm>
        <a:prstGeom prst="rect">
          <a:avLst/>
        </a:prstGeom>
        <a:solidFill>
          <a:schemeClr val="accent2">
            <a:hueOff val="13953351"/>
            <a:satOff val="-5292"/>
            <a:lumOff val="10942"/>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BC4A9AC-B817-5846-9DCF-C19F6A726A2F}">
      <dsp:nvSpPr>
        <dsp:cNvPr id="0" name=""/>
        <dsp:cNvSpPr/>
      </dsp:nvSpPr>
      <dsp:spPr>
        <a:xfrm>
          <a:off x="9155333" y="1294395"/>
          <a:ext cx="1329299" cy="501056"/>
        </a:xfrm>
        <a:prstGeom prst="rect">
          <a:avLst/>
        </a:prstGeom>
        <a:solidFill>
          <a:schemeClr val="accent2">
            <a:hueOff val="15503721"/>
            <a:satOff val="-5880"/>
            <a:lumOff val="12158"/>
            <a:alphaOff val="0"/>
          </a:schemeClr>
        </a:solidFill>
        <a:ln w="15875" cap="flat" cmpd="sng" algn="ctr">
          <a:solidFill>
            <a:schemeClr val="accent2">
              <a:hueOff val="15503721"/>
              <a:satOff val="-5880"/>
              <a:lumOff val="12158"/>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12 – 14 March 2024</a:t>
          </a:r>
        </a:p>
      </dsp:txBody>
      <dsp:txXfrm>
        <a:off x="9155333" y="1294395"/>
        <a:ext cx="1329299" cy="501056"/>
      </dsp:txXfrm>
    </dsp:sp>
    <dsp:sp modelId="{68119E94-AB77-2543-9A91-62A8BE8EF8A9}">
      <dsp:nvSpPr>
        <dsp:cNvPr id="0" name=""/>
        <dsp:cNvSpPr/>
      </dsp:nvSpPr>
      <dsp:spPr>
        <a:xfrm>
          <a:off x="9155333" y="568724"/>
          <a:ext cx="1329299" cy="725670"/>
        </a:xfrm>
        <a:prstGeom prst="rect">
          <a:avLst/>
        </a:prstGeom>
        <a:solidFill>
          <a:schemeClr val="accent2">
            <a:tint val="40000"/>
            <a:alpha val="90000"/>
            <a:hueOff val="15554874"/>
            <a:satOff val="4725"/>
            <a:lumOff val="1271"/>
            <a:alphaOff val="0"/>
          </a:schemeClr>
        </a:solidFill>
        <a:ln w="15875" cap="flat" cmpd="sng" algn="ctr">
          <a:solidFill>
            <a:schemeClr val="accent2">
              <a:tint val="40000"/>
              <a:alpha val="90000"/>
              <a:hueOff val="15554874"/>
              <a:satOff val="4725"/>
              <a:lumOff val="12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Study Visit to  Emilia Romagna </a:t>
          </a:r>
        </a:p>
      </dsp:txBody>
      <dsp:txXfrm>
        <a:off x="9155333" y="568724"/>
        <a:ext cx="1329299" cy="725670"/>
      </dsp:txXfrm>
    </dsp:sp>
    <dsp:sp modelId="{D142D88B-DF6F-F649-AA50-ED6C02EA24F5}">
      <dsp:nvSpPr>
        <dsp:cNvPr id="0" name=""/>
        <dsp:cNvSpPr/>
      </dsp:nvSpPr>
      <dsp:spPr>
        <a:xfrm>
          <a:off x="9819982" y="1795451"/>
          <a:ext cx="0" cy="292282"/>
        </a:xfrm>
        <a:prstGeom prst="line">
          <a:avLst/>
        </a:prstGeom>
        <a:noFill/>
        <a:ln w="9525" cap="flat" cmpd="sng" algn="ctr">
          <a:solidFill>
            <a:schemeClr val="accent2">
              <a:hueOff val="15503721"/>
              <a:satOff val="-5880"/>
              <a:lumOff val="12158"/>
              <a:alphaOff val="0"/>
            </a:schemeClr>
          </a:solidFill>
          <a:prstDash val="solid"/>
        </a:ln>
        <a:effectLst/>
      </dsp:spPr>
      <dsp:style>
        <a:lnRef idx="1">
          <a:scrgbClr r="0" g="0" b="0"/>
        </a:lnRef>
        <a:fillRef idx="0">
          <a:scrgbClr r="0" g="0" b="0"/>
        </a:fillRef>
        <a:effectRef idx="0">
          <a:scrgbClr r="0" g="0" b="0"/>
        </a:effectRef>
        <a:fontRef idx="minor"/>
      </dsp:style>
    </dsp:sp>
    <dsp:sp modelId="{CD10FE22-FBA6-BB46-A27B-AB4C3EB27E49}">
      <dsp:nvSpPr>
        <dsp:cNvPr id="0" name=""/>
        <dsp:cNvSpPr/>
      </dsp:nvSpPr>
      <dsp:spPr>
        <a:xfrm rot="2700000">
          <a:off x="9787505" y="2055256"/>
          <a:ext cx="64955" cy="64955"/>
        </a:xfrm>
        <a:prstGeom prst="rect">
          <a:avLst/>
        </a:prstGeom>
        <a:solidFill>
          <a:schemeClr val="accent2">
            <a:hueOff val="10852606"/>
            <a:satOff val="-4116"/>
            <a:lumOff val="8511"/>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DB2701-FB1B-48D3-95E1-5744B2BEE174}">
      <dsp:nvSpPr>
        <dsp:cNvPr id="0" name=""/>
        <dsp:cNvSpPr/>
      </dsp:nvSpPr>
      <dsp:spPr>
        <a:xfrm>
          <a:off x="0" y="531"/>
          <a:ext cx="10515600" cy="124293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D582B7-16D1-4A7F-A23C-B2BBF89E4666}">
      <dsp:nvSpPr>
        <dsp:cNvPr id="0" name=""/>
        <dsp:cNvSpPr/>
      </dsp:nvSpPr>
      <dsp:spPr>
        <a:xfrm>
          <a:off x="375988" y="280191"/>
          <a:ext cx="683614" cy="683614"/>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067D37-6EF0-4EF0-834E-E6B6AFC4717E}">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en-GB" sz="2300" kern="1200" dirty="0"/>
            <a:t>Member led projects to find co-operative policy solutions to the challenges facing local government.  </a:t>
          </a:r>
          <a:br>
            <a:rPr lang="en-GB" sz="2300" kern="1200" dirty="0"/>
          </a:br>
          <a:r>
            <a:rPr lang="en-GB" sz="2300" kern="1200" dirty="0"/>
            <a:t>Open to all ideas, the more innovative the better!</a:t>
          </a:r>
          <a:endParaRPr lang="en-US" sz="2300" kern="1200" dirty="0"/>
        </a:p>
      </dsp:txBody>
      <dsp:txXfrm>
        <a:off x="1435590" y="531"/>
        <a:ext cx="9080009" cy="1242935"/>
      </dsp:txXfrm>
    </dsp:sp>
    <dsp:sp modelId="{C7FBC6F2-C4A4-471D-8719-573EB68611CC}">
      <dsp:nvSpPr>
        <dsp:cNvPr id="0" name=""/>
        <dsp:cNvSpPr/>
      </dsp:nvSpPr>
      <dsp:spPr>
        <a:xfrm>
          <a:off x="0" y="1554201"/>
          <a:ext cx="10515600" cy="1242935"/>
        </a:xfrm>
        <a:prstGeom prst="roundRect">
          <a:avLst>
            <a:gd name="adj" fmla="val 1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dsp:style>
    </dsp:sp>
    <dsp:sp modelId="{34336EB9-FD2C-4777-84A1-2B4422F5D5B5}">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EC92EF-818B-4318-906C-F3D2431DF91F}">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en-GB" sz="2300" kern="1200"/>
            <a:t>Policy Labs - </a:t>
          </a:r>
          <a:r>
            <a:rPr lang="en-GB" sz="2300" b="0" i="0" kern="1200"/>
            <a:t>more significant collaborative pieces of work that CCIN members work on together and eligible for between £10,000 - £20,000 of funding.</a:t>
          </a:r>
          <a:endParaRPr lang="en-US" sz="2300" kern="1200"/>
        </a:p>
      </dsp:txBody>
      <dsp:txXfrm>
        <a:off x="1435590" y="1554201"/>
        <a:ext cx="9080009" cy="1242935"/>
      </dsp:txXfrm>
    </dsp:sp>
    <dsp:sp modelId="{B36A8692-124E-5342-918D-9D835E04EE17}">
      <dsp:nvSpPr>
        <dsp:cNvPr id="0" name=""/>
        <dsp:cNvSpPr/>
      </dsp:nvSpPr>
      <dsp:spPr>
        <a:xfrm>
          <a:off x="0" y="3107870"/>
          <a:ext cx="10515600" cy="1242935"/>
        </a:xfrm>
        <a:prstGeom prst="roundRect">
          <a:avLst>
            <a:gd name="adj" fmla="val 1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dsp:style>
    </dsp:sp>
    <dsp:sp modelId="{06753C9A-961D-254D-A0D4-AB0C1130FBEC}">
      <dsp:nvSpPr>
        <dsp:cNvPr id="0" name=""/>
        <dsp:cNvSpPr/>
      </dsp:nvSpPr>
      <dsp:spPr>
        <a:xfrm>
          <a:off x="375988" y="3387531"/>
          <a:ext cx="683614" cy="683614"/>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11E4CA-2AC9-BD4B-97BA-1AA36A64C92B}">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en-GB" sz="2300" kern="1200" dirty="0"/>
            <a:t>Policy Prototypes - </a:t>
          </a:r>
          <a:r>
            <a:rPr lang="en-GB" sz="2300" b="0" i="0" kern="1200" dirty="0"/>
            <a:t>smaller projects delivered in a specific locality on behalf of the Network and eligible for up to £2,000 of funding.</a:t>
          </a:r>
          <a:endParaRPr lang="en-GB" sz="2300" kern="1200" dirty="0"/>
        </a:p>
      </dsp:txBody>
      <dsp:txXfrm>
        <a:off x="1435590" y="3107870"/>
        <a:ext cx="9080009" cy="124293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D731AA-1FA6-1A47-98B8-AC5CA5F3950F}">
      <dsp:nvSpPr>
        <dsp:cNvPr id="0" name=""/>
        <dsp:cNvSpPr/>
      </dsp:nvSpPr>
      <dsp:spPr>
        <a:xfrm>
          <a:off x="0" y="38079"/>
          <a:ext cx="10515600" cy="10073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GB" sz="4200" kern="1200"/>
            <a:t>Policy Labs – </a:t>
          </a:r>
          <a:endParaRPr lang="en-US" sz="4200" kern="1200"/>
        </a:p>
      </dsp:txBody>
      <dsp:txXfrm>
        <a:off x="49176" y="87255"/>
        <a:ext cx="10417248" cy="909018"/>
      </dsp:txXfrm>
    </dsp:sp>
    <dsp:sp modelId="{7E372C3C-B981-8E4D-AAA2-60C72955B956}">
      <dsp:nvSpPr>
        <dsp:cNvPr id="0" name=""/>
        <dsp:cNvSpPr/>
      </dsp:nvSpPr>
      <dsp:spPr>
        <a:xfrm>
          <a:off x="0" y="1045449"/>
          <a:ext cx="10515600" cy="1130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53340" rIns="298704" bIns="53340" numCol="1" spcCol="1270" anchor="t" anchorCtr="0">
          <a:noAutofit/>
        </a:bodyPr>
        <a:lstStyle/>
        <a:p>
          <a:pPr marL="285750" lvl="1" indent="-285750" algn="l" defTabSz="1466850">
            <a:lnSpc>
              <a:spcPct val="90000"/>
            </a:lnSpc>
            <a:spcBef>
              <a:spcPct val="0"/>
            </a:spcBef>
            <a:spcAft>
              <a:spcPct val="20000"/>
            </a:spcAft>
            <a:buChar char="•"/>
          </a:pPr>
          <a:r>
            <a:rPr lang="en-GB" sz="3300" kern="1200" dirty="0"/>
            <a:t>£60k total budget</a:t>
          </a:r>
          <a:endParaRPr lang="en-US" sz="3300" kern="1200" dirty="0"/>
        </a:p>
        <a:p>
          <a:pPr marL="285750" lvl="1" indent="-285750" algn="l" defTabSz="1466850">
            <a:lnSpc>
              <a:spcPct val="90000"/>
            </a:lnSpc>
            <a:spcBef>
              <a:spcPct val="0"/>
            </a:spcBef>
            <a:spcAft>
              <a:spcPct val="20000"/>
            </a:spcAft>
            <a:buChar char="•"/>
          </a:pPr>
          <a:r>
            <a:rPr lang="en-GB" sz="3300" kern="1200" dirty="0"/>
            <a:t>24 months to deliver</a:t>
          </a:r>
          <a:endParaRPr lang="en-US" sz="3300" kern="1200" dirty="0"/>
        </a:p>
      </dsp:txBody>
      <dsp:txXfrm>
        <a:off x="0" y="1045449"/>
        <a:ext cx="10515600" cy="1130220"/>
      </dsp:txXfrm>
    </dsp:sp>
    <dsp:sp modelId="{E7F694A0-9129-0542-ACAD-5B00D73324F7}">
      <dsp:nvSpPr>
        <dsp:cNvPr id="0" name=""/>
        <dsp:cNvSpPr/>
      </dsp:nvSpPr>
      <dsp:spPr>
        <a:xfrm>
          <a:off x="0" y="2175669"/>
          <a:ext cx="10515600" cy="10073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GB" sz="4200" kern="1200"/>
            <a:t>Policy Prototypes – </a:t>
          </a:r>
          <a:endParaRPr lang="en-US" sz="4200" kern="1200"/>
        </a:p>
      </dsp:txBody>
      <dsp:txXfrm>
        <a:off x="49176" y="2224845"/>
        <a:ext cx="10417248" cy="909018"/>
      </dsp:txXfrm>
    </dsp:sp>
    <dsp:sp modelId="{4D04C661-470F-2E43-ACE0-AF7DA7DF4233}">
      <dsp:nvSpPr>
        <dsp:cNvPr id="0" name=""/>
        <dsp:cNvSpPr/>
      </dsp:nvSpPr>
      <dsp:spPr>
        <a:xfrm>
          <a:off x="0" y="3183039"/>
          <a:ext cx="10515600" cy="1130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53340" rIns="298704" bIns="53340" numCol="1" spcCol="1270" anchor="t" anchorCtr="0">
          <a:noAutofit/>
        </a:bodyPr>
        <a:lstStyle/>
        <a:p>
          <a:pPr marL="285750" lvl="1" indent="-285750" algn="l" defTabSz="1466850">
            <a:lnSpc>
              <a:spcPct val="90000"/>
            </a:lnSpc>
            <a:spcBef>
              <a:spcPct val="0"/>
            </a:spcBef>
            <a:spcAft>
              <a:spcPct val="20000"/>
            </a:spcAft>
            <a:buChar char="•"/>
          </a:pPr>
          <a:r>
            <a:rPr lang="en-GB" sz="3300" kern="1200" dirty="0"/>
            <a:t>£15k total budget</a:t>
          </a:r>
          <a:endParaRPr lang="en-US" sz="3300" kern="1200" dirty="0"/>
        </a:p>
        <a:p>
          <a:pPr marL="285750" lvl="1" indent="-285750" algn="l" defTabSz="1466850">
            <a:lnSpc>
              <a:spcPct val="90000"/>
            </a:lnSpc>
            <a:spcBef>
              <a:spcPct val="0"/>
            </a:spcBef>
            <a:spcAft>
              <a:spcPct val="20000"/>
            </a:spcAft>
            <a:buChar char="•"/>
          </a:pPr>
          <a:r>
            <a:rPr lang="en-GB" sz="3300" kern="1200" dirty="0"/>
            <a:t>12 months to deliver</a:t>
          </a:r>
          <a:endParaRPr lang="en-US" sz="3300" kern="1200" dirty="0"/>
        </a:p>
      </dsp:txBody>
      <dsp:txXfrm>
        <a:off x="0" y="3183039"/>
        <a:ext cx="10515600" cy="11302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4BBE0E-385B-F94E-A950-107436CCC9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AF1476-F96A-C44E-90EE-AA70C3B1BA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180C82F-2B46-6C43-B593-98084F6FF3E6}" type="datetimeFigureOut">
              <a:rPr lang="en-US" smtClean="0"/>
              <a:t>2/18/25</a:t>
            </a:fld>
            <a:endParaRPr lang="en-US"/>
          </a:p>
        </p:txBody>
      </p:sp>
      <p:sp>
        <p:nvSpPr>
          <p:cNvPr id="4" name="Footer Placeholder 3">
            <a:extLst>
              <a:ext uri="{FF2B5EF4-FFF2-40B4-BE49-F238E27FC236}">
                <a16:creationId xmlns:a16="http://schemas.microsoft.com/office/drawing/2014/main" id="{F7A645B6-3DE1-2F4F-BB98-2A3B0C76C8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5F93C4-6F07-824F-86D2-6F2305BB7ED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3EA4CB-8749-8B42-A086-754F728BC0A2}" type="slidenum">
              <a:rPr lang="en-US" smtClean="0"/>
              <a:t>‹#›</a:t>
            </a:fld>
            <a:endParaRPr lang="en-US"/>
          </a:p>
        </p:txBody>
      </p:sp>
    </p:spTree>
    <p:extLst>
      <p:ext uri="{BB962C8B-B14F-4D97-AF65-F5344CB8AC3E}">
        <p14:creationId xmlns:p14="http://schemas.microsoft.com/office/powerpoint/2010/main" val="2809540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7A0812-B966-D746-934E-41E476A6C17B}" type="datetimeFigureOut">
              <a:rPr lang="en-US" smtClean="0"/>
              <a:t>2/18/25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973714-7447-E04E-A3B1-0A07A3ABEBE2}" type="slidenum">
              <a:rPr lang="en-US" smtClean="0"/>
              <a:t>‹#›</a:t>
            </a:fld>
            <a:endParaRPr lang="en-US"/>
          </a:p>
        </p:txBody>
      </p:sp>
    </p:spTree>
    <p:extLst>
      <p:ext uri="{BB962C8B-B14F-4D97-AF65-F5344CB8AC3E}">
        <p14:creationId xmlns:p14="http://schemas.microsoft.com/office/powerpoint/2010/main" val="3363698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F3CB4-C63B-6F80-BD29-7DFF1F5C43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C17583-0C9C-CB58-FE05-60C29F3CE1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D300B5-1BFA-74A1-13D3-4868AB99366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E130B3C-65F8-3716-E877-745AF86354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9064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403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756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40EE7-5640-CB03-4720-CD629C0868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E299B1-3791-80A3-AF8B-9391E26A8F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78C4C3-E5B6-904F-43F3-4B85FB239BD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8963779-8511-18A5-D28C-FA0544913F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412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753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1F35F-4826-B1EC-25D3-150A7FA6D0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B6DDF4-445F-8E3A-8CED-B62A0BD51C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060E86-C123-4025-D565-B804926E007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E0BA4D6-7DF2-C921-4FD6-E08591B98E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1859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7310B-13B0-6784-6497-7B1A91A1F2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A6B75A-CD42-E824-98CF-A3AF18176A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D87F33-75E0-0888-03BE-68B56CC25AF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D987E52-5F69-108D-B089-7E28FC91F1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9234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205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814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For Policy Labs</a:t>
            </a: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We recommend engaging a minimum of </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three</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other CCIN members to create a working group to support the development of your project. </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We welcome applications from all Members, but the application must be submitted and overseen by a Full Member Council.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Members will have up to two years to deliver a Policy Lab.  Applications will be considered for funding of up to </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£20,000,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dependent on their scale and ambition.</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Policy Prototypes are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smaller projects for members who want to deliver in their locality on behalf of the Network.  This funding is available to councils of all sizes, Opposition Groups and Minority Administrations. Members will have up to nine months to deliver a Policy Prototype. Applications will be considered for funding of up to </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£2,000</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879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634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6B4B2-0647-BD44-AD46-B4FA3F70C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070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3"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F02DF9-F568-4784-AA66-1341F5CAFDB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020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82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966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862769"/>
          </a:xfrm>
        </p:spPr>
        <p:txBody>
          <a:bodyPr/>
          <a:lstStyle/>
          <a:p>
            <a:endParaRPr lang="en-GB" dirty="0"/>
          </a:p>
        </p:txBody>
      </p:sp>
    </p:spTree>
    <p:extLst>
      <p:ext uri="{BB962C8B-B14F-4D97-AF65-F5344CB8AC3E}">
        <p14:creationId xmlns:p14="http://schemas.microsoft.com/office/powerpoint/2010/main" val="2847679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283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884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756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981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3.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4.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5.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C25B1-87A8-7C40-9AFC-E0327BE1A9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1874FC-8C32-CE4A-AC3A-2970135A9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6E14BD-F29C-BC4D-944D-09DFDD95CF81}"/>
              </a:ext>
            </a:extLst>
          </p:cNvPr>
          <p:cNvSpPr>
            <a:spLocks noGrp="1"/>
          </p:cNvSpPr>
          <p:nvPr>
            <p:ph type="dt" sz="half" idx="10"/>
          </p:nvPr>
        </p:nvSpPr>
        <p:spPr/>
        <p:txBody>
          <a:bodyPr/>
          <a:lstStyle/>
          <a:p>
            <a:fld id="{1BB9F5F2-4FE5-8B40-ABC3-B88F417DB2F7}" type="datetimeFigureOut">
              <a:rPr lang="en-US" smtClean="0"/>
              <a:t>2/18/25</a:t>
            </a:fld>
            <a:endParaRPr lang="en-US"/>
          </a:p>
        </p:txBody>
      </p:sp>
      <p:sp>
        <p:nvSpPr>
          <p:cNvPr id="5" name="Footer Placeholder 4">
            <a:extLst>
              <a:ext uri="{FF2B5EF4-FFF2-40B4-BE49-F238E27FC236}">
                <a16:creationId xmlns:a16="http://schemas.microsoft.com/office/drawing/2014/main" id="{50B757FB-D81C-754A-9BA0-DEC4E0A9A7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33E116-7A7E-374F-B4C4-8FF7182BAF1A}"/>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2176254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36B74-C83B-C446-8F98-B7FA2FA3E7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AEF5BF-4E2E-0C47-8138-10408C322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EBA404-E1B3-2040-B79F-0A3FFCF5E070}"/>
              </a:ext>
            </a:extLst>
          </p:cNvPr>
          <p:cNvSpPr>
            <a:spLocks noGrp="1"/>
          </p:cNvSpPr>
          <p:nvPr>
            <p:ph type="dt" sz="half" idx="10"/>
          </p:nvPr>
        </p:nvSpPr>
        <p:spPr/>
        <p:txBody>
          <a:bodyPr/>
          <a:lstStyle/>
          <a:p>
            <a:fld id="{1BB9F5F2-4FE5-8B40-ABC3-B88F417DB2F7}" type="datetimeFigureOut">
              <a:rPr lang="en-US" smtClean="0"/>
              <a:t>2/18/25</a:t>
            </a:fld>
            <a:endParaRPr lang="en-US"/>
          </a:p>
        </p:txBody>
      </p:sp>
      <p:sp>
        <p:nvSpPr>
          <p:cNvPr id="5" name="Footer Placeholder 4">
            <a:extLst>
              <a:ext uri="{FF2B5EF4-FFF2-40B4-BE49-F238E27FC236}">
                <a16:creationId xmlns:a16="http://schemas.microsoft.com/office/drawing/2014/main" id="{3B014EC7-E2DD-F149-A257-E4886CB62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CD605-EBCB-654D-B22F-C4BFB0B1FC5D}"/>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647526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532E69-62E6-2041-BB2E-C554024BC6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66CA3A-1A13-5940-A906-CB46581447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F637AC-E96B-914A-AAAF-07C8FD1EA7B7}"/>
              </a:ext>
            </a:extLst>
          </p:cNvPr>
          <p:cNvSpPr>
            <a:spLocks noGrp="1"/>
          </p:cNvSpPr>
          <p:nvPr>
            <p:ph type="dt" sz="half" idx="10"/>
          </p:nvPr>
        </p:nvSpPr>
        <p:spPr/>
        <p:txBody>
          <a:bodyPr/>
          <a:lstStyle/>
          <a:p>
            <a:fld id="{1BB9F5F2-4FE5-8B40-ABC3-B88F417DB2F7}" type="datetimeFigureOut">
              <a:rPr lang="en-US" smtClean="0"/>
              <a:t>2/18/25</a:t>
            </a:fld>
            <a:endParaRPr lang="en-US"/>
          </a:p>
        </p:txBody>
      </p:sp>
      <p:sp>
        <p:nvSpPr>
          <p:cNvPr id="5" name="Footer Placeholder 4">
            <a:extLst>
              <a:ext uri="{FF2B5EF4-FFF2-40B4-BE49-F238E27FC236}">
                <a16:creationId xmlns:a16="http://schemas.microsoft.com/office/drawing/2014/main" id="{C868BFC1-21B1-034B-B5A8-02A77C458F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D0F3EC-5482-7541-8567-C829ECFDDD89}"/>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1441028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88E43B39-F5C2-884B-A5B3-92C96073988E}" type="datetimeFigureOut">
              <a:rPr lang="en-US" smtClean="0"/>
              <a:t>2/18/25</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947628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43B39-F5C2-884B-A5B3-92C96073988E}" type="datetimeFigureOut">
              <a:rPr lang="en-US" smtClean="0"/>
              <a:t>2/18/25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263946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04672" y="320040"/>
            <a:ext cx="3657600" cy="320040"/>
          </a:xfrm>
        </p:spPr>
        <p:txBody>
          <a:bodyPr/>
          <a:lstStyle/>
          <a:p>
            <a:fld id="{88E43B39-F5C2-884B-A5B3-92C96073988E}" type="datetimeFigureOut">
              <a:rPr lang="en-US" smtClean="0"/>
              <a:t>2/18/25</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1577432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88E43B39-F5C2-884B-A5B3-92C96073988E}" type="datetimeFigureOut">
              <a:rPr lang="en-US" smtClean="0"/>
              <a:t>2/18/25</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124561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88E43B39-F5C2-884B-A5B3-92C96073988E}" type="datetimeFigureOut">
              <a:rPr lang="en-US" smtClean="0"/>
              <a:t>2/18/25</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166918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E43B39-F5C2-884B-A5B3-92C96073988E}" type="datetimeFigureOut">
              <a:rPr lang="en-US" smtClean="0"/>
              <a:t>2/18/25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893739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88E43B39-F5C2-884B-A5B3-92C96073988E}" type="datetimeFigureOut">
              <a:rPr lang="en-US" smtClean="0"/>
              <a:t>2/18/25</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978052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E43B39-F5C2-884B-A5B3-92C96073988E}" type="datetimeFigureOut">
              <a:rPr lang="en-US" smtClean="0"/>
              <a:t>2/18/25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536014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9F977-AAF4-7E46-9115-A8D9EBA512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C7CEA-E382-DE47-A6B1-1C43975711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05A51D-78C1-F84F-91B7-8EB00C1B8892}"/>
              </a:ext>
            </a:extLst>
          </p:cNvPr>
          <p:cNvSpPr>
            <a:spLocks noGrp="1"/>
          </p:cNvSpPr>
          <p:nvPr>
            <p:ph type="dt" sz="half" idx="10"/>
          </p:nvPr>
        </p:nvSpPr>
        <p:spPr/>
        <p:txBody>
          <a:bodyPr/>
          <a:lstStyle/>
          <a:p>
            <a:fld id="{1BB9F5F2-4FE5-8B40-ABC3-B88F417DB2F7}" type="datetimeFigureOut">
              <a:rPr lang="en-US" smtClean="0"/>
              <a:t>2/18/25</a:t>
            </a:fld>
            <a:endParaRPr lang="en-US"/>
          </a:p>
        </p:txBody>
      </p:sp>
      <p:sp>
        <p:nvSpPr>
          <p:cNvPr id="5" name="Footer Placeholder 4">
            <a:extLst>
              <a:ext uri="{FF2B5EF4-FFF2-40B4-BE49-F238E27FC236}">
                <a16:creationId xmlns:a16="http://schemas.microsoft.com/office/drawing/2014/main" id="{33E94BBA-BC21-CC43-BAEA-1AF3892050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9467F-B347-624E-8C96-ACCF1A808692}"/>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461078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04672" y="320040"/>
            <a:ext cx="3657600" cy="320040"/>
          </a:xfrm>
        </p:spPr>
        <p:txBody>
          <a:bodyPr/>
          <a:lstStyle/>
          <a:p>
            <a:fld id="{88E43B39-F5C2-884B-A5B3-92C96073988E}" type="datetimeFigureOut">
              <a:rPr lang="en-US" smtClean="0"/>
              <a:t>2/18/25</a:t>
            </a:fld>
            <a:endParaRPr lang="en-US"/>
          </a:p>
        </p:txBody>
      </p:sp>
      <p:sp>
        <p:nvSpPr>
          <p:cNvPr id="6" name="Footer Placeholder 5"/>
          <p:cNvSpPr>
            <a:spLocks noGrp="1"/>
          </p:cNvSpPr>
          <p:nvPr>
            <p:ph type="ftr" sz="quarter" idx="11"/>
          </p:nvPr>
        </p:nvSpPr>
        <p:spPr>
          <a:xfrm>
            <a:off x="804672"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109099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43B39-F5C2-884B-A5B3-92C96073988E}" type="datetimeFigureOut">
              <a:rPr lang="en-US" smtClean="0"/>
              <a:t>2/18/25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107300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88E43B39-F5C2-884B-A5B3-92C96073988E}" type="datetimeFigureOut">
              <a:rPr lang="en-US" smtClean="0"/>
              <a:t>2/18/25</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1394842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4" y="1186485"/>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7" y="2075506"/>
            <a:ext cx="8679915" cy="1748729"/>
          </a:xfrm>
        </p:spPr>
        <p:txBody>
          <a:bodyPr bIns="0" anchor="b">
            <a:normAutofit/>
          </a:bodyPr>
          <a:lstStyle>
            <a:lvl1pPr algn="ctr">
              <a:lnSpc>
                <a:spcPct val="80000"/>
              </a:lnSpc>
              <a:defRPr sz="4050" spc="-113">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8"/>
            <a:ext cx="8673427" cy="1322587"/>
          </a:xfrm>
        </p:spPr>
        <p:txBody>
          <a:bodyPr tIns="0">
            <a:normAutofit/>
          </a:bodyPr>
          <a:lstStyle>
            <a:lvl1pPr marL="0" indent="0" algn="ctr">
              <a:lnSpc>
                <a:spcPct val="100000"/>
              </a:lnSpc>
              <a:buNone/>
              <a:defRPr sz="1350" b="0">
                <a:solidFill>
                  <a:srgbClr val="FFFEFF"/>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88E43B39-F5C2-884B-A5B3-92C96073988E}" type="datetimeFigureOut">
              <a:rPr lang="en-US" smtClean="0"/>
              <a:t>2/18/25</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10216830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4" y="0"/>
            <a:ext cx="12584115"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5"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9" y="803186"/>
            <a:ext cx="6281873"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43B39-F5C2-884B-A5B3-92C96073988E}" type="datetimeFigureOut">
              <a:rPr lang="en-US" smtClean="0"/>
              <a:t>2/18/25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7458657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6" y="1186485"/>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33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7" y="3846851"/>
            <a:ext cx="5490223" cy="1383770"/>
          </a:xfrm>
        </p:spPr>
        <p:txBody>
          <a:bodyPr tIns="0">
            <a:normAutofit/>
          </a:bodyPr>
          <a:lstStyle>
            <a:lvl1pPr marL="0" indent="0" algn="ctr">
              <a:buNone/>
              <a:defRPr sz="1350">
                <a:solidFill>
                  <a:srgbClr val="FFFEFF"/>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04672" y="320040"/>
            <a:ext cx="3657600" cy="320040"/>
          </a:xfrm>
        </p:spPr>
        <p:txBody>
          <a:bodyPr/>
          <a:lstStyle/>
          <a:p>
            <a:fld id="{88E43B39-F5C2-884B-A5B3-92C96073988E}" type="datetimeFigureOut">
              <a:rPr lang="en-US" smtClean="0"/>
              <a:t>2/18/25</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1832984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4" y="0"/>
            <a:ext cx="12584115"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5"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39671"/>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9" y="803189"/>
            <a:ext cx="6269591"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3"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88E43B39-F5C2-884B-A5B3-92C96073988E}" type="datetimeFigureOut">
              <a:rPr lang="en-US" smtClean="0"/>
              <a:t>2/18/25</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8332412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4" y="0"/>
            <a:ext cx="12584115"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5"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2" y="2363917"/>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5125306" y="1488987"/>
            <a:ext cx="6264351"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2" y="3665887"/>
            <a:ext cx="6264415"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88E43B39-F5C2-884B-A5B3-92C96073988E}" type="datetimeFigureOut">
              <a:rPr lang="en-US" smtClean="0"/>
              <a:t>2/18/25</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654338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4" y="0"/>
            <a:ext cx="12584115"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5"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3"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E43B39-F5C2-884B-A5B3-92C96073988E}" type="datetimeFigureOut">
              <a:rPr lang="en-US" smtClean="0"/>
              <a:t>2/18/25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7691829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88E43B39-F5C2-884B-A5B3-92C96073988E}" type="datetimeFigureOut">
              <a:rPr lang="en-US" smtClean="0"/>
              <a:t>2/18/25</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979453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A5221-FD3A-4745-9764-DE77350856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CAA46F-B50D-6247-826F-6BFED5D954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6FD395-8F3F-6746-8EC0-4F51BD3685F2}"/>
              </a:ext>
            </a:extLst>
          </p:cNvPr>
          <p:cNvSpPr>
            <a:spLocks noGrp="1"/>
          </p:cNvSpPr>
          <p:nvPr>
            <p:ph type="dt" sz="half" idx="10"/>
          </p:nvPr>
        </p:nvSpPr>
        <p:spPr/>
        <p:txBody>
          <a:bodyPr/>
          <a:lstStyle/>
          <a:p>
            <a:fld id="{1BB9F5F2-4FE5-8B40-ABC3-B88F417DB2F7}" type="datetimeFigureOut">
              <a:rPr lang="en-US" smtClean="0"/>
              <a:t>2/18/25</a:t>
            </a:fld>
            <a:endParaRPr lang="en-US"/>
          </a:p>
        </p:txBody>
      </p:sp>
      <p:sp>
        <p:nvSpPr>
          <p:cNvPr id="5" name="Footer Placeholder 4">
            <a:extLst>
              <a:ext uri="{FF2B5EF4-FFF2-40B4-BE49-F238E27FC236}">
                <a16:creationId xmlns:a16="http://schemas.microsoft.com/office/drawing/2014/main" id="{38DD50E3-1277-BD41-A15E-2DF17F2F0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64F3-2E5A-4648-B013-64B5366D297B}"/>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9639327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4" y="0"/>
            <a:ext cx="12584115"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5"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52026"/>
            <a:ext cx="3501197" cy="1223298"/>
          </a:xfrm>
        </p:spPr>
        <p:txBody>
          <a:bodyPr bIns="0" anchor="b">
            <a:noAutofit/>
          </a:bodyPr>
          <a:lstStyle>
            <a:lvl1pPr algn="ctr">
              <a:defRPr sz="24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4" y="802809"/>
            <a:ext cx="6275035"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2" y="3580186"/>
            <a:ext cx="3501197" cy="1221164"/>
          </a:xfrm>
        </p:spPr>
        <p:txBody>
          <a:bodyPr/>
          <a:lstStyle>
            <a:lvl1pPr marL="0" indent="0" algn="ctr">
              <a:buNone/>
              <a:defRPr sz="12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8E43B39-F5C2-884B-A5B3-92C96073988E}" type="datetimeFigureOut">
              <a:rPr lang="en-US" smtClean="0"/>
              <a:t>2/18/25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1567190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7" y="1698333"/>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09" y="0"/>
            <a:ext cx="4648491" cy="6858000"/>
          </a:xfrm>
          <a:solidFill>
            <a:schemeClr val="bg1">
              <a:lumMod val="65000"/>
              <a:lumOff val="3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885443" y="2360255"/>
            <a:ext cx="5776647" cy="1178032"/>
          </a:xfrm>
        </p:spPr>
        <p:txBody>
          <a:bodyPr bIns="0" anchor="b">
            <a:normAutofit/>
          </a:bodyPr>
          <a:lstStyle>
            <a:lvl1pPr>
              <a:defRPr sz="27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7" cy="1274198"/>
          </a:xfrm>
        </p:spPr>
        <p:txBody>
          <a:bodyPr>
            <a:normAutofit/>
          </a:bodyPr>
          <a:lstStyle>
            <a:lvl1pPr marL="0" indent="0" algn="ctr">
              <a:buNone/>
              <a:defRPr sz="135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804672" y="320040"/>
            <a:ext cx="3657600" cy="320040"/>
          </a:xfrm>
        </p:spPr>
        <p:txBody>
          <a:bodyPr/>
          <a:lstStyle/>
          <a:p>
            <a:fld id="{88E43B39-F5C2-884B-A5B3-92C96073988E}" type="datetimeFigureOut">
              <a:rPr lang="en-US" smtClean="0"/>
              <a:t>2/18/25</a:t>
            </a:fld>
            <a:endParaRPr lang="en-US"/>
          </a:p>
        </p:txBody>
      </p:sp>
      <p:sp>
        <p:nvSpPr>
          <p:cNvPr id="6" name="Footer Placeholder 5"/>
          <p:cNvSpPr>
            <a:spLocks noGrp="1"/>
          </p:cNvSpPr>
          <p:nvPr>
            <p:ph type="ftr" sz="quarter" idx="11"/>
          </p:nvPr>
        </p:nvSpPr>
        <p:spPr>
          <a:xfrm>
            <a:off x="804673"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5171542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4" y="0"/>
            <a:ext cx="12584115"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5"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3" y="2349927"/>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4" y="794719"/>
            <a:ext cx="6275035"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43B39-F5C2-884B-A5B3-92C96073988E}" type="datetimeFigureOut">
              <a:rPr lang="en-US" smtClean="0"/>
              <a:t>2/18/25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40754019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5"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9"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6"/>
            <a:ext cx="6268623"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88E43B39-F5C2-884B-A5B3-92C96073988E}" type="datetimeFigureOut">
              <a:rPr lang="en-US" smtClean="0"/>
              <a:t>2/18/25</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4973337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3"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4" y="1186485"/>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6"/>
            <a:ext cx="8679915" cy="1748729"/>
          </a:xfrm>
        </p:spPr>
        <p:txBody>
          <a:bodyPr bIns="0" anchor="b">
            <a:normAutofit/>
          </a:bodyPr>
          <a:lstStyle>
            <a:lvl1pPr algn="ctr">
              <a:lnSpc>
                <a:spcPct val="80000"/>
              </a:lnSpc>
              <a:defRPr sz="4943" spc="-137">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8" y="3906268"/>
            <a:ext cx="8673427" cy="1322587"/>
          </a:xfrm>
        </p:spPr>
        <p:txBody>
          <a:bodyPr tIns="0">
            <a:normAutofit/>
          </a:bodyPr>
          <a:lstStyle>
            <a:lvl1pPr marL="0" indent="0" algn="ctr">
              <a:lnSpc>
                <a:spcPct val="100000"/>
              </a:lnSpc>
              <a:buNone/>
              <a:defRPr sz="1648" b="0">
                <a:solidFill>
                  <a:srgbClr val="FFFEFF"/>
                </a:solidFill>
              </a:defRPr>
            </a:lvl1pPr>
            <a:lvl2pPr marL="418475" indent="0" algn="ctr">
              <a:buNone/>
              <a:defRPr sz="1648"/>
            </a:lvl2pPr>
            <a:lvl3pPr marL="836950" indent="0" algn="ctr">
              <a:buNone/>
              <a:defRPr sz="1648"/>
            </a:lvl3pPr>
            <a:lvl4pPr marL="1255425" indent="0" algn="ctr">
              <a:buNone/>
              <a:defRPr sz="1464"/>
            </a:lvl4pPr>
            <a:lvl5pPr marL="1673901" indent="0" algn="ctr">
              <a:buNone/>
              <a:defRPr sz="1464"/>
            </a:lvl5pPr>
            <a:lvl6pPr marL="2092376" indent="0" algn="ctr">
              <a:buNone/>
              <a:defRPr sz="1464"/>
            </a:lvl6pPr>
            <a:lvl7pPr marL="2510851" indent="0" algn="ctr">
              <a:buNone/>
              <a:defRPr sz="1464"/>
            </a:lvl7pPr>
            <a:lvl8pPr marL="2929326" indent="0" algn="ctr">
              <a:buNone/>
              <a:defRPr sz="1464"/>
            </a:lvl8pPr>
            <a:lvl9pPr marL="3347801" indent="0" algn="ctr">
              <a:buNone/>
              <a:defRPr sz="1464"/>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88E43B39-F5C2-884B-A5B3-92C96073988E}" type="datetimeFigureOut">
              <a:rPr lang="en-US" smtClean="0"/>
              <a:t>2/18/25</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1"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9039423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8" y="803186"/>
            <a:ext cx="6281873"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43B39-F5C2-884B-A5B3-92C96073988E}" type="datetimeFigureOut">
              <a:rPr lang="en-US" smtClean="0"/>
              <a:t>2/18/25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3349295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3"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5"/>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027">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6" y="3846851"/>
            <a:ext cx="5490223" cy="1383770"/>
          </a:xfrm>
        </p:spPr>
        <p:txBody>
          <a:bodyPr tIns="0">
            <a:normAutofit/>
          </a:bodyPr>
          <a:lstStyle>
            <a:lvl1pPr marL="0" indent="0" algn="ctr">
              <a:buNone/>
              <a:defRPr sz="1648">
                <a:solidFill>
                  <a:srgbClr val="FFFEFF"/>
                </a:solidFill>
              </a:defRPr>
            </a:lvl1pPr>
            <a:lvl2pPr marL="418475" indent="0">
              <a:buNone/>
              <a:defRPr sz="1648">
                <a:solidFill>
                  <a:schemeClr val="tx1">
                    <a:tint val="75000"/>
                  </a:schemeClr>
                </a:solidFill>
              </a:defRPr>
            </a:lvl2pPr>
            <a:lvl3pPr marL="836950" indent="0">
              <a:buNone/>
              <a:defRPr sz="1648">
                <a:solidFill>
                  <a:schemeClr val="tx1">
                    <a:tint val="75000"/>
                  </a:schemeClr>
                </a:solidFill>
              </a:defRPr>
            </a:lvl3pPr>
            <a:lvl4pPr marL="1255425" indent="0">
              <a:buNone/>
              <a:defRPr sz="1464">
                <a:solidFill>
                  <a:schemeClr val="tx1">
                    <a:tint val="75000"/>
                  </a:schemeClr>
                </a:solidFill>
              </a:defRPr>
            </a:lvl4pPr>
            <a:lvl5pPr marL="1673901" indent="0">
              <a:buNone/>
              <a:defRPr sz="1464">
                <a:solidFill>
                  <a:schemeClr val="tx1">
                    <a:tint val="75000"/>
                  </a:schemeClr>
                </a:solidFill>
              </a:defRPr>
            </a:lvl5pPr>
            <a:lvl6pPr marL="2092376" indent="0">
              <a:buNone/>
              <a:defRPr sz="1464">
                <a:solidFill>
                  <a:schemeClr val="tx1">
                    <a:tint val="75000"/>
                  </a:schemeClr>
                </a:solidFill>
              </a:defRPr>
            </a:lvl6pPr>
            <a:lvl7pPr marL="2510851" indent="0">
              <a:buNone/>
              <a:defRPr sz="1464">
                <a:solidFill>
                  <a:schemeClr val="tx1">
                    <a:tint val="75000"/>
                  </a:schemeClr>
                </a:solidFill>
              </a:defRPr>
            </a:lvl7pPr>
            <a:lvl8pPr marL="2929326" indent="0">
              <a:buNone/>
              <a:defRPr sz="1464">
                <a:solidFill>
                  <a:schemeClr val="tx1">
                    <a:tint val="75000"/>
                  </a:schemeClr>
                </a:solidFill>
              </a:defRPr>
            </a:lvl8pPr>
            <a:lvl9pPr marL="3347801" indent="0">
              <a:buNone/>
              <a:defRPr sz="1464">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04672" y="320040"/>
            <a:ext cx="3657600" cy="320040"/>
          </a:xfrm>
        </p:spPr>
        <p:txBody>
          <a:bodyPr/>
          <a:lstStyle/>
          <a:p>
            <a:fld id="{88E43B39-F5C2-884B-A5B3-92C96073988E}" type="datetimeFigureOut">
              <a:rPr lang="en-US" smtClean="0"/>
              <a:t>2/18/25</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1"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19908004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71"/>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9"/>
            <a:ext cx="6269591"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88E43B39-F5C2-884B-A5B3-92C96073988E}" type="datetimeFigureOut">
              <a:rPr lang="en-US" smtClean="0"/>
              <a:t>2/18/25</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1"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8744696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7"/>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014" b="0" cap="all" baseline="0">
                <a:solidFill>
                  <a:schemeClr val="accent1"/>
                </a:solidFill>
              </a:defRPr>
            </a:lvl1pPr>
            <a:lvl2pPr marL="418475" indent="0">
              <a:buNone/>
              <a:defRPr sz="1831" b="1"/>
            </a:lvl2pPr>
            <a:lvl3pPr marL="836950" indent="0">
              <a:buNone/>
              <a:defRPr sz="1648" b="1"/>
            </a:lvl3pPr>
            <a:lvl4pPr marL="1255425" indent="0">
              <a:buNone/>
              <a:defRPr sz="1464" b="1"/>
            </a:lvl4pPr>
            <a:lvl5pPr marL="1673901" indent="0">
              <a:buNone/>
              <a:defRPr sz="1464" b="1"/>
            </a:lvl5pPr>
            <a:lvl6pPr marL="2092376" indent="0">
              <a:buNone/>
              <a:defRPr sz="1464" b="1"/>
            </a:lvl6pPr>
            <a:lvl7pPr marL="2510851" indent="0">
              <a:buNone/>
              <a:defRPr sz="1464" b="1"/>
            </a:lvl7pPr>
            <a:lvl8pPr marL="2929326" indent="0">
              <a:buNone/>
              <a:defRPr sz="1464" b="1"/>
            </a:lvl8pPr>
            <a:lvl9pPr marL="3347801" indent="0">
              <a:buNone/>
              <a:defRPr sz="1464" b="1"/>
            </a:lvl9pPr>
          </a:lstStyle>
          <a:p>
            <a:pPr lvl="0"/>
            <a:r>
              <a:rPr lang="en-US"/>
              <a:t>Edit Master text styles</a:t>
            </a:r>
          </a:p>
        </p:txBody>
      </p:sp>
      <p:sp>
        <p:nvSpPr>
          <p:cNvPr id="4" name="Content Placeholder 3"/>
          <p:cNvSpPr>
            <a:spLocks noGrp="1"/>
          </p:cNvSpPr>
          <p:nvPr>
            <p:ph sz="half" idx="2"/>
          </p:nvPr>
        </p:nvSpPr>
        <p:spPr>
          <a:xfrm>
            <a:off x="5125305" y="1488987"/>
            <a:ext cx="6264350"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014" b="0" cap="all" baseline="0">
                <a:solidFill>
                  <a:schemeClr val="accent1"/>
                </a:solidFill>
              </a:defRPr>
            </a:lvl1pPr>
            <a:lvl2pPr marL="418475" indent="0">
              <a:buNone/>
              <a:defRPr sz="1831" b="1"/>
            </a:lvl2pPr>
            <a:lvl3pPr marL="836950" indent="0">
              <a:buNone/>
              <a:defRPr sz="1648" b="1"/>
            </a:lvl3pPr>
            <a:lvl4pPr marL="1255425" indent="0">
              <a:buNone/>
              <a:defRPr sz="1464" b="1"/>
            </a:lvl4pPr>
            <a:lvl5pPr marL="1673901" indent="0">
              <a:buNone/>
              <a:defRPr sz="1464" b="1"/>
            </a:lvl5pPr>
            <a:lvl6pPr marL="2092376" indent="0">
              <a:buNone/>
              <a:defRPr sz="1464" b="1"/>
            </a:lvl6pPr>
            <a:lvl7pPr marL="2510851" indent="0">
              <a:buNone/>
              <a:defRPr sz="1464" b="1"/>
            </a:lvl7pPr>
            <a:lvl8pPr marL="2929326" indent="0">
              <a:buNone/>
              <a:defRPr sz="1464" b="1"/>
            </a:lvl8pPr>
            <a:lvl9pPr marL="3347801" indent="0">
              <a:buNone/>
              <a:defRPr sz="1464" b="1"/>
            </a:lvl9pPr>
          </a:lstStyle>
          <a:p>
            <a:pPr lvl="0"/>
            <a:r>
              <a:rPr lang="en-US"/>
              <a:t>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88E43B39-F5C2-884B-A5B3-92C96073988E}" type="datetimeFigureOut">
              <a:rPr lang="en-US" smtClean="0"/>
              <a:t>2/18/25</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1"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3740522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E43B39-F5C2-884B-A5B3-92C96073988E}" type="datetimeFigureOut">
              <a:rPr lang="en-US" smtClean="0"/>
              <a:t>2/18/25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749775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C2563-D898-4D44-B886-04FCAC9E8B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8A9C06-C5ED-1B44-8AC7-1625DE508E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39510D-9485-D141-AA73-6EDE74C356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9F4590-6208-2F47-89BF-9E7F68DD2535}"/>
              </a:ext>
            </a:extLst>
          </p:cNvPr>
          <p:cNvSpPr>
            <a:spLocks noGrp="1"/>
          </p:cNvSpPr>
          <p:nvPr>
            <p:ph type="dt" sz="half" idx="10"/>
          </p:nvPr>
        </p:nvSpPr>
        <p:spPr/>
        <p:txBody>
          <a:bodyPr/>
          <a:lstStyle/>
          <a:p>
            <a:fld id="{1BB9F5F2-4FE5-8B40-ABC3-B88F417DB2F7}" type="datetimeFigureOut">
              <a:rPr lang="en-US" smtClean="0"/>
              <a:t>2/18/25</a:t>
            </a:fld>
            <a:endParaRPr lang="en-US"/>
          </a:p>
        </p:txBody>
      </p:sp>
      <p:sp>
        <p:nvSpPr>
          <p:cNvPr id="6" name="Footer Placeholder 5">
            <a:extLst>
              <a:ext uri="{FF2B5EF4-FFF2-40B4-BE49-F238E27FC236}">
                <a16:creationId xmlns:a16="http://schemas.microsoft.com/office/drawing/2014/main" id="{C8F8BAED-BE57-7C4B-95C7-55701CAA17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A98162-1F06-EE45-ABFF-E309C01AB1F9}"/>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37281711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88E43B39-F5C2-884B-A5B3-92C96073988E}" type="datetimeFigureOut">
              <a:rPr lang="en-US" smtClean="0"/>
              <a:t>2/18/25</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1"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40617644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52026"/>
            <a:ext cx="3501197" cy="1223298"/>
          </a:xfrm>
        </p:spPr>
        <p:txBody>
          <a:bodyPr bIns="0" anchor="b">
            <a:noAutofit/>
          </a:bodyPr>
          <a:lstStyle>
            <a:lvl1pPr algn="ctr">
              <a:defRPr sz="2929">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4" y="802809"/>
            <a:ext cx="6275035"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2" y="3580186"/>
            <a:ext cx="3501197" cy="1221164"/>
          </a:xfrm>
        </p:spPr>
        <p:txBody>
          <a:bodyPr/>
          <a:lstStyle>
            <a:lvl1pPr marL="0" indent="0" algn="ctr">
              <a:buNone/>
              <a:defRPr sz="1464">
                <a:solidFill>
                  <a:srgbClr val="FFFEFF"/>
                </a:solidFill>
              </a:defRPr>
            </a:lvl1pPr>
            <a:lvl2pPr marL="418475" indent="0">
              <a:buNone/>
              <a:defRPr sz="1281"/>
            </a:lvl2pPr>
            <a:lvl3pPr marL="836950" indent="0">
              <a:buNone/>
              <a:defRPr sz="1098"/>
            </a:lvl3pPr>
            <a:lvl4pPr marL="1255425" indent="0">
              <a:buNone/>
              <a:defRPr sz="915"/>
            </a:lvl4pPr>
            <a:lvl5pPr marL="1673901" indent="0">
              <a:buNone/>
              <a:defRPr sz="915"/>
            </a:lvl5pPr>
            <a:lvl6pPr marL="2092376" indent="0">
              <a:buNone/>
              <a:defRPr sz="915"/>
            </a:lvl6pPr>
            <a:lvl7pPr marL="2510851" indent="0">
              <a:buNone/>
              <a:defRPr sz="915"/>
            </a:lvl7pPr>
            <a:lvl8pPr marL="2929326" indent="0">
              <a:buNone/>
              <a:defRPr sz="915"/>
            </a:lvl8pPr>
            <a:lvl9pPr marL="3347801" indent="0">
              <a:buNone/>
              <a:defRPr sz="915"/>
            </a:lvl9pPr>
          </a:lstStyle>
          <a:p>
            <a:pPr lvl="0"/>
            <a:r>
              <a:rPr lang="en-US"/>
              <a:t>Edit Master text styles</a:t>
            </a:r>
          </a:p>
        </p:txBody>
      </p:sp>
      <p:sp>
        <p:nvSpPr>
          <p:cNvPr id="5" name="Date Placeholder 4"/>
          <p:cNvSpPr>
            <a:spLocks noGrp="1"/>
          </p:cNvSpPr>
          <p:nvPr>
            <p:ph type="dt" sz="half" idx="10"/>
          </p:nvPr>
        </p:nvSpPr>
        <p:spPr/>
        <p:txBody>
          <a:bodyPr/>
          <a:lstStyle/>
          <a:p>
            <a:fld id="{88E43B39-F5C2-884B-A5B3-92C96073988E}" type="datetimeFigureOut">
              <a:rPr lang="en-US" smtClean="0"/>
              <a:t>2/18/25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704169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3"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3"/>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2929"/>
            </a:lvl1pPr>
            <a:lvl2pPr marL="418475" indent="0">
              <a:buNone/>
              <a:defRPr sz="2563"/>
            </a:lvl2pPr>
            <a:lvl3pPr marL="836950" indent="0">
              <a:buNone/>
              <a:defRPr sz="2197"/>
            </a:lvl3pPr>
            <a:lvl4pPr marL="1255425" indent="0">
              <a:buNone/>
              <a:defRPr sz="1831"/>
            </a:lvl4pPr>
            <a:lvl5pPr marL="1673901" indent="0">
              <a:buNone/>
              <a:defRPr sz="1831"/>
            </a:lvl5pPr>
            <a:lvl6pPr marL="2092376" indent="0">
              <a:buNone/>
              <a:defRPr sz="1831"/>
            </a:lvl6pPr>
            <a:lvl7pPr marL="2510851" indent="0">
              <a:buNone/>
              <a:defRPr sz="1831"/>
            </a:lvl7pPr>
            <a:lvl8pPr marL="2929326" indent="0">
              <a:buNone/>
              <a:defRPr sz="1831"/>
            </a:lvl8pPr>
            <a:lvl9pPr marL="3347801" indent="0">
              <a:buNone/>
              <a:defRPr sz="1831"/>
            </a:lvl9pPr>
          </a:lstStyle>
          <a:p>
            <a:r>
              <a:rPr lang="en-US"/>
              <a:t>Click icon to add picture</a:t>
            </a:r>
            <a:endParaRPr lang="en-US" dirty="0"/>
          </a:p>
        </p:txBody>
      </p:sp>
      <p:sp>
        <p:nvSpPr>
          <p:cNvPr id="2" name="Title 1"/>
          <p:cNvSpPr>
            <a:spLocks noGrp="1"/>
          </p:cNvSpPr>
          <p:nvPr>
            <p:ph type="title"/>
          </p:nvPr>
        </p:nvSpPr>
        <p:spPr>
          <a:xfrm>
            <a:off x="885444" y="2360255"/>
            <a:ext cx="5776646" cy="1178032"/>
          </a:xfrm>
        </p:spPr>
        <p:txBody>
          <a:bodyPr bIns="0" anchor="b">
            <a:normAutofit/>
          </a:bodyPr>
          <a:lstStyle>
            <a:lvl1pPr>
              <a:defRPr sz="3295">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4" y="3545012"/>
            <a:ext cx="5776646" cy="1274198"/>
          </a:xfrm>
        </p:spPr>
        <p:txBody>
          <a:bodyPr>
            <a:normAutofit/>
          </a:bodyPr>
          <a:lstStyle>
            <a:lvl1pPr marL="0" indent="0" algn="ctr">
              <a:buNone/>
              <a:defRPr sz="1648">
                <a:solidFill>
                  <a:srgbClr val="FFFEFF"/>
                </a:solidFill>
              </a:defRPr>
            </a:lvl1pPr>
            <a:lvl2pPr marL="418475" indent="0">
              <a:buNone/>
              <a:defRPr sz="1281"/>
            </a:lvl2pPr>
            <a:lvl3pPr marL="836950" indent="0">
              <a:buNone/>
              <a:defRPr sz="1098"/>
            </a:lvl3pPr>
            <a:lvl4pPr marL="1255425" indent="0">
              <a:buNone/>
              <a:defRPr sz="915"/>
            </a:lvl4pPr>
            <a:lvl5pPr marL="1673901" indent="0">
              <a:buNone/>
              <a:defRPr sz="915"/>
            </a:lvl5pPr>
            <a:lvl6pPr marL="2092376" indent="0">
              <a:buNone/>
              <a:defRPr sz="915"/>
            </a:lvl6pPr>
            <a:lvl7pPr marL="2510851" indent="0">
              <a:buNone/>
              <a:defRPr sz="915"/>
            </a:lvl7pPr>
            <a:lvl8pPr marL="2929326" indent="0">
              <a:buNone/>
              <a:defRPr sz="915"/>
            </a:lvl8pPr>
            <a:lvl9pPr marL="3347801" indent="0">
              <a:buNone/>
              <a:defRPr sz="915"/>
            </a:lvl9pPr>
          </a:lstStyle>
          <a:p>
            <a:pPr lvl="0"/>
            <a:r>
              <a:rPr lang="en-US"/>
              <a:t>Edit Master text styles</a:t>
            </a:r>
          </a:p>
        </p:txBody>
      </p:sp>
      <p:sp>
        <p:nvSpPr>
          <p:cNvPr id="5" name="Date Placeholder 4"/>
          <p:cNvSpPr>
            <a:spLocks noGrp="1"/>
          </p:cNvSpPr>
          <p:nvPr>
            <p:ph type="dt" sz="half" idx="10"/>
          </p:nvPr>
        </p:nvSpPr>
        <p:spPr>
          <a:xfrm>
            <a:off x="804672" y="320040"/>
            <a:ext cx="3657600" cy="320040"/>
          </a:xfrm>
        </p:spPr>
        <p:txBody>
          <a:bodyPr/>
          <a:lstStyle/>
          <a:p>
            <a:fld id="{88E43B39-F5C2-884B-A5B3-92C96073988E}" type="datetimeFigureOut">
              <a:rPr lang="en-US" smtClean="0"/>
              <a:t>2/18/25</a:t>
            </a:fld>
            <a:endParaRPr lang="en-US"/>
          </a:p>
        </p:txBody>
      </p:sp>
      <p:sp>
        <p:nvSpPr>
          <p:cNvPr id="6" name="Footer Placeholder 5"/>
          <p:cNvSpPr>
            <a:spLocks noGrp="1"/>
          </p:cNvSpPr>
          <p:nvPr>
            <p:ph type="ftr" sz="quarter" idx="11"/>
          </p:nvPr>
        </p:nvSpPr>
        <p:spPr>
          <a:xfrm>
            <a:off x="804673" y="6227064"/>
            <a:ext cx="5942203" cy="320040"/>
          </a:xfrm>
        </p:spPr>
        <p:txBody>
          <a:bodyPr/>
          <a:lstStyle/>
          <a:p>
            <a:endParaRPr lang="en-US"/>
          </a:p>
        </p:txBody>
      </p:sp>
      <p:sp>
        <p:nvSpPr>
          <p:cNvPr id="7" name="Slide Number Placeholder 6"/>
          <p:cNvSpPr>
            <a:spLocks noGrp="1"/>
          </p:cNvSpPr>
          <p:nvPr>
            <p:ph type="sldNum" sz="quarter" idx="12"/>
          </p:nvPr>
        </p:nvSpPr>
        <p:spPr>
          <a:xfrm>
            <a:off x="5828378"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5702602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7"/>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4" y="794719"/>
            <a:ext cx="6275035"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43B39-F5C2-884B-A5B3-92C96073988E}" type="datetimeFigureOut">
              <a:rPr lang="en-US" smtClean="0"/>
              <a:t>2/18/25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42427151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8"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6"/>
            <a:ext cx="6268622"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88E43B39-F5C2-884B-A5B3-92C96073988E}" type="datetimeFigureOut">
              <a:rPr lang="en-US" smtClean="0"/>
              <a:t>2/18/25</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1"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1498205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TextBox 3"/>
          <p:cNvSpPr txBox="1"/>
          <p:nvPr userDrawn="1"/>
        </p:nvSpPr>
        <p:spPr>
          <a:xfrm>
            <a:off x="6194710" y="6026728"/>
            <a:ext cx="2996974" cy="369332"/>
          </a:xfrm>
          <a:prstGeom prst="rect">
            <a:avLst/>
          </a:prstGeom>
          <a:noFill/>
        </p:spPr>
        <p:txBody>
          <a:bodyPr wrap="none" rtlCol="0">
            <a:spAutoFit/>
          </a:bodyPr>
          <a:lstStyle/>
          <a:p>
            <a:r>
              <a:rPr lang="en-GB" b="1" dirty="0">
                <a:solidFill>
                  <a:schemeClr val="accent1"/>
                </a:solidFill>
              </a:rPr>
              <a:t>@coopinnovation   #ccin2020</a:t>
            </a:r>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22811" y="6129823"/>
            <a:ext cx="1902090" cy="445545"/>
          </a:xfrm>
          <a:prstGeom prst="rect">
            <a:avLst/>
          </a:prstGeom>
        </p:spPr>
      </p:pic>
      <p:pic>
        <p:nvPicPr>
          <p:cNvPr id="6" name="Picture 5">
            <a:extLst>
              <a:ext uri="{FF2B5EF4-FFF2-40B4-BE49-F238E27FC236}">
                <a16:creationId xmlns:a16="http://schemas.microsoft.com/office/drawing/2014/main" id="{0D6B0932-5AB1-674F-8BE3-8F147C2A98DF}"/>
              </a:ext>
            </a:extLst>
          </p:cNvPr>
          <p:cNvPicPr>
            <a:picLocks noChangeAspect="1"/>
          </p:cNvPicPr>
          <p:nvPr userDrawn="1"/>
        </p:nvPicPr>
        <p:blipFill>
          <a:blip r:embed="rId3"/>
          <a:stretch>
            <a:fillRect/>
          </a:stretch>
        </p:blipFill>
        <p:spPr>
          <a:xfrm>
            <a:off x="1065180" y="6026728"/>
            <a:ext cx="1887822" cy="406649"/>
          </a:xfrm>
          <a:prstGeom prst="rect">
            <a:avLst/>
          </a:prstGeom>
        </p:spPr>
      </p:pic>
    </p:spTree>
    <p:extLst>
      <p:ext uri="{BB962C8B-B14F-4D97-AF65-F5344CB8AC3E}">
        <p14:creationId xmlns:p14="http://schemas.microsoft.com/office/powerpoint/2010/main" val="29565473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44803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707399" y="6034168"/>
            <a:ext cx="1657370" cy="372319"/>
          </a:xfrm>
          <a:prstGeom prst="rect">
            <a:avLst/>
          </a:prstGeom>
        </p:spPr>
        <p:txBody>
          <a:bodyPr/>
          <a:lstStyle/>
          <a:p>
            <a:endParaRPr lang="en-US" dirty="0"/>
          </a:p>
        </p:txBody>
      </p:sp>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2241735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2/18/25</a:t>
            </a:fld>
            <a:endParaRPr lang="en-US" dirty="0"/>
          </a:p>
        </p:txBody>
      </p:sp>
      <p:sp>
        <p:nvSpPr>
          <p:cNvPr id="6" name="Footer Placeholder 5"/>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967572594"/>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2/18/25</a:t>
            </a:fld>
            <a:endParaRPr lang="en-US" dirty="0"/>
          </a:p>
        </p:txBody>
      </p:sp>
      <p:sp>
        <p:nvSpPr>
          <p:cNvPr id="8" name="Footer Placeholder 7"/>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45246090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4B42E-86D5-7E41-908A-20A21D71BE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7DEDDF-A608-4847-A677-C4522EFA5B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3B57B2-CA57-C14F-A98D-B4772C876A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7E608C-5CCD-8A4D-8C14-1F7F9EE970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84911B-C9E2-D744-9DBE-492B4CDB6E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AC922E-820B-FC4E-9BD8-200E1CB5A2AA}"/>
              </a:ext>
            </a:extLst>
          </p:cNvPr>
          <p:cNvSpPr>
            <a:spLocks noGrp="1"/>
          </p:cNvSpPr>
          <p:nvPr>
            <p:ph type="dt" sz="half" idx="10"/>
          </p:nvPr>
        </p:nvSpPr>
        <p:spPr/>
        <p:txBody>
          <a:bodyPr/>
          <a:lstStyle/>
          <a:p>
            <a:fld id="{1BB9F5F2-4FE5-8B40-ABC3-B88F417DB2F7}" type="datetimeFigureOut">
              <a:rPr lang="en-US" smtClean="0"/>
              <a:t>2/18/25</a:t>
            </a:fld>
            <a:endParaRPr lang="en-US"/>
          </a:p>
        </p:txBody>
      </p:sp>
      <p:sp>
        <p:nvSpPr>
          <p:cNvPr id="8" name="Footer Placeholder 7">
            <a:extLst>
              <a:ext uri="{FF2B5EF4-FFF2-40B4-BE49-F238E27FC236}">
                <a16:creationId xmlns:a16="http://schemas.microsoft.com/office/drawing/2014/main" id="{16520F79-C1A4-B249-8BBD-406498D2F7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BF3B99-E42E-3143-A336-3C2E330A754D}"/>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41439652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2/18/25</a:t>
            </a:fld>
            <a:endParaRPr lang="en-US" dirty="0"/>
          </a:p>
        </p:txBody>
      </p:sp>
      <p:sp>
        <p:nvSpPr>
          <p:cNvPr id="4" name="Footer Placeholder 3"/>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4428167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2/18/25</a:t>
            </a:fld>
            <a:endParaRPr lang="en-US" dirty="0"/>
          </a:p>
        </p:txBody>
      </p:sp>
      <p:sp>
        <p:nvSpPr>
          <p:cNvPr id="3" name="Footer Placeholder 2"/>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0390444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2/18/25</a:t>
            </a:fld>
            <a:endParaRPr lang="en-US" dirty="0"/>
          </a:p>
        </p:txBody>
      </p:sp>
      <p:sp>
        <p:nvSpPr>
          <p:cNvPr id="6" name="Footer Placeholder 5"/>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786250543"/>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2/18/25</a:t>
            </a:fld>
            <a:endParaRPr lang="en-US" dirty="0"/>
          </a:p>
        </p:txBody>
      </p:sp>
      <p:sp>
        <p:nvSpPr>
          <p:cNvPr id="6" name="Footer Placeholder 5"/>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3254649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pPr/>
              <a:t>2/18/25</a:t>
            </a:fld>
            <a:endParaRPr lang="en-US" dirty="0"/>
          </a:p>
        </p:txBody>
      </p:sp>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6480517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pPr/>
              <a:t>2/18/25</a:t>
            </a:fld>
            <a:endParaRPr lang="en-US" dirty="0"/>
          </a:p>
        </p:txBody>
      </p:sp>
      <p:pic>
        <p:nvPicPr>
          <p:cNvPr id="7" name="Picture 6"/>
          <p:cNvPicPr>
            <a:picLocks noChangeAspect="1"/>
          </p:cNvPicPr>
          <p:nvPr userDrawn="1"/>
        </p:nvPicPr>
        <p:blipFill>
          <a:blip r:embed="rId2"/>
          <a:stretch>
            <a:fillRect/>
          </a:stretch>
        </p:blipFill>
        <p:spPr>
          <a:xfrm>
            <a:off x="2060858" y="6041362"/>
            <a:ext cx="1396105" cy="353599"/>
          </a:xfrm>
          <a:prstGeom prst="rect">
            <a:avLst/>
          </a:prstGeom>
        </p:spPr>
      </p:pic>
      <p:pic>
        <p:nvPicPr>
          <p:cNvPr id="8" name="Picture 7"/>
          <p:cNvPicPr>
            <a:picLocks noChangeAspect="1"/>
          </p:cNvPicPr>
          <p:nvPr userDrawn="1"/>
        </p:nvPicPr>
        <p:blipFill>
          <a:blip r:embed="rId3"/>
          <a:stretch>
            <a:fillRect/>
          </a:stretch>
        </p:blipFill>
        <p:spPr>
          <a:xfrm>
            <a:off x="5243989" y="6040695"/>
            <a:ext cx="1487553" cy="365792"/>
          </a:xfrm>
          <a:prstGeom prst="rect">
            <a:avLst/>
          </a:prstGeom>
        </p:spPr>
      </p:pic>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4582233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pPr/>
              <a:t>2/18/25</a:t>
            </a:fld>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758656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pPr/>
              <a:t>2/18/25</a:t>
            </a:fld>
            <a:endParaRPr lang="en-US" dirty="0"/>
          </a:p>
        </p:txBody>
      </p:sp>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403228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pPr/>
              <a:t>2/18/25</a:t>
            </a:fld>
            <a:endParaRPr lang="en-US" dirty="0"/>
          </a:p>
        </p:txBody>
      </p:sp>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0815206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2/18/25</a:t>
            </a:fld>
            <a:endParaRPr lang="en-US" dirty="0"/>
          </a:p>
        </p:txBody>
      </p:sp>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915413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720BE-DE94-B34D-BFE3-E21CFA9FEC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800091-BD96-964D-A24E-7E2F44698D2F}"/>
              </a:ext>
            </a:extLst>
          </p:cNvPr>
          <p:cNvSpPr>
            <a:spLocks noGrp="1"/>
          </p:cNvSpPr>
          <p:nvPr>
            <p:ph type="dt" sz="half" idx="10"/>
          </p:nvPr>
        </p:nvSpPr>
        <p:spPr/>
        <p:txBody>
          <a:bodyPr/>
          <a:lstStyle/>
          <a:p>
            <a:fld id="{1BB9F5F2-4FE5-8B40-ABC3-B88F417DB2F7}" type="datetimeFigureOut">
              <a:rPr lang="en-US" smtClean="0"/>
              <a:t>2/18/25</a:t>
            </a:fld>
            <a:endParaRPr lang="en-US"/>
          </a:p>
        </p:txBody>
      </p:sp>
      <p:sp>
        <p:nvSpPr>
          <p:cNvPr id="4" name="Footer Placeholder 3">
            <a:extLst>
              <a:ext uri="{FF2B5EF4-FFF2-40B4-BE49-F238E27FC236}">
                <a16:creationId xmlns:a16="http://schemas.microsoft.com/office/drawing/2014/main" id="{0C6CF7E9-FB48-D348-B25E-8ED72C7920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E73890-67AC-BE47-A602-9DC1669C29FE}"/>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26170001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2/18/25</a:t>
            </a:fld>
            <a:endParaRPr lang="en-US" dirty="0"/>
          </a:p>
        </p:txBody>
      </p:sp>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5781170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45CA4-5971-BC47-87E5-7DD6C66A458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8F1923D-A74B-3E4B-A976-72B535D205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7D703D22-30BA-5E49-B885-AD1365862FFA}"/>
              </a:ext>
            </a:extLst>
          </p:cNvPr>
          <p:cNvSpPr>
            <a:spLocks noGrp="1"/>
          </p:cNvSpPr>
          <p:nvPr>
            <p:ph type="dt" sz="half" idx="10"/>
          </p:nvPr>
        </p:nvSpPr>
        <p:spPr/>
        <p:txBody>
          <a:bodyPr/>
          <a:lstStyle/>
          <a:p>
            <a:fld id="{3CEA02A8-1E04-6049-A247-6B0017C24346}" type="datetimeFigureOut">
              <a:rPr lang="en-GB" smtClean="0"/>
              <a:t>18/02/2025</a:t>
            </a:fld>
            <a:endParaRPr lang="en-GB"/>
          </a:p>
        </p:txBody>
      </p:sp>
      <p:sp>
        <p:nvSpPr>
          <p:cNvPr id="5" name="Footer Placeholder 4">
            <a:extLst>
              <a:ext uri="{FF2B5EF4-FFF2-40B4-BE49-F238E27FC236}">
                <a16:creationId xmlns:a16="http://schemas.microsoft.com/office/drawing/2014/main" id="{F9DC30ED-7B20-CB4A-B986-C4FEB6C6A6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88F457-0200-6A47-9A94-6DE185B687D1}"/>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19619487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2FA81-B62D-4F4C-96B0-620F8159CA6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3E13231-DE9D-A448-8DD0-740F08E90B1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063EF86-92B6-F845-88C3-BA6C285BB05C}"/>
              </a:ext>
            </a:extLst>
          </p:cNvPr>
          <p:cNvSpPr>
            <a:spLocks noGrp="1"/>
          </p:cNvSpPr>
          <p:nvPr>
            <p:ph type="dt" sz="half" idx="10"/>
          </p:nvPr>
        </p:nvSpPr>
        <p:spPr/>
        <p:txBody>
          <a:bodyPr/>
          <a:lstStyle/>
          <a:p>
            <a:fld id="{3CEA02A8-1E04-6049-A247-6B0017C24346}" type="datetimeFigureOut">
              <a:rPr lang="en-GB" smtClean="0"/>
              <a:t>18/02/2025</a:t>
            </a:fld>
            <a:endParaRPr lang="en-GB"/>
          </a:p>
        </p:txBody>
      </p:sp>
      <p:sp>
        <p:nvSpPr>
          <p:cNvPr id="5" name="Footer Placeholder 4">
            <a:extLst>
              <a:ext uri="{FF2B5EF4-FFF2-40B4-BE49-F238E27FC236}">
                <a16:creationId xmlns:a16="http://schemas.microsoft.com/office/drawing/2014/main" id="{5F2F5D40-289C-BC41-B860-F7EC58E7E1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3E245A-018A-E24A-82C3-7F3FA7C11181}"/>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1213258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FB62D-6513-CB49-A56F-EB2749398CF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33E60EDF-A16C-9140-B75D-D9D7C4F9BF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3DFAA15-C804-8A46-89C7-69C1D7103CB8}"/>
              </a:ext>
            </a:extLst>
          </p:cNvPr>
          <p:cNvSpPr>
            <a:spLocks noGrp="1"/>
          </p:cNvSpPr>
          <p:nvPr>
            <p:ph type="dt" sz="half" idx="10"/>
          </p:nvPr>
        </p:nvSpPr>
        <p:spPr/>
        <p:txBody>
          <a:bodyPr/>
          <a:lstStyle/>
          <a:p>
            <a:fld id="{3CEA02A8-1E04-6049-A247-6B0017C24346}" type="datetimeFigureOut">
              <a:rPr lang="en-GB" smtClean="0"/>
              <a:t>18/02/2025</a:t>
            </a:fld>
            <a:endParaRPr lang="en-GB"/>
          </a:p>
        </p:txBody>
      </p:sp>
      <p:sp>
        <p:nvSpPr>
          <p:cNvPr id="5" name="Footer Placeholder 4">
            <a:extLst>
              <a:ext uri="{FF2B5EF4-FFF2-40B4-BE49-F238E27FC236}">
                <a16:creationId xmlns:a16="http://schemas.microsoft.com/office/drawing/2014/main" id="{C576361F-9FDE-D944-A8F5-9EB4E6ECFF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5CF72C-0DCD-0041-A410-0258DB129552}"/>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10790396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7321C-5056-FF4F-B8B3-A6D275E8473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76E048A-9CBD-FF4A-BA9B-79CE2B46349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4BFE37C2-57A0-4B47-BE99-41F92AE60D7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AE68CFB-7033-9A47-B3F2-C312025CB6F4}"/>
              </a:ext>
            </a:extLst>
          </p:cNvPr>
          <p:cNvSpPr>
            <a:spLocks noGrp="1"/>
          </p:cNvSpPr>
          <p:nvPr>
            <p:ph type="dt" sz="half" idx="10"/>
          </p:nvPr>
        </p:nvSpPr>
        <p:spPr/>
        <p:txBody>
          <a:bodyPr/>
          <a:lstStyle/>
          <a:p>
            <a:fld id="{3CEA02A8-1E04-6049-A247-6B0017C24346}" type="datetimeFigureOut">
              <a:rPr lang="en-GB" smtClean="0"/>
              <a:t>18/02/2025</a:t>
            </a:fld>
            <a:endParaRPr lang="en-GB"/>
          </a:p>
        </p:txBody>
      </p:sp>
      <p:sp>
        <p:nvSpPr>
          <p:cNvPr id="6" name="Footer Placeholder 5">
            <a:extLst>
              <a:ext uri="{FF2B5EF4-FFF2-40B4-BE49-F238E27FC236}">
                <a16:creationId xmlns:a16="http://schemas.microsoft.com/office/drawing/2014/main" id="{EE811818-5A69-4244-A8BD-9C64945BA0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C264A1-E1DA-F447-ABEC-17478D1E23D7}"/>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33585007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BBAD1-1400-EA4F-AE78-8A2A68E6FB13}"/>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B372248-875F-4F42-B0A6-67422DA2B8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86E0B2E-5A46-FD47-B8FC-BC0ADF6EC5E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9433139A-46B7-3542-8FAF-CF14313896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0088307-DEA0-554E-85D7-E0C0FD15396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BA0ABBE-27E7-B34B-9916-70B98CFA5CA8}"/>
              </a:ext>
            </a:extLst>
          </p:cNvPr>
          <p:cNvSpPr>
            <a:spLocks noGrp="1"/>
          </p:cNvSpPr>
          <p:nvPr>
            <p:ph type="dt" sz="half" idx="10"/>
          </p:nvPr>
        </p:nvSpPr>
        <p:spPr/>
        <p:txBody>
          <a:bodyPr/>
          <a:lstStyle/>
          <a:p>
            <a:fld id="{3CEA02A8-1E04-6049-A247-6B0017C24346}" type="datetimeFigureOut">
              <a:rPr lang="en-GB" smtClean="0"/>
              <a:t>18/02/2025</a:t>
            </a:fld>
            <a:endParaRPr lang="en-GB"/>
          </a:p>
        </p:txBody>
      </p:sp>
      <p:sp>
        <p:nvSpPr>
          <p:cNvPr id="8" name="Footer Placeholder 7">
            <a:extLst>
              <a:ext uri="{FF2B5EF4-FFF2-40B4-BE49-F238E27FC236}">
                <a16:creationId xmlns:a16="http://schemas.microsoft.com/office/drawing/2014/main" id="{B8FBE381-426B-C547-9E20-CE20367B625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97CBE44-2C88-4C41-B7E2-3DAFF92BD2AB}"/>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8590472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40F65-A6C8-5948-A367-704EF4CCE389}"/>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40BAB44-22A1-9A43-8F3F-7FB41CFD9774}"/>
              </a:ext>
            </a:extLst>
          </p:cNvPr>
          <p:cNvSpPr>
            <a:spLocks noGrp="1"/>
          </p:cNvSpPr>
          <p:nvPr>
            <p:ph type="dt" sz="half" idx="10"/>
          </p:nvPr>
        </p:nvSpPr>
        <p:spPr/>
        <p:txBody>
          <a:bodyPr/>
          <a:lstStyle/>
          <a:p>
            <a:fld id="{3CEA02A8-1E04-6049-A247-6B0017C24346}" type="datetimeFigureOut">
              <a:rPr lang="en-GB" smtClean="0"/>
              <a:t>18/02/2025</a:t>
            </a:fld>
            <a:endParaRPr lang="en-GB"/>
          </a:p>
        </p:txBody>
      </p:sp>
      <p:sp>
        <p:nvSpPr>
          <p:cNvPr id="4" name="Footer Placeholder 3">
            <a:extLst>
              <a:ext uri="{FF2B5EF4-FFF2-40B4-BE49-F238E27FC236}">
                <a16:creationId xmlns:a16="http://schemas.microsoft.com/office/drawing/2014/main" id="{863A2186-6D32-EF44-A3B1-CC2769CB209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C5B2027-D58E-414F-8AE4-DBCA15635ADE}"/>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38016827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A6F681-95A2-BB4D-95F5-DBD8CE5299B3}"/>
              </a:ext>
            </a:extLst>
          </p:cNvPr>
          <p:cNvSpPr>
            <a:spLocks noGrp="1"/>
          </p:cNvSpPr>
          <p:nvPr>
            <p:ph type="dt" sz="half" idx="10"/>
          </p:nvPr>
        </p:nvSpPr>
        <p:spPr/>
        <p:txBody>
          <a:bodyPr/>
          <a:lstStyle/>
          <a:p>
            <a:fld id="{3CEA02A8-1E04-6049-A247-6B0017C24346}" type="datetimeFigureOut">
              <a:rPr lang="en-GB" smtClean="0"/>
              <a:t>18/02/2025</a:t>
            </a:fld>
            <a:endParaRPr lang="en-GB"/>
          </a:p>
        </p:txBody>
      </p:sp>
      <p:sp>
        <p:nvSpPr>
          <p:cNvPr id="3" name="Footer Placeholder 2">
            <a:extLst>
              <a:ext uri="{FF2B5EF4-FFF2-40B4-BE49-F238E27FC236}">
                <a16:creationId xmlns:a16="http://schemas.microsoft.com/office/drawing/2014/main" id="{F3225C0D-3902-EF4B-A8D9-DFEF880234F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85E7C90-21C7-E747-9805-2685035AA132}"/>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27684281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D41E2-8E0C-EE4A-A2F5-4D48A9BFE71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A1D1803E-E988-A84D-ABD7-DF9FEBC81D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4AE194E-F6AB-D646-B4D1-BED51305FA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B58791-9CE3-8340-AF83-BE251ACA5D94}"/>
              </a:ext>
            </a:extLst>
          </p:cNvPr>
          <p:cNvSpPr>
            <a:spLocks noGrp="1"/>
          </p:cNvSpPr>
          <p:nvPr>
            <p:ph type="dt" sz="half" idx="10"/>
          </p:nvPr>
        </p:nvSpPr>
        <p:spPr/>
        <p:txBody>
          <a:bodyPr/>
          <a:lstStyle/>
          <a:p>
            <a:fld id="{3CEA02A8-1E04-6049-A247-6B0017C24346}" type="datetimeFigureOut">
              <a:rPr lang="en-GB" smtClean="0"/>
              <a:t>18/02/2025</a:t>
            </a:fld>
            <a:endParaRPr lang="en-GB"/>
          </a:p>
        </p:txBody>
      </p:sp>
      <p:sp>
        <p:nvSpPr>
          <p:cNvPr id="6" name="Footer Placeholder 5">
            <a:extLst>
              <a:ext uri="{FF2B5EF4-FFF2-40B4-BE49-F238E27FC236}">
                <a16:creationId xmlns:a16="http://schemas.microsoft.com/office/drawing/2014/main" id="{930F8844-4DD8-F247-8884-751DBC394C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90067BE-AA63-7647-B240-6FEEE84913A6}"/>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40631963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B8AD4-DE21-694A-BC60-6549E4CD851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42844A1-75C8-E54B-9977-9527D26C86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8AA3DB1-D181-8B4C-AAAA-88CC1CFEE7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FA02BEB-FC46-D64A-9541-4A09C8507404}"/>
              </a:ext>
            </a:extLst>
          </p:cNvPr>
          <p:cNvSpPr>
            <a:spLocks noGrp="1"/>
          </p:cNvSpPr>
          <p:nvPr>
            <p:ph type="dt" sz="half" idx="10"/>
          </p:nvPr>
        </p:nvSpPr>
        <p:spPr/>
        <p:txBody>
          <a:bodyPr/>
          <a:lstStyle/>
          <a:p>
            <a:fld id="{3CEA02A8-1E04-6049-A247-6B0017C24346}" type="datetimeFigureOut">
              <a:rPr lang="en-GB" smtClean="0"/>
              <a:t>18/02/2025</a:t>
            </a:fld>
            <a:endParaRPr lang="en-GB"/>
          </a:p>
        </p:txBody>
      </p:sp>
      <p:sp>
        <p:nvSpPr>
          <p:cNvPr id="6" name="Footer Placeholder 5">
            <a:extLst>
              <a:ext uri="{FF2B5EF4-FFF2-40B4-BE49-F238E27FC236}">
                <a16:creationId xmlns:a16="http://schemas.microsoft.com/office/drawing/2014/main" id="{3FA6A8D0-C7B9-8348-BBCC-2B41C7B328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11FE37-5F55-3C4E-AFB3-5D4E5E30D413}"/>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3686632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BC84AB-452C-5E4A-936B-0F8D44AF19EC}"/>
              </a:ext>
            </a:extLst>
          </p:cNvPr>
          <p:cNvSpPr>
            <a:spLocks noGrp="1"/>
          </p:cNvSpPr>
          <p:nvPr>
            <p:ph type="dt" sz="half" idx="10"/>
          </p:nvPr>
        </p:nvSpPr>
        <p:spPr/>
        <p:txBody>
          <a:bodyPr/>
          <a:lstStyle/>
          <a:p>
            <a:fld id="{1BB9F5F2-4FE5-8B40-ABC3-B88F417DB2F7}" type="datetimeFigureOut">
              <a:rPr lang="en-US" smtClean="0"/>
              <a:t>2/18/25</a:t>
            </a:fld>
            <a:endParaRPr lang="en-US"/>
          </a:p>
        </p:txBody>
      </p:sp>
      <p:sp>
        <p:nvSpPr>
          <p:cNvPr id="3" name="Footer Placeholder 2">
            <a:extLst>
              <a:ext uri="{FF2B5EF4-FFF2-40B4-BE49-F238E27FC236}">
                <a16:creationId xmlns:a16="http://schemas.microsoft.com/office/drawing/2014/main" id="{701AD6A8-1C25-7D4F-84B9-6BF02B61D6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F5A6DA-2588-2B4A-960B-C0218531C59E}"/>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1301701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74D10-6FB2-9143-B7D5-6B7F8676AC4A}"/>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DB96273B-6E4E-2945-A0D5-07F1D6F9647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67A02E5-0EB9-1548-862A-28A7C25E4DCA}"/>
              </a:ext>
            </a:extLst>
          </p:cNvPr>
          <p:cNvSpPr>
            <a:spLocks noGrp="1"/>
          </p:cNvSpPr>
          <p:nvPr>
            <p:ph type="dt" sz="half" idx="10"/>
          </p:nvPr>
        </p:nvSpPr>
        <p:spPr/>
        <p:txBody>
          <a:bodyPr/>
          <a:lstStyle/>
          <a:p>
            <a:fld id="{3CEA02A8-1E04-6049-A247-6B0017C24346}" type="datetimeFigureOut">
              <a:rPr lang="en-GB" smtClean="0"/>
              <a:t>18/02/2025</a:t>
            </a:fld>
            <a:endParaRPr lang="en-GB"/>
          </a:p>
        </p:txBody>
      </p:sp>
      <p:sp>
        <p:nvSpPr>
          <p:cNvPr id="5" name="Footer Placeholder 4">
            <a:extLst>
              <a:ext uri="{FF2B5EF4-FFF2-40B4-BE49-F238E27FC236}">
                <a16:creationId xmlns:a16="http://schemas.microsoft.com/office/drawing/2014/main" id="{A90457B4-5F1E-7147-9BFB-D202E41629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15CB66-C735-BD4E-BE27-7C518999E0E8}"/>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11989279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4E603D-536B-C94E-8445-B8D0B251AC30}"/>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60FF55D3-C072-A444-9A23-2A89F5C8244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D94BAA8-F77C-D249-992D-7DBA550E1902}"/>
              </a:ext>
            </a:extLst>
          </p:cNvPr>
          <p:cNvSpPr>
            <a:spLocks noGrp="1"/>
          </p:cNvSpPr>
          <p:nvPr>
            <p:ph type="dt" sz="half" idx="10"/>
          </p:nvPr>
        </p:nvSpPr>
        <p:spPr/>
        <p:txBody>
          <a:bodyPr/>
          <a:lstStyle/>
          <a:p>
            <a:fld id="{3CEA02A8-1E04-6049-A247-6B0017C24346}" type="datetimeFigureOut">
              <a:rPr lang="en-GB" smtClean="0"/>
              <a:t>18/02/2025</a:t>
            </a:fld>
            <a:endParaRPr lang="en-GB"/>
          </a:p>
        </p:txBody>
      </p:sp>
      <p:sp>
        <p:nvSpPr>
          <p:cNvPr id="5" name="Footer Placeholder 4">
            <a:extLst>
              <a:ext uri="{FF2B5EF4-FFF2-40B4-BE49-F238E27FC236}">
                <a16:creationId xmlns:a16="http://schemas.microsoft.com/office/drawing/2014/main" id="{E739CE5F-6798-1E45-ABA9-1FA53F6E5A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3EA91E-DB74-4C4E-9BA2-8F22FCCC2BFE}"/>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19685201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22C3EC-B341-264E-B33C-C251E512DFB7}"/>
              </a:ext>
            </a:extLst>
          </p:cNvPr>
          <p:cNvSpPr/>
          <p:nvPr userDrawn="1"/>
        </p:nvSpPr>
        <p:spPr>
          <a:xfrm>
            <a:off x="8799614" y="0"/>
            <a:ext cx="3479472" cy="240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2" name="Title 1">
            <a:extLst>
              <a:ext uri="{FF2B5EF4-FFF2-40B4-BE49-F238E27FC236}">
                <a16:creationId xmlns:a16="http://schemas.microsoft.com/office/drawing/2014/main" id="{5B04E0AE-0E1D-4DF8-BF2C-9D44C1FD061D}"/>
              </a:ext>
            </a:extLst>
          </p:cNvPr>
          <p:cNvSpPr>
            <a:spLocks noGrp="1"/>
          </p:cNvSpPr>
          <p:nvPr>
            <p:ph type="title"/>
          </p:nvPr>
        </p:nvSpPr>
        <p:spPr>
          <a:xfrm>
            <a:off x="2854783" y="537368"/>
            <a:ext cx="7788007" cy="1325563"/>
          </a:xfrm>
        </p:spPr>
        <p:txBody>
          <a:bodyPr>
            <a:normAutofit/>
          </a:bodyPr>
          <a:lstStyle>
            <a:lvl1pPr>
              <a:defRPr sz="4000" b="0" i="0">
                <a:latin typeface="AvantGarde Md BT Medium" panose="020B0602020202020204" pitchFamily="34" charset="0"/>
              </a:defRPr>
            </a:lvl1pPr>
          </a:lstStyle>
          <a:p>
            <a:r>
              <a:rPr lang="en-GB" dirty="0"/>
              <a:t>Click to edit Master title style</a:t>
            </a:r>
          </a:p>
        </p:txBody>
      </p:sp>
      <p:sp>
        <p:nvSpPr>
          <p:cNvPr id="22" name="Text Placeholder 21">
            <a:extLst>
              <a:ext uri="{FF2B5EF4-FFF2-40B4-BE49-F238E27FC236}">
                <a16:creationId xmlns:a16="http://schemas.microsoft.com/office/drawing/2014/main" id="{24A42401-413D-48C4-BCD7-1D5B14EA4A62}"/>
              </a:ext>
            </a:extLst>
          </p:cNvPr>
          <p:cNvSpPr>
            <a:spLocks noGrp="1"/>
          </p:cNvSpPr>
          <p:nvPr>
            <p:ph type="body" sz="quarter" idx="13"/>
          </p:nvPr>
        </p:nvSpPr>
        <p:spPr>
          <a:xfrm>
            <a:off x="2175641" y="2290244"/>
            <a:ext cx="9146293" cy="3765550"/>
          </a:xfrm>
          <a:prstGeom prst="rect">
            <a:avLst/>
          </a:prstGeom>
        </p:spPr>
        <p:txBody>
          <a:bodyPr/>
          <a:lstStyle>
            <a:lvl1pPr>
              <a:defRPr b="0" i="0">
                <a:latin typeface="AvantGarde Bk BT Book" panose="020B0402020202020204" pitchFamily="34" charset="0"/>
              </a:defRPr>
            </a:lvl1pPr>
            <a:lvl2pPr>
              <a:defRPr b="0" i="0">
                <a:latin typeface="AvantGarde Bk BT Book" panose="020B0402020202020204" pitchFamily="34" charset="0"/>
              </a:defRPr>
            </a:lvl2pPr>
            <a:lvl3pPr>
              <a:defRPr b="0" i="0">
                <a:latin typeface="AvantGarde Bk BT Book" panose="020B0402020202020204" pitchFamily="34" charset="0"/>
              </a:defRPr>
            </a:lvl3pPr>
            <a:lvl4pPr>
              <a:defRPr b="0" i="0">
                <a:latin typeface="AvantGarde Bk BT Book" panose="020B0402020202020204" pitchFamily="34" charset="0"/>
              </a:defRPr>
            </a:lvl4pPr>
            <a:lvl5pPr>
              <a:defRPr b="0" i="0">
                <a:latin typeface="AvantGarde Bk BT Book" panose="020B0402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custDataLst>
      <p:tags r:id="rId1"/>
    </p:custDataLst>
    <p:extLst>
      <p:ext uri="{BB962C8B-B14F-4D97-AF65-F5344CB8AC3E}">
        <p14:creationId xmlns:p14="http://schemas.microsoft.com/office/powerpoint/2010/main" val="16085090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775152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with Pictu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64729D-39A6-FA42-AC93-96E5EBE95DA7}"/>
              </a:ext>
            </a:extLst>
          </p:cNvPr>
          <p:cNvSpPr/>
          <p:nvPr userDrawn="1"/>
        </p:nvSpPr>
        <p:spPr>
          <a:xfrm>
            <a:off x="8799614" y="0"/>
            <a:ext cx="3479472" cy="240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21" name="Picture Placeholder 20">
            <a:extLst>
              <a:ext uri="{FF2B5EF4-FFF2-40B4-BE49-F238E27FC236}">
                <a16:creationId xmlns:a16="http://schemas.microsoft.com/office/drawing/2014/main" id="{B50DC4F9-144B-4B72-A5CC-2FECCD7FA670}"/>
              </a:ext>
            </a:extLst>
          </p:cNvPr>
          <p:cNvSpPr>
            <a:spLocks noGrp="1"/>
          </p:cNvSpPr>
          <p:nvPr>
            <p:ph type="pic" sz="quarter" idx="13"/>
          </p:nvPr>
        </p:nvSpPr>
        <p:spPr>
          <a:xfrm>
            <a:off x="5544475" y="1405842"/>
            <a:ext cx="4387851" cy="4389438"/>
          </a:xfrm>
          <a:prstGeom prst="rect">
            <a:avLst/>
          </a:prstGeom>
        </p:spPr>
        <p:txBody>
          <a:bodyPr/>
          <a:lstStyle>
            <a:lvl1pPr>
              <a:defRPr b="0" i="0">
                <a:latin typeface="AvantGarde Bk BT Book" panose="020B0402020202020204" pitchFamily="34" charset="0"/>
              </a:defRPr>
            </a:lvl1pPr>
          </a:lstStyle>
          <a:p>
            <a:r>
              <a:rPr lang="en-GB"/>
              <a:t>Click icon to add picture</a:t>
            </a:r>
            <a:endParaRPr lang="en-GB" dirty="0"/>
          </a:p>
        </p:txBody>
      </p:sp>
      <p:sp>
        <p:nvSpPr>
          <p:cNvPr id="17" name="Rectangle 16">
            <a:extLst>
              <a:ext uri="{FF2B5EF4-FFF2-40B4-BE49-F238E27FC236}">
                <a16:creationId xmlns:a16="http://schemas.microsoft.com/office/drawing/2014/main" id="{B06B9507-D487-EB4A-A996-CEF8CDE3C3AB}"/>
              </a:ext>
            </a:extLst>
          </p:cNvPr>
          <p:cNvSpPr/>
          <p:nvPr userDrawn="1"/>
        </p:nvSpPr>
        <p:spPr>
          <a:xfrm>
            <a:off x="-1" y="-1"/>
            <a:ext cx="2604656" cy="2604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23" name="Text Placeholder 22">
            <a:extLst>
              <a:ext uri="{FF2B5EF4-FFF2-40B4-BE49-F238E27FC236}">
                <a16:creationId xmlns:a16="http://schemas.microsoft.com/office/drawing/2014/main" id="{C3BAA3F1-84BF-4687-A6AC-A0306B76BC05}"/>
              </a:ext>
            </a:extLst>
          </p:cNvPr>
          <p:cNvSpPr>
            <a:spLocks noGrp="1"/>
          </p:cNvSpPr>
          <p:nvPr>
            <p:ph type="body" sz="quarter" idx="14"/>
          </p:nvPr>
        </p:nvSpPr>
        <p:spPr>
          <a:xfrm>
            <a:off x="646456" y="1405842"/>
            <a:ext cx="4775200" cy="4389438"/>
          </a:xfrm>
          <a:prstGeom prst="rect">
            <a:avLst/>
          </a:prstGeom>
        </p:spPr>
        <p:txBody>
          <a:bodyPr/>
          <a:lstStyle>
            <a:lvl1pPr>
              <a:defRPr b="0" i="0">
                <a:latin typeface="AvantGarde Bk BT Book" panose="020B0402020202020204" pitchFamily="34" charset="0"/>
              </a:defRPr>
            </a:lvl1pPr>
            <a:lvl2pPr>
              <a:defRPr b="0" i="0">
                <a:latin typeface="AvantGarde Bk BT Book" panose="020B0402020202020204" pitchFamily="34" charset="0"/>
              </a:defRPr>
            </a:lvl2pPr>
            <a:lvl3pPr>
              <a:defRPr b="0" i="0">
                <a:latin typeface="AvantGarde Bk BT Book" panose="020B0402020202020204" pitchFamily="34" charset="0"/>
              </a:defRPr>
            </a:lvl3pPr>
            <a:lvl4pPr>
              <a:defRPr b="0" i="0">
                <a:latin typeface="AvantGarde Bk BT Book" panose="020B0402020202020204" pitchFamily="34" charset="0"/>
              </a:defRPr>
            </a:lvl4pPr>
            <a:lvl5pPr>
              <a:defRPr b="0" i="0">
                <a:latin typeface="AvantGarde Bk BT Book" panose="020B04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custDataLst>
      <p:tags r:id="rId1"/>
    </p:custDataLst>
    <p:extLst>
      <p:ext uri="{BB962C8B-B14F-4D97-AF65-F5344CB8AC3E}">
        <p14:creationId xmlns:p14="http://schemas.microsoft.com/office/powerpoint/2010/main" val="18845671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EEDCB6-E6C3-6347-984B-7DF7D7ACA8E5}"/>
              </a:ext>
            </a:extLst>
          </p:cNvPr>
          <p:cNvSpPr/>
          <p:nvPr userDrawn="1"/>
        </p:nvSpPr>
        <p:spPr>
          <a:xfrm>
            <a:off x="8799614" y="0"/>
            <a:ext cx="3479472" cy="240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16" name="Rectangle 15">
            <a:extLst>
              <a:ext uri="{FF2B5EF4-FFF2-40B4-BE49-F238E27FC236}">
                <a16:creationId xmlns:a16="http://schemas.microsoft.com/office/drawing/2014/main" id="{976D7377-506D-A346-91B2-382264B31FF3}"/>
              </a:ext>
            </a:extLst>
          </p:cNvPr>
          <p:cNvSpPr/>
          <p:nvPr userDrawn="1"/>
        </p:nvSpPr>
        <p:spPr>
          <a:xfrm>
            <a:off x="-1" y="0"/>
            <a:ext cx="2678546" cy="254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20" name="Media Placeholder 19">
            <a:extLst>
              <a:ext uri="{FF2B5EF4-FFF2-40B4-BE49-F238E27FC236}">
                <a16:creationId xmlns:a16="http://schemas.microsoft.com/office/drawing/2014/main" id="{E47C4242-B9D8-4E58-B600-A0C2A6482E9F}"/>
              </a:ext>
            </a:extLst>
          </p:cNvPr>
          <p:cNvSpPr>
            <a:spLocks noGrp="1"/>
          </p:cNvSpPr>
          <p:nvPr>
            <p:ph type="media" sz="quarter" idx="13" hasCustomPrompt="1"/>
          </p:nvPr>
        </p:nvSpPr>
        <p:spPr>
          <a:xfrm>
            <a:off x="2128840" y="1507100"/>
            <a:ext cx="7729537" cy="4081462"/>
          </a:xfrm>
          <a:prstGeom prst="rect">
            <a:avLst/>
          </a:prstGeom>
        </p:spPr>
        <p:txBody>
          <a:bodyPr/>
          <a:lstStyle>
            <a:lvl1pPr marL="0" indent="0">
              <a:buNone/>
              <a:defRPr b="0" i="0">
                <a:latin typeface="AvantGarde Bk BT Book" panose="020B0402020202020204" pitchFamily="34" charset="0"/>
              </a:defRPr>
            </a:lvl1pPr>
          </a:lstStyle>
          <a:p>
            <a:r>
              <a:rPr lang="en-US" dirty="0"/>
              <a:t>Video/Media</a:t>
            </a:r>
          </a:p>
        </p:txBody>
      </p:sp>
    </p:spTree>
    <p:custDataLst>
      <p:tags r:id="rId1"/>
    </p:custDataLst>
    <p:extLst>
      <p:ext uri="{BB962C8B-B14F-4D97-AF65-F5344CB8AC3E}">
        <p14:creationId xmlns:p14="http://schemas.microsoft.com/office/powerpoint/2010/main" val="32559015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FF8B3C-76E8-8F45-A802-FC33B4B2E31D}"/>
              </a:ext>
            </a:extLst>
          </p:cNvPr>
          <p:cNvSpPr/>
          <p:nvPr userDrawn="1"/>
        </p:nvSpPr>
        <p:spPr>
          <a:xfrm>
            <a:off x="8799614" y="0"/>
            <a:ext cx="3479472" cy="240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3" name="Rectangle 2">
            <a:extLst>
              <a:ext uri="{FF2B5EF4-FFF2-40B4-BE49-F238E27FC236}">
                <a16:creationId xmlns:a16="http://schemas.microsoft.com/office/drawing/2014/main" id="{A6C84F16-81A0-7244-8032-D2FB43AED49C}"/>
              </a:ext>
            </a:extLst>
          </p:cNvPr>
          <p:cNvSpPr/>
          <p:nvPr userDrawn="1"/>
        </p:nvSpPr>
        <p:spPr>
          <a:xfrm>
            <a:off x="-1" y="-1"/>
            <a:ext cx="2623128" cy="29186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4" name="Chart Placeholder 3">
            <a:extLst>
              <a:ext uri="{FF2B5EF4-FFF2-40B4-BE49-F238E27FC236}">
                <a16:creationId xmlns:a16="http://schemas.microsoft.com/office/drawing/2014/main" id="{42907452-02F5-442E-9B48-DD7385A3F0B7}"/>
              </a:ext>
            </a:extLst>
          </p:cNvPr>
          <p:cNvSpPr>
            <a:spLocks noGrp="1"/>
          </p:cNvSpPr>
          <p:nvPr>
            <p:ph type="chart" sz="quarter" idx="10"/>
          </p:nvPr>
        </p:nvSpPr>
        <p:spPr>
          <a:xfrm>
            <a:off x="1103578" y="1174186"/>
            <a:ext cx="10407535" cy="5578216"/>
          </a:xfrm>
          <a:prstGeom prst="rect">
            <a:avLst/>
          </a:prstGeom>
        </p:spPr>
        <p:txBody>
          <a:bodyPr/>
          <a:lstStyle>
            <a:lvl1pPr>
              <a:defRPr b="0" i="0">
                <a:latin typeface="AvantGarde Bk BT Book" panose="020B0402020202020204" pitchFamily="34" charset="0"/>
              </a:defRPr>
            </a:lvl1pPr>
          </a:lstStyle>
          <a:p>
            <a:r>
              <a:rPr lang="en-GB"/>
              <a:t>Click icon to add chart</a:t>
            </a:r>
            <a:endParaRPr lang="en-GB" dirty="0"/>
          </a:p>
        </p:txBody>
      </p:sp>
    </p:spTree>
    <p:custDataLst>
      <p:tags r:id="rId1"/>
    </p:custDataLst>
    <p:extLst>
      <p:ext uri="{BB962C8B-B14F-4D97-AF65-F5344CB8AC3E}">
        <p14:creationId xmlns:p14="http://schemas.microsoft.com/office/powerpoint/2010/main" val="7966299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39341-46F0-F74E-B056-41F45659F1E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419E354-E22F-C847-BA39-260A1C0125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ACC6BC0-36D4-3749-9983-537F4120F3E2}"/>
              </a:ext>
            </a:extLst>
          </p:cNvPr>
          <p:cNvSpPr>
            <a:spLocks noGrp="1"/>
          </p:cNvSpPr>
          <p:nvPr>
            <p:ph type="dt" sz="half" idx="10"/>
          </p:nvPr>
        </p:nvSpPr>
        <p:spPr/>
        <p:txBody>
          <a:bodyPr/>
          <a:lstStyle/>
          <a:p>
            <a:fld id="{05081D6C-4761-A14D-8163-1069CC4141A6}" type="datetimeFigureOut">
              <a:rPr lang="en-US" smtClean="0"/>
              <a:t>2/18/25</a:t>
            </a:fld>
            <a:endParaRPr lang="en-US"/>
          </a:p>
        </p:txBody>
      </p:sp>
      <p:sp>
        <p:nvSpPr>
          <p:cNvPr id="5" name="Footer Placeholder 4">
            <a:extLst>
              <a:ext uri="{FF2B5EF4-FFF2-40B4-BE49-F238E27FC236}">
                <a16:creationId xmlns:a16="http://schemas.microsoft.com/office/drawing/2014/main" id="{BCC6D5D2-C0A7-6449-B608-C99B5C56DC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AAEC9-B7C2-C144-8B59-E17930C5C63C}"/>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27346369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B9B1-6CAF-5B4D-8E03-21C9793657B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C72402C-3C53-AA4C-B7FF-57371E10011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534DF0E-58B2-984D-9131-C9F9D69C351B}"/>
              </a:ext>
            </a:extLst>
          </p:cNvPr>
          <p:cNvSpPr>
            <a:spLocks noGrp="1"/>
          </p:cNvSpPr>
          <p:nvPr>
            <p:ph type="dt" sz="half" idx="10"/>
          </p:nvPr>
        </p:nvSpPr>
        <p:spPr/>
        <p:txBody>
          <a:bodyPr/>
          <a:lstStyle/>
          <a:p>
            <a:fld id="{05081D6C-4761-A14D-8163-1069CC4141A6}" type="datetimeFigureOut">
              <a:rPr lang="en-US" smtClean="0"/>
              <a:t>2/18/25</a:t>
            </a:fld>
            <a:endParaRPr lang="en-US"/>
          </a:p>
        </p:txBody>
      </p:sp>
      <p:sp>
        <p:nvSpPr>
          <p:cNvPr id="5" name="Footer Placeholder 4">
            <a:extLst>
              <a:ext uri="{FF2B5EF4-FFF2-40B4-BE49-F238E27FC236}">
                <a16:creationId xmlns:a16="http://schemas.microsoft.com/office/drawing/2014/main" id="{9C35A531-A19C-C148-833C-0657682081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7C3D26-E03E-2A47-9C25-8212B0DF66D6}"/>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40941937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0D9E7-AB93-AE4A-9F49-9E6A7C93F5C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1A1D604-C05B-6B43-8A75-D02051DFDD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099115D-AD24-1148-8B52-2889C283D833}"/>
              </a:ext>
            </a:extLst>
          </p:cNvPr>
          <p:cNvSpPr>
            <a:spLocks noGrp="1"/>
          </p:cNvSpPr>
          <p:nvPr>
            <p:ph type="dt" sz="half" idx="10"/>
          </p:nvPr>
        </p:nvSpPr>
        <p:spPr/>
        <p:txBody>
          <a:bodyPr/>
          <a:lstStyle/>
          <a:p>
            <a:fld id="{05081D6C-4761-A14D-8163-1069CC4141A6}" type="datetimeFigureOut">
              <a:rPr lang="en-US" smtClean="0"/>
              <a:t>2/18/25</a:t>
            </a:fld>
            <a:endParaRPr lang="en-US"/>
          </a:p>
        </p:txBody>
      </p:sp>
      <p:sp>
        <p:nvSpPr>
          <p:cNvPr id="5" name="Footer Placeholder 4">
            <a:extLst>
              <a:ext uri="{FF2B5EF4-FFF2-40B4-BE49-F238E27FC236}">
                <a16:creationId xmlns:a16="http://schemas.microsoft.com/office/drawing/2014/main" id="{8D8BF6F9-F657-9C49-A391-6CD4AB1F4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4CC96B-9270-8E40-8BCF-E5625350B1D2}"/>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411295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F8D65-A8AB-B44A-BAF4-FDE6250014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09B73F-F914-9F49-86F4-C90125DB10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724703-8BA5-384F-92B7-42DD09F977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7622F8-C4AD-3443-8887-9371557A022D}"/>
              </a:ext>
            </a:extLst>
          </p:cNvPr>
          <p:cNvSpPr>
            <a:spLocks noGrp="1"/>
          </p:cNvSpPr>
          <p:nvPr>
            <p:ph type="dt" sz="half" idx="10"/>
          </p:nvPr>
        </p:nvSpPr>
        <p:spPr/>
        <p:txBody>
          <a:bodyPr/>
          <a:lstStyle/>
          <a:p>
            <a:fld id="{1BB9F5F2-4FE5-8B40-ABC3-B88F417DB2F7}" type="datetimeFigureOut">
              <a:rPr lang="en-US" smtClean="0"/>
              <a:t>2/18/25</a:t>
            </a:fld>
            <a:endParaRPr lang="en-US"/>
          </a:p>
        </p:txBody>
      </p:sp>
      <p:sp>
        <p:nvSpPr>
          <p:cNvPr id="6" name="Footer Placeholder 5">
            <a:extLst>
              <a:ext uri="{FF2B5EF4-FFF2-40B4-BE49-F238E27FC236}">
                <a16:creationId xmlns:a16="http://schemas.microsoft.com/office/drawing/2014/main" id="{C86A9D11-908A-604E-BD58-EC46DFD365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E6726-5DA7-AF49-AF3A-67BE7D69754D}"/>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24094753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6B12E-7AF0-7B4A-9A62-DDA070B37B4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D5788CE-FCB5-EC40-978C-CAFD827B323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6D21508-2DF1-A543-86B0-5E1615266C2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93388E8-E14E-A743-800B-5EC75DAC8E51}"/>
              </a:ext>
            </a:extLst>
          </p:cNvPr>
          <p:cNvSpPr>
            <a:spLocks noGrp="1"/>
          </p:cNvSpPr>
          <p:nvPr>
            <p:ph type="dt" sz="half" idx="10"/>
          </p:nvPr>
        </p:nvSpPr>
        <p:spPr/>
        <p:txBody>
          <a:bodyPr/>
          <a:lstStyle/>
          <a:p>
            <a:fld id="{05081D6C-4761-A14D-8163-1069CC4141A6}" type="datetimeFigureOut">
              <a:rPr lang="en-US" smtClean="0"/>
              <a:t>2/18/25</a:t>
            </a:fld>
            <a:endParaRPr lang="en-US"/>
          </a:p>
        </p:txBody>
      </p:sp>
      <p:sp>
        <p:nvSpPr>
          <p:cNvPr id="6" name="Footer Placeholder 5">
            <a:extLst>
              <a:ext uri="{FF2B5EF4-FFF2-40B4-BE49-F238E27FC236}">
                <a16:creationId xmlns:a16="http://schemas.microsoft.com/office/drawing/2014/main" id="{44061D9B-4292-874A-AFC7-7BCDC3C8C3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A3AE20-2EC0-BA4A-9D03-D9671E79F7D5}"/>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41139948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D72D8-030A-D84F-98DC-4EDD5491256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44D611D-5C40-4A41-BD2B-353EC3799F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99F101C-47E3-B341-8901-F302C4CB728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24CFBD4-2183-2E44-9AC6-A9166750BB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3FF9C24-11FE-F549-965F-48A66927E76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4C6976E-2607-B74A-9C94-68F2F954B5D9}"/>
              </a:ext>
            </a:extLst>
          </p:cNvPr>
          <p:cNvSpPr>
            <a:spLocks noGrp="1"/>
          </p:cNvSpPr>
          <p:nvPr>
            <p:ph type="dt" sz="half" idx="10"/>
          </p:nvPr>
        </p:nvSpPr>
        <p:spPr/>
        <p:txBody>
          <a:bodyPr/>
          <a:lstStyle/>
          <a:p>
            <a:fld id="{05081D6C-4761-A14D-8163-1069CC4141A6}" type="datetimeFigureOut">
              <a:rPr lang="en-US" smtClean="0"/>
              <a:t>2/18/25</a:t>
            </a:fld>
            <a:endParaRPr lang="en-US"/>
          </a:p>
        </p:txBody>
      </p:sp>
      <p:sp>
        <p:nvSpPr>
          <p:cNvPr id="8" name="Footer Placeholder 7">
            <a:extLst>
              <a:ext uri="{FF2B5EF4-FFF2-40B4-BE49-F238E27FC236}">
                <a16:creationId xmlns:a16="http://schemas.microsoft.com/office/drawing/2014/main" id="{4866AE19-8312-7847-A23F-6A1623BC69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A7B7B2-22EB-4E49-883A-4773174E4780}"/>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39198254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95024-6A5C-5E4C-A1FF-482F5E1A49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BAA080A-EB0B-944D-AFC5-31CC6D76600A}"/>
              </a:ext>
            </a:extLst>
          </p:cNvPr>
          <p:cNvSpPr>
            <a:spLocks noGrp="1"/>
          </p:cNvSpPr>
          <p:nvPr>
            <p:ph type="dt" sz="half" idx="10"/>
          </p:nvPr>
        </p:nvSpPr>
        <p:spPr/>
        <p:txBody>
          <a:bodyPr/>
          <a:lstStyle/>
          <a:p>
            <a:fld id="{05081D6C-4761-A14D-8163-1069CC4141A6}" type="datetimeFigureOut">
              <a:rPr lang="en-US" smtClean="0"/>
              <a:t>2/18/25</a:t>
            </a:fld>
            <a:endParaRPr lang="en-US"/>
          </a:p>
        </p:txBody>
      </p:sp>
      <p:sp>
        <p:nvSpPr>
          <p:cNvPr id="4" name="Footer Placeholder 3">
            <a:extLst>
              <a:ext uri="{FF2B5EF4-FFF2-40B4-BE49-F238E27FC236}">
                <a16:creationId xmlns:a16="http://schemas.microsoft.com/office/drawing/2014/main" id="{E346F6FC-C219-A64A-8CC2-8A3B177401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8DF4A2-9D16-5442-B4AA-19B3DCE2EF76}"/>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37442938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5881D7-9424-CB41-867C-8F19ECE1205A}"/>
              </a:ext>
            </a:extLst>
          </p:cNvPr>
          <p:cNvSpPr>
            <a:spLocks noGrp="1"/>
          </p:cNvSpPr>
          <p:nvPr>
            <p:ph type="dt" sz="half" idx="10"/>
          </p:nvPr>
        </p:nvSpPr>
        <p:spPr/>
        <p:txBody>
          <a:bodyPr/>
          <a:lstStyle/>
          <a:p>
            <a:fld id="{05081D6C-4761-A14D-8163-1069CC4141A6}" type="datetimeFigureOut">
              <a:rPr lang="en-US" smtClean="0"/>
              <a:t>2/18/25</a:t>
            </a:fld>
            <a:endParaRPr lang="en-US"/>
          </a:p>
        </p:txBody>
      </p:sp>
      <p:sp>
        <p:nvSpPr>
          <p:cNvPr id="3" name="Footer Placeholder 2">
            <a:extLst>
              <a:ext uri="{FF2B5EF4-FFF2-40B4-BE49-F238E27FC236}">
                <a16:creationId xmlns:a16="http://schemas.microsoft.com/office/drawing/2014/main" id="{EC44C4ED-4F9B-4647-9234-D26A5AFC60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C3345-534B-D947-88EF-CEADFD65BC7B}"/>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337215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F8B0A-A352-0442-8CBA-FF383A48A6A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B1F245D-2C8A-B04D-B570-D090644D97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139AC96-7BF7-4A41-8D5D-2EB8AEDB0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2D1DF29-C662-B84E-8333-55B784D4169A}"/>
              </a:ext>
            </a:extLst>
          </p:cNvPr>
          <p:cNvSpPr>
            <a:spLocks noGrp="1"/>
          </p:cNvSpPr>
          <p:nvPr>
            <p:ph type="dt" sz="half" idx="10"/>
          </p:nvPr>
        </p:nvSpPr>
        <p:spPr/>
        <p:txBody>
          <a:bodyPr/>
          <a:lstStyle/>
          <a:p>
            <a:fld id="{05081D6C-4761-A14D-8163-1069CC4141A6}" type="datetimeFigureOut">
              <a:rPr lang="en-US" smtClean="0"/>
              <a:t>2/18/25</a:t>
            </a:fld>
            <a:endParaRPr lang="en-US"/>
          </a:p>
        </p:txBody>
      </p:sp>
      <p:sp>
        <p:nvSpPr>
          <p:cNvPr id="6" name="Footer Placeholder 5">
            <a:extLst>
              <a:ext uri="{FF2B5EF4-FFF2-40B4-BE49-F238E27FC236}">
                <a16:creationId xmlns:a16="http://schemas.microsoft.com/office/drawing/2014/main" id="{EC8E544C-4061-0940-A5E9-D8D56F6515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A6C7B4-F25B-D348-8584-7D779942DD71}"/>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1268767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CC4BA-90F6-E446-BCA3-CB4DD96D0F6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4E80273-410D-8546-88C6-E25F6A9704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C83A87-BDC3-874E-8A03-E78BFF9D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F98655B-3EF6-3E41-A531-55E62278539D}"/>
              </a:ext>
            </a:extLst>
          </p:cNvPr>
          <p:cNvSpPr>
            <a:spLocks noGrp="1"/>
          </p:cNvSpPr>
          <p:nvPr>
            <p:ph type="dt" sz="half" idx="10"/>
          </p:nvPr>
        </p:nvSpPr>
        <p:spPr/>
        <p:txBody>
          <a:bodyPr/>
          <a:lstStyle/>
          <a:p>
            <a:fld id="{05081D6C-4761-A14D-8163-1069CC4141A6}" type="datetimeFigureOut">
              <a:rPr lang="en-US" smtClean="0"/>
              <a:t>2/18/25</a:t>
            </a:fld>
            <a:endParaRPr lang="en-US"/>
          </a:p>
        </p:txBody>
      </p:sp>
      <p:sp>
        <p:nvSpPr>
          <p:cNvPr id="6" name="Footer Placeholder 5">
            <a:extLst>
              <a:ext uri="{FF2B5EF4-FFF2-40B4-BE49-F238E27FC236}">
                <a16:creationId xmlns:a16="http://schemas.microsoft.com/office/drawing/2014/main" id="{D23DAC49-D4E3-FC46-95E8-B0F8F8165B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C8D82E-CBD3-7B46-9655-05A1DBC13D2F}"/>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28455074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0047F-F40D-F344-B147-C695F2C25B3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83F8D0E-66ED-D049-A97F-6623D4BD3A6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D51CAE1-440A-E940-82CE-329AF7B8D773}"/>
              </a:ext>
            </a:extLst>
          </p:cNvPr>
          <p:cNvSpPr>
            <a:spLocks noGrp="1"/>
          </p:cNvSpPr>
          <p:nvPr>
            <p:ph type="dt" sz="half" idx="10"/>
          </p:nvPr>
        </p:nvSpPr>
        <p:spPr/>
        <p:txBody>
          <a:bodyPr/>
          <a:lstStyle/>
          <a:p>
            <a:fld id="{05081D6C-4761-A14D-8163-1069CC4141A6}" type="datetimeFigureOut">
              <a:rPr lang="en-US" smtClean="0"/>
              <a:t>2/18/25</a:t>
            </a:fld>
            <a:endParaRPr lang="en-US"/>
          </a:p>
        </p:txBody>
      </p:sp>
      <p:sp>
        <p:nvSpPr>
          <p:cNvPr id="5" name="Footer Placeholder 4">
            <a:extLst>
              <a:ext uri="{FF2B5EF4-FFF2-40B4-BE49-F238E27FC236}">
                <a16:creationId xmlns:a16="http://schemas.microsoft.com/office/drawing/2014/main" id="{B7A197C5-FEC7-034F-8F36-A024DEE317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8540F8-C59C-4344-B378-BE160F5AED07}"/>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16978222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2C3EE1-837F-024A-87D5-37C34B29021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C205932-D732-A447-A8B1-5E3116213EC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D9BF5B-CE73-5948-95F2-4BF4688F7B0F}"/>
              </a:ext>
            </a:extLst>
          </p:cNvPr>
          <p:cNvSpPr>
            <a:spLocks noGrp="1"/>
          </p:cNvSpPr>
          <p:nvPr>
            <p:ph type="dt" sz="half" idx="10"/>
          </p:nvPr>
        </p:nvSpPr>
        <p:spPr/>
        <p:txBody>
          <a:bodyPr/>
          <a:lstStyle/>
          <a:p>
            <a:fld id="{05081D6C-4761-A14D-8163-1069CC4141A6}" type="datetimeFigureOut">
              <a:rPr lang="en-US" smtClean="0"/>
              <a:t>2/18/25</a:t>
            </a:fld>
            <a:endParaRPr lang="en-US"/>
          </a:p>
        </p:txBody>
      </p:sp>
      <p:sp>
        <p:nvSpPr>
          <p:cNvPr id="5" name="Footer Placeholder 4">
            <a:extLst>
              <a:ext uri="{FF2B5EF4-FFF2-40B4-BE49-F238E27FC236}">
                <a16:creationId xmlns:a16="http://schemas.microsoft.com/office/drawing/2014/main" id="{0B452E5F-65E9-0645-ABA1-375704BC76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F2265A-9642-3047-8882-536B7D5FF8B7}"/>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5214681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49CC4-1BA6-FD3E-5205-93875817F30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D825A04-B9A0-8D14-DC0E-94F5BD6A3E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DB33C61-754B-0283-9B72-B78547C3CC12}"/>
              </a:ext>
            </a:extLst>
          </p:cNvPr>
          <p:cNvSpPr>
            <a:spLocks noGrp="1"/>
          </p:cNvSpPr>
          <p:nvPr>
            <p:ph type="dt" sz="half" idx="10"/>
          </p:nvPr>
        </p:nvSpPr>
        <p:spPr/>
        <p:txBody>
          <a:bodyPr/>
          <a:lstStyle/>
          <a:p>
            <a:fld id="{30FA8F65-51C3-2245-9B67-C0A30409A5B5}" type="datetimeFigureOut">
              <a:rPr lang="en-US" smtClean="0"/>
              <a:t>2/18/25</a:t>
            </a:fld>
            <a:endParaRPr lang="en-US"/>
          </a:p>
        </p:txBody>
      </p:sp>
      <p:sp>
        <p:nvSpPr>
          <p:cNvPr id="5" name="Footer Placeholder 4">
            <a:extLst>
              <a:ext uri="{FF2B5EF4-FFF2-40B4-BE49-F238E27FC236}">
                <a16:creationId xmlns:a16="http://schemas.microsoft.com/office/drawing/2014/main" id="{BAD846D1-95F1-F3B4-2208-57D01A1DDD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F4F5D-68DD-4E53-7EEF-7F4E66AF106F}"/>
              </a:ext>
            </a:extLst>
          </p:cNvPr>
          <p:cNvSpPr>
            <a:spLocks noGrp="1"/>
          </p:cNvSpPr>
          <p:nvPr>
            <p:ph type="sldNum" sz="quarter" idx="12"/>
          </p:nvPr>
        </p:nvSpPr>
        <p:spPr/>
        <p:txBody>
          <a:bodyPr/>
          <a:lstStyle/>
          <a:p>
            <a:fld id="{9AB36A6D-FB3D-4B41-AF06-B7AE1C5BDFFE}" type="slidenum">
              <a:rPr lang="en-US" smtClean="0"/>
              <a:t>‹#›</a:t>
            </a:fld>
            <a:endParaRPr lang="en-US"/>
          </a:p>
        </p:txBody>
      </p:sp>
    </p:spTree>
    <p:extLst>
      <p:ext uri="{BB962C8B-B14F-4D97-AF65-F5344CB8AC3E}">
        <p14:creationId xmlns:p14="http://schemas.microsoft.com/office/powerpoint/2010/main" val="1740092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ECA2C-BEA8-209B-15AD-C5021D19747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6B95F0E-9DA0-6B16-D0DC-DEF63503C07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752EFA7-FFBB-D0DA-35AF-18FED9DD607A}"/>
              </a:ext>
            </a:extLst>
          </p:cNvPr>
          <p:cNvSpPr>
            <a:spLocks noGrp="1"/>
          </p:cNvSpPr>
          <p:nvPr>
            <p:ph type="dt" sz="half" idx="10"/>
          </p:nvPr>
        </p:nvSpPr>
        <p:spPr/>
        <p:txBody>
          <a:bodyPr/>
          <a:lstStyle/>
          <a:p>
            <a:fld id="{30FA8F65-51C3-2245-9B67-C0A30409A5B5}" type="datetimeFigureOut">
              <a:rPr lang="en-US" smtClean="0"/>
              <a:t>2/18/25</a:t>
            </a:fld>
            <a:endParaRPr lang="en-US"/>
          </a:p>
        </p:txBody>
      </p:sp>
      <p:sp>
        <p:nvSpPr>
          <p:cNvPr id="5" name="Footer Placeholder 4">
            <a:extLst>
              <a:ext uri="{FF2B5EF4-FFF2-40B4-BE49-F238E27FC236}">
                <a16:creationId xmlns:a16="http://schemas.microsoft.com/office/drawing/2014/main" id="{B6C3C06D-6C57-5627-E238-A1FF7EC7C7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402C2-6738-EEDC-2231-BF755A34F133}"/>
              </a:ext>
            </a:extLst>
          </p:cNvPr>
          <p:cNvSpPr>
            <a:spLocks noGrp="1"/>
          </p:cNvSpPr>
          <p:nvPr>
            <p:ph type="sldNum" sz="quarter" idx="12"/>
          </p:nvPr>
        </p:nvSpPr>
        <p:spPr/>
        <p:txBody>
          <a:bodyPr/>
          <a:lstStyle/>
          <a:p>
            <a:fld id="{9AB36A6D-FB3D-4B41-AF06-B7AE1C5BDFFE}" type="slidenum">
              <a:rPr lang="en-US" smtClean="0"/>
              <a:t>‹#›</a:t>
            </a:fld>
            <a:endParaRPr lang="en-US"/>
          </a:p>
        </p:txBody>
      </p:sp>
    </p:spTree>
    <p:extLst>
      <p:ext uri="{BB962C8B-B14F-4D97-AF65-F5344CB8AC3E}">
        <p14:creationId xmlns:p14="http://schemas.microsoft.com/office/powerpoint/2010/main" val="31744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F808F-72B9-7049-84FF-22D5073692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5E4EBD-C1AB-CF4B-88F8-DED0B7187F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FDE056-0107-0448-9ABE-39DEB6156C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900704-DFD8-6249-9B4F-B5EC454D5C4D}"/>
              </a:ext>
            </a:extLst>
          </p:cNvPr>
          <p:cNvSpPr>
            <a:spLocks noGrp="1"/>
          </p:cNvSpPr>
          <p:nvPr>
            <p:ph type="dt" sz="half" idx="10"/>
          </p:nvPr>
        </p:nvSpPr>
        <p:spPr/>
        <p:txBody>
          <a:bodyPr/>
          <a:lstStyle/>
          <a:p>
            <a:fld id="{1BB9F5F2-4FE5-8B40-ABC3-B88F417DB2F7}" type="datetimeFigureOut">
              <a:rPr lang="en-US" smtClean="0"/>
              <a:t>2/18/25</a:t>
            </a:fld>
            <a:endParaRPr lang="en-US"/>
          </a:p>
        </p:txBody>
      </p:sp>
      <p:sp>
        <p:nvSpPr>
          <p:cNvPr id="6" name="Footer Placeholder 5">
            <a:extLst>
              <a:ext uri="{FF2B5EF4-FFF2-40B4-BE49-F238E27FC236}">
                <a16:creationId xmlns:a16="http://schemas.microsoft.com/office/drawing/2014/main" id="{CD0061AA-CD3A-2844-BC7B-6750DD4D8F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F16B14-7D25-9248-898A-F0324315EDCB}"/>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2584895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83404-3235-FE51-796B-FBBECAA8D1B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4ACDA9F-4F57-D69C-AC34-362D3B983A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6F92D29-0C68-5E0A-CFA0-283754C8A3DB}"/>
              </a:ext>
            </a:extLst>
          </p:cNvPr>
          <p:cNvSpPr>
            <a:spLocks noGrp="1"/>
          </p:cNvSpPr>
          <p:nvPr>
            <p:ph type="dt" sz="half" idx="10"/>
          </p:nvPr>
        </p:nvSpPr>
        <p:spPr/>
        <p:txBody>
          <a:bodyPr/>
          <a:lstStyle/>
          <a:p>
            <a:fld id="{30FA8F65-51C3-2245-9B67-C0A30409A5B5}" type="datetimeFigureOut">
              <a:rPr lang="en-US" smtClean="0"/>
              <a:t>2/18/25</a:t>
            </a:fld>
            <a:endParaRPr lang="en-US"/>
          </a:p>
        </p:txBody>
      </p:sp>
      <p:sp>
        <p:nvSpPr>
          <p:cNvPr id="5" name="Footer Placeholder 4">
            <a:extLst>
              <a:ext uri="{FF2B5EF4-FFF2-40B4-BE49-F238E27FC236}">
                <a16:creationId xmlns:a16="http://schemas.microsoft.com/office/drawing/2014/main" id="{4A5EB29F-B973-E814-3E77-FE53714374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494607-BD77-35E7-3A96-5E9D51C48B72}"/>
              </a:ext>
            </a:extLst>
          </p:cNvPr>
          <p:cNvSpPr>
            <a:spLocks noGrp="1"/>
          </p:cNvSpPr>
          <p:nvPr>
            <p:ph type="sldNum" sz="quarter" idx="12"/>
          </p:nvPr>
        </p:nvSpPr>
        <p:spPr/>
        <p:txBody>
          <a:bodyPr/>
          <a:lstStyle/>
          <a:p>
            <a:fld id="{9AB36A6D-FB3D-4B41-AF06-B7AE1C5BDFFE}" type="slidenum">
              <a:rPr lang="en-US" smtClean="0"/>
              <a:t>‹#›</a:t>
            </a:fld>
            <a:endParaRPr lang="en-US"/>
          </a:p>
        </p:txBody>
      </p:sp>
    </p:spTree>
    <p:extLst>
      <p:ext uri="{BB962C8B-B14F-4D97-AF65-F5344CB8AC3E}">
        <p14:creationId xmlns:p14="http://schemas.microsoft.com/office/powerpoint/2010/main" val="21398752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CDD08-E7FF-A493-BDF4-23BCB526DF7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7D611B7-6296-60B1-1109-57D348507C8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5D537DD-DE34-66A2-3A60-AB105266D12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F864903-FB57-DB13-E794-4316D8666794}"/>
              </a:ext>
            </a:extLst>
          </p:cNvPr>
          <p:cNvSpPr>
            <a:spLocks noGrp="1"/>
          </p:cNvSpPr>
          <p:nvPr>
            <p:ph type="dt" sz="half" idx="10"/>
          </p:nvPr>
        </p:nvSpPr>
        <p:spPr/>
        <p:txBody>
          <a:bodyPr/>
          <a:lstStyle/>
          <a:p>
            <a:fld id="{30FA8F65-51C3-2245-9B67-C0A30409A5B5}" type="datetimeFigureOut">
              <a:rPr lang="en-US" smtClean="0"/>
              <a:t>2/18/25</a:t>
            </a:fld>
            <a:endParaRPr lang="en-US"/>
          </a:p>
        </p:txBody>
      </p:sp>
      <p:sp>
        <p:nvSpPr>
          <p:cNvPr id="6" name="Footer Placeholder 5">
            <a:extLst>
              <a:ext uri="{FF2B5EF4-FFF2-40B4-BE49-F238E27FC236}">
                <a16:creationId xmlns:a16="http://schemas.microsoft.com/office/drawing/2014/main" id="{0E9F65A1-A110-ED75-94EF-FE49C23538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57799-0634-8340-176F-FEB88CBDBDD1}"/>
              </a:ext>
            </a:extLst>
          </p:cNvPr>
          <p:cNvSpPr>
            <a:spLocks noGrp="1"/>
          </p:cNvSpPr>
          <p:nvPr>
            <p:ph type="sldNum" sz="quarter" idx="12"/>
          </p:nvPr>
        </p:nvSpPr>
        <p:spPr/>
        <p:txBody>
          <a:bodyPr/>
          <a:lstStyle/>
          <a:p>
            <a:fld id="{9AB36A6D-FB3D-4B41-AF06-B7AE1C5BDFFE}" type="slidenum">
              <a:rPr lang="en-US" smtClean="0"/>
              <a:t>‹#›</a:t>
            </a:fld>
            <a:endParaRPr lang="en-US"/>
          </a:p>
        </p:txBody>
      </p:sp>
    </p:spTree>
    <p:extLst>
      <p:ext uri="{BB962C8B-B14F-4D97-AF65-F5344CB8AC3E}">
        <p14:creationId xmlns:p14="http://schemas.microsoft.com/office/powerpoint/2010/main" val="5138440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33409-F033-64A9-B939-D4F53A590EC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2CCD838-E894-9018-6551-52C87064B9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8B2958D-6158-282D-62BC-688F91C394A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ED44F91-8CFF-D2FF-B1BF-A31BEB22EA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48028E5-66DD-3E5B-B4D6-7096179062E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C22AA6D-A564-2D19-3D56-4C5B53873A65}"/>
              </a:ext>
            </a:extLst>
          </p:cNvPr>
          <p:cNvSpPr>
            <a:spLocks noGrp="1"/>
          </p:cNvSpPr>
          <p:nvPr>
            <p:ph type="dt" sz="half" idx="10"/>
          </p:nvPr>
        </p:nvSpPr>
        <p:spPr/>
        <p:txBody>
          <a:bodyPr/>
          <a:lstStyle/>
          <a:p>
            <a:fld id="{30FA8F65-51C3-2245-9B67-C0A30409A5B5}" type="datetimeFigureOut">
              <a:rPr lang="en-US" smtClean="0"/>
              <a:t>2/18/25</a:t>
            </a:fld>
            <a:endParaRPr lang="en-US"/>
          </a:p>
        </p:txBody>
      </p:sp>
      <p:sp>
        <p:nvSpPr>
          <p:cNvPr id="8" name="Footer Placeholder 7">
            <a:extLst>
              <a:ext uri="{FF2B5EF4-FFF2-40B4-BE49-F238E27FC236}">
                <a16:creationId xmlns:a16="http://schemas.microsoft.com/office/drawing/2014/main" id="{20EF9563-EE3D-0AB2-A03F-210205B8B2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722532-6B3C-F06E-B3D3-E280D45A65C8}"/>
              </a:ext>
            </a:extLst>
          </p:cNvPr>
          <p:cNvSpPr>
            <a:spLocks noGrp="1"/>
          </p:cNvSpPr>
          <p:nvPr>
            <p:ph type="sldNum" sz="quarter" idx="12"/>
          </p:nvPr>
        </p:nvSpPr>
        <p:spPr/>
        <p:txBody>
          <a:bodyPr/>
          <a:lstStyle/>
          <a:p>
            <a:fld id="{9AB36A6D-FB3D-4B41-AF06-B7AE1C5BDFFE}" type="slidenum">
              <a:rPr lang="en-US" smtClean="0"/>
              <a:t>‹#›</a:t>
            </a:fld>
            <a:endParaRPr lang="en-US"/>
          </a:p>
        </p:txBody>
      </p:sp>
    </p:spTree>
    <p:extLst>
      <p:ext uri="{BB962C8B-B14F-4D97-AF65-F5344CB8AC3E}">
        <p14:creationId xmlns:p14="http://schemas.microsoft.com/office/powerpoint/2010/main" val="25949552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4DB45-4F5F-A5D1-F85A-812940368D8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98DABB7-C7E3-46D9-303D-AAC8712DD41F}"/>
              </a:ext>
            </a:extLst>
          </p:cNvPr>
          <p:cNvSpPr>
            <a:spLocks noGrp="1"/>
          </p:cNvSpPr>
          <p:nvPr>
            <p:ph type="dt" sz="half" idx="10"/>
          </p:nvPr>
        </p:nvSpPr>
        <p:spPr/>
        <p:txBody>
          <a:bodyPr/>
          <a:lstStyle/>
          <a:p>
            <a:fld id="{30FA8F65-51C3-2245-9B67-C0A30409A5B5}" type="datetimeFigureOut">
              <a:rPr lang="en-US" smtClean="0"/>
              <a:t>2/18/25</a:t>
            </a:fld>
            <a:endParaRPr lang="en-US"/>
          </a:p>
        </p:txBody>
      </p:sp>
      <p:sp>
        <p:nvSpPr>
          <p:cNvPr id="4" name="Footer Placeholder 3">
            <a:extLst>
              <a:ext uri="{FF2B5EF4-FFF2-40B4-BE49-F238E27FC236}">
                <a16:creationId xmlns:a16="http://schemas.microsoft.com/office/drawing/2014/main" id="{0F011CF7-CC7C-7A01-244B-D8B7E699A7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712974-088A-1F73-8978-7FE41CDF47C6}"/>
              </a:ext>
            </a:extLst>
          </p:cNvPr>
          <p:cNvSpPr>
            <a:spLocks noGrp="1"/>
          </p:cNvSpPr>
          <p:nvPr>
            <p:ph type="sldNum" sz="quarter" idx="12"/>
          </p:nvPr>
        </p:nvSpPr>
        <p:spPr/>
        <p:txBody>
          <a:bodyPr/>
          <a:lstStyle/>
          <a:p>
            <a:fld id="{9AB36A6D-FB3D-4B41-AF06-B7AE1C5BDFFE}" type="slidenum">
              <a:rPr lang="en-US" smtClean="0"/>
              <a:t>‹#›</a:t>
            </a:fld>
            <a:endParaRPr lang="en-US"/>
          </a:p>
        </p:txBody>
      </p:sp>
    </p:spTree>
    <p:extLst>
      <p:ext uri="{BB962C8B-B14F-4D97-AF65-F5344CB8AC3E}">
        <p14:creationId xmlns:p14="http://schemas.microsoft.com/office/powerpoint/2010/main" val="37781875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0F541C-F904-9985-4502-B5EED49CCB4B}"/>
              </a:ext>
            </a:extLst>
          </p:cNvPr>
          <p:cNvSpPr>
            <a:spLocks noGrp="1"/>
          </p:cNvSpPr>
          <p:nvPr>
            <p:ph type="dt" sz="half" idx="10"/>
          </p:nvPr>
        </p:nvSpPr>
        <p:spPr/>
        <p:txBody>
          <a:bodyPr/>
          <a:lstStyle/>
          <a:p>
            <a:fld id="{30FA8F65-51C3-2245-9B67-C0A30409A5B5}" type="datetimeFigureOut">
              <a:rPr lang="en-US" smtClean="0"/>
              <a:t>2/18/25</a:t>
            </a:fld>
            <a:endParaRPr lang="en-US"/>
          </a:p>
        </p:txBody>
      </p:sp>
      <p:sp>
        <p:nvSpPr>
          <p:cNvPr id="3" name="Footer Placeholder 2">
            <a:extLst>
              <a:ext uri="{FF2B5EF4-FFF2-40B4-BE49-F238E27FC236}">
                <a16:creationId xmlns:a16="http://schemas.microsoft.com/office/drawing/2014/main" id="{9E22153A-9CED-84D2-499D-0A73A4736E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AB3E44-BC76-CD83-768C-51BB0898A7D4}"/>
              </a:ext>
            </a:extLst>
          </p:cNvPr>
          <p:cNvSpPr>
            <a:spLocks noGrp="1"/>
          </p:cNvSpPr>
          <p:nvPr>
            <p:ph type="sldNum" sz="quarter" idx="12"/>
          </p:nvPr>
        </p:nvSpPr>
        <p:spPr/>
        <p:txBody>
          <a:bodyPr/>
          <a:lstStyle/>
          <a:p>
            <a:fld id="{9AB36A6D-FB3D-4B41-AF06-B7AE1C5BDFFE}" type="slidenum">
              <a:rPr lang="en-US" smtClean="0"/>
              <a:t>‹#›</a:t>
            </a:fld>
            <a:endParaRPr lang="en-US"/>
          </a:p>
        </p:txBody>
      </p:sp>
    </p:spTree>
    <p:extLst>
      <p:ext uri="{BB962C8B-B14F-4D97-AF65-F5344CB8AC3E}">
        <p14:creationId xmlns:p14="http://schemas.microsoft.com/office/powerpoint/2010/main" val="23240269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3BC99-CB8A-DB59-C066-A9209B498D1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94E83ED-D9ED-AAA4-FD28-EA68432209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05C8D5A-6457-A2F3-B81E-C08E2D2431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5AFDC8E-651B-2938-D007-BEA3CE53AE80}"/>
              </a:ext>
            </a:extLst>
          </p:cNvPr>
          <p:cNvSpPr>
            <a:spLocks noGrp="1"/>
          </p:cNvSpPr>
          <p:nvPr>
            <p:ph type="dt" sz="half" idx="10"/>
          </p:nvPr>
        </p:nvSpPr>
        <p:spPr/>
        <p:txBody>
          <a:bodyPr/>
          <a:lstStyle/>
          <a:p>
            <a:fld id="{30FA8F65-51C3-2245-9B67-C0A30409A5B5}" type="datetimeFigureOut">
              <a:rPr lang="en-US" smtClean="0"/>
              <a:t>2/18/25</a:t>
            </a:fld>
            <a:endParaRPr lang="en-US"/>
          </a:p>
        </p:txBody>
      </p:sp>
      <p:sp>
        <p:nvSpPr>
          <p:cNvPr id="6" name="Footer Placeholder 5">
            <a:extLst>
              <a:ext uri="{FF2B5EF4-FFF2-40B4-BE49-F238E27FC236}">
                <a16:creationId xmlns:a16="http://schemas.microsoft.com/office/drawing/2014/main" id="{A25443AB-6744-917D-318F-8835E95A0B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D3CBCF-32E0-F94B-F917-1E9EED321D11}"/>
              </a:ext>
            </a:extLst>
          </p:cNvPr>
          <p:cNvSpPr>
            <a:spLocks noGrp="1"/>
          </p:cNvSpPr>
          <p:nvPr>
            <p:ph type="sldNum" sz="quarter" idx="12"/>
          </p:nvPr>
        </p:nvSpPr>
        <p:spPr/>
        <p:txBody>
          <a:bodyPr/>
          <a:lstStyle/>
          <a:p>
            <a:fld id="{9AB36A6D-FB3D-4B41-AF06-B7AE1C5BDFFE}" type="slidenum">
              <a:rPr lang="en-US" smtClean="0"/>
              <a:t>‹#›</a:t>
            </a:fld>
            <a:endParaRPr lang="en-US"/>
          </a:p>
        </p:txBody>
      </p:sp>
    </p:spTree>
    <p:extLst>
      <p:ext uri="{BB962C8B-B14F-4D97-AF65-F5344CB8AC3E}">
        <p14:creationId xmlns:p14="http://schemas.microsoft.com/office/powerpoint/2010/main" val="30370070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2267A-7E2F-A497-76B7-5FB8EE5C5F5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61802FB-D386-389B-E9A1-89E9B74BDF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8FA6C7-E508-733B-7007-A6D82744D0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3FEAECF-FD26-69D8-8B87-339E2F3DA740}"/>
              </a:ext>
            </a:extLst>
          </p:cNvPr>
          <p:cNvSpPr>
            <a:spLocks noGrp="1"/>
          </p:cNvSpPr>
          <p:nvPr>
            <p:ph type="dt" sz="half" idx="10"/>
          </p:nvPr>
        </p:nvSpPr>
        <p:spPr/>
        <p:txBody>
          <a:bodyPr/>
          <a:lstStyle/>
          <a:p>
            <a:fld id="{30FA8F65-51C3-2245-9B67-C0A30409A5B5}" type="datetimeFigureOut">
              <a:rPr lang="en-US" smtClean="0"/>
              <a:t>2/18/25</a:t>
            </a:fld>
            <a:endParaRPr lang="en-US"/>
          </a:p>
        </p:txBody>
      </p:sp>
      <p:sp>
        <p:nvSpPr>
          <p:cNvPr id="6" name="Footer Placeholder 5">
            <a:extLst>
              <a:ext uri="{FF2B5EF4-FFF2-40B4-BE49-F238E27FC236}">
                <a16:creationId xmlns:a16="http://schemas.microsoft.com/office/drawing/2014/main" id="{7FC080C4-395A-A94B-081A-C80E86897D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75253F-B857-5B01-3053-A8271C5D582F}"/>
              </a:ext>
            </a:extLst>
          </p:cNvPr>
          <p:cNvSpPr>
            <a:spLocks noGrp="1"/>
          </p:cNvSpPr>
          <p:nvPr>
            <p:ph type="sldNum" sz="quarter" idx="12"/>
          </p:nvPr>
        </p:nvSpPr>
        <p:spPr/>
        <p:txBody>
          <a:bodyPr/>
          <a:lstStyle/>
          <a:p>
            <a:fld id="{9AB36A6D-FB3D-4B41-AF06-B7AE1C5BDFFE}" type="slidenum">
              <a:rPr lang="en-US" smtClean="0"/>
              <a:t>‹#›</a:t>
            </a:fld>
            <a:endParaRPr lang="en-US"/>
          </a:p>
        </p:txBody>
      </p:sp>
    </p:spTree>
    <p:extLst>
      <p:ext uri="{BB962C8B-B14F-4D97-AF65-F5344CB8AC3E}">
        <p14:creationId xmlns:p14="http://schemas.microsoft.com/office/powerpoint/2010/main" val="20576078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E67A1-66E7-5699-CCB8-FF73C1505EC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0B564D5-1A3D-A3CD-3DB1-489BE54ED43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9FB84AA-E0F7-1844-299C-6A49EF997E2D}"/>
              </a:ext>
            </a:extLst>
          </p:cNvPr>
          <p:cNvSpPr>
            <a:spLocks noGrp="1"/>
          </p:cNvSpPr>
          <p:nvPr>
            <p:ph type="dt" sz="half" idx="10"/>
          </p:nvPr>
        </p:nvSpPr>
        <p:spPr/>
        <p:txBody>
          <a:bodyPr/>
          <a:lstStyle/>
          <a:p>
            <a:fld id="{30FA8F65-51C3-2245-9B67-C0A30409A5B5}" type="datetimeFigureOut">
              <a:rPr lang="en-US" smtClean="0"/>
              <a:t>2/18/25</a:t>
            </a:fld>
            <a:endParaRPr lang="en-US"/>
          </a:p>
        </p:txBody>
      </p:sp>
      <p:sp>
        <p:nvSpPr>
          <p:cNvPr id="5" name="Footer Placeholder 4">
            <a:extLst>
              <a:ext uri="{FF2B5EF4-FFF2-40B4-BE49-F238E27FC236}">
                <a16:creationId xmlns:a16="http://schemas.microsoft.com/office/drawing/2014/main" id="{B0CB69B3-C507-F737-B2D2-525EF44B5E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3C41E9-0C27-638F-A8C4-7E0E8209F3FE}"/>
              </a:ext>
            </a:extLst>
          </p:cNvPr>
          <p:cNvSpPr>
            <a:spLocks noGrp="1"/>
          </p:cNvSpPr>
          <p:nvPr>
            <p:ph type="sldNum" sz="quarter" idx="12"/>
          </p:nvPr>
        </p:nvSpPr>
        <p:spPr/>
        <p:txBody>
          <a:bodyPr/>
          <a:lstStyle/>
          <a:p>
            <a:fld id="{9AB36A6D-FB3D-4B41-AF06-B7AE1C5BDFFE}" type="slidenum">
              <a:rPr lang="en-US" smtClean="0"/>
              <a:t>‹#›</a:t>
            </a:fld>
            <a:endParaRPr lang="en-US"/>
          </a:p>
        </p:txBody>
      </p:sp>
    </p:spTree>
    <p:extLst>
      <p:ext uri="{BB962C8B-B14F-4D97-AF65-F5344CB8AC3E}">
        <p14:creationId xmlns:p14="http://schemas.microsoft.com/office/powerpoint/2010/main" val="23115220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C50C16-D6F3-8ED3-C6AE-EA13FFB9B14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26D9A12-C7B8-CE82-D520-DF3BBE1AB20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4E0460-B357-1786-3FB3-61F13226AE3C}"/>
              </a:ext>
            </a:extLst>
          </p:cNvPr>
          <p:cNvSpPr>
            <a:spLocks noGrp="1"/>
          </p:cNvSpPr>
          <p:nvPr>
            <p:ph type="dt" sz="half" idx="10"/>
          </p:nvPr>
        </p:nvSpPr>
        <p:spPr/>
        <p:txBody>
          <a:bodyPr/>
          <a:lstStyle/>
          <a:p>
            <a:fld id="{30FA8F65-51C3-2245-9B67-C0A30409A5B5}" type="datetimeFigureOut">
              <a:rPr lang="en-US" smtClean="0"/>
              <a:t>2/18/25</a:t>
            </a:fld>
            <a:endParaRPr lang="en-US"/>
          </a:p>
        </p:txBody>
      </p:sp>
      <p:sp>
        <p:nvSpPr>
          <p:cNvPr id="5" name="Footer Placeholder 4">
            <a:extLst>
              <a:ext uri="{FF2B5EF4-FFF2-40B4-BE49-F238E27FC236}">
                <a16:creationId xmlns:a16="http://schemas.microsoft.com/office/drawing/2014/main" id="{09C544AC-DBEB-AAD1-A5FA-172EE2B2F0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57D29E-821D-0415-29CE-960E3C68049B}"/>
              </a:ext>
            </a:extLst>
          </p:cNvPr>
          <p:cNvSpPr>
            <a:spLocks noGrp="1"/>
          </p:cNvSpPr>
          <p:nvPr>
            <p:ph type="sldNum" sz="quarter" idx="12"/>
          </p:nvPr>
        </p:nvSpPr>
        <p:spPr/>
        <p:txBody>
          <a:bodyPr/>
          <a:lstStyle/>
          <a:p>
            <a:fld id="{9AB36A6D-FB3D-4B41-AF06-B7AE1C5BDFFE}" type="slidenum">
              <a:rPr lang="en-US" smtClean="0"/>
              <a:t>‹#›</a:t>
            </a:fld>
            <a:endParaRPr lang="en-US"/>
          </a:p>
        </p:txBody>
      </p:sp>
    </p:spTree>
    <p:extLst>
      <p:ext uri="{BB962C8B-B14F-4D97-AF65-F5344CB8AC3E}">
        <p14:creationId xmlns:p14="http://schemas.microsoft.com/office/powerpoint/2010/main" val="1494136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image" Target="../media/image2.jp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Layout" Target="../slideLayouts/slideLayout74.xml"/><Relationship Id="rId7" Type="http://schemas.openxmlformats.org/officeDocument/2006/relationships/tags" Target="../tags/tag1.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theme" Target="../theme/theme7.xml"/><Relationship Id="rId11" Type="http://schemas.openxmlformats.org/officeDocument/2006/relationships/image" Target="../media/image8.png"/><Relationship Id="rId5" Type="http://schemas.openxmlformats.org/officeDocument/2006/relationships/slideLayout" Target="../slideLayouts/slideLayout76.xml"/><Relationship Id="rId10" Type="http://schemas.openxmlformats.org/officeDocument/2006/relationships/image" Target="../media/image2.jpg"/><Relationship Id="rId4" Type="http://schemas.openxmlformats.org/officeDocument/2006/relationships/slideLayout" Target="../slideLayouts/slideLayout75.xml"/><Relationship Id="rId9"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2F96C0-B1E6-5E4E-8624-9E5455C945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C33688-D321-7E41-91C2-447BE20DDC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9A668-F7E5-AF45-B684-24A49D9DF7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B9F5F2-4FE5-8B40-ABC3-B88F417DB2F7}" type="datetimeFigureOut">
              <a:rPr lang="en-US" smtClean="0"/>
              <a:t>2/18/25</a:t>
            </a:fld>
            <a:endParaRPr lang="en-US"/>
          </a:p>
        </p:txBody>
      </p:sp>
      <p:sp>
        <p:nvSpPr>
          <p:cNvPr id="5" name="Footer Placeholder 4">
            <a:extLst>
              <a:ext uri="{FF2B5EF4-FFF2-40B4-BE49-F238E27FC236}">
                <a16:creationId xmlns:a16="http://schemas.microsoft.com/office/drawing/2014/main" id="{C8758BFD-81F4-B844-B07B-F179A00770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3CF126-790A-C14E-9DD9-3A3230BA4D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2BB74D-F63D-3D46-AA46-DFF846ED7D4F}" type="slidenum">
              <a:rPr lang="en-US" smtClean="0"/>
              <a:t>‹#›</a:t>
            </a:fld>
            <a:endParaRPr lang="en-US"/>
          </a:p>
        </p:txBody>
      </p:sp>
    </p:spTree>
    <p:extLst>
      <p:ext uri="{BB962C8B-B14F-4D97-AF65-F5344CB8AC3E}">
        <p14:creationId xmlns:p14="http://schemas.microsoft.com/office/powerpoint/2010/main" val="1329286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88E43B39-F5C2-884B-A5B3-92C96073988E}" type="datetimeFigureOut">
              <a:rPr lang="en-US" smtClean="0"/>
              <a:t>2/18/25</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0AAFCAD5-737F-1041-986A-4339545F0C11}" type="slidenum">
              <a:rPr lang="en-US" smtClean="0"/>
              <a:t>‹#›</a:t>
            </a:fld>
            <a:endParaRPr lang="en-US"/>
          </a:p>
        </p:txBody>
      </p:sp>
    </p:spTree>
    <p:extLst>
      <p:ext uri="{BB962C8B-B14F-4D97-AF65-F5344CB8AC3E}">
        <p14:creationId xmlns:p14="http://schemas.microsoft.com/office/powerpoint/2010/main" val="19824050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3"/>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3"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750">
                <a:solidFill>
                  <a:schemeClr val="tx1">
                    <a:tint val="75000"/>
                  </a:schemeClr>
                </a:solidFill>
              </a:defRPr>
            </a:lvl1pPr>
          </a:lstStyle>
          <a:p>
            <a:fld id="{88E43B39-F5C2-884B-A5B3-92C96073988E}" type="datetimeFigureOut">
              <a:rPr lang="en-US" smtClean="0"/>
              <a:t>2/18/25</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7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750">
                <a:solidFill>
                  <a:schemeClr val="tx1">
                    <a:tint val="75000"/>
                  </a:schemeClr>
                </a:solidFill>
              </a:defRPr>
            </a:lvl1pPr>
          </a:lstStyle>
          <a:p>
            <a:fld id="{0AAFCAD5-737F-1041-986A-4339545F0C11}" type="slidenum">
              <a:rPr lang="en-US" smtClean="0"/>
              <a:t>‹#›</a:t>
            </a:fld>
            <a:endParaRPr lang="en-US"/>
          </a:p>
        </p:txBody>
      </p:sp>
    </p:spTree>
    <p:extLst>
      <p:ext uri="{BB962C8B-B14F-4D97-AF65-F5344CB8AC3E}">
        <p14:creationId xmlns:p14="http://schemas.microsoft.com/office/powerpoint/2010/main" val="29263747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85800" rtl="0" eaLnBrk="1" latinLnBrk="0" hangingPunct="1">
        <a:lnSpc>
          <a:spcPct val="85000"/>
        </a:lnSpc>
        <a:spcBef>
          <a:spcPct val="0"/>
        </a:spcBef>
        <a:buNone/>
        <a:defRPr sz="3000" b="0" i="0" kern="1200" cap="none" spc="-113">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35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05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2" y="2358393"/>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3"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915">
                <a:solidFill>
                  <a:schemeClr val="tx1">
                    <a:tint val="75000"/>
                  </a:schemeClr>
                </a:solidFill>
              </a:defRPr>
            </a:lvl1pPr>
          </a:lstStyle>
          <a:p>
            <a:fld id="{88E43B39-F5C2-884B-A5B3-92C96073988E}" type="datetimeFigureOut">
              <a:rPr lang="en-US" smtClean="0"/>
              <a:t>2/18/25</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91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1" y="320040"/>
            <a:ext cx="914400" cy="320040"/>
          </a:xfrm>
          <a:prstGeom prst="rect">
            <a:avLst/>
          </a:prstGeom>
        </p:spPr>
        <p:txBody>
          <a:bodyPr vert="horz" lIns="91440" tIns="45720" rIns="91440" bIns="45720" rtlCol="0" anchor="ctr"/>
          <a:lstStyle>
            <a:lvl1pPr algn="r">
              <a:defRPr sz="915">
                <a:solidFill>
                  <a:schemeClr val="tx1">
                    <a:tint val="75000"/>
                  </a:schemeClr>
                </a:solidFill>
              </a:defRPr>
            </a:lvl1pPr>
          </a:lstStyle>
          <a:p>
            <a:fld id="{0AAFCAD5-737F-1041-986A-4339545F0C11}" type="slidenum">
              <a:rPr lang="en-US" smtClean="0"/>
              <a:t>‹#›</a:t>
            </a:fld>
            <a:endParaRPr lang="en-US"/>
          </a:p>
        </p:txBody>
      </p:sp>
    </p:spTree>
    <p:extLst>
      <p:ext uri="{BB962C8B-B14F-4D97-AF65-F5344CB8AC3E}">
        <p14:creationId xmlns:p14="http://schemas.microsoft.com/office/powerpoint/2010/main" val="359208900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836950" rtl="0" eaLnBrk="1" latinLnBrk="0" hangingPunct="1">
        <a:lnSpc>
          <a:spcPct val="85000"/>
        </a:lnSpc>
        <a:spcBef>
          <a:spcPct val="0"/>
        </a:spcBef>
        <a:buNone/>
        <a:defRPr sz="3661" b="0" i="0" kern="1200" cap="none" spc="-137">
          <a:solidFill>
            <a:schemeClr val="tx1"/>
          </a:solidFill>
          <a:effectLst/>
          <a:latin typeface="+mj-lt"/>
          <a:ea typeface="+mj-ea"/>
          <a:cs typeface="+mj-cs"/>
        </a:defRPr>
      </a:lvl1pPr>
    </p:titleStyle>
    <p:bodyStyle>
      <a:lvl1pPr marL="209238" indent="-209238" algn="l" defTabSz="836950" rtl="0" eaLnBrk="1" latinLnBrk="0" hangingPunct="1">
        <a:lnSpc>
          <a:spcPct val="120000"/>
        </a:lnSpc>
        <a:spcBef>
          <a:spcPts val="915"/>
        </a:spcBef>
        <a:buClr>
          <a:schemeClr val="accent1"/>
        </a:buClr>
        <a:buSzPct val="110000"/>
        <a:buFont typeface="Wingdings" panose="05000000000000000000" pitchFamily="2" charset="2"/>
        <a:buChar char="§"/>
        <a:defRPr sz="1648" kern="1200">
          <a:solidFill>
            <a:schemeClr val="tx1"/>
          </a:solidFill>
          <a:effectLst/>
          <a:latin typeface="+mn-lt"/>
          <a:ea typeface="+mn-ea"/>
          <a:cs typeface="+mn-cs"/>
        </a:defRPr>
      </a:lvl1pPr>
      <a:lvl2pPr marL="627713" indent="-209238" algn="l" defTabSz="836950" rtl="0" eaLnBrk="1" latinLnBrk="0" hangingPunct="1">
        <a:lnSpc>
          <a:spcPct val="120000"/>
        </a:lnSpc>
        <a:spcBef>
          <a:spcPts val="458"/>
        </a:spcBef>
        <a:buClr>
          <a:schemeClr val="accent1"/>
        </a:buClr>
        <a:buSzPct val="110000"/>
        <a:buFont typeface="Wingdings" panose="05000000000000000000" pitchFamily="2" charset="2"/>
        <a:buChar char="§"/>
        <a:defRPr sz="1464" kern="1200">
          <a:solidFill>
            <a:schemeClr val="tx1"/>
          </a:solidFill>
          <a:effectLst/>
          <a:latin typeface="+mn-lt"/>
          <a:ea typeface="+mn-ea"/>
          <a:cs typeface="+mn-cs"/>
        </a:defRPr>
      </a:lvl2pPr>
      <a:lvl3pPr marL="1046188" indent="-209238" algn="l" defTabSz="836950" rtl="0" eaLnBrk="1" latinLnBrk="0" hangingPunct="1">
        <a:lnSpc>
          <a:spcPct val="120000"/>
        </a:lnSpc>
        <a:spcBef>
          <a:spcPts val="458"/>
        </a:spcBef>
        <a:buClr>
          <a:schemeClr val="accent1"/>
        </a:buClr>
        <a:buSzPct val="110000"/>
        <a:buFont typeface="Wingdings" panose="05000000000000000000" pitchFamily="2" charset="2"/>
        <a:buChar char="§"/>
        <a:defRPr sz="1281" kern="1200">
          <a:solidFill>
            <a:schemeClr val="tx1"/>
          </a:solidFill>
          <a:effectLst/>
          <a:latin typeface="+mn-lt"/>
          <a:ea typeface="+mn-ea"/>
          <a:cs typeface="+mn-cs"/>
        </a:defRPr>
      </a:lvl3pPr>
      <a:lvl4pPr marL="1464663" indent="-209238" algn="l" defTabSz="836950" rtl="0" eaLnBrk="1" latinLnBrk="0" hangingPunct="1">
        <a:lnSpc>
          <a:spcPct val="120000"/>
        </a:lnSpc>
        <a:spcBef>
          <a:spcPts val="458"/>
        </a:spcBef>
        <a:buClr>
          <a:schemeClr val="accent1"/>
        </a:buClr>
        <a:buSzPct val="110000"/>
        <a:buFont typeface="Wingdings" panose="05000000000000000000" pitchFamily="2" charset="2"/>
        <a:buChar char="§"/>
        <a:defRPr sz="1098" kern="1200">
          <a:solidFill>
            <a:schemeClr val="tx1"/>
          </a:solidFill>
          <a:effectLst/>
          <a:latin typeface="+mn-lt"/>
          <a:ea typeface="+mn-ea"/>
          <a:cs typeface="+mn-cs"/>
        </a:defRPr>
      </a:lvl4pPr>
      <a:lvl5pPr marL="1883138" indent="-209238" algn="l" defTabSz="836950" rtl="0" eaLnBrk="1" latinLnBrk="0" hangingPunct="1">
        <a:lnSpc>
          <a:spcPct val="120000"/>
        </a:lnSpc>
        <a:spcBef>
          <a:spcPts val="458"/>
        </a:spcBef>
        <a:buClr>
          <a:schemeClr val="accent1"/>
        </a:buClr>
        <a:buSzPct val="110000"/>
        <a:buFont typeface="Wingdings" panose="05000000000000000000" pitchFamily="2" charset="2"/>
        <a:buChar char="§"/>
        <a:defRPr sz="1098" kern="1200">
          <a:solidFill>
            <a:schemeClr val="tx1"/>
          </a:solidFill>
          <a:effectLst/>
          <a:latin typeface="+mn-lt"/>
          <a:ea typeface="+mn-ea"/>
          <a:cs typeface="+mn-cs"/>
        </a:defRPr>
      </a:lvl5pPr>
      <a:lvl6pPr marL="2301613" indent="-209238" algn="l" defTabSz="836950" rtl="0" eaLnBrk="1" latinLnBrk="0" hangingPunct="1">
        <a:lnSpc>
          <a:spcPct val="120000"/>
        </a:lnSpc>
        <a:spcBef>
          <a:spcPts val="458"/>
        </a:spcBef>
        <a:buClr>
          <a:schemeClr val="accent1"/>
        </a:buClr>
        <a:buSzPct val="110000"/>
        <a:buFont typeface="Wingdings" panose="05000000000000000000" pitchFamily="2" charset="2"/>
        <a:buChar char="§"/>
        <a:defRPr sz="1098" kern="1200">
          <a:solidFill>
            <a:schemeClr val="tx1"/>
          </a:solidFill>
          <a:effectLst/>
          <a:latin typeface="+mn-lt"/>
          <a:ea typeface="+mn-ea"/>
          <a:cs typeface="+mn-cs"/>
        </a:defRPr>
      </a:lvl6pPr>
      <a:lvl7pPr marL="2720089" indent="-209238" algn="l" defTabSz="836950" rtl="0" eaLnBrk="1" latinLnBrk="0" hangingPunct="1">
        <a:lnSpc>
          <a:spcPct val="120000"/>
        </a:lnSpc>
        <a:spcBef>
          <a:spcPts val="458"/>
        </a:spcBef>
        <a:buClr>
          <a:schemeClr val="accent1"/>
        </a:buClr>
        <a:buSzPct val="110000"/>
        <a:buFont typeface="Wingdings" panose="05000000000000000000" pitchFamily="2" charset="2"/>
        <a:buChar char="§"/>
        <a:defRPr sz="1098" kern="1200">
          <a:solidFill>
            <a:schemeClr val="tx1"/>
          </a:solidFill>
          <a:effectLst/>
          <a:latin typeface="+mn-lt"/>
          <a:ea typeface="+mn-ea"/>
          <a:cs typeface="+mn-cs"/>
        </a:defRPr>
      </a:lvl7pPr>
      <a:lvl8pPr marL="3138564" indent="-209238" algn="l" defTabSz="836950" rtl="0" eaLnBrk="1" latinLnBrk="0" hangingPunct="1">
        <a:lnSpc>
          <a:spcPct val="120000"/>
        </a:lnSpc>
        <a:spcBef>
          <a:spcPts val="458"/>
        </a:spcBef>
        <a:buClr>
          <a:schemeClr val="accent1"/>
        </a:buClr>
        <a:buSzPct val="110000"/>
        <a:buFont typeface="Wingdings" panose="05000000000000000000" pitchFamily="2" charset="2"/>
        <a:buChar char="§"/>
        <a:defRPr sz="1098" kern="1200">
          <a:solidFill>
            <a:schemeClr val="tx1"/>
          </a:solidFill>
          <a:effectLst/>
          <a:latin typeface="+mn-lt"/>
          <a:ea typeface="+mn-ea"/>
          <a:cs typeface="+mn-cs"/>
        </a:defRPr>
      </a:lvl8pPr>
      <a:lvl9pPr marL="3557039" indent="-209238" algn="l" defTabSz="836950" rtl="0" eaLnBrk="1" latinLnBrk="0" hangingPunct="1">
        <a:lnSpc>
          <a:spcPct val="120000"/>
        </a:lnSpc>
        <a:spcBef>
          <a:spcPts val="458"/>
        </a:spcBef>
        <a:buClr>
          <a:schemeClr val="accent1"/>
        </a:buClr>
        <a:buSzPct val="110000"/>
        <a:buFont typeface="Wingdings" panose="05000000000000000000" pitchFamily="2" charset="2"/>
        <a:buChar char="§"/>
        <a:defRPr sz="1098" kern="1200">
          <a:solidFill>
            <a:schemeClr val="tx1"/>
          </a:solidFill>
          <a:effectLst/>
          <a:latin typeface="+mn-lt"/>
          <a:ea typeface="+mn-ea"/>
          <a:cs typeface="+mn-cs"/>
        </a:defRPr>
      </a:lvl9pPr>
    </p:bodyStyle>
    <p:otherStyle>
      <a:defPPr>
        <a:defRPr lang="en-US"/>
      </a:defPPr>
      <a:lvl1pPr marL="0" algn="l" defTabSz="836950" rtl="0" eaLnBrk="1" latinLnBrk="0" hangingPunct="1">
        <a:defRPr sz="1648" kern="1200">
          <a:solidFill>
            <a:schemeClr val="tx1"/>
          </a:solidFill>
          <a:latin typeface="+mn-lt"/>
          <a:ea typeface="+mn-ea"/>
          <a:cs typeface="+mn-cs"/>
        </a:defRPr>
      </a:lvl1pPr>
      <a:lvl2pPr marL="418475" algn="l" defTabSz="836950" rtl="0" eaLnBrk="1" latinLnBrk="0" hangingPunct="1">
        <a:defRPr sz="1648" kern="1200">
          <a:solidFill>
            <a:schemeClr val="tx1"/>
          </a:solidFill>
          <a:latin typeface="+mn-lt"/>
          <a:ea typeface="+mn-ea"/>
          <a:cs typeface="+mn-cs"/>
        </a:defRPr>
      </a:lvl2pPr>
      <a:lvl3pPr marL="836950" algn="l" defTabSz="836950" rtl="0" eaLnBrk="1" latinLnBrk="0" hangingPunct="1">
        <a:defRPr sz="1648" kern="1200">
          <a:solidFill>
            <a:schemeClr val="tx1"/>
          </a:solidFill>
          <a:latin typeface="+mn-lt"/>
          <a:ea typeface="+mn-ea"/>
          <a:cs typeface="+mn-cs"/>
        </a:defRPr>
      </a:lvl3pPr>
      <a:lvl4pPr marL="1255425" algn="l" defTabSz="836950" rtl="0" eaLnBrk="1" latinLnBrk="0" hangingPunct="1">
        <a:defRPr sz="1648" kern="1200">
          <a:solidFill>
            <a:schemeClr val="tx1"/>
          </a:solidFill>
          <a:latin typeface="+mn-lt"/>
          <a:ea typeface="+mn-ea"/>
          <a:cs typeface="+mn-cs"/>
        </a:defRPr>
      </a:lvl4pPr>
      <a:lvl5pPr marL="1673901" algn="l" defTabSz="836950" rtl="0" eaLnBrk="1" latinLnBrk="0" hangingPunct="1">
        <a:defRPr sz="1648" kern="1200">
          <a:solidFill>
            <a:schemeClr val="tx1"/>
          </a:solidFill>
          <a:latin typeface="+mn-lt"/>
          <a:ea typeface="+mn-ea"/>
          <a:cs typeface="+mn-cs"/>
        </a:defRPr>
      </a:lvl5pPr>
      <a:lvl6pPr marL="2092376" algn="l" defTabSz="836950" rtl="0" eaLnBrk="1" latinLnBrk="0" hangingPunct="1">
        <a:defRPr sz="1648" kern="1200">
          <a:solidFill>
            <a:schemeClr val="tx1"/>
          </a:solidFill>
          <a:latin typeface="+mn-lt"/>
          <a:ea typeface="+mn-ea"/>
          <a:cs typeface="+mn-cs"/>
        </a:defRPr>
      </a:lvl6pPr>
      <a:lvl7pPr marL="2510851" algn="l" defTabSz="836950" rtl="0" eaLnBrk="1" latinLnBrk="0" hangingPunct="1">
        <a:defRPr sz="1648" kern="1200">
          <a:solidFill>
            <a:schemeClr val="tx1"/>
          </a:solidFill>
          <a:latin typeface="+mn-lt"/>
          <a:ea typeface="+mn-ea"/>
          <a:cs typeface="+mn-cs"/>
        </a:defRPr>
      </a:lvl7pPr>
      <a:lvl8pPr marL="2929326" algn="l" defTabSz="836950" rtl="0" eaLnBrk="1" latinLnBrk="0" hangingPunct="1">
        <a:defRPr sz="1648" kern="1200">
          <a:solidFill>
            <a:schemeClr val="tx1"/>
          </a:solidFill>
          <a:latin typeface="+mn-lt"/>
          <a:ea typeface="+mn-ea"/>
          <a:cs typeface="+mn-cs"/>
        </a:defRPr>
      </a:lvl8pPr>
      <a:lvl9pPr marL="3347801" algn="l" defTabSz="836950" rtl="0" eaLnBrk="1" latinLnBrk="0" hangingPunct="1">
        <a:defRPr sz="164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5863280" y="6041362"/>
            <a:ext cx="3504557" cy="369332"/>
          </a:xfrm>
          <a:prstGeom prst="rect">
            <a:avLst/>
          </a:prstGeom>
          <a:noFill/>
        </p:spPr>
        <p:txBody>
          <a:bodyPr wrap="square" rtlCol="0">
            <a:spAutoFit/>
          </a:bodyPr>
          <a:lstStyle/>
          <a:p>
            <a:r>
              <a:rPr lang="en-GB" b="1" dirty="0">
                <a:solidFill>
                  <a:schemeClr val="accent1"/>
                </a:solidFill>
              </a:rPr>
              <a:t>#OurCoopDifference #ccin2025</a:t>
            </a:r>
          </a:p>
        </p:txBody>
      </p:sp>
      <p:pic>
        <p:nvPicPr>
          <p:cNvPr id="5" name="Picture 4"/>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3500093" y="6111003"/>
            <a:ext cx="1856607" cy="434891"/>
          </a:xfrm>
          <a:prstGeom prst="rect">
            <a:avLst/>
          </a:prstGeom>
        </p:spPr>
      </p:pic>
      <p:pic>
        <p:nvPicPr>
          <p:cNvPr id="6" name="Picture 5" descr="A close-up of a logo&#10;&#10;Description automatically generated">
            <a:extLst>
              <a:ext uri="{FF2B5EF4-FFF2-40B4-BE49-F238E27FC236}">
                <a16:creationId xmlns:a16="http://schemas.microsoft.com/office/drawing/2014/main" id="{48601CE9-A6A3-8455-CB2D-9D103DBA87C4}"/>
              </a:ext>
            </a:extLst>
          </p:cNvPr>
          <p:cNvPicPr>
            <a:picLocks noChangeAspect="1"/>
          </p:cNvPicPr>
          <p:nvPr userDrawn="1"/>
        </p:nvPicPr>
        <p:blipFill>
          <a:blip r:embed="rId19"/>
          <a:stretch>
            <a:fillRect/>
          </a:stretch>
        </p:blipFill>
        <p:spPr>
          <a:xfrm>
            <a:off x="654807" y="5985257"/>
            <a:ext cx="2133600" cy="572588"/>
          </a:xfrm>
          <a:prstGeom prst="rect">
            <a:avLst/>
          </a:prstGeom>
        </p:spPr>
      </p:pic>
    </p:spTree>
    <p:extLst>
      <p:ext uri="{BB962C8B-B14F-4D97-AF65-F5344CB8AC3E}">
        <p14:creationId xmlns:p14="http://schemas.microsoft.com/office/powerpoint/2010/main" val="3297003723"/>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56712C-7291-4A4E-A6F9-467628490F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EA420F1-2A4E-094B-883E-68779CDB2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B73ED57-77A3-F246-A734-88A5E21052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EA02A8-1E04-6049-A247-6B0017C24346}" type="datetimeFigureOut">
              <a:rPr lang="en-GB" smtClean="0"/>
              <a:t>18/02/2025</a:t>
            </a:fld>
            <a:endParaRPr lang="en-GB"/>
          </a:p>
        </p:txBody>
      </p:sp>
      <p:sp>
        <p:nvSpPr>
          <p:cNvPr id="5" name="Footer Placeholder 4">
            <a:extLst>
              <a:ext uri="{FF2B5EF4-FFF2-40B4-BE49-F238E27FC236}">
                <a16:creationId xmlns:a16="http://schemas.microsoft.com/office/drawing/2014/main" id="{AB34519E-F910-6D45-BB11-397FDE7F56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2C2B76E-76FE-1A4D-BB7A-81C828FD46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58FAC-F4E6-6148-A87B-614AF73C514D}" type="slidenum">
              <a:rPr lang="en-GB" smtClean="0"/>
              <a:t>‹#›</a:t>
            </a:fld>
            <a:endParaRPr lang="en-GB"/>
          </a:p>
        </p:txBody>
      </p:sp>
    </p:spTree>
    <p:extLst>
      <p:ext uri="{BB962C8B-B14F-4D97-AF65-F5344CB8AC3E}">
        <p14:creationId xmlns:p14="http://schemas.microsoft.com/office/powerpoint/2010/main" val="3205251719"/>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578830-3039-4036-A1D3-D88E193B68FD}"/>
              </a:ext>
            </a:extLst>
          </p:cNvPr>
          <p:cNvSpPr>
            <a:spLocks noGrp="1"/>
          </p:cNvSpPr>
          <p:nvPr>
            <p:ph type="title"/>
          </p:nvPr>
        </p:nvSpPr>
        <p:spPr>
          <a:xfrm>
            <a:off x="3184373" y="616348"/>
            <a:ext cx="6249317"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D7D42826-45F3-48B7-987A-81179F3C0C42}"/>
              </a:ext>
            </a:extLst>
          </p:cNvPr>
          <p:cNvSpPr>
            <a:spLocks noGrp="1"/>
          </p:cNvSpPr>
          <p:nvPr>
            <p:ph type="body" idx="1"/>
          </p:nvPr>
        </p:nvSpPr>
        <p:spPr>
          <a:xfrm>
            <a:off x="2181858" y="2285413"/>
            <a:ext cx="9156495"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Rectangle 3">
            <a:extLst>
              <a:ext uri="{FF2B5EF4-FFF2-40B4-BE49-F238E27FC236}">
                <a16:creationId xmlns:a16="http://schemas.microsoft.com/office/drawing/2014/main" id="{A116A846-0A63-D844-9045-C3D503F97C21}"/>
              </a:ext>
            </a:extLst>
          </p:cNvPr>
          <p:cNvSpPr/>
          <p:nvPr userDrawn="1"/>
        </p:nvSpPr>
        <p:spPr>
          <a:xfrm>
            <a:off x="9491281" y="1383957"/>
            <a:ext cx="1074711" cy="354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grpSp>
        <p:nvGrpSpPr>
          <p:cNvPr id="5" name="Group 4">
            <a:extLst>
              <a:ext uri="{FF2B5EF4-FFF2-40B4-BE49-F238E27FC236}">
                <a16:creationId xmlns:a16="http://schemas.microsoft.com/office/drawing/2014/main" id="{2A277C57-5310-4C08-A939-BD4759D278C0}"/>
              </a:ext>
            </a:extLst>
          </p:cNvPr>
          <p:cNvGrpSpPr/>
          <p:nvPr userDrawn="1"/>
        </p:nvGrpSpPr>
        <p:grpSpPr>
          <a:xfrm>
            <a:off x="414988" y="6261887"/>
            <a:ext cx="11682749" cy="503079"/>
            <a:chOff x="516331" y="6374741"/>
            <a:chExt cx="11682749" cy="503079"/>
          </a:xfrm>
        </p:grpSpPr>
        <p:sp>
          <p:nvSpPr>
            <p:cNvPr id="34" name="Rectangle 33">
              <a:extLst>
                <a:ext uri="{FF2B5EF4-FFF2-40B4-BE49-F238E27FC236}">
                  <a16:creationId xmlns:a16="http://schemas.microsoft.com/office/drawing/2014/main" id="{B4F60128-2D92-944B-8D2C-E4F64A82ECFE}"/>
                </a:ext>
              </a:extLst>
            </p:cNvPr>
            <p:cNvSpPr/>
            <p:nvPr userDrawn="1"/>
          </p:nvSpPr>
          <p:spPr>
            <a:xfrm>
              <a:off x="8999605" y="6482967"/>
              <a:ext cx="491676" cy="394853"/>
            </a:xfrm>
            <a:prstGeom prst="rect">
              <a:avLst/>
            </a:prstGeom>
            <a:solidFill>
              <a:srgbClr val="B2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9" name="Rectangle 8">
              <a:extLst>
                <a:ext uri="{FF2B5EF4-FFF2-40B4-BE49-F238E27FC236}">
                  <a16:creationId xmlns:a16="http://schemas.microsoft.com/office/drawing/2014/main" id="{9664DB5A-5277-4447-9279-0CCCDBDD79E1}"/>
                </a:ext>
              </a:extLst>
            </p:cNvPr>
            <p:cNvSpPr/>
            <p:nvPr userDrawn="1"/>
          </p:nvSpPr>
          <p:spPr>
            <a:xfrm>
              <a:off x="1171085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30" name="Rectangle 29">
              <a:extLst>
                <a:ext uri="{FF2B5EF4-FFF2-40B4-BE49-F238E27FC236}">
                  <a16:creationId xmlns:a16="http://schemas.microsoft.com/office/drawing/2014/main" id="{D3D91A8D-7F03-7944-91DC-01C258CFD455}"/>
                </a:ext>
              </a:extLst>
            </p:cNvPr>
            <p:cNvSpPr/>
            <p:nvPr userDrawn="1"/>
          </p:nvSpPr>
          <p:spPr>
            <a:xfrm>
              <a:off x="11178870" y="6482967"/>
              <a:ext cx="488229" cy="394853"/>
            </a:xfrm>
            <a:prstGeom prst="rect">
              <a:avLst/>
            </a:prstGeom>
            <a:solidFill>
              <a:srgbClr val="FCB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31" name="Rectangle 30">
              <a:extLst>
                <a:ext uri="{FF2B5EF4-FFF2-40B4-BE49-F238E27FC236}">
                  <a16:creationId xmlns:a16="http://schemas.microsoft.com/office/drawing/2014/main" id="{E65B0B0F-91DA-E74E-8858-603EF8F351EF}"/>
                </a:ext>
              </a:extLst>
            </p:cNvPr>
            <p:cNvSpPr/>
            <p:nvPr userDrawn="1"/>
          </p:nvSpPr>
          <p:spPr>
            <a:xfrm>
              <a:off x="10632227" y="6482967"/>
              <a:ext cx="488229" cy="394853"/>
            </a:xfrm>
            <a:prstGeom prst="rect">
              <a:avLst/>
            </a:prstGeom>
            <a:solidFill>
              <a:srgbClr val="F68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32" name="Rectangle 31">
              <a:extLst>
                <a:ext uri="{FF2B5EF4-FFF2-40B4-BE49-F238E27FC236}">
                  <a16:creationId xmlns:a16="http://schemas.microsoft.com/office/drawing/2014/main" id="{249C7915-68DD-424D-A03D-AFBC856CCD05}"/>
                </a:ext>
              </a:extLst>
            </p:cNvPr>
            <p:cNvSpPr/>
            <p:nvPr userDrawn="1"/>
          </p:nvSpPr>
          <p:spPr>
            <a:xfrm>
              <a:off x="10077763" y="6482967"/>
              <a:ext cx="488229" cy="394853"/>
            </a:xfrm>
            <a:prstGeom prst="rect">
              <a:avLst/>
            </a:prstGeom>
            <a:solidFill>
              <a:srgbClr val="068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33" name="Rectangle 32">
              <a:extLst>
                <a:ext uri="{FF2B5EF4-FFF2-40B4-BE49-F238E27FC236}">
                  <a16:creationId xmlns:a16="http://schemas.microsoft.com/office/drawing/2014/main" id="{BE15938A-57BF-3C46-A9E4-AF8ABACC129F}"/>
                </a:ext>
              </a:extLst>
            </p:cNvPr>
            <p:cNvSpPr/>
            <p:nvPr userDrawn="1"/>
          </p:nvSpPr>
          <p:spPr>
            <a:xfrm>
              <a:off x="9535033" y="6482967"/>
              <a:ext cx="488229" cy="394853"/>
            </a:xfrm>
            <a:prstGeom prst="rect">
              <a:avLst/>
            </a:prstGeom>
            <a:solidFill>
              <a:srgbClr val="695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60" name="Rectangle 59">
              <a:extLst>
                <a:ext uri="{FF2B5EF4-FFF2-40B4-BE49-F238E27FC236}">
                  <a16:creationId xmlns:a16="http://schemas.microsoft.com/office/drawing/2014/main" id="{05BBDB7C-522B-D241-9B44-8D350E55B7B9}"/>
                </a:ext>
              </a:extLst>
            </p:cNvPr>
            <p:cNvSpPr/>
            <p:nvPr userDrawn="1"/>
          </p:nvSpPr>
          <p:spPr>
            <a:xfrm>
              <a:off x="843516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54" name="TextBox 53">
              <a:extLst>
                <a:ext uri="{FF2B5EF4-FFF2-40B4-BE49-F238E27FC236}">
                  <a16:creationId xmlns:a16="http://schemas.microsoft.com/office/drawing/2014/main" id="{20FD8BE9-0AD6-5044-B648-57E1CDDE7C8D}"/>
                </a:ext>
              </a:extLst>
            </p:cNvPr>
            <p:cNvSpPr txBox="1"/>
            <p:nvPr userDrawn="1"/>
          </p:nvSpPr>
          <p:spPr>
            <a:xfrm>
              <a:off x="516331" y="6451580"/>
              <a:ext cx="1644143"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CoopInnovation</a:t>
              </a:r>
              <a:endParaRPr lang="en-GB" sz="1400" b="0" i="0" dirty="0">
                <a:solidFill>
                  <a:schemeClr val="tx1">
                    <a:lumMod val="75000"/>
                    <a:lumOff val="25000"/>
                  </a:schemeClr>
                </a:solidFill>
                <a:latin typeface="AvantGarde Bk BT Book" panose="020B0402020202020204" pitchFamily="34" charset="0"/>
              </a:endParaRPr>
            </a:p>
          </p:txBody>
        </p:sp>
        <p:sp>
          <p:nvSpPr>
            <p:cNvPr id="20" name="TextBox 19">
              <a:extLst>
                <a:ext uri="{FF2B5EF4-FFF2-40B4-BE49-F238E27FC236}">
                  <a16:creationId xmlns:a16="http://schemas.microsoft.com/office/drawing/2014/main" id="{8B9DEEFD-F2EC-E549-B52C-E28BA5F19066}"/>
                </a:ext>
              </a:extLst>
            </p:cNvPr>
            <p:cNvSpPr txBox="1"/>
            <p:nvPr userDrawn="1"/>
          </p:nvSpPr>
          <p:spPr>
            <a:xfrm>
              <a:off x="1932496" y="6451299"/>
              <a:ext cx="1008668"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#CCIN2025</a:t>
              </a:r>
              <a:endParaRPr lang="en-GB" sz="1400" b="0" i="0" dirty="0">
                <a:solidFill>
                  <a:schemeClr val="tx1">
                    <a:lumMod val="75000"/>
                    <a:lumOff val="25000"/>
                  </a:schemeClr>
                </a:solidFill>
                <a:latin typeface="AvantGarde Bk BT Book" panose="020B0402020202020204" pitchFamily="34" charset="0"/>
              </a:endParaRPr>
            </a:p>
          </p:txBody>
        </p:sp>
        <p:pic>
          <p:nvPicPr>
            <p:cNvPr id="8" name="Picture 7" descr="A picture containing drawing&#10;&#10;Description automatically generated">
              <a:extLst>
                <a:ext uri="{FF2B5EF4-FFF2-40B4-BE49-F238E27FC236}">
                  <a16:creationId xmlns:a16="http://schemas.microsoft.com/office/drawing/2014/main" id="{91094338-6184-FD44-99BD-6658B4BA6C5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973250" y="6374741"/>
              <a:ext cx="1777901" cy="403470"/>
            </a:xfrm>
            <a:prstGeom prst="rect">
              <a:avLst/>
            </a:prstGeom>
          </p:spPr>
        </p:pic>
      </p:grpSp>
      <p:pic>
        <p:nvPicPr>
          <p:cNvPr id="6" name="Picture 5" descr="A black background with green and blue figures&#10;&#10;Description automatically generated">
            <a:extLst>
              <a:ext uri="{FF2B5EF4-FFF2-40B4-BE49-F238E27FC236}">
                <a16:creationId xmlns:a16="http://schemas.microsoft.com/office/drawing/2014/main" id="{737024EC-50E0-C1A9-C9E5-85980D85A42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2142" y="0"/>
            <a:ext cx="3160917" cy="1344622"/>
          </a:xfrm>
          <a:prstGeom prst="rect">
            <a:avLst/>
          </a:prstGeom>
        </p:spPr>
      </p:pic>
      <p:pic>
        <p:nvPicPr>
          <p:cNvPr id="7" name="Picture 6" descr="A close-up of a logo&#10;&#10;Description automatically generated">
            <a:extLst>
              <a:ext uri="{FF2B5EF4-FFF2-40B4-BE49-F238E27FC236}">
                <a16:creationId xmlns:a16="http://schemas.microsoft.com/office/drawing/2014/main" id="{CF785FCF-6749-46E3-7ED0-597BEFFE2E5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471741" y="0"/>
            <a:ext cx="3700272" cy="993032"/>
          </a:xfrm>
          <a:prstGeom prst="rect">
            <a:avLst/>
          </a:prstGeom>
        </p:spPr>
      </p:pic>
      <p:pic>
        <p:nvPicPr>
          <p:cNvPr id="10" name="Picture 4" descr="File:1690643591twitter-x-logo-png.webp - Wikimedia Commons">
            <a:extLst>
              <a:ext uri="{FF2B5EF4-FFF2-40B4-BE49-F238E27FC236}">
                <a16:creationId xmlns:a16="http://schemas.microsoft.com/office/drawing/2014/main" id="{FDD5B869-8BCD-A21F-1EA0-61B38DF722CE}"/>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99627" y="6370113"/>
            <a:ext cx="234695" cy="23469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7"/>
    </p:custDataLst>
    <p:extLst>
      <p:ext uri="{BB962C8B-B14F-4D97-AF65-F5344CB8AC3E}">
        <p14:creationId xmlns:p14="http://schemas.microsoft.com/office/powerpoint/2010/main" val="4145172492"/>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Lst>
  <p:txStyles>
    <p:titleStyle>
      <a:lvl1pPr algn="l" defTabSz="914377" rtl="0" eaLnBrk="1" latinLnBrk="0" hangingPunct="1">
        <a:lnSpc>
          <a:spcPct val="90000"/>
        </a:lnSpc>
        <a:spcBef>
          <a:spcPct val="0"/>
        </a:spcBef>
        <a:buNone/>
        <a:defRPr sz="3600" b="0" i="0" kern="1200">
          <a:solidFill>
            <a:schemeClr val="tx1"/>
          </a:solidFill>
          <a:latin typeface="AvantGarde Md BT Medium" panose="020B0602020202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AvantGarde Bk BT Book" panose="020B0402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AvantGarde Bk BT Book" panose="020B0402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vantGarde Bk BT Book" panose="020B0402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vantGarde Bk BT Book" panose="020B0402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vantGarde Bk BT Book" panose="020B0402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4DE2D1-769E-4E4B-BCAF-2EAC5F51A2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1017D4-35EC-1F4F-9EE1-E680972B06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B308830-A2C1-2849-8CCE-44045DF754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081D6C-4761-A14D-8163-1069CC4141A6}" type="datetimeFigureOut">
              <a:rPr lang="en-US" smtClean="0"/>
              <a:t>2/18/25</a:t>
            </a:fld>
            <a:endParaRPr lang="en-US"/>
          </a:p>
        </p:txBody>
      </p:sp>
      <p:sp>
        <p:nvSpPr>
          <p:cNvPr id="5" name="Footer Placeholder 4">
            <a:extLst>
              <a:ext uri="{FF2B5EF4-FFF2-40B4-BE49-F238E27FC236}">
                <a16:creationId xmlns:a16="http://schemas.microsoft.com/office/drawing/2014/main" id="{6E583501-0B67-9E41-9162-E64574425A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11E4E1-73D6-9046-B01E-E8E3B6E98F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F3807C-C54F-754A-8177-EE80C95F28EB}" type="slidenum">
              <a:rPr lang="en-US" smtClean="0"/>
              <a:t>‹#›</a:t>
            </a:fld>
            <a:endParaRPr lang="en-US"/>
          </a:p>
        </p:txBody>
      </p:sp>
    </p:spTree>
    <p:extLst>
      <p:ext uri="{BB962C8B-B14F-4D97-AF65-F5344CB8AC3E}">
        <p14:creationId xmlns:p14="http://schemas.microsoft.com/office/powerpoint/2010/main" val="1148899326"/>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3F5B9F-AB48-5E25-911C-A2631BCDA2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7AE607D-7F49-6875-6A50-8414CE656A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E67F097-D6F2-1D08-4A98-0B57BA0BDB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FA8F65-51C3-2245-9B67-C0A30409A5B5}" type="datetimeFigureOut">
              <a:rPr lang="en-US" smtClean="0"/>
              <a:t>2/18/25</a:t>
            </a:fld>
            <a:endParaRPr lang="en-US"/>
          </a:p>
        </p:txBody>
      </p:sp>
      <p:sp>
        <p:nvSpPr>
          <p:cNvPr id="5" name="Footer Placeholder 4">
            <a:extLst>
              <a:ext uri="{FF2B5EF4-FFF2-40B4-BE49-F238E27FC236}">
                <a16:creationId xmlns:a16="http://schemas.microsoft.com/office/drawing/2014/main" id="{E7C68660-7D43-6F6A-DDA4-CCB9E6A70E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13CA63-C8FA-523F-4FEB-A4AC16ED6C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36A6D-FB3D-4B41-AF06-B7AE1C5BDFFE}" type="slidenum">
              <a:rPr lang="en-US" smtClean="0"/>
              <a:t>‹#›</a:t>
            </a:fld>
            <a:endParaRPr lang="en-US"/>
          </a:p>
        </p:txBody>
      </p:sp>
    </p:spTree>
    <p:extLst>
      <p:ext uri="{BB962C8B-B14F-4D97-AF65-F5344CB8AC3E}">
        <p14:creationId xmlns:p14="http://schemas.microsoft.com/office/powerpoint/2010/main" val="592638227"/>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3.xml"/></Relationships>
</file>

<file path=ppt/slides/_rels/slide10.xml.rels><?xml version="1.0" encoding="UTF-8" standalone="yes"?>
<Relationships xmlns="http://schemas.openxmlformats.org/package/2006/relationships"><Relationship Id="rId13" Type="http://schemas.openxmlformats.org/officeDocument/2006/relationships/image" Target="../media/image53.jpg"/><Relationship Id="rId18" Type="http://schemas.openxmlformats.org/officeDocument/2006/relationships/image" Target="../media/image58.png"/><Relationship Id="rId26" Type="http://schemas.openxmlformats.org/officeDocument/2006/relationships/image" Target="../media/image66.png"/><Relationship Id="rId39" Type="http://schemas.openxmlformats.org/officeDocument/2006/relationships/image" Target="../media/image79.jpg"/><Relationship Id="rId21" Type="http://schemas.openxmlformats.org/officeDocument/2006/relationships/image" Target="../media/image61.jpg"/><Relationship Id="rId34" Type="http://schemas.openxmlformats.org/officeDocument/2006/relationships/image" Target="../media/image74.png"/><Relationship Id="rId42" Type="http://schemas.openxmlformats.org/officeDocument/2006/relationships/image" Target="../media/image82.png"/><Relationship Id="rId47" Type="http://schemas.openxmlformats.org/officeDocument/2006/relationships/image" Target="../media/image87.png"/><Relationship Id="rId7" Type="http://schemas.openxmlformats.org/officeDocument/2006/relationships/image" Target="../media/image47.jpeg"/><Relationship Id="rId2" Type="http://schemas.openxmlformats.org/officeDocument/2006/relationships/notesSlide" Target="../notesSlides/notesSlide5.xml"/><Relationship Id="rId16" Type="http://schemas.openxmlformats.org/officeDocument/2006/relationships/image" Target="../media/image56.jpg"/><Relationship Id="rId29"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jpg"/><Relationship Id="rId24" Type="http://schemas.openxmlformats.org/officeDocument/2006/relationships/image" Target="../media/image64.emf"/><Relationship Id="rId32" Type="http://schemas.openxmlformats.org/officeDocument/2006/relationships/image" Target="../media/image72.png"/><Relationship Id="rId37" Type="http://schemas.openxmlformats.org/officeDocument/2006/relationships/image" Target="../media/image77.png"/><Relationship Id="rId40" Type="http://schemas.openxmlformats.org/officeDocument/2006/relationships/image" Target="../media/image80.png"/><Relationship Id="rId45" Type="http://schemas.openxmlformats.org/officeDocument/2006/relationships/image" Target="../media/image85.jp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63.jpg"/><Relationship Id="rId28" Type="http://schemas.openxmlformats.org/officeDocument/2006/relationships/image" Target="../media/image68.jpg"/><Relationship Id="rId36" Type="http://schemas.openxmlformats.org/officeDocument/2006/relationships/image" Target="../media/image76.png"/><Relationship Id="rId10" Type="http://schemas.openxmlformats.org/officeDocument/2006/relationships/image" Target="../media/image50.gif"/><Relationship Id="rId19" Type="http://schemas.openxmlformats.org/officeDocument/2006/relationships/image" Target="../media/image59.png"/><Relationship Id="rId31" Type="http://schemas.openxmlformats.org/officeDocument/2006/relationships/image" Target="../media/image71.jpeg"/><Relationship Id="rId44" Type="http://schemas.openxmlformats.org/officeDocument/2006/relationships/image" Target="../media/image84.png"/><Relationship Id="rId4" Type="http://schemas.openxmlformats.org/officeDocument/2006/relationships/image" Target="../media/image44.png"/><Relationship Id="rId9" Type="http://schemas.openxmlformats.org/officeDocument/2006/relationships/image" Target="../media/image49.jpg"/><Relationship Id="rId14" Type="http://schemas.openxmlformats.org/officeDocument/2006/relationships/image" Target="../media/image54.png"/><Relationship Id="rId22" Type="http://schemas.openxmlformats.org/officeDocument/2006/relationships/image" Target="../media/image62.jpg"/><Relationship Id="rId27" Type="http://schemas.openxmlformats.org/officeDocument/2006/relationships/image" Target="../media/image67.png"/><Relationship Id="rId30" Type="http://schemas.openxmlformats.org/officeDocument/2006/relationships/image" Target="../media/image70.png"/><Relationship Id="rId35" Type="http://schemas.openxmlformats.org/officeDocument/2006/relationships/image" Target="../media/image75.png"/><Relationship Id="rId43" Type="http://schemas.openxmlformats.org/officeDocument/2006/relationships/image" Target="../media/image83.png"/><Relationship Id="rId48" Type="http://schemas.openxmlformats.org/officeDocument/2006/relationships/image" Target="../media/image88.jpg"/><Relationship Id="rId8" Type="http://schemas.openxmlformats.org/officeDocument/2006/relationships/image" Target="../media/image48.jpg"/><Relationship Id="rId3" Type="http://schemas.openxmlformats.org/officeDocument/2006/relationships/image" Target="../media/image43.pn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png"/><Relationship Id="rId33" Type="http://schemas.openxmlformats.org/officeDocument/2006/relationships/image" Target="../media/image73.png"/><Relationship Id="rId38" Type="http://schemas.openxmlformats.org/officeDocument/2006/relationships/image" Target="../media/image78.jpeg"/><Relationship Id="rId46" Type="http://schemas.openxmlformats.org/officeDocument/2006/relationships/image" Target="../media/image86.jpeg"/><Relationship Id="rId20" Type="http://schemas.openxmlformats.org/officeDocument/2006/relationships/image" Target="../media/image60.png"/><Relationship Id="rId41" Type="http://schemas.openxmlformats.org/officeDocument/2006/relationships/image" Target="../media/image81.png"/></Relationships>
</file>

<file path=ppt/slides/_rels/slide11.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jpg"/><Relationship Id="rId18" Type="http://schemas.openxmlformats.org/officeDocument/2006/relationships/image" Target="../media/image104.emf"/><Relationship Id="rId26" Type="http://schemas.openxmlformats.org/officeDocument/2006/relationships/image" Target="../media/image112.png"/><Relationship Id="rId3" Type="http://schemas.openxmlformats.org/officeDocument/2006/relationships/image" Target="../media/image89.jpg"/><Relationship Id="rId21" Type="http://schemas.openxmlformats.org/officeDocument/2006/relationships/image" Target="../media/image107.png"/><Relationship Id="rId7" Type="http://schemas.openxmlformats.org/officeDocument/2006/relationships/image" Target="../media/image93.png"/><Relationship Id="rId12" Type="http://schemas.openxmlformats.org/officeDocument/2006/relationships/image" Target="../media/image98.png"/><Relationship Id="rId17" Type="http://schemas.openxmlformats.org/officeDocument/2006/relationships/image" Target="../media/image103.JPG"/><Relationship Id="rId25" Type="http://schemas.openxmlformats.org/officeDocument/2006/relationships/image" Target="../media/image111.png"/><Relationship Id="rId2" Type="http://schemas.openxmlformats.org/officeDocument/2006/relationships/notesSlide" Target="../notesSlides/notesSlide6.xml"/><Relationship Id="rId16" Type="http://schemas.openxmlformats.org/officeDocument/2006/relationships/image" Target="../media/image102.png"/><Relationship Id="rId20"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image" Target="../media/image97.png"/><Relationship Id="rId24" Type="http://schemas.openxmlformats.org/officeDocument/2006/relationships/image" Target="../media/image110.png"/><Relationship Id="rId5" Type="http://schemas.openxmlformats.org/officeDocument/2006/relationships/image" Target="../media/image91.tiff"/><Relationship Id="rId15" Type="http://schemas.openxmlformats.org/officeDocument/2006/relationships/image" Target="../media/image101.png"/><Relationship Id="rId23" Type="http://schemas.openxmlformats.org/officeDocument/2006/relationships/image" Target="../media/image109.png"/><Relationship Id="rId28" Type="http://schemas.openxmlformats.org/officeDocument/2006/relationships/image" Target="../media/image114.jpg"/><Relationship Id="rId10" Type="http://schemas.openxmlformats.org/officeDocument/2006/relationships/image" Target="../media/image96.png"/><Relationship Id="rId19" Type="http://schemas.openxmlformats.org/officeDocument/2006/relationships/image" Target="../media/image105.png"/><Relationship Id="rId4" Type="http://schemas.openxmlformats.org/officeDocument/2006/relationships/image" Target="../media/image90.png"/><Relationship Id="rId9" Type="http://schemas.openxmlformats.org/officeDocument/2006/relationships/image" Target="../media/image95.tiff"/><Relationship Id="rId14" Type="http://schemas.openxmlformats.org/officeDocument/2006/relationships/image" Target="../media/image100.jpeg"/><Relationship Id="rId22" Type="http://schemas.openxmlformats.org/officeDocument/2006/relationships/image" Target="../media/image108.png"/><Relationship Id="rId27" Type="http://schemas.openxmlformats.org/officeDocument/2006/relationships/image" Target="../media/image113.png"/></Relationships>
</file>

<file path=ppt/slides/_rels/slide12.xml.rels><?xml version="1.0" encoding="UTF-8" standalone="yes"?>
<Relationships xmlns="http://schemas.openxmlformats.org/package/2006/relationships"><Relationship Id="rId13" Type="http://schemas.openxmlformats.org/officeDocument/2006/relationships/image" Target="../media/image125.jpg"/><Relationship Id="rId18" Type="http://schemas.openxmlformats.org/officeDocument/2006/relationships/image" Target="../media/image130.png"/><Relationship Id="rId26" Type="http://schemas.openxmlformats.org/officeDocument/2006/relationships/image" Target="../media/image138.jpeg"/><Relationship Id="rId39" Type="http://schemas.openxmlformats.org/officeDocument/2006/relationships/image" Target="../media/image151.png"/><Relationship Id="rId21" Type="http://schemas.openxmlformats.org/officeDocument/2006/relationships/image" Target="../media/image133.jpg"/><Relationship Id="rId34" Type="http://schemas.openxmlformats.org/officeDocument/2006/relationships/image" Target="../media/image146.jpg"/><Relationship Id="rId42" Type="http://schemas.openxmlformats.org/officeDocument/2006/relationships/image" Target="../media/image154.png"/><Relationship Id="rId47" Type="http://schemas.openxmlformats.org/officeDocument/2006/relationships/image" Target="../media/image159.jpg"/><Relationship Id="rId50" Type="http://schemas.openxmlformats.org/officeDocument/2006/relationships/image" Target="../media/image162.png"/><Relationship Id="rId7" Type="http://schemas.openxmlformats.org/officeDocument/2006/relationships/image" Target="../media/image119.jpg"/><Relationship Id="rId2" Type="http://schemas.openxmlformats.org/officeDocument/2006/relationships/notesSlide" Target="../notesSlides/notesSlide7.xml"/><Relationship Id="rId16" Type="http://schemas.openxmlformats.org/officeDocument/2006/relationships/image" Target="../media/image128.png"/><Relationship Id="rId29" Type="http://schemas.openxmlformats.org/officeDocument/2006/relationships/image" Target="../media/image141.png"/><Relationship Id="rId11" Type="http://schemas.openxmlformats.org/officeDocument/2006/relationships/image" Target="../media/image123.emf"/><Relationship Id="rId24" Type="http://schemas.openxmlformats.org/officeDocument/2006/relationships/image" Target="../media/image136.jpg"/><Relationship Id="rId32" Type="http://schemas.openxmlformats.org/officeDocument/2006/relationships/image" Target="../media/image144.jpeg"/><Relationship Id="rId37" Type="http://schemas.openxmlformats.org/officeDocument/2006/relationships/image" Target="../media/image149.png"/><Relationship Id="rId40" Type="http://schemas.openxmlformats.org/officeDocument/2006/relationships/image" Target="../media/image152.png"/><Relationship Id="rId45" Type="http://schemas.openxmlformats.org/officeDocument/2006/relationships/image" Target="../media/image157.jpg"/><Relationship Id="rId53" Type="http://schemas.openxmlformats.org/officeDocument/2006/relationships/image" Target="../media/image165.png"/><Relationship Id="rId5" Type="http://schemas.openxmlformats.org/officeDocument/2006/relationships/image" Target="../media/image117.jpg"/><Relationship Id="rId10" Type="http://schemas.openxmlformats.org/officeDocument/2006/relationships/image" Target="../media/image122.jpg"/><Relationship Id="rId19" Type="http://schemas.openxmlformats.org/officeDocument/2006/relationships/image" Target="../media/image131.png"/><Relationship Id="rId31" Type="http://schemas.openxmlformats.org/officeDocument/2006/relationships/image" Target="../media/image143.png"/><Relationship Id="rId44" Type="http://schemas.openxmlformats.org/officeDocument/2006/relationships/image" Target="../media/image156.png"/><Relationship Id="rId52" Type="http://schemas.openxmlformats.org/officeDocument/2006/relationships/image" Target="../media/image164.jpg"/><Relationship Id="rId4" Type="http://schemas.openxmlformats.org/officeDocument/2006/relationships/image" Target="../media/image116.jpg"/><Relationship Id="rId9" Type="http://schemas.openxmlformats.org/officeDocument/2006/relationships/image" Target="../media/image121.jpg"/><Relationship Id="rId14" Type="http://schemas.openxmlformats.org/officeDocument/2006/relationships/image" Target="../media/image126.jpg"/><Relationship Id="rId22" Type="http://schemas.openxmlformats.org/officeDocument/2006/relationships/image" Target="../media/image134.jpg"/><Relationship Id="rId27" Type="http://schemas.openxmlformats.org/officeDocument/2006/relationships/image" Target="../media/image139.jpeg"/><Relationship Id="rId30" Type="http://schemas.openxmlformats.org/officeDocument/2006/relationships/image" Target="../media/image142.jpeg"/><Relationship Id="rId35" Type="http://schemas.openxmlformats.org/officeDocument/2006/relationships/image" Target="../media/image147.png"/><Relationship Id="rId43" Type="http://schemas.openxmlformats.org/officeDocument/2006/relationships/image" Target="../media/image155.png"/><Relationship Id="rId48" Type="http://schemas.openxmlformats.org/officeDocument/2006/relationships/image" Target="../media/image160.jpeg"/><Relationship Id="rId8" Type="http://schemas.openxmlformats.org/officeDocument/2006/relationships/image" Target="../media/image120.jpg"/><Relationship Id="rId51" Type="http://schemas.openxmlformats.org/officeDocument/2006/relationships/image" Target="../media/image163.png"/><Relationship Id="rId3" Type="http://schemas.openxmlformats.org/officeDocument/2006/relationships/image" Target="../media/image115.jpg"/><Relationship Id="rId12" Type="http://schemas.openxmlformats.org/officeDocument/2006/relationships/image" Target="../media/image124.png"/><Relationship Id="rId17" Type="http://schemas.openxmlformats.org/officeDocument/2006/relationships/image" Target="../media/image129.png"/><Relationship Id="rId25" Type="http://schemas.openxmlformats.org/officeDocument/2006/relationships/image" Target="../media/image137.png"/><Relationship Id="rId33" Type="http://schemas.openxmlformats.org/officeDocument/2006/relationships/image" Target="../media/image145.png"/><Relationship Id="rId38" Type="http://schemas.openxmlformats.org/officeDocument/2006/relationships/image" Target="../media/image150.png"/><Relationship Id="rId46" Type="http://schemas.openxmlformats.org/officeDocument/2006/relationships/image" Target="../media/image158.png"/><Relationship Id="rId20" Type="http://schemas.openxmlformats.org/officeDocument/2006/relationships/image" Target="../media/image132.png"/><Relationship Id="rId41" Type="http://schemas.openxmlformats.org/officeDocument/2006/relationships/image" Target="../media/image153.png"/><Relationship Id="rId54" Type="http://schemas.openxmlformats.org/officeDocument/2006/relationships/image" Target="../media/image166.jpg"/><Relationship Id="rId1" Type="http://schemas.openxmlformats.org/officeDocument/2006/relationships/slideLayout" Target="../slideLayouts/slideLayout2.xml"/><Relationship Id="rId6" Type="http://schemas.openxmlformats.org/officeDocument/2006/relationships/image" Target="../media/image118.jpg"/><Relationship Id="rId15" Type="http://schemas.openxmlformats.org/officeDocument/2006/relationships/image" Target="../media/image127.jpg"/><Relationship Id="rId23" Type="http://schemas.openxmlformats.org/officeDocument/2006/relationships/image" Target="../media/image135.png"/><Relationship Id="rId28" Type="http://schemas.openxmlformats.org/officeDocument/2006/relationships/image" Target="../media/image140.png"/><Relationship Id="rId36" Type="http://schemas.openxmlformats.org/officeDocument/2006/relationships/image" Target="../media/image148.png"/><Relationship Id="rId49" Type="http://schemas.openxmlformats.org/officeDocument/2006/relationships/image" Target="../media/image16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79.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205.png"/><Relationship Id="rId13" Type="http://schemas.openxmlformats.org/officeDocument/2006/relationships/image" Target="../media/image210.png"/><Relationship Id="rId18" Type="http://schemas.openxmlformats.org/officeDocument/2006/relationships/image" Target="../media/image214.png"/><Relationship Id="rId3" Type="http://schemas.openxmlformats.org/officeDocument/2006/relationships/image" Target="../media/image202.jpg"/><Relationship Id="rId21" Type="http://schemas.openxmlformats.org/officeDocument/2006/relationships/image" Target="../media/image142.jpeg"/><Relationship Id="rId7" Type="http://schemas.openxmlformats.org/officeDocument/2006/relationships/image" Target="../media/image204.jpg"/><Relationship Id="rId12" Type="http://schemas.openxmlformats.org/officeDocument/2006/relationships/image" Target="../media/image209.png"/><Relationship Id="rId17" Type="http://schemas.openxmlformats.org/officeDocument/2006/relationships/image" Target="../media/image213.jpeg"/><Relationship Id="rId25" Type="http://schemas.openxmlformats.org/officeDocument/2006/relationships/image" Target="../media/image146.jpg"/><Relationship Id="rId2" Type="http://schemas.openxmlformats.org/officeDocument/2006/relationships/notesSlide" Target="../notesSlides/notesSlide10.xml"/><Relationship Id="rId16" Type="http://schemas.openxmlformats.org/officeDocument/2006/relationships/image" Target="../media/image212.png"/><Relationship Id="rId20" Type="http://schemas.openxmlformats.org/officeDocument/2006/relationships/image" Target="../media/image215.jpeg"/><Relationship Id="rId1" Type="http://schemas.openxmlformats.org/officeDocument/2006/relationships/slideLayout" Target="../slideLayouts/slideLayout18.xml"/><Relationship Id="rId6" Type="http://schemas.openxmlformats.org/officeDocument/2006/relationships/image" Target="../media/image124.png"/><Relationship Id="rId11" Type="http://schemas.openxmlformats.org/officeDocument/2006/relationships/image" Target="../media/image208.png"/><Relationship Id="rId24" Type="http://schemas.openxmlformats.org/officeDocument/2006/relationships/image" Target="../media/image115.jpg"/><Relationship Id="rId5" Type="http://schemas.openxmlformats.org/officeDocument/2006/relationships/image" Target="../media/image116.jpg"/><Relationship Id="rId15" Type="http://schemas.openxmlformats.org/officeDocument/2006/relationships/image" Target="../media/image127.jpg"/><Relationship Id="rId23" Type="http://schemas.openxmlformats.org/officeDocument/2006/relationships/image" Target="../media/image217.png"/><Relationship Id="rId10" Type="http://schemas.openxmlformats.org/officeDocument/2006/relationships/image" Target="../media/image207.jpg"/><Relationship Id="rId19" Type="http://schemas.openxmlformats.org/officeDocument/2006/relationships/image" Target="../media/image126.jpg"/><Relationship Id="rId4" Type="http://schemas.openxmlformats.org/officeDocument/2006/relationships/image" Target="../media/image203.png"/><Relationship Id="rId9" Type="http://schemas.openxmlformats.org/officeDocument/2006/relationships/image" Target="../media/image206.jpg"/><Relationship Id="rId14" Type="http://schemas.openxmlformats.org/officeDocument/2006/relationships/image" Target="../media/image211.png"/><Relationship Id="rId22" Type="http://schemas.openxmlformats.org/officeDocument/2006/relationships/image" Target="../media/image216.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4.jpg"/><Relationship Id="rId21" Type="http://schemas.openxmlformats.org/officeDocument/2006/relationships/image" Target="../media/image41.png"/><Relationship Id="rId7" Type="http://schemas.openxmlformats.org/officeDocument/2006/relationships/image" Target="../media/image22.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14.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png"/><Relationship Id="rId15" Type="http://schemas.openxmlformats.org/officeDocument/2006/relationships/image" Target="../media/image35.png"/><Relationship Id="rId10" Type="http://schemas.openxmlformats.org/officeDocument/2006/relationships/image" Target="../media/image30.jpg"/><Relationship Id="rId19" Type="http://schemas.openxmlformats.org/officeDocument/2006/relationships/image" Target="../media/image39.pn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23.jpg"/></Relationships>
</file>

<file path=ppt/slides/_rels/slide31.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bit.ly/CCIN-Review-23-24" TargetMode="External"/><Relationship Id="rId2" Type="http://schemas.openxmlformats.org/officeDocument/2006/relationships/image" Target="../media/image221.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6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6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1.xml.rels><?xml version="1.0" encoding="UTF-8" standalone="yes"?>
<Relationships xmlns="http://schemas.openxmlformats.org/package/2006/relationships"><Relationship Id="rId3" Type="http://schemas.openxmlformats.org/officeDocument/2006/relationships/hyperlink" Target="https://bit.ly/CCINbids24" TargetMode="External"/><Relationship Id="rId2" Type="http://schemas.openxmlformats.org/officeDocument/2006/relationships/notesSlide" Target="../notesSlides/notesSlide19.xml"/><Relationship Id="rId1" Type="http://schemas.openxmlformats.org/officeDocument/2006/relationships/slideLayout" Target="../slideLayouts/slideLayout6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89.xml"/></Relationships>
</file>

<file path=ppt/slides/_rels/slide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png"/><Relationship Id="rId1" Type="http://schemas.openxmlformats.org/officeDocument/2006/relationships/slideLayout" Target="../slideLayouts/slideLayout90.xml"/><Relationship Id="rId5" Type="http://schemas.openxmlformats.org/officeDocument/2006/relationships/image" Target="../media/image231.png"/><Relationship Id="rId4" Type="http://schemas.openxmlformats.org/officeDocument/2006/relationships/image" Target="../media/image146.jpg"/></Relationships>
</file>

<file path=ppt/slides/_rels/slide51.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0.xml"/><Relationship Id="rId1" Type="http://schemas.openxmlformats.org/officeDocument/2006/relationships/slideLayout" Target="../slideLayouts/slideLayout25.xml"/><Relationship Id="rId5" Type="http://schemas.openxmlformats.org/officeDocument/2006/relationships/image" Target="../media/image234.emf"/><Relationship Id="rId4" Type="http://schemas.openxmlformats.org/officeDocument/2006/relationships/image" Target="../media/image233.emf"/></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4.jpg"/><Relationship Id="rId11" Type="http://schemas.openxmlformats.org/officeDocument/2006/relationships/image" Target="../media/image19.png"/><Relationship Id="rId5" Type="http://schemas.openxmlformats.org/officeDocument/2006/relationships/image" Target="../media/image13.jpg"/><Relationship Id="rId15" Type="http://schemas.openxmlformats.org/officeDocument/2006/relationships/image" Target="../media/image23.jp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4.jpg"/><Relationship Id="rId21" Type="http://schemas.openxmlformats.org/officeDocument/2006/relationships/image" Target="../media/image41.png"/><Relationship Id="rId7" Type="http://schemas.openxmlformats.org/officeDocument/2006/relationships/image" Target="../media/image22.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3.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png"/><Relationship Id="rId15" Type="http://schemas.openxmlformats.org/officeDocument/2006/relationships/image" Target="../media/image35.png"/><Relationship Id="rId10" Type="http://schemas.openxmlformats.org/officeDocument/2006/relationships/image" Target="../media/image30.jpg"/><Relationship Id="rId19" Type="http://schemas.openxmlformats.org/officeDocument/2006/relationships/image" Target="../media/image39.pn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43FB62-3B59-D6FC-AA37-3C547C5CBF5E}"/>
              </a:ext>
            </a:extLst>
          </p:cNvPr>
          <p:cNvSpPr txBox="1"/>
          <p:nvPr/>
        </p:nvSpPr>
        <p:spPr>
          <a:xfrm>
            <a:off x="307105" y="1413163"/>
            <a:ext cx="5491021"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Gotham Rounded Book"/>
                <a:ea typeface="+mn-ea"/>
                <a:cs typeface="+mn-cs"/>
              </a:rPr>
              <a:t>Welcome AGM starts at 0830</a:t>
            </a:r>
          </a:p>
        </p:txBody>
      </p:sp>
      <p:pic>
        <p:nvPicPr>
          <p:cNvPr id="3" name="Picture 2" descr="A green and blue cover with chairs&#10;&#10;Description automatically generated">
            <a:extLst>
              <a:ext uri="{FF2B5EF4-FFF2-40B4-BE49-F238E27FC236}">
                <a16:creationId xmlns:a16="http://schemas.microsoft.com/office/drawing/2014/main" id="{18005367-6648-A74B-CC00-A983A276E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1760" y="-10160"/>
            <a:ext cx="5730240" cy="6868160"/>
          </a:xfrm>
          <a:prstGeom prst="rect">
            <a:avLst/>
          </a:prstGeom>
        </p:spPr>
      </p:pic>
    </p:spTree>
    <p:extLst>
      <p:ext uri="{BB962C8B-B14F-4D97-AF65-F5344CB8AC3E}">
        <p14:creationId xmlns:p14="http://schemas.microsoft.com/office/powerpoint/2010/main" val="1252905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a:off x="8039810" y="1310619"/>
            <a:ext cx="948873" cy="957500"/>
          </a:xfrm>
          <a:prstGeom prst="rect">
            <a:avLst/>
          </a:prstGeom>
        </p:spPr>
      </p:pic>
      <p:pic>
        <p:nvPicPr>
          <p:cNvPr id="36" name="Picture 35"/>
          <p:cNvPicPr>
            <a:picLocks noChangeAspect="1"/>
          </p:cNvPicPr>
          <p:nvPr/>
        </p:nvPicPr>
        <p:blipFill rotWithShape="1">
          <a:blip r:embed="rId4"/>
          <a:srcRect l="13268" r="13817"/>
          <a:stretch/>
        </p:blipFill>
        <p:spPr>
          <a:xfrm>
            <a:off x="10989576" y="1364700"/>
            <a:ext cx="892777" cy="937300"/>
          </a:xfrm>
          <a:prstGeom prst="rect">
            <a:avLst/>
          </a:prstGeom>
        </p:spPr>
      </p:pic>
      <p:pic>
        <p:nvPicPr>
          <p:cNvPr id="45" name="Picture 44"/>
          <p:cNvPicPr>
            <a:picLocks noChangeAspect="1"/>
          </p:cNvPicPr>
          <p:nvPr/>
        </p:nvPicPr>
        <p:blipFill rotWithShape="1">
          <a:blip r:embed="rId5"/>
          <a:srcRect l="21480" t="8924" r="17338"/>
          <a:stretch/>
        </p:blipFill>
        <p:spPr>
          <a:xfrm>
            <a:off x="1934126" y="4149402"/>
            <a:ext cx="929224" cy="1058896"/>
          </a:xfrm>
          <a:prstGeom prst="rect">
            <a:avLst/>
          </a:prstGeom>
        </p:spPr>
      </p:pic>
      <p:pic>
        <p:nvPicPr>
          <p:cNvPr id="51" name="Picture 50"/>
          <p:cNvPicPr>
            <a:picLocks noChangeAspect="1"/>
          </p:cNvPicPr>
          <p:nvPr/>
        </p:nvPicPr>
        <p:blipFill rotWithShape="1">
          <a:blip r:embed="rId6"/>
          <a:srcRect t="13271" b="23854"/>
          <a:stretch/>
        </p:blipFill>
        <p:spPr>
          <a:xfrm>
            <a:off x="6444912" y="4916469"/>
            <a:ext cx="1594898" cy="767648"/>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6065" y="2318434"/>
            <a:ext cx="1256732" cy="614663"/>
          </a:xfrm>
          <a:prstGeom prst="rect">
            <a:avLst/>
          </a:prstGeom>
        </p:spPr>
      </p:pic>
      <p:sp>
        <p:nvSpPr>
          <p:cNvPr id="6" name="TextBox 5"/>
          <p:cNvSpPr txBox="1"/>
          <p:nvPr/>
        </p:nvSpPr>
        <p:spPr>
          <a:xfrm>
            <a:off x="0" y="702752"/>
            <a:ext cx="119240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45 Councils               12.5m citizens                £20.4bn budget</a:t>
            </a:r>
          </a:p>
        </p:txBody>
      </p:sp>
      <p:pic>
        <p:nvPicPr>
          <p:cNvPr id="7" name="Picture 6">
            <a:extLst>
              <a:ext uri="{FF2B5EF4-FFF2-40B4-BE49-F238E27FC236}">
                <a16:creationId xmlns:a16="http://schemas.microsoft.com/office/drawing/2014/main" id="{1CC9DF19-8785-49D1-A62C-006E3A64B22D}"/>
              </a:ext>
            </a:extLst>
          </p:cNvPr>
          <p:cNvPicPr>
            <a:picLocks noChangeAspect="1"/>
          </p:cNvPicPr>
          <p:nvPr/>
        </p:nvPicPr>
        <p:blipFill>
          <a:blip r:embed="rId8"/>
          <a:stretch>
            <a:fillRect/>
          </a:stretch>
        </p:blipFill>
        <p:spPr>
          <a:xfrm>
            <a:off x="4446583" y="4972592"/>
            <a:ext cx="1491190" cy="724471"/>
          </a:xfrm>
          <a:prstGeom prst="rect">
            <a:avLst/>
          </a:prstGeom>
        </p:spPr>
      </p:pic>
      <p:pic>
        <p:nvPicPr>
          <p:cNvPr id="8" name="Picture 7">
            <a:extLst>
              <a:ext uri="{FF2B5EF4-FFF2-40B4-BE49-F238E27FC236}">
                <a16:creationId xmlns:a16="http://schemas.microsoft.com/office/drawing/2014/main" id="{A2B53CA1-3852-B744-990D-2DC857860807}"/>
              </a:ext>
            </a:extLst>
          </p:cNvPr>
          <p:cNvPicPr>
            <a:picLocks noChangeAspect="1"/>
          </p:cNvPicPr>
          <p:nvPr/>
        </p:nvPicPr>
        <p:blipFill>
          <a:blip r:embed="rId9"/>
          <a:stretch>
            <a:fillRect/>
          </a:stretch>
        </p:blipFill>
        <p:spPr>
          <a:xfrm>
            <a:off x="10275337" y="4119568"/>
            <a:ext cx="1428479" cy="582445"/>
          </a:xfrm>
          <a:prstGeom prst="rect">
            <a:avLst/>
          </a:prstGeom>
        </p:spPr>
      </p:pic>
      <p:sp>
        <p:nvSpPr>
          <p:cNvPr id="12" name="Notched Right Arrow 11">
            <a:extLst>
              <a:ext uri="{FF2B5EF4-FFF2-40B4-BE49-F238E27FC236}">
                <a16:creationId xmlns:a16="http://schemas.microsoft.com/office/drawing/2014/main" id="{4DB571EF-6494-8540-9106-DED7C5214BA4}"/>
              </a:ext>
            </a:extLst>
          </p:cNvPr>
          <p:cNvSpPr/>
          <p:nvPr/>
        </p:nvSpPr>
        <p:spPr>
          <a:xfrm>
            <a:off x="2805414" y="819026"/>
            <a:ext cx="978408" cy="45199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0" name="Picture 9" descr="A close up of a logo&#10;&#10;Description automatically generated">
            <a:extLst>
              <a:ext uri="{FF2B5EF4-FFF2-40B4-BE49-F238E27FC236}">
                <a16:creationId xmlns:a16="http://schemas.microsoft.com/office/drawing/2014/main" id="{737E25CB-99BB-C543-B0D1-FAF8DE7D4D18}"/>
              </a:ext>
            </a:extLst>
          </p:cNvPr>
          <p:cNvPicPr>
            <a:picLocks noChangeAspect="1"/>
          </p:cNvPicPr>
          <p:nvPr/>
        </p:nvPicPr>
        <p:blipFill>
          <a:blip r:embed="rId10"/>
          <a:stretch>
            <a:fillRect/>
          </a:stretch>
        </p:blipFill>
        <p:spPr>
          <a:xfrm>
            <a:off x="8005596" y="2403099"/>
            <a:ext cx="1102800" cy="471026"/>
          </a:xfrm>
          <a:prstGeom prst="rect">
            <a:avLst/>
          </a:prstGeom>
        </p:spPr>
      </p:pic>
      <p:pic>
        <p:nvPicPr>
          <p:cNvPr id="13" name="Picture 12" descr="A picture containing clipart&#10;&#10;Description automatically generated">
            <a:extLst>
              <a:ext uri="{FF2B5EF4-FFF2-40B4-BE49-F238E27FC236}">
                <a16:creationId xmlns:a16="http://schemas.microsoft.com/office/drawing/2014/main" id="{8CA47D55-5C6D-6242-9B9D-A7CE3525DB35}"/>
              </a:ext>
            </a:extLst>
          </p:cNvPr>
          <p:cNvPicPr>
            <a:picLocks noChangeAspect="1"/>
          </p:cNvPicPr>
          <p:nvPr/>
        </p:nvPicPr>
        <p:blipFill>
          <a:blip r:embed="rId11"/>
          <a:stretch>
            <a:fillRect/>
          </a:stretch>
        </p:blipFill>
        <p:spPr>
          <a:xfrm>
            <a:off x="4139560" y="1421677"/>
            <a:ext cx="1201751" cy="467348"/>
          </a:xfrm>
          <a:prstGeom prst="rect">
            <a:avLst/>
          </a:prstGeom>
        </p:spPr>
      </p:pic>
      <p:pic>
        <p:nvPicPr>
          <p:cNvPr id="4" name="Picture 3">
            <a:extLst>
              <a:ext uri="{FF2B5EF4-FFF2-40B4-BE49-F238E27FC236}">
                <a16:creationId xmlns:a16="http://schemas.microsoft.com/office/drawing/2014/main" id="{3DB4D114-8CD7-F749-98E3-BA88BBF191F4}"/>
              </a:ext>
            </a:extLst>
          </p:cNvPr>
          <p:cNvPicPr>
            <a:picLocks noChangeAspect="1"/>
          </p:cNvPicPr>
          <p:nvPr/>
        </p:nvPicPr>
        <p:blipFill>
          <a:blip r:embed="rId12"/>
          <a:stretch>
            <a:fillRect/>
          </a:stretch>
        </p:blipFill>
        <p:spPr>
          <a:xfrm>
            <a:off x="68390" y="6225771"/>
            <a:ext cx="1478603" cy="314293"/>
          </a:xfrm>
          <a:prstGeom prst="rect">
            <a:avLst/>
          </a:prstGeom>
        </p:spPr>
      </p:pic>
      <p:pic>
        <p:nvPicPr>
          <p:cNvPr id="15" name="Picture 14" descr="A close up of a logo&#10;&#10;Description automatically generated">
            <a:extLst>
              <a:ext uri="{FF2B5EF4-FFF2-40B4-BE49-F238E27FC236}">
                <a16:creationId xmlns:a16="http://schemas.microsoft.com/office/drawing/2014/main" id="{C52FDE3A-9666-1148-B422-F4E651056B5A}"/>
              </a:ext>
            </a:extLst>
          </p:cNvPr>
          <p:cNvPicPr>
            <a:picLocks noChangeAspect="1"/>
          </p:cNvPicPr>
          <p:nvPr/>
        </p:nvPicPr>
        <p:blipFill>
          <a:blip r:embed="rId13"/>
          <a:stretch>
            <a:fillRect/>
          </a:stretch>
        </p:blipFill>
        <p:spPr>
          <a:xfrm>
            <a:off x="10793632" y="2353533"/>
            <a:ext cx="1365516" cy="716896"/>
          </a:xfrm>
          <a:prstGeom prst="rect">
            <a:avLst/>
          </a:prstGeom>
        </p:spPr>
      </p:pic>
      <p:pic>
        <p:nvPicPr>
          <p:cNvPr id="20" name="Picture 19" descr="A close up of a logo&#10;&#10;Description automatically generated">
            <a:extLst>
              <a:ext uri="{FF2B5EF4-FFF2-40B4-BE49-F238E27FC236}">
                <a16:creationId xmlns:a16="http://schemas.microsoft.com/office/drawing/2014/main" id="{4CA50FF2-13B3-BF41-8462-1F240220F0E6}"/>
              </a:ext>
            </a:extLst>
          </p:cNvPr>
          <p:cNvPicPr>
            <a:picLocks noChangeAspect="1"/>
          </p:cNvPicPr>
          <p:nvPr/>
        </p:nvPicPr>
        <p:blipFill>
          <a:blip r:embed="rId14"/>
          <a:stretch>
            <a:fillRect/>
          </a:stretch>
        </p:blipFill>
        <p:spPr>
          <a:xfrm>
            <a:off x="9169796" y="1479935"/>
            <a:ext cx="1597464" cy="441333"/>
          </a:xfrm>
          <a:prstGeom prst="rect">
            <a:avLst/>
          </a:prstGeom>
        </p:spPr>
      </p:pic>
      <p:pic>
        <p:nvPicPr>
          <p:cNvPr id="21" name="Picture 20" descr="A picture containing food&#10;&#10;Description automatically generated">
            <a:extLst>
              <a:ext uri="{FF2B5EF4-FFF2-40B4-BE49-F238E27FC236}">
                <a16:creationId xmlns:a16="http://schemas.microsoft.com/office/drawing/2014/main" id="{10771549-919C-5443-ABF3-305BC71DD589}"/>
              </a:ext>
            </a:extLst>
          </p:cNvPr>
          <p:cNvPicPr>
            <a:picLocks noChangeAspect="1"/>
          </p:cNvPicPr>
          <p:nvPr/>
        </p:nvPicPr>
        <p:blipFill>
          <a:blip r:embed="rId15"/>
          <a:stretch>
            <a:fillRect/>
          </a:stretch>
        </p:blipFill>
        <p:spPr>
          <a:xfrm>
            <a:off x="3133350" y="4078831"/>
            <a:ext cx="1313233" cy="874988"/>
          </a:xfrm>
          <a:prstGeom prst="rect">
            <a:avLst/>
          </a:prstGeom>
        </p:spPr>
      </p:pic>
      <p:pic>
        <p:nvPicPr>
          <p:cNvPr id="23" name="Picture 22" descr="A close up of a logo&#10;&#10;Description automatically generated">
            <a:extLst>
              <a:ext uri="{FF2B5EF4-FFF2-40B4-BE49-F238E27FC236}">
                <a16:creationId xmlns:a16="http://schemas.microsoft.com/office/drawing/2014/main" id="{3602D4AB-6541-1049-AA22-21B89292E314}"/>
              </a:ext>
            </a:extLst>
          </p:cNvPr>
          <p:cNvPicPr>
            <a:picLocks noChangeAspect="1"/>
          </p:cNvPicPr>
          <p:nvPr/>
        </p:nvPicPr>
        <p:blipFill>
          <a:blip r:embed="rId16"/>
          <a:stretch>
            <a:fillRect/>
          </a:stretch>
        </p:blipFill>
        <p:spPr>
          <a:xfrm>
            <a:off x="357933" y="5242784"/>
            <a:ext cx="1840620" cy="441333"/>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9ED4B161-7CC5-2F4A-B963-90B10F4C067B}"/>
              </a:ext>
            </a:extLst>
          </p:cNvPr>
          <p:cNvPicPr>
            <a:picLocks noChangeAspect="1"/>
          </p:cNvPicPr>
          <p:nvPr/>
        </p:nvPicPr>
        <p:blipFill>
          <a:blip r:embed="rId17"/>
          <a:stretch>
            <a:fillRect/>
          </a:stretch>
        </p:blipFill>
        <p:spPr>
          <a:xfrm>
            <a:off x="2362677" y="1517177"/>
            <a:ext cx="1576403" cy="354023"/>
          </a:xfrm>
          <a:prstGeom prst="rect">
            <a:avLst/>
          </a:prstGeom>
        </p:spPr>
      </p:pic>
      <p:pic>
        <p:nvPicPr>
          <p:cNvPr id="38" name="Content Placeholder 3">
            <a:extLst>
              <a:ext uri="{FF2B5EF4-FFF2-40B4-BE49-F238E27FC236}">
                <a16:creationId xmlns:a16="http://schemas.microsoft.com/office/drawing/2014/main" id="{43691AAB-D6F5-A242-B302-AC88E2F4F5CB}"/>
              </a:ext>
            </a:extLst>
          </p:cNvPr>
          <p:cNvPicPr>
            <a:picLocks noGrp="1" noChangeAspect="1"/>
          </p:cNvPicPr>
          <p:nvPr>
            <p:ph idx="1"/>
          </p:nvPr>
        </p:nvPicPr>
        <p:blipFill>
          <a:blip r:embed="rId18"/>
          <a:stretch>
            <a:fillRect/>
          </a:stretch>
        </p:blipFill>
        <p:spPr>
          <a:xfrm>
            <a:off x="121749" y="2500838"/>
            <a:ext cx="1396958" cy="430938"/>
          </a:xfrm>
          <a:prstGeom prst="rect">
            <a:avLst/>
          </a:prstGeom>
        </p:spPr>
      </p:pic>
      <p:pic>
        <p:nvPicPr>
          <p:cNvPr id="27" name="Picture 26" descr="Logo&#10;&#10;Description automatically generated">
            <a:extLst>
              <a:ext uri="{FF2B5EF4-FFF2-40B4-BE49-F238E27FC236}">
                <a16:creationId xmlns:a16="http://schemas.microsoft.com/office/drawing/2014/main" id="{1997CA24-CFAC-8F42-BC40-0C3CC9D9296F}"/>
              </a:ext>
            </a:extLst>
          </p:cNvPr>
          <p:cNvPicPr>
            <a:picLocks noChangeAspect="1"/>
          </p:cNvPicPr>
          <p:nvPr/>
        </p:nvPicPr>
        <p:blipFill>
          <a:blip r:embed="rId19"/>
          <a:stretch>
            <a:fillRect/>
          </a:stretch>
        </p:blipFill>
        <p:spPr>
          <a:xfrm>
            <a:off x="2562712" y="5165161"/>
            <a:ext cx="1462330" cy="636544"/>
          </a:xfrm>
          <a:prstGeom prst="rect">
            <a:avLst/>
          </a:prstGeom>
        </p:spPr>
      </p:pic>
      <p:pic>
        <p:nvPicPr>
          <p:cNvPr id="19" name="Picture 18" descr="A picture containing text, sign, blue&#10;&#10;Description automatically generated">
            <a:extLst>
              <a:ext uri="{FF2B5EF4-FFF2-40B4-BE49-F238E27FC236}">
                <a16:creationId xmlns:a16="http://schemas.microsoft.com/office/drawing/2014/main" id="{FB9494C4-68EB-444E-AAF4-750813CD3E17}"/>
              </a:ext>
            </a:extLst>
          </p:cNvPr>
          <p:cNvPicPr>
            <a:picLocks noChangeAspect="1"/>
          </p:cNvPicPr>
          <p:nvPr/>
        </p:nvPicPr>
        <p:blipFill>
          <a:blip r:embed="rId20"/>
          <a:stretch>
            <a:fillRect/>
          </a:stretch>
        </p:blipFill>
        <p:spPr>
          <a:xfrm>
            <a:off x="2764807" y="3228586"/>
            <a:ext cx="809571" cy="809571"/>
          </a:xfrm>
          <a:prstGeom prst="rect">
            <a:avLst/>
          </a:prstGeom>
        </p:spPr>
      </p:pic>
      <p:pic>
        <p:nvPicPr>
          <p:cNvPr id="28" name="Picture 27" descr="Logo&#10;&#10;Description automatically generated with low confidence">
            <a:extLst>
              <a:ext uri="{FF2B5EF4-FFF2-40B4-BE49-F238E27FC236}">
                <a16:creationId xmlns:a16="http://schemas.microsoft.com/office/drawing/2014/main" id="{E2657BA3-ECD9-484A-9522-51A1738A4B5C}"/>
              </a:ext>
            </a:extLst>
          </p:cNvPr>
          <p:cNvPicPr>
            <a:picLocks noChangeAspect="1"/>
          </p:cNvPicPr>
          <p:nvPr/>
        </p:nvPicPr>
        <p:blipFill>
          <a:blip r:embed="rId21"/>
          <a:stretch>
            <a:fillRect/>
          </a:stretch>
        </p:blipFill>
        <p:spPr>
          <a:xfrm>
            <a:off x="8506711" y="5022235"/>
            <a:ext cx="1256732" cy="666137"/>
          </a:xfrm>
          <a:prstGeom prst="rect">
            <a:avLst/>
          </a:prstGeom>
        </p:spPr>
      </p:pic>
      <p:pic>
        <p:nvPicPr>
          <p:cNvPr id="30" name="Picture 29" descr="Logo&#10;&#10;Description automatically generated">
            <a:extLst>
              <a:ext uri="{FF2B5EF4-FFF2-40B4-BE49-F238E27FC236}">
                <a16:creationId xmlns:a16="http://schemas.microsoft.com/office/drawing/2014/main" id="{A9825843-C487-3646-83C6-19C153740499}"/>
              </a:ext>
            </a:extLst>
          </p:cNvPr>
          <p:cNvPicPr>
            <a:picLocks noChangeAspect="1"/>
          </p:cNvPicPr>
          <p:nvPr/>
        </p:nvPicPr>
        <p:blipFill>
          <a:blip r:embed="rId22"/>
          <a:stretch>
            <a:fillRect/>
          </a:stretch>
        </p:blipFill>
        <p:spPr>
          <a:xfrm>
            <a:off x="3773393" y="3097687"/>
            <a:ext cx="810774" cy="965479"/>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AD6D11BB-87D6-BD4B-AB5D-6D2FAA846AB5}"/>
              </a:ext>
            </a:extLst>
          </p:cNvPr>
          <p:cNvPicPr>
            <a:picLocks noChangeAspect="1"/>
          </p:cNvPicPr>
          <p:nvPr/>
        </p:nvPicPr>
        <p:blipFill>
          <a:blip r:embed="rId23"/>
          <a:stretch>
            <a:fillRect/>
          </a:stretch>
        </p:blipFill>
        <p:spPr>
          <a:xfrm>
            <a:off x="36790" y="4242434"/>
            <a:ext cx="1355968" cy="606526"/>
          </a:xfrm>
          <a:prstGeom prst="rect">
            <a:avLst/>
          </a:prstGeom>
        </p:spPr>
      </p:pic>
      <p:pic>
        <p:nvPicPr>
          <p:cNvPr id="17" name="Picture 16">
            <a:extLst>
              <a:ext uri="{FF2B5EF4-FFF2-40B4-BE49-F238E27FC236}">
                <a16:creationId xmlns:a16="http://schemas.microsoft.com/office/drawing/2014/main" id="{B4777BF9-BC1F-E743-A633-6588FC00518B}"/>
              </a:ext>
            </a:extLst>
          </p:cNvPr>
          <p:cNvPicPr>
            <a:picLocks noChangeAspect="1"/>
          </p:cNvPicPr>
          <p:nvPr/>
        </p:nvPicPr>
        <p:blipFill>
          <a:blip r:embed="rId24"/>
          <a:stretch>
            <a:fillRect/>
          </a:stretch>
        </p:blipFill>
        <p:spPr>
          <a:xfrm>
            <a:off x="86073" y="3297111"/>
            <a:ext cx="1147749" cy="638483"/>
          </a:xfrm>
          <a:prstGeom prst="rect">
            <a:avLst/>
          </a:prstGeom>
        </p:spPr>
      </p:pic>
      <p:pic>
        <p:nvPicPr>
          <p:cNvPr id="32" name="Picture 31" descr="A picture containing text&#10;&#10;Description automatically generated">
            <a:extLst>
              <a:ext uri="{FF2B5EF4-FFF2-40B4-BE49-F238E27FC236}">
                <a16:creationId xmlns:a16="http://schemas.microsoft.com/office/drawing/2014/main" id="{A61D8314-B257-C947-A8D6-3D6EA68A4E7A}"/>
              </a:ext>
            </a:extLst>
          </p:cNvPr>
          <p:cNvPicPr>
            <a:picLocks noChangeAspect="1"/>
          </p:cNvPicPr>
          <p:nvPr/>
        </p:nvPicPr>
        <p:blipFill>
          <a:blip r:embed="rId25"/>
          <a:stretch>
            <a:fillRect/>
          </a:stretch>
        </p:blipFill>
        <p:spPr>
          <a:xfrm>
            <a:off x="1123499" y="1386911"/>
            <a:ext cx="1188725" cy="594363"/>
          </a:xfrm>
          <a:prstGeom prst="rect">
            <a:avLst/>
          </a:prstGeom>
        </p:spPr>
      </p:pic>
      <p:pic>
        <p:nvPicPr>
          <p:cNvPr id="29" name="Picture 28" descr="A picture containing timeline&#10;&#10;Description automatically generated">
            <a:extLst>
              <a:ext uri="{FF2B5EF4-FFF2-40B4-BE49-F238E27FC236}">
                <a16:creationId xmlns:a16="http://schemas.microsoft.com/office/drawing/2014/main" id="{085ADFC4-1BE2-AF02-63E9-3CEE4859A516}"/>
              </a:ext>
            </a:extLst>
          </p:cNvPr>
          <p:cNvPicPr>
            <a:picLocks noChangeAspect="1"/>
          </p:cNvPicPr>
          <p:nvPr/>
        </p:nvPicPr>
        <p:blipFill rotWithShape="1">
          <a:blip r:embed="rId26"/>
          <a:srcRect t="14527" r="51264" b="14927"/>
          <a:stretch/>
        </p:blipFill>
        <p:spPr>
          <a:xfrm>
            <a:off x="3757346" y="6079001"/>
            <a:ext cx="1712739" cy="643341"/>
          </a:xfrm>
          <a:prstGeom prst="rect">
            <a:avLst/>
          </a:prstGeom>
        </p:spPr>
      </p:pic>
      <p:pic>
        <p:nvPicPr>
          <p:cNvPr id="14" name="Picture 13" descr="Logo, company name&#10;&#10;Description automatically generated">
            <a:extLst>
              <a:ext uri="{FF2B5EF4-FFF2-40B4-BE49-F238E27FC236}">
                <a16:creationId xmlns:a16="http://schemas.microsoft.com/office/drawing/2014/main" id="{93E906AE-9DFA-521D-5803-58BC14530EA3}"/>
              </a:ext>
            </a:extLst>
          </p:cNvPr>
          <p:cNvPicPr>
            <a:picLocks noChangeAspect="1"/>
          </p:cNvPicPr>
          <p:nvPr/>
        </p:nvPicPr>
        <p:blipFill rotWithShape="1">
          <a:blip r:embed="rId27"/>
          <a:srcRect t="22422" b="24013"/>
          <a:stretch/>
        </p:blipFill>
        <p:spPr>
          <a:xfrm>
            <a:off x="5720638" y="6155248"/>
            <a:ext cx="1568563" cy="560121"/>
          </a:xfrm>
          <a:prstGeom prst="rect">
            <a:avLst/>
          </a:prstGeom>
        </p:spPr>
      </p:pic>
      <p:pic>
        <p:nvPicPr>
          <p:cNvPr id="34" name="Picture 33" descr="A picture containing text, clipart&#10;&#10;Description automatically generated">
            <a:extLst>
              <a:ext uri="{FF2B5EF4-FFF2-40B4-BE49-F238E27FC236}">
                <a16:creationId xmlns:a16="http://schemas.microsoft.com/office/drawing/2014/main" id="{CDFA09D0-2B04-ABED-DC48-EE7E4EA1C688}"/>
              </a:ext>
            </a:extLst>
          </p:cNvPr>
          <p:cNvPicPr>
            <a:picLocks noChangeAspect="1"/>
          </p:cNvPicPr>
          <p:nvPr/>
        </p:nvPicPr>
        <p:blipFill>
          <a:blip r:embed="rId28"/>
          <a:stretch>
            <a:fillRect/>
          </a:stretch>
        </p:blipFill>
        <p:spPr>
          <a:xfrm>
            <a:off x="3197435" y="2495820"/>
            <a:ext cx="1692120" cy="338424"/>
          </a:xfrm>
          <a:prstGeom prst="rect">
            <a:avLst/>
          </a:prstGeom>
        </p:spPr>
      </p:pic>
      <p:pic>
        <p:nvPicPr>
          <p:cNvPr id="37" name="Picture 36" descr="Diagram&#10;&#10;Description automatically generated">
            <a:extLst>
              <a:ext uri="{FF2B5EF4-FFF2-40B4-BE49-F238E27FC236}">
                <a16:creationId xmlns:a16="http://schemas.microsoft.com/office/drawing/2014/main" id="{DADF9749-7F2D-9310-842B-B2D6F6B820E4}"/>
              </a:ext>
            </a:extLst>
          </p:cNvPr>
          <p:cNvPicPr>
            <a:picLocks noChangeAspect="1"/>
          </p:cNvPicPr>
          <p:nvPr/>
        </p:nvPicPr>
        <p:blipFill rotWithShape="1">
          <a:blip r:embed="rId29"/>
          <a:srcRect l="13107" t="14730" r="13684" b="17281"/>
          <a:stretch/>
        </p:blipFill>
        <p:spPr>
          <a:xfrm>
            <a:off x="10028898" y="3191567"/>
            <a:ext cx="1476723" cy="685724"/>
          </a:xfrm>
          <a:prstGeom prst="rect">
            <a:avLst/>
          </a:prstGeom>
        </p:spPr>
      </p:pic>
      <p:pic>
        <p:nvPicPr>
          <p:cNvPr id="35" name="Picture 34" descr="Text, logo&#10;&#10;Description automatically generated">
            <a:extLst>
              <a:ext uri="{FF2B5EF4-FFF2-40B4-BE49-F238E27FC236}">
                <a16:creationId xmlns:a16="http://schemas.microsoft.com/office/drawing/2014/main" id="{2424AA75-2FB1-21F0-980C-4E5197FFD3FF}"/>
              </a:ext>
            </a:extLst>
          </p:cNvPr>
          <p:cNvPicPr>
            <a:picLocks noChangeAspect="1"/>
          </p:cNvPicPr>
          <p:nvPr/>
        </p:nvPicPr>
        <p:blipFill rotWithShape="1">
          <a:blip r:embed="rId30"/>
          <a:srcRect l="9387" t="25956" r="8306" b="25456"/>
          <a:stretch/>
        </p:blipFill>
        <p:spPr>
          <a:xfrm>
            <a:off x="9414393" y="2534481"/>
            <a:ext cx="1281950" cy="397295"/>
          </a:xfrm>
          <a:prstGeom prst="rect">
            <a:avLst/>
          </a:prstGeom>
        </p:spPr>
      </p:pic>
      <p:sp>
        <p:nvSpPr>
          <p:cNvPr id="2" name="Notched Right Arrow 1">
            <a:extLst>
              <a:ext uri="{FF2B5EF4-FFF2-40B4-BE49-F238E27FC236}">
                <a16:creationId xmlns:a16="http://schemas.microsoft.com/office/drawing/2014/main" id="{34B33C31-EA80-D748-EE26-45D988213D4E}"/>
              </a:ext>
            </a:extLst>
          </p:cNvPr>
          <p:cNvSpPr/>
          <p:nvPr/>
        </p:nvSpPr>
        <p:spPr>
          <a:xfrm>
            <a:off x="7307954" y="830328"/>
            <a:ext cx="978408" cy="45199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0" name="Picture 39" descr="Logo&#10;&#10;Description automatically generated">
            <a:extLst>
              <a:ext uri="{FF2B5EF4-FFF2-40B4-BE49-F238E27FC236}">
                <a16:creationId xmlns:a16="http://schemas.microsoft.com/office/drawing/2014/main" id="{ECAADC0A-1AC7-E5B2-3FA9-51D68C96989A}"/>
              </a:ext>
            </a:extLst>
          </p:cNvPr>
          <p:cNvPicPr>
            <a:picLocks noChangeAspect="1"/>
          </p:cNvPicPr>
          <p:nvPr/>
        </p:nvPicPr>
        <p:blipFill>
          <a:blip r:embed="rId31"/>
          <a:stretch>
            <a:fillRect/>
          </a:stretch>
        </p:blipFill>
        <p:spPr>
          <a:xfrm>
            <a:off x="5541791" y="1451523"/>
            <a:ext cx="1026812" cy="420708"/>
          </a:xfrm>
          <a:prstGeom prst="rect">
            <a:avLst/>
          </a:prstGeom>
        </p:spPr>
      </p:pic>
      <p:pic>
        <p:nvPicPr>
          <p:cNvPr id="31" name="Picture 30" descr="A picture containing text&#10;&#10;Description automatically generated">
            <a:extLst>
              <a:ext uri="{FF2B5EF4-FFF2-40B4-BE49-F238E27FC236}">
                <a16:creationId xmlns:a16="http://schemas.microsoft.com/office/drawing/2014/main" id="{72DA87BF-8B84-CFFD-41E5-80BD0BBE56D5}"/>
              </a:ext>
            </a:extLst>
          </p:cNvPr>
          <p:cNvPicPr>
            <a:picLocks noChangeAspect="1"/>
          </p:cNvPicPr>
          <p:nvPr/>
        </p:nvPicPr>
        <p:blipFill>
          <a:blip r:embed="rId32"/>
          <a:stretch>
            <a:fillRect/>
          </a:stretch>
        </p:blipFill>
        <p:spPr>
          <a:xfrm>
            <a:off x="7975505" y="3344101"/>
            <a:ext cx="1773058" cy="442469"/>
          </a:xfrm>
          <a:prstGeom prst="rect">
            <a:avLst/>
          </a:prstGeom>
        </p:spPr>
      </p:pic>
      <p:pic>
        <p:nvPicPr>
          <p:cNvPr id="53" name="Picture 52" descr="A green and white logo&#10;&#10;Description automatically generated with low confidence">
            <a:extLst>
              <a:ext uri="{FF2B5EF4-FFF2-40B4-BE49-F238E27FC236}">
                <a16:creationId xmlns:a16="http://schemas.microsoft.com/office/drawing/2014/main" id="{5ADB1849-FA33-D60D-EF7F-DF4096E1A058}"/>
              </a:ext>
            </a:extLst>
          </p:cNvPr>
          <p:cNvPicPr>
            <a:picLocks noChangeAspect="1"/>
          </p:cNvPicPr>
          <p:nvPr/>
        </p:nvPicPr>
        <p:blipFill>
          <a:blip r:embed="rId33"/>
          <a:stretch>
            <a:fillRect/>
          </a:stretch>
        </p:blipFill>
        <p:spPr>
          <a:xfrm>
            <a:off x="8653330" y="4038157"/>
            <a:ext cx="970713" cy="808927"/>
          </a:xfrm>
          <a:prstGeom prst="rect">
            <a:avLst/>
          </a:prstGeom>
        </p:spPr>
      </p:pic>
      <p:pic>
        <p:nvPicPr>
          <p:cNvPr id="26" name="Picture 25" descr="A black text on a white background&#10;&#10;Description automatically generated with medium confidence">
            <a:extLst>
              <a:ext uri="{FF2B5EF4-FFF2-40B4-BE49-F238E27FC236}">
                <a16:creationId xmlns:a16="http://schemas.microsoft.com/office/drawing/2014/main" id="{EB2DD523-B331-16CC-91DB-7AB0A7B35213}"/>
              </a:ext>
            </a:extLst>
          </p:cNvPr>
          <p:cNvPicPr>
            <a:picLocks noChangeAspect="1"/>
          </p:cNvPicPr>
          <p:nvPr/>
        </p:nvPicPr>
        <p:blipFill>
          <a:blip r:embed="rId34"/>
          <a:stretch>
            <a:fillRect/>
          </a:stretch>
        </p:blipFill>
        <p:spPr>
          <a:xfrm>
            <a:off x="10193970" y="5158198"/>
            <a:ext cx="1457174" cy="470056"/>
          </a:xfrm>
          <a:prstGeom prst="rect">
            <a:avLst/>
          </a:prstGeom>
        </p:spPr>
      </p:pic>
      <p:pic>
        <p:nvPicPr>
          <p:cNvPr id="18" name="Picture 2" descr="Homepage | Westminster City Council">
            <a:extLst>
              <a:ext uri="{FF2B5EF4-FFF2-40B4-BE49-F238E27FC236}">
                <a16:creationId xmlns:a16="http://schemas.microsoft.com/office/drawing/2014/main" id="{DADD0C9B-6360-4590-4C48-1277F03D3B85}"/>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8892293" y="6181683"/>
            <a:ext cx="1418937" cy="35838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A logo with green and blue lines&#10;&#10;Description automatically generated">
            <a:extLst>
              <a:ext uri="{FF2B5EF4-FFF2-40B4-BE49-F238E27FC236}">
                <a16:creationId xmlns:a16="http://schemas.microsoft.com/office/drawing/2014/main" id="{470BD692-EA50-B164-D447-04489F9F2FD2}"/>
              </a:ext>
            </a:extLst>
          </p:cNvPr>
          <p:cNvPicPr>
            <a:picLocks noChangeAspect="1"/>
          </p:cNvPicPr>
          <p:nvPr/>
        </p:nvPicPr>
        <p:blipFill>
          <a:blip r:embed="rId36"/>
          <a:stretch>
            <a:fillRect/>
          </a:stretch>
        </p:blipFill>
        <p:spPr>
          <a:xfrm>
            <a:off x="1419404" y="3344653"/>
            <a:ext cx="1030865" cy="482445"/>
          </a:xfrm>
          <a:prstGeom prst="rect">
            <a:avLst/>
          </a:prstGeom>
        </p:spPr>
      </p:pic>
      <p:pic>
        <p:nvPicPr>
          <p:cNvPr id="42" name="Picture 41" descr="A logo with a coat of arms&#10;&#10;Description automatically generated">
            <a:extLst>
              <a:ext uri="{FF2B5EF4-FFF2-40B4-BE49-F238E27FC236}">
                <a16:creationId xmlns:a16="http://schemas.microsoft.com/office/drawing/2014/main" id="{A9237901-5AAC-568F-E8FE-A45EC9CE3CBB}"/>
              </a:ext>
            </a:extLst>
          </p:cNvPr>
          <p:cNvPicPr>
            <a:picLocks noChangeAspect="1"/>
          </p:cNvPicPr>
          <p:nvPr/>
        </p:nvPicPr>
        <p:blipFill>
          <a:blip r:embed="rId37"/>
          <a:stretch>
            <a:fillRect/>
          </a:stretch>
        </p:blipFill>
        <p:spPr>
          <a:xfrm>
            <a:off x="7474821" y="6050108"/>
            <a:ext cx="1129978" cy="675462"/>
          </a:xfrm>
          <a:prstGeom prst="rect">
            <a:avLst/>
          </a:prstGeom>
        </p:spPr>
      </p:pic>
      <p:pic>
        <p:nvPicPr>
          <p:cNvPr id="47" name="Picture 46" descr="A purple sign with white text&#10;&#10;Description automatically generated">
            <a:extLst>
              <a:ext uri="{FF2B5EF4-FFF2-40B4-BE49-F238E27FC236}">
                <a16:creationId xmlns:a16="http://schemas.microsoft.com/office/drawing/2014/main" id="{69DA2430-C78C-299D-94E8-B247C44B1846}"/>
              </a:ext>
            </a:extLst>
          </p:cNvPr>
          <p:cNvPicPr>
            <a:picLocks noChangeAspect="1"/>
          </p:cNvPicPr>
          <p:nvPr/>
        </p:nvPicPr>
        <p:blipFill>
          <a:blip r:embed="rId38"/>
          <a:stretch>
            <a:fillRect/>
          </a:stretch>
        </p:blipFill>
        <p:spPr>
          <a:xfrm>
            <a:off x="6680238" y="2396786"/>
            <a:ext cx="1085660" cy="567800"/>
          </a:xfrm>
          <a:prstGeom prst="rect">
            <a:avLst/>
          </a:prstGeom>
        </p:spPr>
      </p:pic>
      <p:pic>
        <p:nvPicPr>
          <p:cNvPr id="39" name="Picture 38" descr="A black text on a white background&#10;&#10;Description automatically generated">
            <a:extLst>
              <a:ext uri="{FF2B5EF4-FFF2-40B4-BE49-F238E27FC236}">
                <a16:creationId xmlns:a16="http://schemas.microsoft.com/office/drawing/2014/main" id="{E53DCF4D-B509-84A7-7006-872390332454}"/>
              </a:ext>
            </a:extLst>
          </p:cNvPr>
          <p:cNvPicPr>
            <a:picLocks noChangeAspect="1"/>
          </p:cNvPicPr>
          <p:nvPr/>
        </p:nvPicPr>
        <p:blipFill>
          <a:blip r:embed="rId39"/>
          <a:stretch>
            <a:fillRect/>
          </a:stretch>
        </p:blipFill>
        <p:spPr>
          <a:xfrm>
            <a:off x="4808056" y="3487005"/>
            <a:ext cx="1358131" cy="258691"/>
          </a:xfrm>
          <a:prstGeom prst="rect">
            <a:avLst/>
          </a:prstGeom>
        </p:spPr>
      </p:pic>
      <p:pic>
        <p:nvPicPr>
          <p:cNvPr id="50" name="Picture 49" descr="A black text on a white background&#10;&#10;Description automatically generated">
            <a:extLst>
              <a:ext uri="{FF2B5EF4-FFF2-40B4-BE49-F238E27FC236}">
                <a16:creationId xmlns:a16="http://schemas.microsoft.com/office/drawing/2014/main" id="{CB25442E-E956-163E-9C97-D510B2FBB605}"/>
              </a:ext>
            </a:extLst>
          </p:cNvPr>
          <p:cNvPicPr>
            <a:picLocks noChangeAspect="1"/>
          </p:cNvPicPr>
          <p:nvPr/>
        </p:nvPicPr>
        <p:blipFill>
          <a:blip r:embed="rId40"/>
          <a:stretch>
            <a:fillRect/>
          </a:stretch>
        </p:blipFill>
        <p:spPr>
          <a:xfrm>
            <a:off x="4612561" y="4275560"/>
            <a:ext cx="1926639" cy="501149"/>
          </a:xfrm>
          <a:prstGeom prst="rect">
            <a:avLst/>
          </a:prstGeom>
        </p:spPr>
      </p:pic>
      <p:pic>
        <p:nvPicPr>
          <p:cNvPr id="52" name="Picture 51" descr="A logo for a company&#10;&#10;Description automatically generated">
            <a:extLst>
              <a:ext uri="{FF2B5EF4-FFF2-40B4-BE49-F238E27FC236}">
                <a16:creationId xmlns:a16="http://schemas.microsoft.com/office/drawing/2014/main" id="{488610AE-FACF-80AB-2A2F-90697CF2951D}"/>
              </a:ext>
            </a:extLst>
          </p:cNvPr>
          <p:cNvPicPr>
            <a:picLocks noChangeAspect="1"/>
          </p:cNvPicPr>
          <p:nvPr/>
        </p:nvPicPr>
        <p:blipFill rotWithShape="1">
          <a:blip r:embed="rId41"/>
          <a:srcRect l="13248" t="1128" r="15906" b="7720"/>
          <a:stretch/>
        </p:blipFill>
        <p:spPr>
          <a:xfrm>
            <a:off x="36790" y="1304653"/>
            <a:ext cx="1110547" cy="714449"/>
          </a:xfrm>
          <a:prstGeom prst="rect">
            <a:avLst/>
          </a:prstGeom>
        </p:spPr>
      </p:pic>
      <p:pic>
        <p:nvPicPr>
          <p:cNvPr id="41" name="Picture 40" descr="A blue and grey text on a white background&#10;&#10;Description automatically generated">
            <a:extLst>
              <a:ext uri="{FF2B5EF4-FFF2-40B4-BE49-F238E27FC236}">
                <a16:creationId xmlns:a16="http://schemas.microsoft.com/office/drawing/2014/main" id="{CB46129C-52CA-2321-3AC7-92A8A5647E44}"/>
              </a:ext>
            </a:extLst>
          </p:cNvPr>
          <p:cNvPicPr>
            <a:picLocks noChangeAspect="1"/>
          </p:cNvPicPr>
          <p:nvPr/>
        </p:nvPicPr>
        <p:blipFill>
          <a:blip r:embed="rId42"/>
          <a:stretch>
            <a:fillRect/>
          </a:stretch>
        </p:blipFill>
        <p:spPr>
          <a:xfrm>
            <a:off x="1773347" y="6013047"/>
            <a:ext cx="1909398" cy="733209"/>
          </a:xfrm>
          <a:prstGeom prst="rect">
            <a:avLst/>
          </a:prstGeom>
        </p:spPr>
      </p:pic>
      <p:pic>
        <p:nvPicPr>
          <p:cNvPr id="44" name="Picture 43" descr="A logo with green text&#10;&#10;Description automatically generated">
            <a:extLst>
              <a:ext uri="{FF2B5EF4-FFF2-40B4-BE49-F238E27FC236}">
                <a16:creationId xmlns:a16="http://schemas.microsoft.com/office/drawing/2014/main" id="{F7746FD9-29C8-C227-1D4C-AFC81E37132A}"/>
              </a:ext>
            </a:extLst>
          </p:cNvPr>
          <p:cNvPicPr>
            <a:picLocks noChangeAspect="1"/>
          </p:cNvPicPr>
          <p:nvPr/>
        </p:nvPicPr>
        <p:blipFill>
          <a:blip r:embed="rId43"/>
          <a:stretch>
            <a:fillRect/>
          </a:stretch>
        </p:blipFill>
        <p:spPr>
          <a:xfrm>
            <a:off x="6795755" y="4236761"/>
            <a:ext cx="1358131" cy="423737"/>
          </a:xfrm>
          <a:prstGeom prst="rect">
            <a:avLst/>
          </a:prstGeom>
        </p:spPr>
      </p:pic>
      <p:pic>
        <p:nvPicPr>
          <p:cNvPr id="54" name="Picture 53" descr="A black and white logo&#10;&#10;Description automatically generated">
            <a:extLst>
              <a:ext uri="{FF2B5EF4-FFF2-40B4-BE49-F238E27FC236}">
                <a16:creationId xmlns:a16="http://schemas.microsoft.com/office/drawing/2014/main" id="{22D47D4C-98C1-E820-C8E5-D1C602484C32}"/>
              </a:ext>
            </a:extLst>
          </p:cNvPr>
          <p:cNvPicPr>
            <a:picLocks noChangeAspect="1"/>
          </p:cNvPicPr>
          <p:nvPr/>
        </p:nvPicPr>
        <p:blipFill>
          <a:blip r:embed="rId44"/>
          <a:stretch>
            <a:fillRect/>
          </a:stretch>
        </p:blipFill>
        <p:spPr>
          <a:xfrm>
            <a:off x="10601576" y="5972312"/>
            <a:ext cx="1304478" cy="568752"/>
          </a:xfrm>
          <a:prstGeom prst="rect">
            <a:avLst/>
          </a:prstGeom>
        </p:spPr>
      </p:pic>
      <p:pic>
        <p:nvPicPr>
          <p:cNvPr id="22" name="Picture 21" descr="A close-up of a logo&#10;&#10;Description automatically generated">
            <a:extLst>
              <a:ext uri="{FF2B5EF4-FFF2-40B4-BE49-F238E27FC236}">
                <a16:creationId xmlns:a16="http://schemas.microsoft.com/office/drawing/2014/main" id="{73C2B502-8C53-004C-F980-BB189D4C98FD}"/>
              </a:ext>
            </a:extLst>
          </p:cNvPr>
          <p:cNvPicPr>
            <a:picLocks noChangeAspect="1"/>
          </p:cNvPicPr>
          <p:nvPr/>
        </p:nvPicPr>
        <p:blipFill>
          <a:blip r:embed="rId45"/>
          <a:stretch>
            <a:fillRect/>
          </a:stretch>
        </p:blipFill>
        <p:spPr>
          <a:xfrm>
            <a:off x="6684670" y="1480877"/>
            <a:ext cx="1430946" cy="388936"/>
          </a:xfrm>
          <a:prstGeom prst="rect">
            <a:avLst/>
          </a:prstGeom>
        </p:spPr>
      </p:pic>
      <p:pic>
        <p:nvPicPr>
          <p:cNvPr id="25" name="Picture 24" descr="A blue logo with text&#10;&#10;Description automatically generated">
            <a:extLst>
              <a:ext uri="{FF2B5EF4-FFF2-40B4-BE49-F238E27FC236}">
                <a16:creationId xmlns:a16="http://schemas.microsoft.com/office/drawing/2014/main" id="{ACDD0200-5108-74AC-AB52-924DF31B556B}"/>
              </a:ext>
            </a:extLst>
          </p:cNvPr>
          <p:cNvPicPr>
            <a:picLocks noChangeAspect="1"/>
          </p:cNvPicPr>
          <p:nvPr/>
        </p:nvPicPr>
        <p:blipFill>
          <a:blip r:embed="rId46"/>
          <a:stretch>
            <a:fillRect/>
          </a:stretch>
        </p:blipFill>
        <p:spPr>
          <a:xfrm>
            <a:off x="6480725" y="3358363"/>
            <a:ext cx="973362" cy="496174"/>
          </a:xfrm>
          <a:prstGeom prst="rect">
            <a:avLst/>
          </a:prstGeom>
        </p:spPr>
      </p:pic>
      <p:pic>
        <p:nvPicPr>
          <p:cNvPr id="16" name="Picture 15" descr="A close up of a black background&#10;&#10;Description automatically generated">
            <a:extLst>
              <a:ext uri="{FF2B5EF4-FFF2-40B4-BE49-F238E27FC236}">
                <a16:creationId xmlns:a16="http://schemas.microsoft.com/office/drawing/2014/main" id="{3A91B828-4F65-B67D-740D-D8FEE91928D3}"/>
              </a:ext>
            </a:extLst>
          </p:cNvPr>
          <p:cNvPicPr>
            <a:picLocks noChangeAspect="1"/>
          </p:cNvPicPr>
          <p:nvPr/>
        </p:nvPicPr>
        <p:blipFill>
          <a:blip r:embed="rId47"/>
          <a:stretch>
            <a:fillRect/>
          </a:stretch>
        </p:blipFill>
        <p:spPr>
          <a:xfrm>
            <a:off x="5073973" y="2396786"/>
            <a:ext cx="1430946" cy="454325"/>
          </a:xfrm>
          <a:prstGeom prst="rect">
            <a:avLst/>
          </a:prstGeom>
        </p:spPr>
      </p:pic>
      <p:pic>
        <p:nvPicPr>
          <p:cNvPr id="43" name="Picture 42" descr="A close-up of a logo&#10;&#10;Description automatically generated">
            <a:extLst>
              <a:ext uri="{FF2B5EF4-FFF2-40B4-BE49-F238E27FC236}">
                <a16:creationId xmlns:a16="http://schemas.microsoft.com/office/drawing/2014/main" id="{8F52C661-E895-399E-02BB-8CD772D25054}"/>
              </a:ext>
            </a:extLst>
          </p:cNvPr>
          <p:cNvPicPr>
            <a:picLocks noChangeAspect="1"/>
          </p:cNvPicPr>
          <p:nvPr/>
        </p:nvPicPr>
        <p:blipFill>
          <a:blip r:embed="rId48"/>
          <a:stretch>
            <a:fillRect/>
          </a:stretch>
        </p:blipFill>
        <p:spPr>
          <a:xfrm>
            <a:off x="68390" y="80507"/>
            <a:ext cx="2955424" cy="776911"/>
          </a:xfrm>
          <a:prstGeom prst="rect">
            <a:avLst/>
          </a:prstGeom>
        </p:spPr>
      </p:pic>
    </p:spTree>
    <p:extLst>
      <p:ext uri="{BB962C8B-B14F-4D97-AF65-F5344CB8AC3E}">
        <p14:creationId xmlns:p14="http://schemas.microsoft.com/office/powerpoint/2010/main" val="1905908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E216CD-EEF9-2D4E-B7DD-913E5A89E1BF}"/>
              </a:ext>
            </a:extLst>
          </p:cNvPr>
          <p:cNvPicPr>
            <a:picLocks noGrp="1" noChangeAspect="1"/>
          </p:cNvPicPr>
          <p:nvPr>
            <p:ph idx="1"/>
          </p:nvPr>
        </p:nvPicPr>
        <p:blipFill>
          <a:blip r:embed="rId3"/>
          <a:stretch>
            <a:fillRect/>
          </a:stretch>
        </p:blipFill>
        <p:spPr>
          <a:xfrm>
            <a:off x="10133782" y="3531061"/>
            <a:ext cx="1458745" cy="686967"/>
          </a:xfrm>
        </p:spPr>
      </p:pic>
      <p:pic>
        <p:nvPicPr>
          <p:cNvPr id="9" name="Picture 8">
            <a:extLst>
              <a:ext uri="{FF2B5EF4-FFF2-40B4-BE49-F238E27FC236}">
                <a16:creationId xmlns:a16="http://schemas.microsoft.com/office/drawing/2014/main" id="{B1308D99-7AAA-8444-9129-FF5CFC79493E}"/>
              </a:ext>
            </a:extLst>
          </p:cNvPr>
          <p:cNvPicPr>
            <a:picLocks noChangeAspect="1"/>
          </p:cNvPicPr>
          <p:nvPr/>
        </p:nvPicPr>
        <p:blipFill>
          <a:blip r:embed="rId4"/>
          <a:stretch>
            <a:fillRect/>
          </a:stretch>
        </p:blipFill>
        <p:spPr>
          <a:xfrm>
            <a:off x="9834114" y="1441924"/>
            <a:ext cx="1872832" cy="486197"/>
          </a:xfrm>
          <a:prstGeom prst="rect">
            <a:avLst/>
          </a:prstGeom>
        </p:spPr>
      </p:pic>
      <p:pic>
        <p:nvPicPr>
          <p:cNvPr id="11" name="Picture 10">
            <a:extLst>
              <a:ext uri="{FF2B5EF4-FFF2-40B4-BE49-F238E27FC236}">
                <a16:creationId xmlns:a16="http://schemas.microsoft.com/office/drawing/2014/main" id="{10216AEF-C425-6443-BBAF-8CEB55E12594}"/>
              </a:ext>
            </a:extLst>
          </p:cNvPr>
          <p:cNvPicPr>
            <a:picLocks noChangeAspect="1"/>
          </p:cNvPicPr>
          <p:nvPr/>
        </p:nvPicPr>
        <p:blipFill>
          <a:blip r:embed="rId5"/>
          <a:stretch>
            <a:fillRect/>
          </a:stretch>
        </p:blipFill>
        <p:spPr>
          <a:xfrm>
            <a:off x="2481248" y="4703616"/>
            <a:ext cx="2467478" cy="575745"/>
          </a:xfrm>
          <a:prstGeom prst="rect">
            <a:avLst/>
          </a:prstGeom>
        </p:spPr>
      </p:pic>
      <p:pic>
        <p:nvPicPr>
          <p:cNvPr id="8" name="Picture 7">
            <a:extLst>
              <a:ext uri="{FF2B5EF4-FFF2-40B4-BE49-F238E27FC236}">
                <a16:creationId xmlns:a16="http://schemas.microsoft.com/office/drawing/2014/main" id="{9E44D370-35A0-754B-8F07-FA0FE2AD7EE9}"/>
              </a:ext>
            </a:extLst>
          </p:cNvPr>
          <p:cNvPicPr>
            <a:picLocks noChangeAspect="1"/>
          </p:cNvPicPr>
          <p:nvPr/>
        </p:nvPicPr>
        <p:blipFill>
          <a:blip r:embed="rId6"/>
          <a:stretch>
            <a:fillRect/>
          </a:stretch>
        </p:blipFill>
        <p:spPr>
          <a:xfrm>
            <a:off x="2215897" y="5706192"/>
            <a:ext cx="1702573" cy="691420"/>
          </a:xfrm>
          <a:prstGeom prst="rect">
            <a:avLst/>
          </a:prstGeom>
        </p:spPr>
      </p:pic>
      <p:pic>
        <p:nvPicPr>
          <p:cNvPr id="6" name="Picture 5" descr="A close up of a sign&#10;&#10;Description automatically generated">
            <a:extLst>
              <a:ext uri="{FF2B5EF4-FFF2-40B4-BE49-F238E27FC236}">
                <a16:creationId xmlns:a16="http://schemas.microsoft.com/office/drawing/2014/main" id="{6CD8BFF2-3F0F-0343-8ABA-C90EC285338D}"/>
              </a:ext>
            </a:extLst>
          </p:cNvPr>
          <p:cNvPicPr>
            <a:picLocks noChangeAspect="1"/>
          </p:cNvPicPr>
          <p:nvPr/>
        </p:nvPicPr>
        <p:blipFill>
          <a:blip r:embed="rId7"/>
          <a:stretch>
            <a:fillRect/>
          </a:stretch>
        </p:blipFill>
        <p:spPr>
          <a:xfrm>
            <a:off x="5218145" y="3561173"/>
            <a:ext cx="2225827" cy="652098"/>
          </a:xfrm>
          <a:prstGeom prst="rect">
            <a:avLst/>
          </a:prstGeom>
        </p:spPr>
      </p:pic>
      <p:pic>
        <p:nvPicPr>
          <p:cNvPr id="15" name="Picture 14" descr="A picture containing food, drawing&#10;&#10;Description automatically generated">
            <a:extLst>
              <a:ext uri="{FF2B5EF4-FFF2-40B4-BE49-F238E27FC236}">
                <a16:creationId xmlns:a16="http://schemas.microsoft.com/office/drawing/2014/main" id="{3C3CD72D-D611-B540-AB83-911BE62722E3}"/>
              </a:ext>
            </a:extLst>
          </p:cNvPr>
          <p:cNvPicPr>
            <a:picLocks noChangeAspect="1"/>
          </p:cNvPicPr>
          <p:nvPr/>
        </p:nvPicPr>
        <p:blipFill>
          <a:blip r:embed="rId8"/>
          <a:stretch>
            <a:fillRect/>
          </a:stretch>
        </p:blipFill>
        <p:spPr>
          <a:xfrm>
            <a:off x="8680736" y="2515322"/>
            <a:ext cx="2182419" cy="560090"/>
          </a:xfrm>
          <a:prstGeom prst="rect">
            <a:avLst/>
          </a:prstGeom>
        </p:spPr>
      </p:pic>
      <p:pic>
        <p:nvPicPr>
          <p:cNvPr id="2" name="Picture 1">
            <a:extLst>
              <a:ext uri="{FF2B5EF4-FFF2-40B4-BE49-F238E27FC236}">
                <a16:creationId xmlns:a16="http://schemas.microsoft.com/office/drawing/2014/main" id="{F2634684-A29C-944C-94F2-42C8E4A0C2C9}"/>
              </a:ext>
            </a:extLst>
          </p:cNvPr>
          <p:cNvPicPr>
            <a:picLocks noChangeAspect="1"/>
          </p:cNvPicPr>
          <p:nvPr/>
        </p:nvPicPr>
        <p:blipFill rotWithShape="1">
          <a:blip r:embed="rId9"/>
          <a:srcRect b="49138"/>
          <a:stretch/>
        </p:blipFill>
        <p:spPr>
          <a:xfrm>
            <a:off x="4240941" y="5600371"/>
            <a:ext cx="894364" cy="903062"/>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2C9A5FE9-9B48-3D4D-B77E-C010BEFEF9B7}"/>
              </a:ext>
            </a:extLst>
          </p:cNvPr>
          <p:cNvPicPr>
            <a:picLocks noChangeAspect="1"/>
          </p:cNvPicPr>
          <p:nvPr/>
        </p:nvPicPr>
        <p:blipFill rotWithShape="1">
          <a:blip r:embed="rId10"/>
          <a:srcRect t="6949"/>
          <a:stretch/>
        </p:blipFill>
        <p:spPr>
          <a:xfrm>
            <a:off x="2786264" y="1270226"/>
            <a:ext cx="1950536" cy="1047104"/>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A39622A5-D4DC-4B4E-ADDF-0041036D9EC1}"/>
              </a:ext>
            </a:extLst>
          </p:cNvPr>
          <p:cNvPicPr>
            <a:picLocks noChangeAspect="1"/>
          </p:cNvPicPr>
          <p:nvPr/>
        </p:nvPicPr>
        <p:blipFill>
          <a:blip r:embed="rId11"/>
          <a:stretch>
            <a:fillRect/>
          </a:stretch>
        </p:blipFill>
        <p:spPr>
          <a:xfrm>
            <a:off x="160192" y="1180400"/>
            <a:ext cx="2182419" cy="1125310"/>
          </a:xfrm>
          <a:prstGeom prst="rect">
            <a:avLst/>
          </a:prstGeom>
        </p:spPr>
      </p:pic>
      <p:pic>
        <p:nvPicPr>
          <p:cNvPr id="22" name="Picture 21" descr="A picture containing drawing, food&#10;&#10;Description automatically generated">
            <a:extLst>
              <a:ext uri="{FF2B5EF4-FFF2-40B4-BE49-F238E27FC236}">
                <a16:creationId xmlns:a16="http://schemas.microsoft.com/office/drawing/2014/main" id="{72BDCA57-03BA-A84E-B39A-6F31B39BC04F}"/>
              </a:ext>
            </a:extLst>
          </p:cNvPr>
          <p:cNvPicPr>
            <a:picLocks noChangeAspect="1"/>
          </p:cNvPicPr>
          <p:nvPr/>
        </p:nvPicPr>
        <p:blipFill>
          <a:blip r:embed="rId12"/>
          <a:stretch>
            <a:fillRect/>
          </a:stretch>
        </p:blipFill>
        <p:spPr>
          <a:xfrm>
            <a:off x="230295" y="4616659"/>
            <a:ext cx="1985602" cy="769421"/>
          </a:xfrm>
          <a:prstGeom prst="rect">
            <a:avLst/>
          </a:prstGeom>
        </p:spPr>
      </p:pic>
      <p:pic>
        <p:nvPicPr>
          <p:cNvPr id="31" name="Picture 30" descr="A picture containing drawing, food&#10;&#10;Description automatically generated">
            <a:extLst>
              <a:ext uri="{FF2B5EF4-FFF2-40B4-BE49-F238E27FC236}">
                <a16:creationId xmlns:a16="http://schemas.microsoft.com/office/drawing/2014/main" id="{04110D67-AFD2-6247-89B1-4A352881417E}"/>
              </a:ext>
            </a:extLst>
          </p:cNvPr>
          <p:cNvPicPr>
            <a:picLocks noChangeAspect="1"/>
          </p:cNvPicPr>
          <p:nvPr/>
        </p:nvPicPr>
        <p:blipFill>
          <a:blip r:embed="rId13"/>
          <a:stretch>
            <a:fillRect/>
          </a:stretch>
        </p:blipFill>
        <p:spPr>
          <a:xfrm>
            <a:off x="7939540" y="5706191"/>
            <a:ext cx="1995012" cy="623441"/>
          </a:xfrm>
          <a:prstGeom prst="rect">
            <a:avLst/>
          </a:prstGeom>
        </p:spPr>
      </p:pic>
      <p:pic>
        <p:nvPicPr>
          <p:cNvPr id="16" name="Picture 15" descr="Logo&#10;&#10;Description automatically generated">
            <a:extLst>
              <a:ext uri="{FF2B5EF4-FFF2-40B4-BE49-F238E27FC236}">
                <a16:creationId xmlns:a16="http://schemas.microsoft.com/office/drawing/2014/main" id="{DC8146C4-4732-B241-A3F9-A814E5BDAE41}"/>
              </a:ext>
            </a:extLst>
          </p:cNvPr>
          <p:cNvPicPr>
            <a:picLocks noChangeAspect="1"/>
          </p:cNvPicPr>
          <p:nvPr/>
        </p:nvPicPr>
        <p:blipFill>
          <a:blip r:embed="rId14"/>
          <a:stretch>
            <a:fillRect/>
          </a:stretch>
        </p:blipFill>
        <p:spPr>
          <a:xfrm>
            <a:off x="7964031" y="1280312"/>
            <a:ext cx="1079382" cy="975345"/>
          </a:xfrm>
          <a:prstGeom prst="rect">
            <a:avLst/>
          </a:prstGeom>
        </p:spPr>
      </p:pic>
      <p:pic>
        <p:nvPicPr>
          <p:cNvPr id="18" name="Picture 17" descr="Logo, company name&#10;&#10;Description automatically generated">
            <a:extLst>
              <a:ext uri="{FF2B5EF4-FFF2-40B4-BE49-F238E27FC236}">
                <a16:creationId xmlns:a16="http://schemas.microsoft.com/office/drawing/2014/main" id="{FE0F5B28-78EF-AD06-CAA1-5916C4A2D64C}"/>
              </a:ext>
            </a:extLst>
          </p:cNvPr>
          <p:cNvPicPr>
            <a:picLocks noChangeAspect="1"/>
          </p:cNvPicPr>
          <p:nvPr/>
        </p:nvPicPr>
        <p:blipFill rotWithShape="1">
          <a:blip r:embed="rId15"/>
          <a:srcRect t="30515" b="29112"/>
          <a:stretch/>
        </p:blipFill>
        <p:spPr>
          <a:xfrm>
            <a:off x="160192" y="5722985"/>
            <a:ext cx="1534423" cy="619501"/>
          </a:xfrm>
          <a:prstGeom prst="rect">
            <a:avLst/>
          </a:prstGeom>
        </p:spPr>
      </p:pic>
      <p:pic>
        <p:nvPicPr>
          <p:cNvPr id="4" name="Picture 3" descr="Text&#10;&#10;Description automatically generated with low confidence">
            <a:extLst>
              <a:ext uri="{FF2B5EF4-FFF2-40B4-BE49-F238E27FC236}">
                <a16:creationId xmlns:a16="http://schemas.microsoft.com/office/drawing/2014/main" id="{2D606BBC-FA43-C846-27A7-8E5D879FAF23}"/>
              </a:ext>
            </a:extLst>
          </p:cNvPr>
          <p:cNvPicPr>
            <a:picLocks noChangeAspect="1"/>
          </p:cNvPicPr>
          <p:nvPr/>
        </p:nvPicPr>
        <p:blipFill>
          <a:blip r:embed="rId16"/>
          <a:stretch>
            <a:fillRect/>
          </a:stretch>
        </p:blipFill>
        <p:spPr>
          <a:xfrm>
            <a:off x="9351968" y="4645965"/>
            <a:ext cx="1591425" cy="780750"/>
          </a:xfrm>
          <a:prstGeom prst="rect">
            <a:avLst/>
          </a:prstGeom>
        </p:spPr>
      </p:pic>
      <p:pic>
        <p:nvPicPr>
          <p:cNvPr id="20" name="Picture 19" descr="A picture containing text, outdoor&#10;&#10;Description automatically generated">
            <a:extLst>
              <a:ext uri="{FF2B5EF4-FFF2-40B4-BE49-F238E27FC236}">
                <a16:creationId xmlns:a16="http://schemas.microsoft.com/office/drawing/2014/main" id="{45DAB8C8-285F-6EE5-323D-EA57B9C8E37C}"/>
              </a:ext>
            </a:extLst>
          </p:cNvPr>
          <p:cNvPicPr>
            <a:picLocks noChangeAspect="1"/>
          </p:cNvPicPr>
          <p:nvPr/>
        </p:nvPicPr>
        <p:blipFill>
          <a:blip r:embed="rId17"/>
          <a:stretch>
            <a:fillRect/>
          </a:stretch>
        </p:blipFill>
        <p:spPr>
          <a:xfrm>
            <a:off x="5617763" y="5706191"/>
            <a:ext cx="1927090" cy="737258"/>
          </a:xfrm>
          <a:prstGeom prst="rect">
            <a:avLst/>
          </a:prstGeom>
        </p:spPr>
      </p:pic>
      <p:pic>
        <p:nvPicPr>
          <p:cNvPr id="14" name="Picture 13">
            <a:extLst>
              <a:ext uri="{FF2B5EF4-FFF2-40B4-BE49-F238E27FC236}">
                <a16:creationId xmlns:a16="http://schemas.microsoft.com/office/drawing/2014/main" id="{110CF074-D929-BD1E-95A5-7B8C76861FDC}"/>
              </a:ext>
            </a:extLst>
          </p:cNvPr>
          <p:cNvPicPr>
            <a:picLocks noChangeAspect="1"/>
          </p:cNvPicPr>
          <p:nvPr/>
        </p:nvPicPr>
        <p:blipFill rotWithShape="1">
          <a:blip r:embed="rId18"/>
          <a:srcRect l="11711" t="26546" r="18957" b="28838"/>
          <a:stretch/>
        </p:blipFill>
        <p:spPr>
          <a:xfrm>
            <a:off x="3911579" y="2515322"/>
            <a:ext cx="1706184" cy="823460"/>
          </a:xfrm>
          <a:prstGeom prst="rect">
            <a:avLst/>
          </a:prstGeom>
        </p:spPr>
      </p:pic>
      <p:pic>
        <p:nvPicPr>
          <p:cNvPr id="23" name="Picture 22" descr="A logo with a bird flying in the air&#10;&#10;Description automatically generated with low confidence">
            <a:extLst>
              <a:ext uri="{FF2B5EF4-FFF2-40B4-BE49-F238E27FC236}">
                <a16:creationId xmlns:a16="http://schemas.microsoft.com/office/drawing/2014/main" id="{BE70917B-F8FC-05D5-4362-DD52813B85CD}"/>
              </a:ext>
            </a:extLst>
          </p:cNvPr>
          <p:cNvPicPr>
            <a:picLocks noChangeAspect="1"/>
          </p:cNvPicPr>
          <p:nvPr/>
        </p:nvPicPr>
        <p:blipFill>
          <a:blip r:embed="rId19"/>
          <a:stretch>
            <a:fillRect/>
          </a:stretch>
        </p:blipFill>
        <p:spPr>
          <a:xfrm>
            <a:off x="3198283" y="3283566"/>
            <a:ext cx="1270000" cy="1270000"/>
          </a:xfrm>
          <a:prstGeom prst="rect">
            <a:avLst/>
          </a:prstGeom>
        </p:spPr>
      </p:pic>
      <p:pic>
        <p:nvPicPr>
          <p:cNvPr id="10" name="Picture 9">
            <a:extLst>
              <a:ext uri="{FF2B5EF4-FFF2-40B4-BE49-F238E27FC236}">
                <a16:creationId xmlns:a16="http://schemas.microsoft.com/office/drawing/2014/main" id="{B45722A8-9327-1792-65CB-44B41B201B69}"/>
              </a:ext>
            </a:extLst>
          </p:cNvPr>
          <p:cNvPicPr>
            <a:picLocks noChangeAspect="1"/>
          </p:cNvPicPr>
          <p:nvPr/>
        </p:nvPicPr>
        <p:blipFill>
          <a:blip r:embed="rId20"/>
          <a:stretch>
            <a:fillRect/>
          </a:stretch>
        </p:blipFill>
        <p:spPr>
          <a:xfrm>
            <a:off x="6331059" y="2268127"/>
            <a:ext cx="1217910" cy="1270000"/>
          </a:xfrm>
          <a:prstGeom prst="rect">
            <a:avLst/>
          </a:prstGeom>
        </p:spPr>
      </p:pic>
      <p:pic>
        <p:nvPicPr>
          <p:cNvPr id="12" name="Picture 11">
            <a:extLst>
              <a:ext uri="{FF2B5EF4-FFF2-40B4-BE49-F238E27FC236}">
                <a16:creationId xmlns:a16="http://schemas.microsoft.com/office/drawing/2014/main" id="{C0FC93EB-51B0-87DA-EAAD-EA8F6E835442}"/>
              </a:ext>
            </a:extLst>
          </p:cNvPr>
          <p:cNvPicPr>
            <a:picLocks noChangeAspect="1"/>
          </p:cNvPicPr>
          <p:nvPr/>
        </p:nvPicPr>
        <p:blipFill>
          <a:blip r:embed="rId21"/>
          <a:stretch>
            <a:fillRect/>
          </a:stretch>
        </p:blipFill>
        <p:spPr>
          <a:xfrm>
            <a:off x="5281608" y="4512515"/>
            <a:ext cx="1270000" cy="755226"/>
          </a:xfrm>
          <a:prstGeom prst="rect">
            <a:avLst/>
          </a:prstGeom>
        </p:spPr>
      </p:pic>
      <p:pic>
        <p:nvPicPr>
          <p:cNvPr id="21" name="Picture 20" descr="A green cube with white letters and a black background&#10;&#10;Description automatically generated">
            <a:extLst>
              <a:ext uri="{FF2B5EF4-FFF2-40B4-BE49-F238E27FC236}">
                <a16:creationId xmlns:a16="http://schemas.microsoft.com/office/drawing/2014/main" id="{025231FB-B77E-9CC4-164B-5A1B14D33A60}"/>
              </a:ext>
            </a:extLst>
          </p:cNvPr>
          <p:cNvPicPr>
            <a:picLocks noChangeAspect="1"/>
          </p:cNvPicPr>
          <p:nvPr/>
        </p:nvPicPr>
        <p:blipFill>
          <a:blip r:embed="rId22"/>
          <a:stretch>
            <a:fillRect/>
          </a:stretch>
        </p:blipFill>
        <p:spPr>
          <a:xfrm>
            <a:off x="5528344" y="1243388"/>
            <a:ext cx="1071029" cy="1100780"/>
          </a:xfrm>
          <a:prstGeom prst="rect">
            <a:avLst/>
          </a:prstGeom>
        </p:spPr>
      </p:pic>
      <p:pic>
        <p:nvPicPr>
          <p:cNvPr id="28" name="Picture 27" descr="A logo with a person riding a horse&#10;&#10;Description automatically generated">
            <a:extLst>
              <a:ext uri="{FF2B5EF4-FFF2-40B4-BE49-F238E27FC236}">
                <a16:creationId xmlns:a16="http://schemas.microsoft.com/office/drawing/2014/main" id="{71BAC59A-5B5D-64E4-92A2-2792CAD03065}"/>
              </a:ext>
            </a:extLst>
          </p:cNvPr>
          <p:cNvPicPr>
            <a:picLocks noChangeAspect="1"/>
          </p:cNvPicPr>
          <p:nvPr/>
        </p:nvPicPr>
        <p:blipFill>
          <a:blip r:embed="rId23"/>
          <a:stretch>
            <a:fillRect/>
          </a:stretch>
        </p:blipFill>
        <p:spPr>
          <a:xfrm>
            <a:off x="7656064" y="3435550"/>
            <a:ext cx="2178050" cy="844550"/>
          </a:xfrm>
          <a:prstGeom prst="rect">
            <a:avLst/>
          </a:prstGeom>
        </p:spPr>
      </p:pic>
      <p:pic>
        <p:nvPicPr>
          <p:cNvPr id="13" name="Picture 12" descr="A logo for a city council&#10;&#10;Description automatically generated">
            <a:extLst>
              <a:ext uri="{FF2B5EF4-FFF2-40B4-BE49-F238E27FC236}">
                <a16:creationId xmlns:a16="http://schemas.microsoft.com/office/drawing/2014/main" id="{E14E97A6-C1AD-3F61-920B-B9A9A80ACB85}"/>
              </a:ext>
            </a:extLst>
          </p:cNvPr>
          <p:cNvPicPr>
            <a:picLocks noChangeAspect="1"/>
          </p:cNvPicPr>
          <p:nvPr/>
        </p:nvPicPr>
        <p:blipFill>
          <a:blip r:embed="rId24"/>
          <a:srcRect l="-444" t="17421" r="1258" b="18594"/>
          <a:stretch/>
        </p:blipFill>
        <p:spPr>
          <a:xfrm>
            <a:off x="972750" y="2481544"/>
            <a:ext cx="1512237" cy="975557"/>
          </a:xfrm>
          <a:prstGeom prst="rect">
            <a:avLst/>
          </a:prstGeom>
        </p:spPr>
      </p:pic>
      <p:pic>
        <p:nvPicPr>
          <p:cNvPr id="26" name="Picture 25" descr="A red and white logo&#10;&#10;Description automatically generated">
            <a:extLst>
              <a:ext uri="{FF2B5EF4-FFF2-40B4-BE49-F238E27FC236}">
                <a16:creationId xmlns:a16="http://schemas.microsoft.com/office/drawing/2014/main" id="{B9531EB9-69C3-6E61-2D83-B73DDB295C67}"/>
              </a:ext>
            </a:extLst>
          </p:cNvPr>
          <p:cNvPicPr>
            <a:picLocks noChangeAspect="1"/>
          </p:cNvPicPr>
          <p:nvPr/>
        </p:nvPicPr>
        <p:blipFill>
          <a:blip r:embed="rId25"/>
          <a:srcRect t="46036"/>
          <a:stretch/>
        </p:blipFill>
        <p:spPr>
          <a:xfrm>
            <a:off x="6991016" y="4657333"/>
            <a:ext cx="1946030" cy="590715"/>
          </a:xfrm>
          <a:prstGeom prst="rect">
            <a:avLst/>
          </a:prstGeom>
        </p:spPr>
      </p:pic>
      <p:pic>
        <p:nvPicPr>
          <p:cNvPr id="7" name="Picture 6" descr="A blue sign with white text&#10;&#10;Description automatically generated">
            <a:extLst>
              <a:ext uri="{FF2B5EF4-FFF2-40B4-BE49-F238E27FC236}">
                <a16:creationId xmlns:a16="http://schemas.microsoft.com/office/drawing/2014/main" id="{83101099-4F5C-2D52-D9D9-6B1CC1EB7CD4}"/>
              </a:ext>
            </a:extLst>
          </p:cNvPr>
          <p:cNvPicPr>
            <a:picLocks noChangeAspect="1"/>
          </p:cNvPicPr>
          <p:nvPr/>
        </p:nvPicPr>
        <p:blipFill>
          <a:blip r:embed="rId26"/>
          <a:stretch>
            <a:fillRect/>
          </a:stretch>
        </p:blipFill>
        <p:spPr>
          <a:xfrm>
            <a:off x="837343" y="3552225"/>
            <a:ext cx="2039531" cy="630400"/>
          </a:xfrm>
          <a:prstGeom prst="rect">
            <a:avLst/>
          </a:prstGeom>
        </p:spPr>
      </p:pic>
      <p:pic>
        <p:nvPicPr>
          <p:cNvPr id="29" name="Picture 28" descr="A close-up of a logo&#10;&#10;Description automatically generated">
            <a:extLst>
              <a:ext uri="{FF2B5EF4-FFF2-40B4-BE49-F238E27FC236}">
                <a16:creationId xmlns:a16="http://schemas.microsoft.com/office/drawing/2014/main" id="{CB75CC2E-08C5-659F-B6DA-A03CAFD57FDB}"/>
              </a:ext>
            </a:extLst>
          </p:cNvPr>
          <p:cNvPicPr>
            <a:picLocks noChangeAspect="1"/>
          </p:cNvPicPr>
          <p:nvPr/>
        </p:nvPicPr>
        <p:blipFill>
          <a:blip r:embed="rId27"/>
          <a:stretch>
            <a:fillRect/>
          </a:stretch>
        </p:blipFill>
        <p:spPr>
          <a:xfrm>
            <a:off x="10139112" y="5787633"/>
            <a:ext cx="1927090" cy="570990"/>
          </a:xfrm>
          <a:prstGeom prst="rect">
            <a:avLst/>
          </a:prstGeom>
        </p:spPr>
      </p:pic>
      <p:pic>
        <p:nvPicPr>
          <p:cNvPr id="24" name="Picture 23" descr="A close-up of a logo&#10;&#10;Description automatically generated">
            <a:extLst>
              <a:ext uri="{FF2B5EF4-FFF2-40B4-BE49-F238E27FC236}">
                <a16:creationId xmlns:a16="http://schemas.microsoft.com/office/drawing/2014/main" id="{2628A5E9-03A2-3A40-9E92-869D9EB142B0}"/>
              </a:ext>
            </a:extLst>
          </p:cNvPr>
          <p:cNvPicPr>
            <a:picLocks noChangeAspect="1"/>
          </p:cNvPicPr>
          <p:nvPr/>
        </p:nvPicPr>
        <p:blipFill>
          <a:blip r:embed="rId28"/>
          <a:stretch>
            <a:fillRect/>
          </a:stretch>
        </p:blipFill>
        <p:spPr>
          <a:xfrm>
            <a:off x="4706" y="1769"/>
            <a:ext cx="3918470" cy="1030074"/>
          </a:xfrm>
          <a:prstGeom prst="rect">
            <a:avLst/>
          </a:prstGeom>
        </p:spPr>
      </p:pic>
    </p:spTree>
    <p:extLst>
      <p:ext uri="{BB962C8B-B14F-4D97-AF65-F5344CB8AC3E}">
        <p14:creationId xmlns:p14="http://schemas.microsoft.com/office/powerpoint/2010/main" val="1673146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3C08FE-3233-4A91-93E5-C6AD2FB8DC48}"/>
              </a:ext>
            </a:extLst>
          </p:cNvPr>
          <p:cNvPicPr>
            <a:picLocks noChangeAspect="1"/>
          </p:cNvPicPr>
          <p:nvPr/>
        </p:nvPicPr>
        <p:blipFill>
          <a:blip r:embed="rId3"/>
          <a:stretch>
            <a:fillRect/>
          </a:stretch>
        </p:blipFill>
        <p:spPr>
          <a:xfrm>
            <a:off x="7760821" y="1519724"/>
            <a:ext cx="1635549" cy="435654"/>
          </a:xfrm>
          <a:prstGeom prst="rect">
            <a:avLst/>
          </a:prstGeom>
        </p:spPr>
      </p:pic>
      <p:pic>
        <p:nvPicPr>
          <p:cNvPr id="11" name="Picture 10">
            <a:extLst>
              <a:ext uri="{FF2B5EF4-FFF2-40B4-BE49-F238E27FC236}">
                <a16:creationId xmlns:a16="http://schemas.microsoft.com/office/drawing/2014/main" id="{E31A7660-A991-424B-BBE0-22F39B363CC6}"/>
              </a:ext>
            </a:extLst>
          </p:cNvPr>
          <p:cNvPicPr>
            <a:picLocks noChangeAspect="1"/>
          </p:cNvPicPr>
          <p:nvPr/>
        </p:nvPicPr>
        <p:blipFill>
          <a:blip r:embed="rId4"/>
          <a:stretch>
            <a:fillRect/>
          </a:stretch>
        </p:blipFill>
        <p:spPr>
          <a:xfrm>
            <a:off x="7215774" y="5209325"/>
            <a:ext cx="1558786" cy="405206"/>
          </a:xfrm>
          <a:prstGeom prst="rect">
            <a:avLst/>
          </a:prstGeom>
        </p:spPr>
      </p:pic>
      <p:pic>
        <p:nvPicPr>
          <p:cNvPr id="13" name="Picture 12">
            <a:extLst>
              <a:ext uri="{FF2B5EF4-FFF2-40B4-BE49-F238E27FC236}">
                <a16:creationId xmlns:a16="http://schemas.microsoft.com/office/drawing/2014/main" id="{EAF283B2-BB38-4E7E-A991-B4DBDFE5E892}"/>
              </a:ext>
            </a:extLst>
          </p:cNvPr>
          <p:cNvPicPr>
            <a:picLocks noChangeAspect="1"/>
          </p:cNvPicPr>
          <p:nvPr/>
        </p:nvPicPr>
        <p:blipFill rotWithShape="1">
          <a:blip r:embed="rId5"/>
          <a:srcRect l="22892" t="15204" r="16591" b="8491"/>
          <a:stretch/>
        </p:blipFill>
        <p:spPr>
          <a:xfrm>
            <a:off x="9712777" y="1391107"/>
            <a:ext cx="982990" cy="619720"/>
          </a:xfrm>
          <a:prstGeom prst="rect">
            <a:avLst/>
          </a:prstGeom>
        </p:spPr>
      </p:pic>
      <p:pic>
        <p:nvPicPr>
          <p:cNvPr id="15" name="Picture 14">
            <a:extLst>
              <a:ext uri="{FF2B5EF4-FFF2-40B4-BE49-F238E27FC236}">
                <a16:creationId xmlns:a16="http://schemas.microsoft.com/office/drawing/2014/main" id="{E9D6C37C-CAC1-4C9A-9B7E-485B36A34E7B}"/>
              </a:ext>
            </a:extLst>
          </p:cNvPr>
          <p:cNvPicPr>
            <a:picLocks noChangeAspect="1"/>
          </p:cNvPicPr>
          <p:nvPr/>
        </p:nvPicPr>
        <p:blipFill>
          <a:blip r:embed="rId6"/>
          <a:stretch>
            <a:fillRect/>
          </a:stretch>
        </p:blipFill>
        <p:spPr>
          <a:xfrm>
            <a:off x="4403040" y="3571304"/>
            <a:ext cx="1445723" cy="428362"/>
          </a:xfrm>
          <a:prstGeom prst="rect">
            <a:avLst/>
          </a:prstGeom>
        </p:spPr>
      </p:pic>
      <p:pic>
        <p:nvPicPr>
          <p:cNvPr id="8" name="Picture 7">
            <a:extLst>
              <a:ext uri="{FF2B5EF4-FFF2-40B4-BE49-F238E27FC236}">
                <a16:creationId xmlns:a16="http://schemas.microsoft.com/office/drawing/2014/main" id="{90335D56-536A-DD47-AC44-F30BC27D7E02}"/>
              </a:ext>
            </a:extLst>
          </p:cNvPr>
          <p:cNvPicPr>
            <a:picLocks noChangeAspect="1"/>
          </p:cNvPicPr>
          <p:nvPr/>
        </p:nvPicPr>
        <p:blipFill>
          <a:blip r:embed="rId7"/>
          <a:stretch>
            <a:fillRect/>
          </a:stretch>
        </p:blipFill>
        <p:spPr>
          <a:xfrm>
            <a:off x="1654964" y="2672009"/>
            <a:ext cx="1378873" cy="434370"/>
          </a:xfrm>
          <a:prstGeom prst="rect">
            <a:avLst/>
          </a:prstGeom>
        </p:spPr>
      </p:pic>
      <p:pic>
        <p:nvPicPr>
          <p:cNvPr id="21" name="Picture 20">
            <a:extLst>
              <a:ext uri="{FF2B5EF4-FFF2-40B4-BE49-F238E27FC236}">
                <a16:creationId xmlns:a16="http://schemas.microsoft.com/office/drawing/2014/main" id="{48F30DE5-AF68-7D46-9F02-A17C62D4337A}"/>
              </a:ext>
            </a:extLst>
          </p:cNvPr>
          <p:cNvPicPr>
            <a:picLocks noChangeAspect="1"/>
          </p:cNvPicPr>
          <p:nvPr/>
        </p:nvPicPr>
        <p:blipFill rotWithShape="1">
          <a:blip r:embed="rId8"/>
          <a:srcRect l="9476" t="22067" r="13174" b="18136"/>
          <a:stretch/>
        </p:blipFill>
        <p:spPr>
          <a:xfrm>
            <a:off x="6403943" y="1539063"/>
            <a:ext cx="1162147" cy="494957"/>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CFD3C7B8-8B63-5544-96F2-9777619093FC}"/>
              </a:ext>
            </a:extLst>
          </p:cNvPr>
          <p:cNvPicPr>
            <a:picLocks noChangeAspect="1"/>
          </p:cNvPicPr>
          <p:nvPr/>
        </p:nvPicPr>
        <p:blipFill>
          <a:blip r:embed="rId9"/>
          <a:stretch>
            <a:fillRect/>
          </a:stretch>
        </p:blipFill>
        <p:spPr>
          <a:xfrm>
            <a:off x="4610189" y="4209978"/>
            <a:ext cx="1205039" cy="630637"/>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6E6F4A74-0A54-2E4A-BA8E-5D7B64CDA5A1}"/>
              </a:ext>
            </a:extLst>
          </p:cNvPr>
          <p:cNvPicPr>
            <a:picLocks noChangeAspect="1"/>
          </p:cNvPicPr>
          <p:nvPr/>
        </p:nvPicPr>
        <p:blipFill>
          <a:blip r:embed="rId10"/>
          <a:stretch>
            <a:fillRect/>
          </a:stretch>
        </p:blipFill>
        <p:spPr>
          <a:xfrm>
            <a:off x="6491073" y="5990691"/>
            <a:ext cx="652587" cy="652587"/>
          </a:xfrm>
          <a:prstGeom prst="rect">
            <a:avLst/>
          </a:prstGeom>
        </p:spPr>
      </p:pic>
      <p:pic>
        <p:nvPicPr>
          <p:cNvPr id="5" name="Picture 4">
            <a:extLst>
              <a:ext uri="{FF2B5EF4-FFF2-40B4-BE49-F238E27FC236}">
                <a16:creationId xmlns:a16="http://schemas.microsoft.com/office/drawing/2014/main" id="{DE1A3A8F-9D05-A04D-A150-02FB35451E24}"/>
              </a:ext>
            </a:extLst>
          </p:cNvPr>
          <p:cNvPicPr>
            <a:picLocks noChangeAspect="1"/>
          </p:cNvPicPr>
          <p:nvPr/>
        </p:nvPicPr>
        <p:blipFill rotWithShape="1">
          <a:blip r:embed="rId11"/>
          <a:srcRect l="8110" t="18890" r="11255" b="19155"/>
          <a:stretch/>
        </p:blipFill>
        <p:spPr>
          <a:xfrm>
            <a:off x="10290181" y="4271872"/>
            <a:ext cx="1216435" cy="468971"/>
          </a:xfrm>
          <a:prstGeom prst="rect">
            <a:avLst/>
          </a:prstGeom>
        </p:spPr>
      </p:pic>
      <p:pic>
        <p:nvPicPr>
          <p:cNvPr id="16" name="Picture 15" descr="A picture containing building&#10;&#10;Description automatically generated">
            <a:extLst>
              <a:ext uri="{FF2B5EF4-FFF2-40B4-BE49-F238E27FC236}">
                <a16:creationId xmlns:a16="http://schemas.microsoft.com/office/drawing/2014/main" id="{CAEE7EB6-CBB5-3F4C-BF7A-042105EA0262}"/>
              </a:ext>
            </a:extLst>
          </p:cNvPr>
          <p:cNvPicPr>
            <a:picLocks noChangeAspect="1"/>
          </p:cNvPicPr>
          <p:nvPr/>
        </p:nvPicPr>
        <p:blipFill>
          <a:blip r:embed="rId12"/>
          <a:stretch>
            <a:fillRect/>
          </a:stretch>
        </p:blipFill>
        <p:spPr>
          <a:xfrm>
            <a:off x="1949961" y="1580872"/>
            <a:ext cx="1115062" cy="385766"/>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3B3D7B7A-941D-3D4A-8BED-CA2C029B3C09}"/>
              </a:ext>
            </a:extLst>
          </p:cNvPr>
          <p:cNvPicPr>
            <a:picLocks noChangeAspect="1"/>
          </p:cNvPicPr>
          <p:nvPr/>
        </p:nvPicPr>
        <p:blipFill>
          <a:blip r:embed="rId13"/>
          <a:stretch>
            <a:fillRect/>
          </a:stretch>
        </p:blipFill>
        <p:spPr>
          <a:xfrm>
            <a:off x="4805825" y="5108003"/>
            <a:ext cx="1216436" cy="576206"/>
          </a:xfrm>
          <a:prstGeom prst="rect">
            <a:avLst/>
          </a:prstGeom>
        </p:spPr>
      </p:pic>
      <p:pic>
        <p:nvPicPr>
          <p:cNvPr id="26" name="Picture 25" descr="A picture containing food, drawing&#10;&#10;Description automatically generated">
            <a:extLst>
              <a:ext uri="{FF2B5EF4-FFF2-40B4-BE49-F238E27FC236}">
                <a16:creationId xmlns:a16="http://schemas.microsoft.com/office/drawing/2014/main" id="{F0115950-C410-2E43-8D39-6E57D4313938}"/>
              </a:ext>
            </a:extLst>
          </p:cNvPr>
          <p:cNvPicPr>
            <a:picLocks noChangeAspect="1"/>
          </p:cNvPicPr>
          <p:nvPr/>
        </p:nvPicPr>
        <p:blipFill rotWithShape="1">
          <a:blip r:embed="rId14"/>
          <a:srcRect t="14517" b="15949"/>
          <a:stretch/>
        </p:blipFill>
        <p:spPr>
          <a:xfrm>
            <a:off x="8853695" y="6026245"/>
            <a:ext cx="866877" cy="602771"/>
          </a:xfrm>
          <a:prstGeom prst="rect">
            <a:avLst/>
          </a:prstGeom>
        </p:spPr>
      </p:pic>
      <p:pic>
        <p:nvPicPr>
          <p:cNvPr id="25" name="Picture 24" descr="A picture containing drawing&#10;&#10;Description automatically generated">
            <a:extLst>
              <a:ext uri="{FF2B5EF4-FFF2-40B4-BE49-F238E27FC236}">
                <a16:creationId xmlns:a16="http://schemas.microsoft.com/office/drawing/2014/main" id="{CC816B47-7F83-B441-8623-E7B9C92C74EB}"/>
              </a:ext>
            </a:extLst>
          </p:cNvPr>
          <p:cNvPicPr>
            <a:picLocks noChangeAspect="1"/>
          </p:cNvPicPr>
          <p:nvPr/>
        </p:nvPicPr>
        <p:blipFill>
          <a:blip r:embed="rId15"/>
          <a:stretch>
            <a:fillRect/>
          </a:stretch>
        </p:blipFill>
        <p:spPr>
          <a:xfrm>
            <a:off x="9225913" y="3463269"/>
            <a:ext cx="1037118" cy="545996"/>
          </a:xfrm>
          <a:prstGeom prst="rect">
            <a:avLst/>
          </a:prstGeom>
        </p:spPr>
      </p:pic>
      <p:pic>
        <p:nvPicPr>
          <p:cNvPr id="20" name="Picture 19" descr="A close up of a sign&#10;&#10;Description automatically generated">
            <a:extLst>
              <a:ext uri="{FF2B5EF4-FFF2-40B4-BE49-F238E27FC236}">
                <a16:creationId xmlns:a16="http://schemas.microsoft.com/office/drawing/2014/main" id="{80FBBD03-8EAA-2F49-BE69-435A85B6034F}"/>
              </a:ext>
            </a:extLst>
          </p:cNvPr>
          <p:cNvPicPr>
            <a:picLocks noChangeAspect="1"/>
          </p:cNvPicPr>
          <p:nvPr/>
        </p:nvPicPr>
        <p:blipFill>
          <a:blip r:embed="rId16"/>
          <a:stretch>
            <a:fillRect/>
          </a:stretch>
        </p:blipFill>
        <p:spPr>
          <a:xfrm>
            <a:off x="9213695" y="4152619"/>
            <a:ext cx="788883" cy="802349"/>
          </a:xfrm>
          <a:prstGeom prst="rect">
            <a:avLst/>
          </a:prstGeom>
        </p:spPr>
      </p:pic>
      <p:pic>
        <p:nvPicPr>
          <p:cNvPr id="23" name="Picture 22" descr="A close up of a sign&#10;&#10;Description automatically generated">
            <a:extLst>
              <a:ext uri="{FF2B5EF4-FFF2-40B4-BE49-F238E27FC236}">
                <a16:creationId xmlns:a16="http://schemas.microsoft.com/office/drawing/2014/main" id="{1041686B-37E2-8E40-A5E2-8DACEFA4FEA1}"/>
              </a:ext>
            </a:extLst>
          </p:cNvPr>
          <p:cNvPicPr>
            <a:picLocks noChangeAspect="1"/>
          </p:cNvPicPr>
          <p:nvPr/>
        </p:nvPicPr>
        <p:blipFill>
          <a:blip r:embed="rId17"/>
          <a:stretch>
            <a:fillRect/>
          </a:stretch>
        </p:blipFill>
        <p:spPr>
          <a:xfrm>
            <a:off x="3121158" y="4228404"/>
            <a:ext cx="1091050" cy="731215"/>
          </a:xfrm>
          <a:prstGeom prst="rect">
            <a:avLst/>
          </a:prstGeom>
        </p:spPr>
      </p:pic>
      <p:pic>
        <p:nvPicPr>
          <p:cNvPr id="30" name="Picture 29" descr="Logo&#10;&#10;Description automatically generated">
            <a:extLst>
              <a:ext uri="{FF2B5EF4-FFF2-40B4-BE49-F238E27FC236}">
                <a16:creationId xmlns:a16="http://schemas.microsoft.com/office/drawing/2014/main" id="{2690C470-1581-754F-BCB2-16988ABCC6A8}"/>
              </a:ext>
            </a:extLst>
          </p:cNvPr>
          <p:cNvPicPr>
            <a:picLocks noChangeAspect="1"/>
          </p:cNvPicPr>
          <p:nvPr/>
        </p:nvPicPr>
        <p:blipFill>
          <a:blip r:embed="rId18"/>
          <a:stretch>
            <a:fillRect/>
          </a:stretch>
        </p:blipFill>
        <p:spPr>
          <a:xfrm>
            <a:off x="97944" y="2662018"/>
            <a:ext cx="1246419" cy="415474"/>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C6B24716-3026-C84C-8A66-5B389F857FB1}"/>
              </a:ext>
            </a:extLst>
          </p:cNvPr>
          <p:cNvPicPr>
            <a:picLocks noChangeAspect="1"/>
          </p:cNvPicPr>
          <p:nvPr/>
        </p:nvPicPr>
        <p:blipFill>
          <a:blip r:embed="rId19"/>
          <a:stretch>
            <a:fillRect/>
          </a:stretch>
        </p:blipFill>
        <p:spPr>
          <a:xfrm>
            <a:off x="3384445" y="2685218"/>
            <a:ext cx="774297" cy="436516"/>
          </a:xfrm>
          <a:prstGeom prst="rect">
            <a:avLst/>
          </a:prstGeom>
        </p:spPr>
      </p:pic>
      <p:pic>
        <p:nvPicPr>
          <p:cNvPr id="33" name="Picture 32" descr="Logo, icon&#10;&#10;Description automatically generated">
            <a:extLst>
              <a:ext uri="{FF2B5EF4-FFF2-40B4-BE49-F238E27FC236}">
                <a16:creationId xmlns:a16="http://schemas.microsoft.com/office/drawing/2014/main" id="{5B6EAA7C-5192-F244-B81D-E8E9A6FE6D6B}"/>
              </a:ext>
            </a:extLst>
          </p:cNvPr>
          <p:cNvPicPr>
            <a:picLocks noChangeAspect="1"/>
          </p:cNvPicPr>
          <p:nvPr/>
        </p:nvPicPr>
        <p:blipFill>
          <a:blip r:embed="rId20"/>
          <a:stretch>
            <a:fillRect/>
          </a:stretch>
        </p:blipFill>
        <p:spPr>
          <a:xfrm>
            <a:off x="7709328" y="3474198"/>
            <a:ext cx="1216437" cy="484190"/>
          </a:xfrm>
          <a:prstGeom prst="rect">
            <a:avLst/>
          </a:prstGeom>
        </p:spPr>
      </p:pic>
      <p:pic>
        <p:nvPicPr>
          <p:cNvPr id="35" name="Picture 34" descr="A picture containing logo&#10;&#10;Description automatically generated">
            <a:extLst>
              <a:ext uri="{FF2B5EF4-FFF2-40B4-BE49-F238E27FC236}">
                <a16:creationId xmlns:a16="http://schemas.microsoft.com/office/drawing/2014/main" id="{20E0E34E-311D-024E-AEC5-3D2C9A312669}"/>
              </a:ext>
            </a:extLst>
          </p:cNvPr>
          <p:cNvPicPr>
            <a:picLocks noChangeAspect="1"/>
          </p:cNvPicPr>
          <p:nvPr/>
        </p:nvPicPr>
        <p:blipFill rotWithShape="1">
          <a:blip r:embed="rId21"/>
          <a:srcRect l="9713" r="7028"/>
          <a:stretch/>
        </p:blipFill>
        <p:spPr>
          <a:xfrm>
            <a:off x="9805837" y="2491088"/>
            <a:ext cx="982990" cy="757334"/>
          </a:xfrm>
          <a:prstGeom prst="rect">
            <a:avLst/>
          </a:prstGeom>
        </p:spPr>
      </p:pic>
      <p:pic>
        <p:nvPicPr>
          <p:cNvPr id="36" name="Picture 35" descr="Logo, company name&#10;&#10;Description automatically generated">
            <a:extLst>
              <a:ext uri="{FF2B5EF4-FFF2-40B4-BE49-F238E27FC236}">
                <a16:creationId xmlns:a16="http://schemas.microsoft.com/office/drawing/2014/main" id="{EE45F2CE-7F55-9442-B90A-D284077A9588}"/>
              </a:ext>
            </a:extLst>
          </p:cNvPr>
          <p:cNvPicPr>
            <a:picLocks noChangeAspect="1"/>
          </p:cNvPicPr>
          <p:nvPr/>
        </p:nvPicPr>
        <p:blipFill rotWithShape="1">
          <a:blip r:embed="rId22"/>
          <a:srcRect t="16356" b="19820"/>
          <a:stretch/>
        </p:blipFill>
        <p:spPr>
          <a:xfrm>
            <a:off x="3247317" y="5966906"/>
            <a:ext cx="854669" cy="545489"/>
          </a:xfrm>
          <a:prstGeom prst="rect">
            <a:avLst/>
          </a:prstGeom>
        </p:spPr>
      </p:pic>
      <p:pic>
        <p:nvPicPr>
          <p:cNvPr id="38" name="Picture 37" descr="Logo, company name&#10;&#10;Description automatically generated">
            <a:extLst>
              <a:ext uri="{FF2B5EF4-FFF2-40B4-BE49-F238E27FC236}">
                <a16:creationId xmlns:a16="http://schemas.microsoft.com/office/drawing/2014/main" id="{6E80F333-2266-AD4D-B338-49EDAA4BD64D}"/>
              </a:ext>
            </a:extLst>
          </p:cNvPr>
          <p:cNvPicPr>
            <a:picLocks noChangeAspect="1"/>
          </p:cNvPicPr>
          <p:nvPr/>
        </p:nvPicPr>
        <p:blipFill>
          <a:blip r:embed="rId23"/>
          <a:stretch>
            <a:fillRect/>
          </a:stretch>
        </p:blipFill>
        <p:spPr>
          <a:xfrm>
            <a:off x="-10998" y="4000616"/>
            <a:ext cx="1335548" cy="922315"/>
          </a:xfrm>
          <a:prstGeom prst="rect">
            <a:avLst/>
          </a:prstGeom>
        </p:spPr>
      </p:pic>
      <p:pic>
        <p:nvPicPr>
          <p:cNvPr id="3" name="Picture 2" descr="Logo&#10;&#10;Description automatically generated">
            <a:extLst>
              <a:ext uri="{FF2B5EF4-FFF2-40B4-BE49-F238E27FC236}">
                <a16:creationId xmlns:a16="http://schemas.microsoft.com/office/drawing/2014/main" id="{7B8DC6F5-9F0E-9448-A6A3-CC94E279BFF2}"/>
              </a:ext>
            </a:extLst>
          </p:cNvPr>
          <p:cNvPicPr>
            <a:picLocks noChangeAspect="1"/>
          </p:cNvPicPr>
          <p:nvPr/>
        </p:nvPicPr>
        <p:blipFill rotWithShape="1">
          <a:blip r:embed="rId24"/>
          <a:srcRect l="6619" t="15547" r="5535" b="14959"/>
          <a:stretch/>
        </p:blipFill>
        <p:spPr>
          <a:xfrm>
            <a:off x="8186072" y="2627590"/>
            <a:ext cx="1308728" cy="340931"/>
          </a:xfrm>
          <a:prstGeom prst="rect">
            <a:avLst/>
          </a:prstGeom>
        </p:spPr>
      </p:pic>
      <p:pic>
        <p:nvPicPr>
          <p:cNvPr id="40" name="Picture 39" descr="Logo&#10;&#10;Description automatically generated">
            <a:extLst>
              <a:ext uri="{FF2B5EF4-FFF2-40B4-BE49-F238E27FC236}">
                <a16:creationId xmlns:a16="http://schemas.microsoft.com/office/drawing/2014/main" id="{E3FC2E15-BF08-8C4C-96FA-768E22494438}"/>
              </a:ext>
            </a:extLst>
          </p:cNvPr>
          <p:cNvPicPr>
            <a:picLocks noChangeAspect="1"/>
          </p:cNvPicPr>
          <p:nvPr/>
        </p:nvPicPr>
        <p:blipFill>
          <a:blip r:embed="rId25"/>
          <a:stretch>
            <a:fillRect/>
          </a:stretch>
        </p:blipFill>
        <p:spPr>
          <a:xfrm>
            <a:off x="1590230" y="3478513"/>
            <a:ext cx="856010" cy="475561"/>
          </a:xfrm>
          <a:prstGeom prst="rect">
            <a:avLst/>
          </a:prstGeom>
        </p:spPr>
      </p:pic>
      <p:pic>
        <p:nvPicPr>
          <p:cNvPr id="41" name="Picture 40" descr="Logo&#10;&#10;Description automatically generated">
            <a:extLst>
              <a:ext uri="{FF2B5EF4-FFF2-40B4-BE49-F238E27FC236}">
                <a16:creationId xmlns:a16="http://schemas.microsoft.com/office/drawing/2014/main" id="{C72FA3E0-147F-B84C-8F1A-2BECA3D7142B}"/>
              </a:ext>
            </a:extLst>
          </p:cNvPr>
          <p:cNvPicPr>
            <a:picLocks noChangeAspect="1"/>
          </p:cNvPicPr>
          <p:nvPr/>
        </p:nvPicPr>
        <p:blipFill>
          <a:blip r:embed="rId26"/>
          <a:stretch>
            <a:fillRect/>
          </a:stretch>
        </p:blipFill>
        <p:spPr>
          <a:xfrm>
            <a:off x="1344363" y="5198300"/>
            <a:ext cx="1240734" cy="431155"/>
          </a:xfrm>
          <a:prstGeom prst="rect">
            <a:avLst/>
          </a:prstGeom>
        </p:spPr>
      </p:pic>
      <p:pic>
        <p:nvPicPr>
          <p:cNvPr id="42" name="Picture 41" descr="Logo, company name&#10;&#10;Description automatically generated">
            <a:extLst>
              <a:ext uri="{FF2B5EF4-FFF2-40B4-BE49-F238E27FC236}">
                <a16:creationId xmlns:a16="http://schemas.microsoft.com/office/drawing/2014/main" id="{472318C4-52C5-2F47-A756-1127D3FBD599}"/>
              </a:ext>
            </a:extLst>
          </p:cNvPr>
          <p:cNvPicPr>
            <a:picLocks noChangeAspect="1"/>
          </p:cNvPicPr>
          <p:nvPr/>
        </p:nvPicPr>
        <p:blipFill>
          <a:blip r:embed="rId27"/>
          <a:stretch>
            <a:fillRect/>
          </a:stretch>
        </p:blipFill>
        <p:spPr>
          <a:xfrm>
            <a:off x="6376773" y="3264067"/>
            <a:ext cx="964337" cy="964337"/>
          </a:xfrm>
          <a:prstGeom prst="rect">
            <a:avLst/>
          </a:prstGeom>
        </p:spPr>
      </p:pic>
      <p:pic>
        <p:nvPicPr>
          <p:cNvPr id="43" name="Picture 42" descr="Icon&#10;&#10;Description automatically generated">
            <a:extLst>
              <a:ext uri="{FF2B5EF4-FFF2-40B4-BE49-F238E27FC236}">
                <a16:creationId xmlns:a16="http://schemas.microsoft.com/office/drawing/2014/main" id="{384C9456-791E-A542-9409-FF6F18E2C11F}"/>
              </a:ext>
            </a:extLst>
          </p:cNvPr>
          <p:cNvPicPr>
            <a:picLocks noChangeAspect="1"/>
          </p:cNvPicPr>
          <p:nvPr/>
        </p:nvPicPr>
        <p:blipFill>
          <a:blip r:embed="rId28"/>
          <a:stretch>
            <a:fillRect/>
          </a:stretch>
        </p:blipFill>
        <p:spPr>
          <a:xfrm>
            <a:off x="6807186" y="2516228"/>
            <a:ext cx="1067849" cy="543672"/>
          </a:xfrm>
          <a:prstGeom prst="rect">
            <a:avLst/>
          </a:prstGeom>
        </p:spPr>
      </p:pic>
      <p:sp>
        <p:nvSpPr>
          <p:cNvPr id="2" name="AutoShape 2">
            <a:extLst>
              <a:ext uri="{FF2B5EF4-FFF2-40B4-BE49-F238E27FC236}">
                <a16:creationId xmlns:a16="http://schemas.microsoft.com/office/drawing/2014/main" id="{22F8FB89-08E9-C68B-22C2-4042ECB9AAB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Supporters - Enabled Works">
            <a:extLst>
              <a:ext uri="{FF2B5EF4-FFF2-40B4-BE49-F238E27FC236}">
                <a16:creationId xmlns:a16="http://schemas.microsoft.com/office/drawing/2014/main" id="{EC543CF1-AE35-56E7-C909-7323BB3BD73F}"/>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1080565" y="1382664"/>
            <a:ext cx="852101" cy="85210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Logo, company name&#10;&#10;Description automatically generated">
            <a:extLst>
              <a:ext uri="{FF2B5EF4-FFF2-40B4-BE49-F238E27FC236}">
                <a16:creationId xmlns:a16="http://schemas.microsoft.com/office/drawing/2014/main" id="{F7976E3C-281E-C465-76F2-6A6B3405C3C3}"/>
              </a:ext>
            </a:extLst>
          </p:cNvPr>
          <p:cNvPicPr>
            <a:picLocks noChangeAspect="1"/>
          </p:cNvPicPr>
          <p:nvPr/>
        </p:nvPicPr>
        <p:blipFill>
          <a:blip r:embed="rId30"/>
          <a:stretch>
            <a:fillRect/>
          </a:stretch>
        </p:blipFill>
        <p:spPr>
          <a:xfrm>
            <a:off x="5765223" y="2548991"/>
            <a:ext cx="661554" cy="661554"/>
          </a:xfrm>
          <a:prstGeom prst="rect">
            <a:avLst/>
          </a:prstGeom>
        </p:spPr>
      </p:pic>
      <p:pic>
        <p:nvPicPr>
          <p:cNvPr id="49" name="Picture 48" descr="A black and white sign&#10;&#10;Description automatically generated with low confidence">
            <a:extLst>
              <a:ext uri="{FF2B5EF4-FFF2-40B4-BE49-F238E27FC236}">
                <a16:creationId xmlns:a16="http://schemas.microsoft.com/office/drawing/2014/main" id="{8415F596-91A3-E881-6150-DFD0521840FE}"/>
              </a:ext>
            </a:extLst>
          </p:cNvPr>
          <p:cNvPicPr>
            <a:picLocks noChangeAspect="1"/>
          </p:cNvPicPr>
          <p:nvPr/>
        </p:nvPicPr>
        <p:blipFill>
          <a:blip r:embed="rId31"/>
          <a:stretch>
            <a:fillRect/>
          </a:stretch>
        </p:blipFill>
        <p:spPr>
          <a:xfrm>
            <a:off x="-10998" y="3605998"/>
            <a:ext cx="1218577" cy="314656"/>
          </a:xfrm>
          <a:prstGeom prst="rect">
            <a:avLst/>
          </a:prstGeom>
        </p:spPr>
      </p:pic>
      <p:pic>
        <p:nvPicPr>
          <p:cNvPr id="31" name="Picture 30" descr="Logo&#10;&#10;Description automatically generated">
            <a:extLst>
              <a:ext uri="{FF2B5EF4-FFF2-40B4-BE49-F238E27FC236}">
                <a16:creationId xmlns:a16="http://schemas.microsoft.com/office/drawing/2014/main" id="{4EA61F3F-6188-D5AE-691C-99D041C33895}"/>
              </a:ext>
            </a:extLst>
          </p:cNvPr>
          <p:cNvPicPr>
            <a:picLocks noChangeAspect="1"/>
          </p:cNvPicPr>
          <p:nvPr/>
        </p:nvPicPr>
        <p:blipFill>
          <a:blip r:embed="rId32"/>
          <a:stretch>
            <a:fillRect/>
          </a:stretch>
        </p:blipFill>
        <p:spPr>
          <a:xfrm>
            <a:off x="4263553" y="5931629"/>
            <a:ext cx="723140" cy="723140"/>
          </a:xfrm>
          <a:prstGeom prst="rect">
            <a:avLst/>
          </a:prstGeom>
        </p:spPr>
      </p:pic>
      <p:pic>
        <p:nvPicPr>
          <p:cNvPr id="19" name="Picture 18" descr="Logo&#10;&#10;Description automatically generated">
            <a:extLst>
              <a:ext uri="{FF2B5EF4-FFF2-40B4-BE49-F238E27FC236}">
                <a16:creationId xmlns:a16="http://schemas.microsoft.com/office/drawing/2014/main" id="{3B1101F0-0318-3B36-0848-4CA2D1F6FEC1}"/>
              </a:ext>
            </a:extLst>
          </p:cNvPr>
          <p:cNvPicPr>
            <a:picLocks noChangeAspect="1"/>
          </p:cNvPicPr>
          <p:nvPr/>
        </p:nvPicPr>
        <p:blipFill>
          <a:blip r:embed="rId33"/>
          <a:stretch>
            <a:fillRect/>
          </a:stretch>
        </p:blipFill>
        <p:spPr>
          <a:xfrm>
            <a:off x="3033837" y="3454819"/>
            <a:ext cx="1057972" cy="562896"/>
          </a:xfrm>
          <a:prstGeom prst="rect">
            <a:avLst/>
          </a:prstGeom>
        </p:spPr>
      </p:pic>
      <p:pic>
        <p:nvPicPr>
          <p:cNvPr id="45" name="Picture 44" descr="Icon&#10;&#10;Description automatically generated">
            <a:extLst>
              <a:ext uri="{FF2B5EF4-FFF2-40B4-BE49-F238E27FC236}">
                <a16:creationId xmlns:a16="http://schemas.microsoft.com/office/drawing/2014/main" id="{FF8902AE-DE86-958E-43A9-8EEC12F3ADBC}"/>
              </a:ext>
            </a:extLst>
          </p:cNvPr>
          <p:cNvPicPr>
            <a:picLocks noChangeAspect="1"/>
          </p:cNvPicPr>
          <p:nvPr/>
        </p:nvPicPr>
        <p:blipFill>
          <a:blip r:embed="rId34"/>
          <a:stretch>
            <a:fillRect/>
          </a:stretch>
        </p:blipFill>
        <p:spPr>
          <a:xfrm>
            <a:off x="4932553" y="1539063"/>
            <a:ext cx="1120620" cy="560310"/>
          </a:xfrm>
          <a:prstGeom prst="rect">
            <a:avLst/>
          </a:prstGeom>
        </p:spPr>
      </p:pic>
      <p:pic>
        <p:nvPicPr>
          <p:cNvPr id="44" name="Picture 43">
            <a:extLst>
              <a:ext uri="{FF2B5EF4-FFF2-40B4-BE49-F238E27FC236}">
                <a16:creationId xmlns:a16="http://schemas.microsoft.com/office/drawing/2014/main" id="{05620DCB-DA31-B18C-6FD8-E01FFE403F7D}"/>
              </a:ext>
            </a:extLst>
          </p:cNvPr>
          <p:cNvPicPr>
            <a:picLocks noChangeAspect="1"/>
          </p:cNvPicPr>
          <p:nvPr/>
        </p:nvPicPr>
        <p:blipFill>
          <a:blip r:embed="rId35"/>
          <a:stretch>
            <a:fillRect/>
          </a:stretch>
        </p:blipFill>
        <p:spPr>
          <a:xfrm>
            <a:off x="10621834" y="3480079"/>
            <a:ext cx="1298511" cy="431156"/>
          </a:xfrm>
          <a:prstGeom prst="rect">
            <a:avLst/>
          </a:prstGeom>
        </p:spPr>
      </p:pic>
      <p:pic>
        <p:nvPicPr>
          <p:cNvPr id="37" name="Picture 36" descr="A black text on a white background&#10;&#10;Description automatically generated with medium confidence">
            <a:extLst>
              <a:ext uri="{FF2B5EF4-FFF2-40B4-BE49-F238E27FC236}">
                <a16:creationId xmlns:a16="http://schemas.microsoft.com/office/drawing/2014/main" id="{AE4DD006-7B5F-7697-7937-889B90887F3A}"/>
              </a:ext>
            </a:extLst>
          </p:cNvPr>
          <p:cNvPicPr>
            <a:picLocks noChangeAspect="1"/>
          </p:cNvPicPr>
          <p:nvPr/>
        </p:nvPicPr>
        <p:blipFill>
          <a:blip r:embed="rId36"/>
          <a:stretch>
            <a:fillRect/>
          </a:stretch>
        </p:blipFill>
        <p:spPr>
          <a:xfrm>
            <a:off x="1512117" y="4350605"/>
            <a:ext cx="1196669" cy="494740"/>
          </a:xfrm>
          <a:prstGeom prst="rect">
            <a:avLst/>
          </a:prstGeom>
        </p:spPr>
      </p:pic>
      <p:pic>
        <p:nvPicPr>
          <p:cNvPr id="50" name="Picture 49" descr="A picture containing font, graphics, logo, symbol&#10;&#10;Description automatically generated">
            <a:extLst>
              <a:ext uri="{FF2B5EF4-FFF2-40B4-BE49-F238E27FC236}">
                <a16:creationId xmlns:a16="http://schemas.microsoft.com/office/drawing/2014/main" id="{D98CA9C2-CC3E-5150-30F8-D54D745258A9}"/>
              </a:ext>
            </a:extLst>
          </p:cNvPr>
          <p:cNvPicPr>
            <a:picLocks noChangeAspect="1"/>
          </p:cNvPicPr>
          <p:nvPr/>
        </p:nvPicPr>
        <p:blipFill rotWithShape="1">
          <a:blip r:embed="rId37"/>
          <a:srcRect l="12015"/>
          <a:stretch/>
        </p:blipFill>
        <p:spPr>
          <a:xfrm>
            <a:off x="7886804" y="4057749"/>
            <a:ext cx="1052561" cy="897219"/>
          </a:xfrm>
          <a:prstGeom prst="rect">
            <a:avLst/>
          </a:prstGeom>
        </p:spPr>
      </p:pic>
      <p:pic>
        <p:nvPicPr>
          <p:cNvPr id="48" name="Picture 47" descr="A logo with blue and yellow letters&#10;&#10;Description automatically generated">
            <a:extLst>
              <a:ext uri="{FF2B5EF4-FFF2-40B4-BE49-F238E27FC236}">
                <a16:creationId xmlns:a16="http://schemas.microsoft.com/office/drawing/2014/main" id="{9A95D7AC-0F63-3629-60A0-B618EF0CE263}"/>
              </a:ext>
            </a:extLst>
          </p:cNvPr>
          <p:cNvPicPr>
            <a:picLocks noChangeAspect="1"/>
          </p:cNvPicPr>
          <p:nvPr/>
        </p:nvPicPr>
        <p:blipFill>
          <a:blip r:embed="rId38"/>
          <a:stretch>
            <a:fillRect/>
          </a:stretch>
        </p:blipFill>
        <p:spPr>
          <a:xfrm>
            <a:off x="11063934" y="2438244"/>
            <a:ext cx="1050532" cy="838356"/>
          </a:xfrm>
          <a:prstGeom prst="rect">
            <a:avLst/>
          </a:prstGeom>
        </p:spPr>
      </p:pic>
      <p:pic>
        <p:nvPicPr>
          <p:cNvPr id="59" name="Picture 58" descr="A yellow logo on a black background&#10;&#10;Description automatically generated">
            <a:extLst>
              <a:ext uri="{FF2B5EF4-FFF2-40B4-BE49-F238E27FC236}">
                <a16:creationId xmlns:a16="http://schemas.microsoft.com/office/drawing/2014/main" id="{26C6F8FC-08D0-09A8-A035-EB2A58233311}"/>
              </a:ext>
            </a:extLst>
          </p:cNvPr>
          <p:cNvPicPr>
            <a:picLocks noChangeAspect="1"/>
          </p:cNvPicPr>
          <p:nvPr/>
        </p:nvPicPr>
        <p:blipFill>
          <a:blip r:embed="rId39"/>
          <a:stretch>
            <a:fillRect/>
          </a:stretch>
        </p:blipFill>
        <p:spPr>
          <a:xfrm>
            <a:off x="10898376" y="6028828"/>
            <a:ext cx="1181499" cy="602564"/>
          </a:xfrm>
          <a:prstGeom prst="rect">
            <a:avLst/>
          </a:prstGeom>
        </p:spPr>
      </p:pic>
      <p:pic>
        <p:nvPicPr>
          <p:cNvPr id="61" name="Picture 60" descr="A close-up of a logo&#10;&#10;Description automatically generated">
            <a:extLst>
              <a:ext uri="{FF2B5EF4-FFF2-40B4-BE49-F238E27FC236}">
                <a16:creationId xmlns:a16="http://schemas.microsoft.com/office/drawing/2014/main" id="{52E99524-BD76-9F70-AB1C-EA20C87D902A}"/>
              </a:ext>
            </a:extLst>
          </p:cNvPr>
          <p:cNvPicPr>
            <a:picLocks noChangeAspect="1"/>
          </p:cNvPicPr>
          <p:nvPr/>
        </p:nvPicPr>
        <p:blipFill>
          <a:blip r:embed="rId40"/>
          <a:stretch>
            <a:fillRect/>
          </a:stretch>
        </p:blipFill>
        <p:spPr>
          <a:xfrm>
            <a:off x="-10998" y="5102068"/>
            <a:ext cx="1269920" cy="619721"/>
          </a:xfrm>
          <a:prstGeom prst="rect">
            <a:avLst/>
          </a:prstGeom>
        </p:spPr>
      </p:pic>
      <p:pic>
        <p:nvPicPr>
          <p:cNvPr id="52" name="Picture 51" descr="A blue and black logo&#10;&#10;Description automatically generated">
            <a:extLst>
              <a:ext uri="{FF2B5EF4-FFF2-40B4-BE49-F238E27FC236}">
                <a16:creationId xmlns:a16="http://schemas.microsoft.com/office/drawing/2014/main" id="{F95640BB-A16A-C36A-E0CB-D938508B407F}"/>
              </a:ext>
            </a:extLst>
          </p:cNvPr>
          <p:cNvPicPr>
            <a:picLocks noChangeAspect="1"/>
          </p:cNvPicPr>
          <p:nvPr/>
        </p:nvPicPr>
        <p:blipFill>
          <a:blip r:embed="rId41"/>
          <a:stretch>
            <a:fillRect/>
          </a:stretch>
        </p:blipFill>
        <p:spPr>
          <a:xfrm>
            <a:off x="8925765" y="5254193"/>
            <a:ext cx="1558786" cy="315469"/>
          </a:xfrm>
          <a:prstGeom prst="rect">
            <a:avLst/>
          </a:prstGeom>
        </p:spPr>
      </p:pic>
      <p:pic>
        <p:nvPicPr>
          <p:cNvPr id="53" name="Picture 52" descr="A logo with bees and text&#10;&#10;Description automatically generated">
            <a:extLst>
              <a:ext uri="{FF2B5EF4-FFF2-40B4-BE49-F238E27FC236}">
                <a16:creationId xmlns:a16="http://schemas.microsoft.com/office/drawing/2014/main" id="{90CD3D84-53B1-CF39-D963-1B57F41DBBC4}"/>
              </a:ext>
            </a:extLst>
          </p:cNvPr>
          <p:cNvPicPr>
            <a:picLocks noChangeAspect="1"/>
          </p:cNvPicPr>
          <p:nvPr/>
        </p:nvPicPr>
        <p:blipFill>
          <a:blip r:embed="rId42"/>
          <a:stretch>
            <a:fillRect/>
          </a:stretch>
        </p:blipFill>
        <p:spPr>
          <a:xfrm>
            <a:off x="4499793" y="2395150"/>
            <a:ext cx="900543" cy="1087940"/>
          </a:xfrm>
          <a:prstGeom prst="rect">
            <a:avLst/>
          </a:prstGeom>
        </p:spPr>
      </p:pic>
      <p:pic>
        <p:nvPicPr>
          <p:cNvPr id="12" name="Picture 11" descr="A black text on a white background&#10;&#10;Description automatically generated">
            <a:extLst>
              <a:ext uri="{FF2B5EF4-FFF2-40B4-BE49-F238E27FC236}">
                <a16:creationId xmlns:a16="http://schemas.microsoft.com/office/drawing/2014/main" id="{AACB3D56-7A3E-DD8C-5AE6-39E6202C44B4}"/>
              </a:ext>
            </a:extLst>
          </p:cNvPr>
          <p:cNvPicPr>
            <a:picLocks noChangeAspect="1"/>
          </p:cNvPicPr>
          <p:nvPr/>
        </p:nvPicPr>
        <p:blipFill>
          <a:blip r:embed="rId43"/>
          <a:stretch>
            <a:fillRect/>
          </a:stretch>
        </p:blipFill>
        <p:spPr>
          <a:xfrm>
            <a:off x="10490221" y="5151482"/>
            <a:ext cx="1589130" cy="429065"/>
          </a:xfrm>
          <a:prstGeom prst="rect">
            <a:avLst/>
          </a:prstGeom>
        </p:spPr>
      </p:pic>
      <p:pic>
        <p:nvPicPr>
          <p:cNvPr id="14" name="Picture 13" descr="A white and yellow sign with black text&#10;&#10;Description automatically generated">
            <a:extLst>
              <a:ext uri="{FF2B5EF4-FFF2-40B4-BE49-F238E27FC236}">
                <a16:creationId xmlns:a16="http://schemas.microsoft.com/office/drawing/2014/main" id="{8EE075B4-F049-99E7-B4E0-B9237CD8F19A}"/>
              </a:ext>
            </a:extLst>
          </p:cNvPr>
          <p:cNvPicPr>
            <a:picLocks noChangeAspect="1"/>
          </p:cNvPicPr>
          <p:nvPr/>
        </p:nvPicPr>
        <p:blipFill>
          <a:blip r:embed="rId44"/>
          <a:stretch>
            <a:fillRect/>
          </a:stretch>
        </p:blipFill>
        <p:spPr>
          <a:xfrm>
            <a:off x="2999407" y="5182114"/>
            <a:ext cx="1544372" cy="534077"/>
          </a:xfrm>
          <a:prstGeom prst="rect">
            <a:avLst/>
          </a:prstGeom>
        </p:spPr>
      </p:pic>
      <p:pic>
        <p:nvPicPr>
          <p:cNvPr id="9" name="Picture 8" descr="A group of colorful gears with icons&#10;&#10;Description automatically generated">
            <a:extLst>
              <a:ext uri="{FF2B5EF4-FFF2-40B4-BE49-F238E27FC236}">
                <a16:creationId xmlns:a16="http://schemas.microsoft.com/office/drawing/2014/main" id="{98D654A3-02D2-70D2-C5EA-E60A061F4DEE}"/>
              </a:ext>
            </a:extLst>
          </p:cNvPr>
          <p:cNvPicPr>
            <a:picLocks noChangeAspect="1"/>
          </p:cNvPicPr>
          <p:nvPr/>
        </p:nvPicPr>
        <p:blipFill>
          <a:blip r:embed="rId45"/>
          <a:stretch>
            <a:fillRect/>
          </a:stretch>
        </p:blipFill>
        <p:spPr>
          <a:xfrm>
            <a:off x="89158" y="5808569"/>
            <a:ext cx="948462" cy="948462"/>
          </a:xfrm>
          <a:prstGeom prst="rect">
            <a:avLst/>
          </a:prstGeom>
        </p:spPr>
      </p:pic>
      <p:pic>
        <p:nvPicPr>
          <p:cNvPr id="27" name="Picture 26" descr="A logo for a company&#10;&#10;Description automatically generated">
            <a:extLst>
              <a:ext uri="{FF2B5EF4-FFF2-40B4-BE49-F238E27FC236}">
                <a16:creationId xmlns:a16="http://schemas.microsoft.com/office/drawing/2014/main" id="{57874DBA-9399-F164-2E7A-45E6C779EC8D}"/>
              </a:ext>
            </a:extLst>
          </p:cNvPr>
          <p:cNvPicPr>
            <a:picLocks noChangeAspect="1"/>
          </p:cNvPicPr>
          <p:nvPr/>
        </p:nvPicPr>
        <p:blipFill>
          <a:blip r:embed="rId46"/>
          <a:stretch>
            <a:fillRect/>
          </a:stretch>
        </p:blipFill>
        <p:spPr>
          <a:xfrm>
            <a:off x="9888675" y="6039528"/>
            <a:ext cx="817314" cy="576206"/>
          </a:xfrm>
          <a:prstGeom prst="rect">
            <a:avLst/>
          </a:prstGeom>
        </p:spPr>
      </p:pic>
      <p:pic>
        <p:nvPicPr>
          <p:cNvPr id="39" name="Picture 38" descr="A logo for a neighborhood improvement company&#10;&#10;Description automatically generated">
            <a:extLst>
              <a:ext uri="{FF2B5EF4-FFF2-40B4-BE49-F238E27FC236}">
                <a16:creationId xmlns:a16="http://schemas.microsoft.com/office/drawing/2014/main" id="{5E98C304-418B-884C-3ED0-8D03DBB6AC35}"/>
              </a:ext>
            </a:extLst>
          </p:cNvPr>
          <p:cNvPicPr>
            <a:picLocks noChangeAspect="1"/>
          </p:cNvPicPr>
          <p:nvPr/>
        </p:nvPicPr>
        <p:blipFill>
          <a:blip r:embed="rId47"/>
          <a:stretch>
            <a:fillRect/>
          </a:stretch>
        </p:blipFill>
        <p:spPr>
          <a:xfrm>
            <a:off x="137382" y="1477098"/>
            <a:ext cx="1465204" cy="672704"/>
          </a:xfrm>
          <a:prstGeom prst="rect">
            <a:avLst/>
          </a:prstGeom>
        </p:spPr>
      </p:pic>
      <p:pic>
        <p:nvPicPr>
          <p:cNvPr id="51" name="Picture 50" descr="A logo with a circle of red scribbles&#10;&#10;Description automatically generated">
            <a:extLst>
              <a:ext uri="{FF2B5EF4-FFF2-40B4-BE49-F238E27FC236}">
                <a16:creationId xmlns:a16="http://schemas.microsoft.com/office/drawing/2014/main" id="{EA03FB30-7453-65B1-39D8-234C327218EF}"/>
              </a:ext>
            </a:extLst>
          </p:cNvPr>
          <p:cNvPicPr>
            <a:picLocks noChangeAspect="1"/>
          </p:cNvPicPr>
          <p:nvPr/>
        </p:nvPicPr>
        <p:blipFill>
          <a:blip r:embed="rId48"/>
          <a:stretch>
            <a:fillRect/>
          </a:stretch>
        </p:blipFill>
        <p:spPr>
          <a:xfrm>
            <a:off x="6120215" y="4989262"/>
            <a:ext cx="864801" cy="864801"/>
          </a:xfrm>
          <a:prstGeom prst="rect">
            <a:avLst/>
          </a:prstGeom>
        </p:spPr>
      </p:pic>
      <p:pic>
        <p:nvPicPr>
          <p:cNvPr id="28" name="Picture 27" descr="A white and purple text on a black background&#10;&#10;Description automatically generated">
            <a:extLst>
              <a:ext uri="{FF2B5EF4-FFF2-40B4-BE49-F238E27FC236}">
                <a16:creationId xmlns:a16="http://schemas.microsoft.com/office/drawing/2014/main" id="{EB563315-B7D2-69C4-C6BC-8D5EA080E289}"/>
              </a:ext>
            </a:extLst>
          </p:cNvPr>
          <p:cNvPicPr>
            <a:picLocks noChangeAspect="1"/>
          </p:cNvPicPr>
          <p:nvPr/>
        </p:nvPicPr>
        <p:blipFill>
          <a:blip r:embed="rId49"/>
          <a:stretch>
            <a:fillRect/>
          </a:stretch>
        </p:blipFill>
        <p:spPr>
          <a:xfrm>
            <a:off x="5339250" y="5966906"/>
            <a:ext cx="945541" cy="735962"/>
          </a:xfrm>
          <a:prstGeom prst="rect">
            <a:avLst/>
          </a:prstGeom>
        </p:spPr>
      </p:pic>
      <p:pic>
        <p:nvPicPr>
          <p:cNvPr id="29" name="Picture 28" descr="A close-up of a logo&#10;&#10;Description automatically generated">
            <a:extLst>
              <a:ext uri="{FF2B5EF4-FFF2-40B4-BE49-F238E27FC236}">
                <a16:creationId xmlns:a16="http://schemas.microsoft.com/office/drawing/2014/main" id="{B7042B81-B6C5-11EC-46DB-82E6BC408B58}"/>
              </a:ext>
            </a:extLst>
          </p:cNvPr>
          <p:cNvPicPr>
            <a:picLocks noChangeAspect="1"/>
          </p:cNvPicPr>
          <p:nvPr/>
        </p:nvPicPr>
        <p:blipFill>
          <a:blip r:embed="rId50"/>
          <a:stretch>
            <a:fillRect/>
          </a:stretch>
        </p:blipFill>
        <p:spPr>
          <a:xfrm>
            <a:off x="6022261" y="4326519"/>
            <a:ext cx="1590213" cy="397553"/>
          </a:xfrm>
          <a:prstGeom prst="rect">
            <a:avLst/>
          </a:prstGeom>
        </p:spPr>
      </p:pic>
      <p:pic>
        <p:nvPicPr>
          <p:cNvPr id="54" name="Picture 53" descr="A logo for a wellbeing society&#10;&#10;Description automatically generated">
            <a:extLst>
              <a:ext uri="{FF2B5EF4-FFF2-40B4-BE49-F238E27FC236}">
                <a16:creationId xmlns:a16="http://schemas.microsoft.com/office/drawing/2014/main" id="{0E3ECB53-EC0F-938F-5F4B-EAC2E955E32B}"/>
              </a:ext>
            </a:extLst>
          </p:cNvPr>
          <p:cNvPicPr>
            <a:picLocks noChangeAspect="1"/>
          </p:cNvPicPr>
          <p:nvPr/>
        </p:nvPicPr>
        <p:blipFill>
          <a:blip r:embed="rId51"/>
          <a:stretch>
            <a:fillRect/>
          </a:stretch>
        </p:blipFill>
        <p:spPr>
          <a:xfrm>
            <a:off x="3470116" y="1457314"/>
            <a:ext cx="1098550" cy="717550"/>
          </a:xfrm>
          <a:prstGeom prst="rect">
            <a:avLst/>
          </a:prstGeom>
        </p:spPr>
      </p:pic>
      <p:pic>
        <p:nvPicPr>
          <p:cNvPr id="56" name="Picture 55" descr="A close-up of a logo&#10;&#10;Description automatically generated">
            <a:extLst>
              <a:ext uri="{FF2B5EF4-FFF2-40B4-BE49-F238E27FC236}">
                <a16:creationId xmlns:a16="http://schemas.microsoft.com/office/drawing/2014/main" id="{2211D7BA-571D-C51C-7481-E9F4DAE40A9B}"/>
              </a:ext>
            </a:extLst>
          </p:cNvPr>
          <p:cNvPicPr>
            <a:picLocks noChangeAspect="1"/>
          </p:cNvPicPr>
          <p:nvPr/>
        </p:nvPicPr>
        <p:blipFill>
          <a:blip r:embed="rId52"/>
          <a:srcRect t="29333" b="30081"/>
          <a:stretch/>
        </p:blipFill>
        <p:spPr>
          <a:xfrm>
            <a:off x="1497655" y="5982410"/>
            <a:ext cx="1560453" cy="633324"/>
          </a:xfrm>
          <a:prstGeom prst="rect">
            <a:avLst/>
          </a:prstGeom>
        </p:spPr>
      </p:pic>
      <p:pic>
        <p:nvPicPr>
          <p:cNvPr id="58" name="Picture 57" descr="A black text on a white background&#10;&#10;Description automatically generated">
            <a:extLst>
              <a:ext uri="{FF2B5EF4-FFF2-40B4-BE49-F238E27FC236}">
                <a16:creationId xmlns:a16="http://schemas.microsoft.com/office/drawing/2014/main" id="{FF3C5A1D-F79B-14A1-F3CF-A497B7BDED8B}"/>
              </a:ext>
            </a:extLst>
          </p:cNvPr>
          <p:cNvPicPr>
            <a:picLocks noChangeAspect="1"/>
          </p:cNvPicPr>
          <p:nvPr/>
        </p:nvPicPr>
        <p:blipFill>
          <a:blip r:embed="rId53"/>
          <a:stretch>
            <a:fillRect/>
          </a:stretch>
        </p:blipFill>
        <p:spPr>
          <a:xfrm>
            <a:off x="7297685" y="6162472"/>
            <a:ext cx="1590213" cy="340306"/>
          </a:xfrm>
          <a:prstGeom prst="rect">
            <a:avLst/>
          </a:prstGeom>
        </p:spPr>
      </p:pic>
      <p:pic>
        <p:nvPicPr>
          <p:cNvPr id="22" name="Picture 21" descr="A close-up of a logo&#10;&#10;Description automatically generated">
            <a:extLst>
              <a:ext uri="{FF2B5EF4-FFF2-40B4-BE49-F238E27FC236}">
                <a16:creationId xmlns:a16="http://schemas.microsoft.com/office/drawing/2014/main" id="{44F90FC8-5A1F-48D1-DC87-590E1C44B536}"/>
              </a:ext>
            </a:extLst>
          </p:cNvPr>
          <p:cNvPicPr>
            <a:picLocks noChangeAspect="1"/>
          </p:cNvPicPr>
          <p:nvPr/>
        </p:nvPicPr>
        <p:blipFill>
          <a:blip r:embed="rId54"/>
          <a:stretch>
            <a:fillRect/>
          </a:stretch>
        </p:blipFill>
        <p:spPr>
          <a:xfrm>
            <a:off x="7408" y="-2467"/>
            <a:ext cx="3470116" cy="912212"/>
          </a:xfrm>
          <a:prstGeom prst="rect">
            <a:avLst/>
          </a:prstGeom>
        </p:spPr>
      </p:pic>
    </p:spTree>
    <p:extLst>
      <p:ext uri="{BB962C8B-B14F-4D97-AF65-F5344CB8AC3E}">
        <p14:creationId xmlns:p14="http://schemas.microsoft.com/office/powerpoint/2010/main" val="4250279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F66EE5-2456-B6B4-0C3D-14B6616737B5}"/>
            </a:ext>
          </a:extLst>
        </p:cNvPr>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650F68D-8EBC-3A55-2500-55193F8E64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2F73F43-8EAE-2402-577B-89A6159CEEB2}"/>
              </a:ext>
            </a:extLst>
          </p:cNvPr>
          <p:cNvSpPr>
            <a:spLocks noGrp="1"/>
          </p:cNvSpPr>
          <p:nvPr>
            <p:ph type="title"/>
          </p:nvPr>
        </p:nvSpPr>
        <p:spPr>
          <a:xfrm>
            <a:off x="643467" y="816638"/>
            <a:ext cx="3367359" cy="5224724"/>
          </a:xfrm>
        </p:spPr>
        <p:txBody>
          <a:bodyPr anchor="ctr">
            <a:normAutofit/>
          </a:bodyPr>
          <a:lstStyle/>
          <a:p>
            <a:r>
              <a:rPr lang="en-GB" dirty="0"/>
              <a:t>Agenda</a:t>
            </a:r>
            <a:endParaRPr lang="en-GB"/>
          </a:p>
        </p:txBody>
      </p:sp>
      <p:sp>
        <p:nvSpPr>
          <p:cNvPr id="3" name="Content Placeholder 2">
            <a:extLst>
              <a:ext uri="{FF2B5EF4-FFF2-40B4-BE49-F238E27FC236}">
                <a16:creationId xmlns:a16="http://schemas.microsoft.com/office/drawing/2014/main" id="{FBB2A3FF-E2F6-9476-033C-68966C3BF7F3}"/>
              </a:ext>
            </a:extLst>
          </p:cNvPr>
          <p:cNvSpPr>
            <a:spLocks noGrp="1"/>
          </p:cNvSpPr>
          <p:nvPr>
            <p:ph idx="1"/>
          </p:nvPr>
        </p:nvSpPr>
        <p:spPr>
          <a:xfrm>
            <a:off x="4654295" y="816638"/>
            <a:ext cx="4619706" cy="5224724"/>
          </a:xfrm>
        </p:spPr>
        <p:txBody>
          <a:bodyPr anchor="ctr">
            <a:normAutofit/>
          </a:bodyPr>
          <a:lstStyle/>
          <a:p>
            <a:pPr>
              <a:buFont typeface="+mj-lt"/>
              <a:buAutoNum type="arabicPeriod"/>
            </a:pPr>
            <a:r>
              <a:rPr lang="en-GB" dirty="0"/>
              <a:t>Welcome, introductions and apologies</a:t>
            </a:r>
          </a:p>
          <a:p>
            <a:pPr>
              <a:buFont typeface="+mj-lt"/>
              <a:buAutoNum type="arabicPeriod"/>
            </a:pPr>
            <a:r>
              <a:rPr lang="en-GB" dirty="0">
                <a:highlight>
                  <a:srgbClr val="FFFF00"/>
                </a:highlight>
              </a:rPr>
              <a:t>Minutes of the last meeting – </a:t>
            </a:r>
            <a:br>
              <a:rPr lang="en-GB" dirty="0">
                <a:highlight>
                  <a:srgbClr val="FFFF00"/>
                </a:highlight>
              </a:rPr>
            </a:br>
            <a:r>
              <a:rPr lang="en-GB" dirty="0">
                <a:highlight>
                  <a:srgbClr val="FFFF00"/>
                </a:highlight>
              </a:rPr>
              <a:t>2 November 2023</a:t>
            </a:r>
          </a:p>
          <a:p>
            <a:pPr>
              <a:buFont typeface="+mj-lt"/>
              <a:buAutoNum type="arabicPeriod"/>
            </a:pPr>
            <a:r>
              <a:rPr lang="en-GB" dirty="0"/>
              <a:t>Review of the Year: Aug 2023 – July 2024</a:t>
            </a:r>
          </a:p>
          <a:p>
            <a:pPr>
              <a:buFont typeface="+mj-lt"/>
              <a:buAutoNum type="arabicPeriod"/>
            </a:pPr>
            <a:r>
              <a:rPr lang="en-GB" dirty="0"/>
              <a:t>Budget Report 2023/4</a:t>
            </a:r>
          </a:p>
          <a:p>
            <a:pPr>
              <a:buFont typeface="+mj-lt"/>
              <a:buAutoNum type="arabicPeriod"/>
            </a:pPr>
            <a:r>
              <a:rPr lang="en-GB" dirty="0"/>
              <a:t>Report back from Values &amp; Principles Board</a:t>
            </a:r>
          </a:p>
          <a:p>
            <a:pPr>
              <a:buFont typeface="+mj-lt"/>
              <a:buAutoNum type="arabicPeriod"/>
            </a:pPr>
            <a:r>
              <a:rPr lang="en-GB" dirty="0"/>
              <a:t>Care Leaver Protected Characteristic</a:t>
            </a:r>
          </a:p>
          <a:p>
            <a:pPr>
              <a:buFont typeface="+mj-lt"/>
              <a:buAutoNum type="arabicPeriod"/>
            </a:pPr>
            <a:r>
              <a:rPr lang="en-GB" dirty="0"/>
              <a:t>Launch of 2025 funding round</a:t>
            </a:r>
          </a:p>
          <a:p>
            <a:pPr>
              <a:buFont typeface="+mj-lt"/>
              <a:buAutoNum type="arabicPeriod"/>
            </a:pPr>
            <a:r>
              <a:rPr lang="en-GB" dirty="0"/>
              <a:t>Policy Lab Report Launch</a:t>
            </a:r>
          </a:p>
          <a:p>
            <a:pPr lvl="1"/>
            <a:r>
              <a:rPr lang="en-GB" dirty="0"/>
              <a:t>Tackling the Barriers to Developing the Coop Economy</a:t>
            </a:r>
          </a:p>
          <a:p>
            <a:pPr>
              <a:buFont typeface="+mj-lt"/>
              <a:buAutoNum type="arabicPeriod"/>
            </a:pPr>
            <a:r>
              <a:rPr lang="en-GB" dirty="0"/>
              <a:t>Any Other Urgent Business</a:t>
            </a:r>
          </a:p>
          <a:p>
            <a:endParaRPr lang="en-GB" dirty="0"/>
          </a:p>
        </p:txBody>
      </p:sp>
    </p:spTree>
    <p:extLst>
      <p:ext uri="{BB962C8B-B14F-4D97-AF65-F5344CB8AC3E}">
        <p14:creationId xmlns:p14="http://schemas.microsoft.com/office/powerpoint/2010/main" val="4047074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988C17-616E-374E-A87C-B15428BDCA8D}"/>
            </a:ext>
          </a:extLst>
        </p:cNvPr>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452AE9A2-7904-6DE6-3026-A84E4BD538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66B51E2-6005-D801-F802-16C4210B0E5E}"/>
              </a:ext>
            </a:extLst>
          </p:cNvPr>
          <p:cNvSpPr>
            <a:spLocks noGrp="1"/>
          </p:cNvSpPr>
          <p:nvPr>
            <p:ph type="title"/>
          </p:nvPr>
        </p:nvSpPr>
        <p:spPr>
          <a:xfrm>
            <a:off x="643467" y="816638"/>
            <a:ext cx="3367359" cy="5224724"/>
          </a:xfrm>
        </p:spPr>
        <p:txBody>
          <a:bodyPr anchor="ctr">
            <a:normAutofit/>
          </a:bodyPr>
          <a:lstStyle/>
          <a:p>
            <a:r>
              <a:rPr lang="en-GB" dirty="0"/>
              <a:t>Agenda</a:t>
            </a:r>
            <a:endParaRPr lang="en-GB"/>
          </a:p>
        </p:txBody>
      </p:sp>
      <p:sp>
        <p:nvSpPr>
          <p:cNvPr id="3" name="Content Placeholder 2">
            <a:extLst>
              <a:ext uri="{FF2B5EF4-FFF2-40B4-BE49-F238E27FC236}">
                <a16:creationId xmlns:a16="http://schemas.microsoft.com/office/drawing/2014/main" id="{4D118266-F024-A52C-16AC-C095CF694ECE}"/>
              </a:ext>
            </a:extLst>
          </p:cNvPr>
          <p:cNvSpPr>
            <a:spLocks noGrp="1"/>
          </p:cNvSpPr>
          <p:nvPr>
            <p:ph idx="1"/>
          </p:nvPr>
        </p:nvSpPr>
        <p:spPr>
          <a:xfrm>
            <a:off x="4654295" y="816638"/>
            <a:ext cx="4619706" cy="5224724"/>
          </a:xfrm>
        </p:spPr>
        <p:txBody>
          <a:bodyPr anchor="ctr">
            <a:normAutofit/>
          </a:bodyPr>
          <a:lstStyle/>
          <a:p>
            <a:pPr>
              <a:buFont typeface="+mj-lt"/>
              <a:buAutoNum type="arabicPeriod"/>
            </a:pPr>
            <a:r>
              <a:rPr lang="en-GB" dirty="0"/>
              <a:t>Welcome, introductions and apologies</a:t>
            </a:r>
          </a:p>
          <a:p>
            <a:pPr>
              <a:buFont typeface="+mj-lt"/>
              <a:buAutoNum type="arabicPeriod"/>
            </a:pPr>
            <a:r>
              <a:rPr lang="en-GB" dirty="0"/>
              <a:t>Minutes of the last meeting – </a:t>
            </a:r>
            <a:br>
              <a:rPr lang="en-GB" dirty="0"/>
            </a:br>
            <a:r>
              <a:rPr lang="en-GB" dirty="0"/>
              <a:t>2 November 2023</a:t>
            </a:r>
          </a:p>
          <a:p>
            <a:pPr>
              <a:buFont typeface="+mj-lt"/>
              <a:buAutoNum type="arabicPeriod"/>
            </a:pPr>
            <a:r>
              <a:rPr lang="en-GB" dirty="0">
                <a:highlight>
                  <a:srgbClr val="FFFF00"/>
                </a:highlight>
              </a:rPr>
              <a:t>Review of the Year: Aug 2023 – July 2024</a:t>
            </a:r>
          </a:p>
          <a:p>
            <a:pPr>
              <a:buFont typeface="+mj-lt"/>
              <a:buAutoNum type="arabicPeriod"/>
            </a:pPr>
            <a:r>
              <a:rPr lang="en-GB" dirty="0"/>
              <a:t>Budget Report 2023/4</a:t>
            </a:r>
          </a:p>
          <a:p>
            <a:pPr>
              <a:buFont typeface="+mj-lt"/>
              <a:buAutoNum type="arabicPeriod"/>
            </a:pPr>
            <a:r>
              <a:rPr lang="en-GB" dirty="0"/>
              <a:t>Report back from Values &amp; Principles Board</a:t>
            </a:r>
          </a:p>
          <a:p>
            <a:pPr>
              <a:buFont typeface="+mj-lt"/>
              <a:buAutoNum type="arabicPeriod"/>
            </a:pPr>
            <a:r>
              <a:rPr lang="en-GB" dirty="0"/>
              <a:t>Care Leaver Protected Characteristic</a:t>
            </a:r>
          </a:p>
          <a:p>
            <a:pPr>
              <a:buFont typeface="+mj-lt"/>
              <a:buAutoNum type="arabicPeriod"/>
            </a:pPr>
            <a:r>
              <a:rPr lang="en-GB" dirty="0"/>
              <a:t>Launch of 2025 funding round</a:t>
            </a:r>
          </a:p>
          <a:p>
            <a:pPr>
              <a:buFont typeface="+mj-lt"/>
              <a:buAutoNum type="arabicPeriod"/>
            </a:pPr>
            <a:r>
              <a:rPr lang="en-GB" dirty="0"/>
              <a:t>Policy Lab Report Launch</a:t>
            </a:r>
          </a:p>
          <a:p>
            <a:pPr lvl="1"/>
            <a:r>
              <a:rPr lang="en-GB" dirty="0"/>
              <a:t>Tackling the Barriers to Developing the Coop Economy</a:t>
            </a:r>
          </a:p>
          <a:p>
            <a:pPr>
              <a:buFont typeface="+mj-lt"/>
              <a:buAutoNum type="arabicPeriod"/>
            </a:pPr>
            <a:r>
              <a:rPr lang="en-GB" dirty="0"/>
              <a:t>Any Other Urgent Business</a:t>
            </a:r>
          </a:p>
          <a:p>
            <a:endParaRPr lang="en-GB" dirty="0"/>
          </a:p>
        </p:txBody>
      </p:sp>
    </p:spTree>
    <p:extLst>
      <p:ext uri="{BB962C8B-B14F-4D97-AF65-F5344CB8AC3E}">
        <p14:creationId xmlns:p14="http://schemas.microsoft.com/office/powerpoint/2010/main" val="1319268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21331AC4-B1A0-4627-B7C9-95A05C6CD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5E4D8A22-46CE-4EBE-8DBD-AB4CF6E9BF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57" name="Freeform 5">
              <a:extLst>
                <a:ext uri="{FF2B5EF4-FFF2-40B4-BE49-F238E27FC236}">
                  <a16:creationId xmlns:a16="http://schemas.microsoft.com/office/drawing/2014/main" id="{1479A08C-A93A-45DC-AEF7-63855A74C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6">
              <a:extLst>
                <a:ext uri="{FF2B5EF4-FFF2-40B4-BE49-F238E27FC236}">
                  <a16:creationId xmlns:a16="http://schemas.microsoft.com/office/drawing/2014/main" id="{8542C76B-30E9-465B-8849-FB9354BED1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7">
              <a:extLst>
                <a:ext uri="{FF2B5EF4-FFF2-40B4-BE49-F238E27FC236}">
                  <a16:creationId xmlns:a16="http://schemas.microsoft.com/office/drawing/2014/main" id="{0EB6D4E8-9B0E-424A-804B-06065EA877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8">
              <a:extLst>
                <a:ext uri="{FF2B5EF4-FFF2-40B4-BE49-F238E27FC236}">
                  <a16:creationId xmlns:a16="http://schemas.microsoft.com/office/drawing/2014/main" id="{0CDEFB8B-F4EC-4591-9608-132B08EDC5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9">
              <a:extLst>
                <a:ext uri="{FF2B5EF4-FFF2-40B4-BE49-F238E27FC236}">
                  <a16:creationId xmlns:a16="http://schemas.microsoft.com/office/drawing/2014/main" id="{80D92B71-BB0A-4E5C-BF79-E27228D150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10">
              <a:extLst>
                <a:ext uri="{FF2B5EF4-FFF2-40B4-BE49-F238E27FC236}">
                  <a16:creationId xmlns:a16="http://schemas.microsoft.com/office/drawing/2014/main" id="{B9113154-4CBD-4CD6-BAB5-FFEA2724C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11">
              <a:extLst>
                <a:ext uri="{FF2B5EF4-FFF2-40B4-BE49-F238E27FC236}">
                  <a16:creationId xmlns:a16="http://schemas.microsoft.com/office/drawing/2014/main" id="{4EEC5A2D-013C-41E8-8A01-28A1C62E93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Freeform 12">
              <a:extLst>
                <a:ext uri="{FF2B5EF4-FFF2-40B4-BE49-F238E27FC236}">
                  <a16:creationId xmlns:a16="http://schemas.microsoft.com/office/drawing/2014/main" id="{95408E9F-8928-45F7-9D18-800C5A9F82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13">
              <a:extLst>
                <a:ext uri="{FF2B5EF4-FFF2-40B4-BE49-F238E27FC236}">
                  <a16:creationId xmlns:a16="http://schemas.microsoft.com/office/drawing/2014/main" id="{752ABBED-5F8C-47E4-A11E-69BB0E5121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Freeform 14">
              <a:extLst>
                <a:ext uri="{FF2B5EF4-FFF2-40B4-BE49-F238E27FC236}">
                  <a16:creationId xmlns:a16="http://schemas.microsoft.com/office/drawing/2014/main" id="{048EEA6B-C380-4396-B922-4DB7DBCB36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Freeform 15">
              <a:extLst>
                <a:ext uri="{FF2B5EF4-FFF2-40B4-BE49-F238E27FC236}">
                  <a16:creationId xmlns:a16="http://schemas.microsoft.com/office/drawing/2014/main" id="{1D1A353F-36F1-4BA2-904D-D90FA1338A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Freeform 16">
              <a:extLst>
                <a:ext uri="{FF2B5EF4-FFF2-40B4-BE49-F238E27FC236}">
                  <a16:creationId xmlns:a16="http://schemas.microsoft.com/office/drawing/2014/main" id="{860AA00A-0E51-41CC-A952-1E13D75847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Freeform 17">
              <a:extLst>
                <a:ext uri="{FF2B5EF4-FFF2-40B4-BE49-F238E27FC236}">
                  <a16:creationId xmlns:a16="http://schemas.microsoft.com/office/drawing/2014/main" id="{2DC0BA30-2C7D-46B2-B808-831FEBE20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Freeform 18">
              <a:extLst>
                <a:ext uri="{FF2B5EF4-FFF2-40B4-BE49-F238E27FC236}">
                  <a16:creationId xmlns:a16="http://schemas.microsoft.com/office/drawing/2014/main" id="{08BEC50E-A9C1-4E74-ABE2-B205E476C0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Freeform 19">
              <a:extLst>
                <a:ext uri="{FF2B5EF4-FFF2-40B4-BE49-F238E27FC236}">
                  <a16:creationId xmlns:a16="http://schemas.microsoft.com/office/drawing/2014/main" id="{58459F76-F434-4BDB-B86C-5969972934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Freeform 20">
              <a:extLst>
                <a:ext uri="{FF2B5EF4-FFF2-40B4-BE49-F238E27FC236}">
                  <a16:creationId xmlns:a16="http://schemas.microsoft.com/office/drawing/2014/main" id="{27FE7C25-5F4B-47CF-8BD6-0110165657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Freeform 21">
              <a:extLst>
                <a:ext uri="{FF2B5EF4-FFF2-40B4-BE49-F238E27FC236}">
                  <a16:creationId xmlns:a16="http://schemas.microsoft.com/office/drawing/2014/main" id="{44B031CB-48DB-4D21-94A5-D142A268C3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Freeform 22">
              <a:extLst>
                <a:ext uri="{FF2B5EF4-FFF2-40B4-BE49-F238E27FC236}">
                  <a16:creationId xmlns:a16="http://schemas.microsoft.com/office/drawing/2014/main" id="{21F60125-8FB9-4362-AE52-574C6A8E4B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Freeform 23">
              <a:extLst>
                <a:ext uri="{FF2B5EF4-FFF2-40B4-BE49-F238E27FC236}">
                  <a16:creationId xmlns:a16="http://schemas.microsoft.com/office/drawing/2014/main" id="{83863DF3-81E1-4B27-AA1F-51A1D9194D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Freeform 24">
              <a:extLst>
                <a:ext uri="{FF2B5EF4-FFF2-40B4-BE49-F238E27FC236}">
                  <a16:creationId xmlns:a16="http://schemas.microsoft.com/office/drawing/2014/main" id="{1E9F0B37-792A-4120-8BB7-26EFAA9DAE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25">
              <a:extLst>
                <a:ext uri="{FF2B5EF4-FFF2-40B4-BE49-F238E27FC236}">
                  <a16:creationId xmlns:a16="http://schemas.microsoft.com/office/drawing/2014/main" id="{51DB02BB-7093-4681-BBA3-7C4316C1B9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33D86921-4CF1-4A63-8B85-D03BB73859BA}"/>
              </a:ext>
            </a:extLst>
          </p:cNvPr>
          <p:cNvSpPr>
            <a:spLocks noGrp="1"/>
          </p:cNvSpPr>
          <p:nvPr>
            <p:ph type="title"/>
          </p:nvPr>
        </p:nvSpPr>
        <p:spPr>
          <a:xfrm>
            <a:off x="1759287" y="798881"/>
            <a:ext cx="8673427" cy="1048945"/>
          </a:xfrm>
        </p:spPr>
        <p:txBody>
          <a:bodyPr>
            <a:normAutofit/>
          </a:bodyPr>
          <a:lstStyle/>
          <a:p>
            <a:r>
              <a:rPr lang="en-GB">
                <a:solidFill>
                  <a:schemeClr val="tx1"/>
                </a:solidFill>
              </a:rPr>
              <a:t>Highlights from 2023-4</a:t>
            </a:r>
          </a:p>
        </p:txBody>
      </p:sp>
      <p:graphicFrame>
        <p:nvGraphicFramePr>
          <p:cNvPr id="50" name="Content Placeholder 2">
            <a:extLst>
              <a:ext uri="{FF2B5EF4-FFF2-40B4-BE49-F238E27FC236}">
                <a16:creationId xmlns:a16="http://schemas.microsoft.com/office/drawing/2014/main" id="{2A193A12-D83E-CB50-6F9C-D96360864B82}"/>
              </a:ext>
            </a:extLst>
          </p:cNvPr>
          <p:cNvGraphicFramePr>
            <a:graphicFrameLocks noGrp="1"/>
          </p:cNvGraphicFramePr>
          <p:nvPr>
            <p:ph idx="1"/>
            <p:extLst>
              <p:ext uri="{D42A27DB-BD31-4B8C-83A1-F6EECF244321}">
                <p14:modId xmlns:p14="http://schemas.microsoft.com/office/powerpoint/2010/main" val="2241312369"/>
              </p:ext>
            </p:extLst>
          </p:nvPr>
        </p:nvGraphicFramePr>
        <p:xfrm>
          <a:off x="807722" y="1990976"/>
          <a:ext cx="10576558" cy="4175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953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877396-0958-0340-3780-39ECCCE1E449}"/>
              </a:ext>
            </a:extLst>
          </p:cNvPr>
          <p:cNvSpPr txBox="1"/>
          <p:nvPr/>
        </p:nvSpPr>
        <p:spPr>
          <a:xfrm>
            <a:off x="1759287" y="798881"/>
            <a:ext cx="8673427" cy="1048945"/>
          </a:xfrm>
          <a:prstGeom prst="rect">
            <a:avLst/>
          </a:prstGeom>
        </p:spPr>
        <p:txBody>
          <a:bodyPr vert="horz" lIns="228600" tIns="228600" rIns="228600" bIns="228600" rtlCol="0" anchor="ctr">
            <a:normAutofit/>
          </a:bodyPr>
          <a:lstStyle/>
          <a:p>
            <a:pPr marL="0" marR="0" lvl="0" indent="0" algn="ctr" defTabSz="914400" rtl="0" eaLnBrk="1" fontAlgn="auto" latinLnBrk="0" hangingPunct="1">
              <a:lnSpc>
                <a:spcPct val="85000"/>
              </a:lnSpc>
              <a:spcBef>
                <a:spcPct val="0"/>
              </a:spcBef>
              <a:spcAft>
                <a:spcPts val="600"/>
              </a:spcAft>
              <a:buClrTx/>
              <a:buSzTx/>
              <a:buFontTx/>
              <a:buNone/>
              <a:tabLst/>
              <a:defRPr/>
            </a:pPr>
            <a:r>
              <a:rPr kumimoji="0" lang="en-US" sz="4000" b="0" i="0" u="none" strike="noStrike" kern="1200" cap="none" spc="-150" normalizeH="0" baseline="0" noProof="0" dirty="0">
                <a:ln>
                  <a:noFill/>
                </a:ln>
                <a:solidFill>
                  <a:prstClr val="black"/>
                </a:solidFill>
                <a:effectLst/>
                <a:uLnTx/>
                <a:uFillTx/>
                <a:latin typeface="Calibri Light" panose="020F0302020204030204"/>
                <a:ea typeface="+mn-ea"/>
                <a:cs typeface="+mn-cs"/>
              </a:rPr>
              <a:t>2024 Event Calendar</a:t>
            </a:r>
          </a:p>
        </p:txBody>
      </p:sp>
      <p:graphicFrame>
        <p:nvGraphicFramePr>
          <p:cNvPr id="62" name="TextBox 2">
            <a:extLst>
              <a:ext uri="{FF2B5EF4-FFF2-40B4-BE49-F238E27FC236}">
                <a16:creationId xmlns:a16="http://schemas.microsoft.com/office/drawing/2014/main" id="{B4E80490-63E8-6C6E-D0B3-757986F41227}"/>
              </a:ext>
            </a:extLst>
          </p:cNvPr>
          <p:cNvGraphicFramePr/>
          <p:nvPr/>
        </p:nvGraphicFramePr>
        <p:xfrm>
          <a:off x="807722" y="1990976"/>
          <a:ext cx="10576558" cy="4175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6084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21">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B84AEC74-2AA9-4FB8-A553-0FB9112D674B}"/>
              </a:ext>
            </a:extLst>
          </p:cNvPr>
          <p:cNvPicPr>
            <a:picLocks noChangeAspect="1"/>
          </p:cNvPicPr>
          <p:nvPr/>
        </p:nvPicPr>
        <p:blipFill rotWithShape="1">
          <a:blip r:embed="rId2">
            <a:alphaModFix amt="40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96F01C6E-B143-9B4A-8DB2-4E97013A79EA}"/>
              </a:ext>
            </a:extLst>
          </p:cNvPr>
          <p:cNvSpPr>
            <a:spLocks noGrp="1"/>
          </p:cNvSpPr>
          <p:nvPr>
            <p:ph type="title"/>
          </p:nvPr>
        </p:nvSpPr>
        <p:spPr>
          <a:xfrm>
            <a:off x="838200" y="365125"/>
            <a:ext cx="10515600" cy="1325563"/>
          </a:xfrm>
        </p:spPr>
        <p:txBody>
          <a:bodyPr>
            <a:normAutofit/>
          </a:bodyPr>
          <a:lstStyle/>
          <a:p>
            <a:r>
              <a:rPr lang="en-US" sz="5400">
                <a:solidFill>
                  <a:srgbClr val="FFFFFF"/>
                </a:solidFill>
              </a:rPr>
              <a:t>What you can do as a council</a:t>
            </a:r>
          </a:p>
        </p:txBody>
      </p:sp>
      <p:sp>
        <p:nvSpPr>
          <p:cNvPr id="20"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2" name="Content Placeholder 2">
            <a:extLst>
              <a:ext uri="{FF2B5EF4-FFF2-40B4-BE49-F238E27FC236}">
                <a16:creationId xmlns:a16="http://schemas.microsoft.com/office/drawing/2014/main" id="{08DC30F1-4D54-41BB-8E8C-E1E681A78BBC}"/>
              </a:ext>
            </a:extLst>
          </p:cNvPr>
          <p:cNvGraphicFramePr>
            <a:graphicFrameLocks noGrp="1"/>
          </p:cNvGraphicFramePr>
          <p:nvPr>
            <p:ph idx="1"/>
          </p:nvPr>
        </p:nvGraphicFramePr>
        <p:xfrm>
          <a:off x="838200" y="2004446"/>
          <a:ext cx="10515600" cy="4176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460797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334BA9D-0D7A-7141-AEBA-78877CC48833}"/>
              </a:ext>
            </a:extLst>
          </p:cNvPr>
          <p:cNvSpPr>
            <a:spLocks noGrp="1"/>
          </p:cNvSpPr>
          <p:nvPr>
            <p:ph type="title"/>
          </p:nvPr>
        </p:nvSpPr>
        <p:spPr>
          <a:xfrm>
            <a:off x="838200" y="365125"/>
            <a:ext cx="10515600" cy="1325563"/>
          </a:xfrm>
        </p:spPr>
        <p:txBody>
          <a:bodyPr>
            <a:normAutofit/>
          </a:bodyPr>
          <a:lstStyle/>
          <a:p>
            <a:r>
              <a:rPr lang="en-US" sz="5400"/>
              <a:t>community wealth building</a:t>
            </a:r>
          </a:p>
        </p:txBody>
      </p:sp>
      <p:sp>
        <p:nvSpPr>
          <p:cNvPr id="3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9BF7B12-8C90-734D-BC68-F5BE64F903D8}"/>
              </a:ext>
            </a:extLst>
          </p:cNvPr>
          <p:cNvSpPr>
            <a:spLocks noGrp="1"/>
          </p:cNvSpPr>
          <p:nvPr>
            <p:ph idx="1"/>
          </p:nvPr>
        </p:nvSpPr>
        <p:spPr>
          <a:xfrm>
            <a:off x="838200" y="1929384"/>
            <a:ext cx="10515600" cy="4251960"/>
          </a:xfrm>
        </p:spPr>
        <p:txBody>
          <a:bodyPr>
            <a:normAutofit/>
          </a:bodyPr>
          <a:lstStyle/>
          <a:p>
            <a:r>
              <a:rPr lang="en-US" sz="2200"/>
              <a:t>Promote a progressive procurement policy</a:t>
            </a:r>
          </a:p>
          <a:p>
            <a:r>
              <a:rPr lang="en-US" sz="2200"/>
              <a:t>Support the creation of a regional mutual/community bank by investing</a:t>
            </a:r>
          </a:p>
          <a:p>
            <a:r>
              <a:rPr lang="en-US" sz="2200"/>
              <a:t>Work with local anchor institutions to buy and recruit local</a:t>
            </a:r>
          </a:p>
          <a:p>
            <a:r>
              <a:rPr lang="en-US" sz="2200"/>
              <a:t>Regulate rent and rates for ‘local’ businesses in council-owned property</a:t>
            </a:r>
          </a:p>
          <a:p>
            <a:r>
              <a:rPr lang="en-US" sz="2200"/>
              <a:t>Offer business rate rebates for those businesses that become Living Wage Accredited</a:t>
            </a:r>
          </a:p>
          <a:p>
            <a:r>
              <a:rPr lang="en-US" sz="2200"/>
              <a:t>Champion Local Employment schemes</a:t>
            </a:r>
          </a:p>
          <a:p>
            <a:r>
              <a:rPr lang="en-US" sz="2200"/>
              <a:t>Have insourcing Council Services as an objective</a:t>
            </a:r>
          </a:p>
        </p:txBody>
      </p:sp>
    </p:spTree>
    <p:extLst>
      <p:ext uri="{BB962C8B-B14F-4D97-AF65-F5344CB8AC3E}">
        <p14:creationId xmlns:p14="http://schemas.microsoft.com/office/powerpoint/2010/main" val="1400614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70BEAFD-B6F4-CA40-982B-97CBE1003617}"/>
              </a:ext>
            </a:extLst>
          </p:cNvPr>
          <p:cNvSpPr>
            <a:spLocks noGrp="1"/>
          </p:cNvSpPr>
          <p:nvPr>
            <p:ph type="title"/>
          </p:nvPr>
        </p:nvSpPr>
        <p:spPr>
          <a:xfrm>
            <a:off x="841248" y="548640"/>
            <a:ext cx="3600860" cy="5431536"/>
          </a:xfrm>
        </p:spPr>
        <p:txBody>
          <a:bodyPr>
            <a:normAutofit/>
          </a:bodyPr>
          <a:lstStyle/>
          <a:p>
            <a:r>
              <a:rPr lang="en-US" sz="5000"/>
              <a:t>cooperative placemaking</a:t>
            </a:r>
          </a:p>
        </p:txBody>
      </p:sp>
      <p:sp>
        <p:nvSpPr>
          <p:cNvPr id="2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5C1F8B-CA9B-404F-8478-B178FD2EE69D}"/>
              </a:ext>
            </a:extLst>
          </p:cNvPr>
          <p:cNvSpPr>
            <a:spLocks noGrp="1"/>
          </p:cNvSpPr>
          <p:nvPr>
            <p:ph idx="1"/>
          </p:nvPr>
        </p:nvSpPr>
        <p:spPr>
          <a:xfrm>
            <a:off x="5126418" y="552091"/>
            <a:ext cx="6224335" cy="5431536"/>
          </a:xfrm>
        </p:spPr>
        <p:txBody>
          <a:bodyPr anchor="ctr">
            <a:normAutofit/>
          </a:bodyPr>
          <a:lstStyle/>
          <a:p>
            <a:r>
              <a:rPr lang="en-US" sz="2200"/>
              <a:t>Develop a cooperative development strategy</a:t>
            </a:r>
          </a:p>
          <a:p>
            <a:r>
              <a:rPr lang="en-US" sz="2200"/>
              <a:t>Establish a cooperative development network</a:t>
            </a:r>
          </a:p>
          <a:p>
            <a:r>
              <a:rPr lang="en-US" sz="2200"/>
              <a:t>Commit to community engagement in local decision making including participatory budgeting</a:t>
            </a:r>
          </a:p>
          <a:p>
            <a:r>
              <a:rPr lang="en-US" sz="2200"/>
              <a:t>Invest in local community production, particularly those focusing on community energy to tackle the climate emergency</a:t>
            </a:r>
          </a:p>
          <a:p>
            <a:r>
              <a:rPr lang="en-US" sz="2200"/>
              <a:t>Promote the circular economy</a:t>
            </a:r>
          </a:p>
          <a:p>
            <a:r>
              <a:rPr lang="en-US" sz="2200"/>
              <a:t>Support local enterprises to convert into coops/worker coops</a:t>
            </a:r>
          </a:p>
          <a:p>
            <a:r>
              <a:rPr lang="en-US" sz="2200"/>
              <a:t>Have an Asset Transfer policy to manage land and assets which support Community Land Trusts</a:t>
            </a:r>
          </a:p>
        </p:txBody>
      </p:sp>
    </p:spTree>
    <p:extLst>
      <p:ext uri="{BB962C8B-B14F-4D97-AF65-F5344CB8AC3E}">
        <p14:creationId xmlns:p14="http://schemas.microsoft.com/office/powerpoint/2010/main" val="2325008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logos on a website&#10;&#10;Description automatically generated">
            <a:extLst>
              <a:ext uri="{FF2B5EF4-FFF2-40B4-BE49-F238E27FC236}">
                <a16:creationId xmlns:a16="http://schemas.microsoft.com/office/drawing/2014/main" id="{0C858C59-379C-ECB5-B246-C961BCFD8074}"/>
              </a:ext>
            </a:extLst>
          </p:cNvPr>
          <p:cNvPicPr>
            <a:picLocks noChangeAspect="1"/>
          </p:cNvPicPr>
          <p:nvPr/>
        </p:nvPicPr>
        <p:blipFill>
          <a:blip r:embed="rId2">
            <a:extLst>
              <a:ext uri="{28A0092B-C50C-407E-A947-70E740481C1C}">
                <a14:useLocalDpi xmlns:a14="http://schemas.microsoft.com/office/drawing/2010/main" val="0"/>
              </a:ext>
            </a:extLst>
          </a:blip>
          <a:srcRect b="33876"/>
          <a:stretch/>
        </p:blipFill>
        <p:spPr>
          <a:xfrm>
            <a:off x="0" y="1432561"/>
            <a:ext cx="12192000" cy="4169664"/>
          </a:xfrm>
          <a:prstGeom prst="rect">
            <a:avLst/>
          </a:prstGeom>
        </p:spPr>
      </p:pic>
    </p:spTree>
    <p:extLst>
      <p:ext uri="{BB962C8B-B14F-4D97-AF65-F5344CB8AC3E}">
        <p14:creationId xmlns:p14="http://schemas.microsoft.com/office/powerpoint/2010/main" val="2183012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32B87-0F88-B349-9183-40C136DF3DCE}"/>
              </a:ext>
            </a:extLst>
          </p:cNvPr>
          <p:cNvSpPr>
            <a:spLocks noGrp="1"/>
          </p:cNvSpPr>
          <p:nvPr>
            <p:ph type="title"/>
          </p:nvPr>
        </p:nvSpPr>
        <p:spPr>
          <a:xfrm>
            <a:off x="838200" y="556995"/>
            <a:ext cx="10515600" cy="1133693"/>
          </a:xfrm>
        </p:spPr>
        <p:txBody>
          <a:bodyPr>
            <a:normAutofit/>
          </a:bodyPr>
          <a:lstStyle/>
          <a:p>
            <a:r>
              <a:rPr lang="en-US" sz="5200" dirty="0"/>
              <a:t>Active Policy Labs</a:t>
            </a:r>
          </a:p>
        </p:txBody>
      </p:sp>
      <p:graphicFrame>
        <p:nvGraphicFramePr>
          <p:cNvPr id="5" name="Content Placeholder 2">
            <a:extLst>
              <a:ext uri="{FF2B5EF4-FFF2-40B4-BE49-F238E27FC236}">
                <a16:creationId xmlns:a16="http://schemas.microsoft.com/office/drawing/2014/main" id="{DE499EAE-A80A-784F-731F-013C205A6971}"/>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1547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3AFCF-A311-759C-5FFF-8206B07E8B8D}"/>
              </a:ext>
            </a:extLst>
          </p:cNvPr>
          <p:cNvSpPr>
            <a:spLocks noGrp="1"/>
          </p:cNvSpPr>
          <p:nvPr>
            <p:ph type="title"/>
          </p:nvPr>
        </p:nvSpPr>
        <p:spPr/>
        <p:txBody>
          <a:bodyPr/>
          <a:lstStyle/>
          <a:p>
            <a:r>
              <a:rPr lang="en-US"/>
              <a:t>Policy Prototypes 2023</a:t>
            </a:r>
            <a:endParaRPr lang="en-US" dirty="0"/>
          </a:p>
        </p:txBody>
      </p:sp>
      <p:graphicFrame>
        <p:nvGraphicFramePr>
          <p:cNvPr id="5" name="Content Placeholder 2">
            <a:extLst>
              <a:ext uri="{FF2B5EF4-FFF2-40B4-BE49-F238E27FC236}">
                <a16:creationId xmlns:a16="http://schemas.microsoft.com/office/drawing/2014/main" id="{3DAB871A-E361-C2B0-739F-249193176D56}"/>
              </a:ext>
            </a:extLst>
          </p:cNvPr>
          <p:cNvGraphicFramePr>
            <a:graphicFrameLocks noGrp="1"/>
          </p:cNvGraphicFramePr>
          <p:nvPr>
            <p:ph idx="1"/>
            <p:extLst>
              <p:ext uri="{D42A27DB-BD31-4B8C-83A1-F6EECF244321}">
                <p14:modId xmlns:p14="http://schemas.microsoft.com/office/powerpoint/2010/main" val="259031335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3930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21331AC4-B1A0-4627-B7C9-95A05C6CD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90552"/>
            <a:ext cx="12191695" cy="6276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8475"/>
            <a:endParaRPr lang="en-US" sz="1648">
              <a:solidFill>
                <a:prstClr val="white"/>
              </a:solidFill>
              <a:latin typeface="Rockwell" panose="02060603020205020403"/>
            </a:endParaRPr>
          </a:p>
        </p:txBody>
      </p:sp>
      <p:grpSp>
        <p:nvGrpSpPr>
          <p:cNvPr id="140" name="Group 139">
            <a:extLst>
              <a:ext uri="{FF2B5EF4-FFF2-40B4-BE49-F238E27FC236}">
                <a16:creationId xmlns:a16="http://schemas.microsoft.com/office/drawing/2014/main" id="{5E4D8A22-46CE-4EBE-8DBD-AB4CF6E9BF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1" y="290552"/>
            <a:ext cx="12584112" cy="6272538"/>
            <a:chOff x="-417513" y="0"/>
            <a:chExt cx="12584114" cy="6853238"/>
          </a:xfrm>
        </p:grpSpPr>
        <p:sp>
          <p:nvSpPr>
            <p:cNvPr id="141" name="Freeform 5">
              <a:extLst>
                <a:ext uri="{FF2B5EF4-FFF2-40B4-BE49-F238E27FC236}">
                  <a16:creationId xmlns:a16="http://schemas.microsoft.com/office/drawing/2014/main" id="{1479A08C-A93A-45DC-AEF7-63855A74C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42" name="Freeform 6">
              <a:extLst>
                <a:ext uri="{FF2B5EF4-FFF2-40B4-BE49-F238E27FC236}">
                  <a16:creationId xmlns:a16="http://schemas.microsoft.com/office/drawing/2014/main" id="{8542C76B-30E9-465B-8849-FB9354BED1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43" name="Freeform 7">
              <a:extLst>
                <a:ext uri="{FF2B5EF4-FFF2-40B4-BE49-F238E27FC236}">
                  <a16:creationId xmlns:a16="http://schemas.microsoft.com/office/drawing/2014/main" id="{0EB6D4E8-9B0E-424A-804B-06065EA877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44" name="Freeform 8">
              <a:extLst>
                <a:ext uri="{FF2B5EF4-FFF2-40B4-BE49-F238E27FC236}">
                  <a16:creationId xmlns:a16="http://schemas.microsoft.com/office/drawing/2014/main" id="{0CDEFB8B-F4EC-4591-9608-132B08EDC5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45" name="Freeform 9">
              <a:extLst>
                <a:ext uri="{FF2B5EF4-FFF2-40B4-BE49-F238E27FC236}">
                  <a16:creationId xmlns:a16="http://schemas.microsoft.com/office/drawing/2014/main" id="{80D92B71-BB0A-4E5C-BF79-E27228D150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46" name="Freeform 10">
              <a:extLst>
                <a:ext uri="{FF2B5EF4-FFF2-40B4-BE49-F238E27FC236}">
                  <a16:creationId xmlns:a16="http://schemas.microsoft.com/office/drawing/2014/main" id="{B9113154-4CBD-4CD6-BAB5-FFEA2724C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47" name="Freeform 11">
              <a:extLst>
                <a:ext uri="{FF2B5EF4-FFF2-40B4-BE49-F238E27FC236}">
                  <a16:creationId xmlns:a16="http://schemas.microsoft.com/office/drawing/2014/main" id="{4EEC5A2D-013C-41E8-8A01-28A1C62E93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48" name="Freeform 12">
              <a:extLst>
                <a:ext uri="{FF2B5EF4-FFF2-40B4-BE49-F238E27FC236}">
                  <a16:creationId xmlns:a16="http://schemas.microsoft.com/office/drawing/2014/main" id="{95408E9F-8928-45F7-9D18-800C5A9F82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49" name="Freeform 13">
              <a:extLst>
                <a:ext uri="{FF2B5EF4-FFF2-40B4-BE49-F238E27FC236}">
                  <a16:creationId xmlns:a16="http://schemas.microsoft.com/office/drawing/2014/main" id="{752ABBED-5F8C-47E4-A11E-69BB0E5121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0" name="Freeform 14">
              <a:extLst>
                <a:ext uri="{FF2B5EF4-FFF2-40B4-BE49-F238E27FC236}">
                  <a16:creationId xmlns:a16="http://schemas.microsoft.com/office/drawing/2014/main" id="{048EEA6B-C380-4396-B922-4DB7DBCB36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1" name="Freeform 15">
              <a:extLst>
                <a:ext uri="{FF2B5EF4-FFF2-40B4-BE49-F238E27FC236}">
                  <a16:creationId xmlns:a16="http://schemas.microsoft.com/office/drawing/2014/main" id="{1D1A353F-36F1-4BA2-904D-D90FA1338A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2" name="Freeform 16">
              <a:extLst>
                <a:ext uri="{FF2B5EF4-FFF2-40B4-BE49-F238E27FC236}">
                  <a16:creationId xmlns:a16="http://schemas.microsoft.com/office/drawing/2014/main" id="{860AA00A-0E51-41CC-A952-1E13D75847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3" name="Freeform 17">
              <a:extLst>
                <a:ext uri="{FF2B5EF4-FFF2-40B4-BE49-F238E27FC236}">
                  <a16:creationId xmlns:a16="http://schemas.microsoft.com/office/drawing/2014/main" id="{2DC0BA30-2C7D-46B2-B808-831FEBE20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4" name="Freeform 18">
              <a:extLst>
                <a:ext uri="{FF2B5EF4-FFF2-40B4-BE49-F238E27FC236}">
                  <a16:creationId xmlns:a16="http://schemas.microsoft.com/office/drawing/2014/main" id="{08BEC50E-A9C1-4E74-ABE2-B205E476C0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5" name="Freeform 19">
              <a:extLst>
                <a:ext uri="{FF2B5EF4-FFF2-40B4-BE49-F238E27FC236}">
                  <a16:creationId xmlns:a16="http://schemas.microsoft.com/office/drawing/2014/main" id="{58459F76-F434-4BDB-B86C-5969972934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6" name="Freeform 20">
              <a:extLst>
                <a:ext uri="{FF2B5EF4-FFF2-40B4-BE49-F238E27FC236}">
                  <a16:creationId xmlns:a16="http://schemas.microsoft.com/office/drawing/2014/main" id="{27FE7C25-5F4B-47CF-8BD6-0110165657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7" name="Freeform 21">
              <a:extLst>
                <a:ext uri="{FF2B5EF4-FFF2-40B4-BE49-F238E27FC236}">
                  <a16:creationId xmlns:a16="http://schemas.microsoft.com/office/drawing/2014/main" id="{44B031CB-48DB-4D21-94A5-D142A268C3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8" name="Freeform 22">
              <a:extLst>
                <a:ext uri="{FF2B5EF4-FFF2-40B4-BE49-F238E27FC236}">
                  <a16:creationId xmlns:a16="http://schemas.microsoft.com/office/drawing/2014/main" id="{21F60125-8FB9-4362-AE52-574C6A8E4B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9" name="Freeform 23">
              <a:extLst>
                <a:ext uri="{FF2B5EF4-FFF2-40B4-BE49-F238E27FC236}">
                  <a16:creationId xmlns:a16="http://schemas.microsoft.com/office/drawing/2014/main" id="{83863DF3-81E1-4B27-AA1F-51A1D9194D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60" name="Freeform 24">
              <a:extLst>
                <a:ext uri="{FF2B5EF4-FFF2-40B4-BE49-F238E27FC236}">
                  <a16:creationId xmlns:a16="http://schemas.microsoft.com/office/drawing/2014/main" id="{1E9F0B37-792A-4120-8BB7-26EFAA9DAE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61" name="Freeform 25">
              <a:extLst>
                <a:ext uri="{FF2B5EF4-FFF2-40B4-BE49-F238E27FC236}">
                  <a16:creationId xmlns:a16="http://schemas.microsoft.com/office/drawing/2014/main" id="{51DB02BB-7093-4681-BBA3-7C4316C1B9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grpSp>
      <p:sp>
        <p:nvSpPr>
          <p:cNvPr id="2" name="Title 1">
            <a:extLst>
              <a:ext uri="{FF2B5EF4-FFF2-40B4-BE49-F238E27FC236}">
                <a16:creationId xmlns:a16="http://schemas.microsoft.com/office/drawing/2014/main" id="{D2C95A2A-8D2D-664A-8CFF-D95575681E42}"/>
              </a:ext>
            </a:extLst>
          </p:cNvPr>
          <p:cNvSpPr>
            <a:spLocks noGrp="1"/>
          </p:cNvSpPr>
          <p:nvPr>
            <p:ph type="title"/>
          </p:nvPr>
        </p:nvSpPr>
        <p:spPr>
          <a:xfrm>
            <a:off x="1759287" y="1021741"/>
            <a:ext cx="8673427" cy="960064"/>
          </a:xfrm>
        </p:spPr>
        <p:txBody>
          <a:bodyPr>
            <a:normAutofit/>
          </a:bodyPr>
          <a:lstStyle/>
          <a:p>
            <a:r>
              <a:rPr lang="en-GB" dirty="0">
                <a:solidFill>
                  <a:schemeClr val="tx1"/>
                </a:solidFill>
              </a:rPr>
              <a:t>Dynamic Purchasing System</a:t>
            </a:r>
          </a:p>
        </p:txBody>
      </p:sp>
      <p:graphicFrame>
        <p:nvGraphicFramePr>
          <p:cNvPr id="134" name="Content Placeholder 2">
            <a:extLst>
              <a:ext uri="{FF2B5EF4-FFF2-40B4-BE49-F238E27FC236}">
                <a16:creationId xmlns:a16="http://schemas.microsoft.com/office/drawing/2014/main" id="{10627EE8-B5C6-4122-B132-90193FA78D73}"/>
              </a:ext>
            </a:extLst>
          </p:cNvPr>
          <p:cNvGraphicFramePr>
            <a:graphicFrameLocks noGrp="1"/>
          </p:cNvGraphicFramePr>
          <p:nvPr>
            <p:ph idx="1"/>
            <p:extLst>
              <p:ext uri="{D42A27DB-BD31-4B8C-83A1-F6EECF244321}">
                <p14:modId xmlns:p14="http://schemas.microsoft.com/office/powerpoint/2010/main" val="1931977131"/>
              </p:ext>
            </p:extLst>
          </p:nvPr>
        </p:nvGraphicFramePr>
        <p:xfrm>
          <a:off x="807722" y="2112825"/>
          <a:ext cx="10576558" cy="3821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0856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69972B-98FD-4691-9102-ADD513762B29}"/>
              </a:ext>
            </a:extLst>
          </p:cNvPr>
          <p:cNvPicPr>
            <a:picLocks noChangeAspect="1"/>
          </p:cNvPicPr>
          <p:nvPr/>
        </p:nvPicPr>
        <p:blipFill>
          <a:blip r:embed="rId3"/>
          <a:stretch>
            <a:fillRect/>
          </a:stretch>
        </p:blipFill>
        <p:spPr>
          <a:xfrm>
            <a:off x="2653467" y="5904795"/>
            <a:ext cx="2522925" cy="532520"/>
          </a:xfrm>
          <a:prstGeom prst="rect">
            <a:avLst/>
          </a:prstGeom>
        </p:spPr>
      </p:pic>
      <p:pic>
        <p:nvPicPr>
          <p:cNvPr id="9" name="Picture 8">
            <a:extLst>
              <a:ext uri="{FF2B5EF4-FFF2-40B4-BE49-F238E27FC236}">
                <a16:creationId xmlns:a16="http://schemas.microsoft.com/office/drawing/2014/main" id="{ACBC66CF-E336-4D7E-8996-41CD47EB3640}"/>
              </a:ext>
            </a:extLst>
          </p:cNvPr>
          <p:cNvPicPr>
            <a:picLocks noChangeAspect="1"/>
          </p:cNvPicPr>
          <p:nvPr/>
        </p:nvPicPr>
        <p:blipFill rotWithShape="1">
          <a:blip r:embed="rId4"/>
          <a:srcRect t="13013" b="15049"/>
          <a:stretch/>
        </p:blipFill>
        <p:spPr>
          <a:xfrm>
            <a:off x="9310003" y="2118068"/>
            <a:ext cx="2727741" cy="981143"/>
          </a:xfrm>
          <a:prstGeom prst="rect">
            <a:avLst/>
          </a:prstGeom>
        </p:spPr>
      </p:pic>
      <p:pic>
        <p:nvPicPr>
          <p:cNvPr id="24" name="Picture 23">
            <a:extLst>
              <a:ext uri="{FF2B5EF4-FFF2-40B4-BE49-F238E27FC236}">
                <a16:creationId xmlns:a16="http://schemas.microsoft.com/office/drawing/2014/main" id="{5DF9108C-7146-44E1-9F0C-819D1EDEE32B}"/>
              </a:ext>
            </a:extLst>
          </p:cNvPr>
          <p:cNvPicPr>
            <a:picLocks noChangeAspect="1"/>
          </p:cNvPicPr>
          <p:nvPr/>
        </p:nvPicPr>
        <p:blipFill>
          <a:blip r:embed="rId5"/>
          <a:stretch>
            <a:fillRect/>
          </a:stretch>
        </p:blipFill>
        <p:spPr>
          <a:xfrm>
            <a:off x="7713527" y="4682919"/>
            <a:ext cx="2411518" cy="626872"/>
          </a:xfrm>
          <a:prstGeom prst="rect">
            <a:avLst/>
          </a:prstGeom>
        </p:spPr>
      </p:pic>
      <p:sp>
        <p:nvSpPr>
          <p:cNvPr id="2" name="TextBox 1">
            <a:extLst>
              <a:ext uri="{FF2B5EF4-FFF2-40B4-BE49-F238E27FC236}">
                <a16:creationId xmlns:a16="http://schemas.microsoft.com/office/drawing/2014/main" id="{F87CC7C7-C32E-0A4A-B28C-E81F73DC77F3}"/>
              </a:ext>
            </a:extLst>
          </p:cNvPr>
          <p:cNvSpPr txBox="1"/>
          <p:nvPr/>
        </p:nvSpPr>
        <p:spPr>
          <a:xfrm>
            <a:off x="2728926" y="192175"/>
            <a:ext cx="6130984"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DPS  Suppliers 2020 - 2025</a:t>
            </a:r>
          </a:p>
        </p:txBody>
      </p:sp>
      <p:pic>
        <p:nvPicPr>
          <p:cNvPr id="19" name="Picture 18" descr="A picture containing building&#10;&#10;Description automatically generated">
            <a:extLst>
              <a:ext uri="{FF2B5EF4-FFF2-40B4-BE49-F238E27FC236}">
                <a16:creationId xmlns:a16="http://schemas.microsoft.com/office/drawing/2014/main" id="{792C86CF-988F-8E44-AE3F-4A1C0657365C}"/>
              </a:ext>
            </a:extLst>
          </p:cNvPr>
          <p:cNvPicPr>
            <a:picLocks noChangeAspect="1"/>
          </p:cNvPicPr>
          <p:nvPr/>
        </p:nvPicPr>
        <p:blipFill>
          <a:blip r:embed="rId6"/>
          <a:stretch>
            <a:fillRect/>
          </a:stretch>
        </p:blipFill>
        <p:spPr>
          <a:xfrm>
            <a:off x="146285" y="1150727"/>
            <a:ext cx="1233988" cy="426910"/>
          </a:xfrm>
          <a:prstGeom prst="rect">
            <a:avLst/>
          </a:prstGeom>
        </p:spPr>
      </p:pic>
      <p:pic>
        <p:nvPicPr>
          <p:cNvPr id="4" name="Picture 3" descr="Logo&#10;&#10;Description automatically generated">
            <a:extLst>
              <a:ext uri="{FF2B5EF4-FFF2-40B4-BE49-F238E27FC236}">
                <a16:creationId xmlns:a16="http://schemas.microsoft.com/office/drawing/2014/main" id="{EE995560-8D83-8644-BC0C-05D4E779F1DE}"/>
              </a:ext>
            </a:extLst>
          </p:cNvPr>
          <p:cNvPicPr>
            <a:picLocks noChangeAspect="1"/>
          </p:cNvPicPr>
          <p:nvPr/>
        </p:nvPicPr>
        <p:blipFill rotWithShape="1">
          <a:blip r:embed="rId7"/>
          <a:srcRect b="20776"/>
          <a:stretch/>
        </p:blipFill>
        <p:spPr>
          <a:xfrm>
            <a:off x="450320" y="1778490"/>
            <a:ext cx="2913359" cy="1085222"/>
          </a:xfrm>
          <a:prstGeom prst="rect">
            <a:avLst/>
          </a:prstGeom>
        </p:spPr>
      </p:pic>
      <p:pic>
        <p:nvPicPr>
          <p:cNvPr id="8" name="Picture 7" descr="A picture containing tableware, plate, drawing, cup&#10;&#10;Description automatically generated">
            <a:extLst>
              <a:ext uri="{FF2B5EF4-FFF2-40B4-BE49-F238E27FC236}">
                <a16:creationId xmlns:a16="http://schemas.microsoft.com/office/drawing/2014/main" id="{F2E8C054-C592-6749-A5B5-02AB9C60F350}"/>
              </a:ext>
            </a:extLst>
          </p:cNvPr>
          <p:cNvPicPr>
            <a:picLocks noChangeAspect="1"/>
          </p:cNvPicPr>
          <p:nvPr/>
        </p:nvPicPr>
        <p:blipFill>
          <a:blip r:embed="rId8"/>
          <a:stretch>
            <a:fillRect/>
          </a:stretch>
        </p:blipFill>
        <p:spPr>
          <a:xfrm>
            <a:off x="6731617" y="1139652"/>
            <a:ext cx="2660687" cy="546861"/>
          </a:xfrm>
          <a:prstGeom prst="rect">
            <a:avLst/>
          </a:prstGeom>
        </p:spPr>
      </p:pic>
      <p:pic>
        <p:nvPicPr>
          <p:cNvPr id="21" name="Picture 20">
            <a:extLst>
              <a:ext uri="{FF2B5EF4-FFF2-40B4-BE49-F238E27FC236}">
                <a16:creationId xmlns:a16="http://schemas.microsoft.com/office/drawing/2014/main" id="{47B9EBA9-2F7C-8042-BDA2-871FCD4909FD}"/>
              </a:ext>
            </a:extLst>
          </p:cNvPr>
          <p:cNvPicPr>
            <a:picLocks noChangeAspect="1"/>
          </p:cNvPicPr>
          <p:nvPr/>
        </p:nvPicPr>
        <p:blipFill>
          <a:blip r:embed="rId9"/>
          <a:stretch>
            <a:fillRect/>
          </a:stretch>
        </p:blipFill>
        <p:spPr>
          <a:xfrm>
            <a:off x="5913730" y="5983673"/>
            <a:ext cx="3128461" cy="374764"/>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74D6ABA2-23C7-DA40-A997-B5E4617B0C45}"/>
              </a:ext>
            </a:extLst>
          </p:cNvPr>
          <p:cNvPicPr>
            <a:picLocks noChangeAspect="1"/>
          </p:cNvPicPr>
          <p:nvPr/>
        </p:nvPicPr>
        <p:blipFill>
          <a:blip r:embed="rId10"/>
          <a:stretch>
            <a:fillRect/>
          </a:stretch>
        </p:blipFill>
        <p:spPr>
          <a:xfrm>
            <a:off x="6989105" y="2021897"/>
            <a:ext cx="1870805" cy="1056455"/>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20AEF1F1-D7D9-184C-AB17-DEA88BB1AF3B}"/>
              </a:ext>
            </a:extLst>
          </p:cNvPr>
          <p:cNvPicPr>
            <a:picLocks noChangeAspect="1"/>
          </p:cNvPicPr>
          <p:nvPr/>
        </p:nvPicPr>
        <p:blipFill>
          <a:blip r:embed="rId11"/>
          <a:stretch>
            <a:fillRect/>
          </a:stretch>
        </p:blipFill>
        <p:spPr>
          <a:xfrm>
            <a:off x="3805577" y="2172632"/>
            <a:ext cx="2584020" cy="619088"/>
          </a:xfrm>
          <a:prstGeom prst="rect">
            <a:avLst/>
          </a:prstGeom>
        </p:spPr>
      </p:pic>
      <p:pic>
        <p:nvPicPr>
          <p:cNvPr id="34" name="Picture 33" descr="Logo&#10;&#10;Description automatically generated">
            <a:extLst>
              <a:ext uri="{FF2B5EF4-FFF2-40B4-BE49-F238E27FC236}">
                <a16:creationId xmlns:a16="http://schemas.microsoft.com/office/drawing/2014/main" id="{B42997B3-D530-D741-99BD-036F4008E879}"/>
              </a:ext>
            </a:extLst>
          </p:cNvPr>
          <p:cNvPicPr>
            <a:picLocks noChangeAspect="1"/>
          </p:cNvPicPr>
          <p:nvPr/>
        </p:nvPicPr>
        <p:blipFill rotWithShape="1">
          <a:blip r:embed="rId12"/>
          <a:srcRect l="8922" t="30212" r="5219" b="30602"/>
          <a:stretch/>
        </p:blipFill>
        <p:spPr>
          <a:xfrm>
            <a:off x="9568150" y="991892"/>
            <a:ext cx="2348164" cy="714477"/>
          </a:xfrm>
          <a:prstGeom prst="rect">
            <a:avLst/>
          </a:prstGeom>
        </p:spPr>
      </p:pic>
      <p:pic>
        <p:nvPicPr>
          <p:cNvPr id="36" name="Picture 35" descr="Logo, company name&#10;&#10;Description automatically generated">
            <a:extLst>
              <a:ext uri="{FF2B5EF4-FFF2-40B4-BE49-F238E27FC236}">
                <a16:creationId xmlns:a16="http://schemas.microsoft.com/office/drawing/2014/main" id="{D7F098C8-F22F-FF47-AD39-E83989D4E191}"/>
              </a:ext>
            </a:extLst>
          </p:cNvPr>
          <p:cNvPicPr>
            <a:picLocks noChangeAspect="1"/>
          </p:cNvPicPr>
          <p:nvPr/>
        </p:nvPicPr>
        <p:blipFill>
          <a:blip r:embed="rId13"/>
          <a:stretch>
            <a:fillRect/>
          </a:stretch>
        </p:blipFill>
        <p:spPr>
          <a:xfrm>
            <a:off x="2565392" y="3163754"/>
            <a:ext cx="1638300" cy="1231900"/>
          </a:xfrm>
          <a:prstGeom prst="rect">
            <a:avLst/>
          </a:prstGeom>
        </p:spPr>
      </p:pic>
      <p:pic>
        <p:nvPicPr>
          <p:cNvPr id="38" name="Picture 37" descr="A picture containing text&#10;&#10;Description automatically generated">
            <a:extLst>
              <a:ext uri="{FF2B5EF4-FFF2-40B4-BE49-F238E27FC236}">
                <a16:creationId xmlns:a16="http://schemas.microsoft.com/office/drawing/2014/main" id="{D7D54677-39BC-5D4B-8A94-98E89223EFA1}"/>
              </a:ext>
            </a:extLst>
          </p:cNvPr>
          <p:cNvPicPr>
            <a:picLocks noChangeAspect="1"/>
          </p:cNvPicPr>
          <p:nvPr/>
        </p:nvPicPr>
        <p:blipFill>
          <a:blip r:embed="rId14"/>
          <a:stretch>
            <a:fillRect/>
          </a:stretch>
        </p:blipFill>
        <p:spPr>
          <a:xfrm>
            <a:off x="9310003" y="3368476"/>
            <a:ext cx="2247900" cy="901700"/>
          </a:xfrm>
          <a:prstGeom prst="rect">
            <a:avLst/>
          </a:prstGeom>
        </p:spPr>
      </p:pic>
      <p:pic>
        <p:nvPicPr>
          <p:cNvPr id="40" name="Picture 39" descr="Logo, company name&#10;&#10;Description automatically generated">
            <a:extLst>
              <a:ext uri="{FF2B5EF4-FFF2-40B4-BE49-F238E27FC236}">
                <a16:creationId xmlns:a16="http://schemas.microsoft.com/office/drawing/2014/main" id="{A03B23AF-0424-E041-B5C7-CD0C2245C5DC}"/>
              </a:ext>
            </a:extLst>
          </p:cNvPr>
          <p:cNvPicPr>
            <a:picLocks noChangeAspect="1"/>
          </p:cNvPicPr>
          <p:nvPr/>
        </p:nvPicPr>
        <p:blipFill>
          <a:blip r:embed="rId15"/>
          <a:stretch>
            <a:fillRect/>
          </a:stretch>
        </p:blipFill>
        <p:spPr>
          <a:xfrm>
            <a:off x="7080001" y="3412521"/>
            <a:ext cx="1689012" cy="889189"/>
          </a:xfrm>
          <a:prstGeom prst="rect">
            <a:avLst/>
          </a:prstGeom>
        </p:spPr>
      </p:pic>
      <p:pic>
        <p:nvPicPr>
          <p:cNvPr id="42" name="Picture 41" descr="A picture containing company name&#10;&#10;Description automatically generated">
            <a:extLst>
              <a:ext uri="{FF2B5EF4-FFF2-40B4-BE49-F238E27FC236}">
                <a16:creationId xmlns:a16="http://schemas.microsoft.com/office/drawing/2014/main" id="{A16F7FAB-D51A-0A40-9B9C-8898B7619FA1}"/>
              </a:ext>
            </a:extLst>
          </p:cNvPr>
          <p:cNvPicPr>
            <a:picLocks noChangeAspect="1"/>
          </p:cNvPicPr>
          <p:nvPr/>
        </p:nvPicPr>
        <p:blipFill>
          <a:blip r:embed="rId16"/>
          <a:stretch>
            <a:fillRect/>
          </a:stretch>
        </p:blipFill>
        <p:spPr>
          <a:xfrm>
            <a:off x="201710" y="4682919"/>
            <a:ext cx="2584020" cy="793706"/>
          </a:xfrm>
          <a:prstGeom prst="rect">
            <a:avLst/>
          </a:prstGeom>
        </p:spPr>
      </p:pic>
      <p:pic>
        <p:nvPicPr>
          <p:cNvPr id="46" name="Picture 45" descr="Logo&#10;&#10;Description automatically generated">
            <a:extLst>
              <a:ext uri="{FF2B5EF4-FFF2-40B4-BE49-F238E27FC236}">
                <a16:creationId xmlns:a16="http://schemas.microsoft.com/office/drawing/2014/main" id="{BD50DE08-2354-8645-AD8B-496D7DEB55A5}"/>
              </a:ext>
            </a:extLst>
          </p:cNvPr>
          <p:cNvPicPr>
            <a:picLocks noChangeAspect="1"/>
          </p:cNvPicPr>
          <p:nvPr/>
        </p:nvPicPr>
        <p:blipFill>
          <a:blip r:embed="rId17"/>
          <a:stretch>
            <a:fillRect/>
          </a:stretch>
        </p:blipFill>
        <p:spPr>
          <a:xfrm>
            <a:off x="3157092" y="4543831"/>
            <a:ext cx="2019300" cy="1003300"/>
          </a:xfrm>
          <a:prstGeom prst="rect">
            <a:avLst/>
          </a:prstGeom>
        </p:spPr>
      </p:pic>
      <p:pic>
        <p:nvPicPr>
          <p:cNvPr id="48" name="Picture 47" descr="A picture containing calendar&#10;&#10;Description automatically generated">
            <a:extLst>
              <a:ext uri="{FF2B5EF4-FFF2-40B4-BE49-F238E27FC236}">
                <a16:creationId xmlns:a16="http://schemas.microsoft.com/office/drawing/2014/main" id="{C1AECFC9-55A2-F243-A549-96E472293EB6}"/>
              </a:ext>
            </a:extLst>
          </p:cNvPr>
          <p:cNvPicPr>
            <a:picLocks noChangeAspect="1"/>
          </p:cNvPicPr>
          <p:nvPr/>
        </p:nvPicPr>
        <p:blipFill>
          <a:blip r:embed="rId18"/>
          <a:stretch>
            <a:fillRect/>
          </a:stretch>
        </p:blipFill>
        <p:spPr>
          <a:xfrm>
            <a:off x="10338037" y="4450845"/>
            <a:ext cx="1833990" cy="916995"/>
          </a:xfrm>
          <a:prstGeom prst="rect">
            <a:avLst/>
          </a:prstGeom>
        </p:spPr>
      </p:pic>
      <p:pic>
        <p:nvPicPr>
          <p:cNvPr id="50" name="Picture 49" descr="Logo, company name&#10;&#10;Description automatically generated">
            <a:extLst>
              <a:ext uri="{FF2B5EF4-FFF2-40B4-BE49-F238E27FC236}">
                <a16:creationId xmlns:a16="http://schemas.microsoft.com/office/drawing/2014/main" id="{6BD408E2-D081-7344-A5C9-87085BDF9C0F}"/>
              </a:ext>
            </a:extLst>
          </p:cNvPr>
          <p:cNvPicPr>
            <a:picLocks noChangeAspect="1"/>
          </p:cNvPicPr>
          <p:nvPr/>
        </p:nvPicPr>
        <p:blipFill rotWithShape="1">
          <a:blip r:embed="rId19"/>
          <a:srcRect l="-1184" t="14795" r="1184" b="21956"/>
          <a:stretch/>
        </p:blipFill>
        <p:spPr>
          <a:xfrm>
            <a:off x="9696047" y="5548510"/>
            <a:ext cx="1718674" cy="1087038"/>
          </a:xfrm>
          <a:prstGeom prst="rect">
            <a:avLst/>
          </a:prstGeom>
        </p:spPr>
      </p:pic>
      <p:pic>
        <p:nvPicPr>
          <p:cNvPr id="5" name="Picture 4" descr="A picture containing text, clipart, tableware, dishware&#10;&#10;Description automatically generated">
            <a:extLst>
              <a:ext uri="{FF2B5EF4-FFF2-40B4-BE49-F238E27FC236}">
                <a16:creationId xmlns:a16="http://schemas.microsoft.com/office/drawing/2014/main" id="{D90FEF88-64D6-3D4A-80C9-20CE300EB272}"/>
              </a:ext>
            </a:extLst>
          </p:cNvPr>
          <p:cNvPicPr>
            <a:picLocks noChangeAspect="1"/>
          </p:cNvPicPr>
          <p:nvPr/>
        </p:nvPicPr>
        <p:blipFill>
          <a:blip r:embed="rId20"/>
          <a:stretch>
            <a:fillRect/>
          </a:stretch>
        </p:blipFill>
        <p:spPr>
          <a:xfrm>
            <a:off x="450320" y="5771994"/>
            <a:ext cx="1307206" cy="916995"/>
          </a:xfrm>
          <a:prstGeom prst="rect">
            <a:avLst/>
          </a:prstGeom>
        </p:spPr>
      </p:pic>
      <p:pic>
        <p:nvPicPr>
          <p:cNvPr id="6" name="Picture 5" descr="Logo, company name&#10;&#10;Description automatically generated">
            <a:extLst>
              <a:ext uri="{FF2B5EF4-FFF2-40B4-BE49-F238E27FC236}">
                <a16:creationId xmlns:a16="http://schemas.microsoft.com/office/drawing/2014/main" id="{8880F6B0-6420-F14B-AFE8-ECF8C36EC796}"/>
              </a:ext>
            </a:extLst>
          </p:cNvPr>
          <p:cNvPicPr>
            <a:picLocks noChangeAspect="1"/>
          </p:cNvPicPr>
          <p:nvPr/>
        </p:nvPicPr>
        <p:blipFill>
          <a:blip r:embed="rId21"/>
          <a:stretch>
            <a:fillRect/>
          </a:stretch>
        </p:blipFill>
        <p:spPr>
          <a:xfrm>
            <a:off x="269117" y="3086704"/>
            <a:ext cx="1409488" cy="1409488"/>
          </a:xfrm>
          <a:prstGeom prst="rect">
            <a:avLst/>
          </a:prstGeom>
        </p:spPr>
      </p:pic>
      <p:pic>
        <p:nvPicPr>
          <p:cNvPr id="3" name="Picture 2" descr="A picture containing text, tableware, dishware, plate&#10;&#10;Description automatically generated">
            <a:extLst>
              <a:ext uri="{FF2B5EF4-FFF2-40B4-BE49-F238E27FC236}">
                <a16:creationId xmlns:a16="http://schemas.microsoft.com/office/drawing/2014/main" id="{F42807FD-B3B1-653C-8A68-0F72A8FF6DCE}"/>
              </a:ext>
            </a:extLst>
          </p:cNvPr>
          <p:cNvPicPr>
            <a:picLocks noChangeAspect="1"/>
          </p:cNvPicPr>
          <p:nvPr/>
        </p:nvPicPr>
        <p:blipFill>
          <a:blip r:embed="rId22"/>
          <a:stretch>
            <a:fillRect/>
          </a:stretch>
        </p:blipFill>
        <p:spPr>
          <a:xfrm>
            <a:off x="4461388" y="3567130"/>
            <a:ext cx="2168260" cy="425148"/>
          </a:xfrm>
          <a:prstGeom prst="rect">
            <a:avLst/>
          </a:prstGeom>
        </p:spPr>
      </p:pic>
      <p:pic>
        <p:nvPicPr>
          <p:cNvPr id="16" name="Picture 15" descr="Icon&#10;&#10;Description automatically generated">
            <a:extLst>
              <a:ext uri="{FF2B5EF4-FFF2-40B4-BE49-F238E27FC236}">
                <a16:creationId xmlns:a16="http://schemas.microsoft.com/office/drawing/2014/main" id="{0F79D005-6AAF-9671-8352-BBF41E0C3ADA}"/>
              </a:ext>
            </a:extLst>
          </p:cNvPr>
          <p:cNvPicPr>
            <a:picLocks noChangeAspect="1"/>
          </p:cNvPicPr>
          <p:nvPr/>
        </p:nvPicPr>
        <p:blipFill>
          <a:blip r:embed="rId23"/>
          <a:stretch>
            <a:fillRect/>
          </a:stretch>
        </p:blipFill>
        <p:spPr>
          <a:xfrm>
            <a:off x="5481235" y="4583116"/>
            <a:ext cx="2019300" cy="1157159"/>
          </a:xfrm>
          <a:prstGeom prst="rect">
            <a:avLst/>
          </a:prstGeom>
        </p:spPr>
      </p:pic>
      <p:pic>
        <p:nvPicPr>
          <p:cNvPr id="17" name="Picture 16">
            <a:extLst>
              <a:ext uri="{FF2B5EF4-FFF2-40B4-BE49-F238E27FC236}">
                <a16:creationId xmlns:a16="http://schemas.microsoft.com/office/drawing/2014/main" id="{4F159D0A-077C-8430-40BC-EFE1EB97DC39}"/>
              </a:ext>
            </a:extLst>
          </p:cNvPr>
          <p:cNvPicPr>
            <a:picLocks noChangeAspect="1"/>
          </p:cNvPicPr>
          <p:nvPr/>
        </p:nvPicPr>
        <p:blipFill>
          <a:blip r:embed="rId24"/>
          <a:stretch>
            <a:fillRect/>
          </a:stretch>
        </p:blipFill>
        <p:spPr>
          <a:xfrm>
            <a:off x="3914928" y="1074697"/>
            <a:ext cx="2406227" cy="640936"/>
          </a:xfrm>
          <a:prstGeom prst="rect">
            <a:avLst/>
          </a:prstGeom>
        </p:spPr>
      </p:pic>
      <p:pic>
        <p:nvPicPr>
          <p:cNvPr id="11" name="Picture 10" descr="Icon&#10;&#10;Description automatically generated">
            <a:extLst>
              <a:ext uri="{FF2B5EF4-FFF2-40B4-BE49-F238E27FC236}">
                <a16:creationId xmlns:a16="http://schemas.microsoft.com/office/drawing/2014/main" id="{6ADB6E0F-03E9-E841-A345-7CCBB0384392}"/>
              </a:ext>
            </a:extLst>
          </p:cNvPr>
          <p:cNvPicPr>
            <a:picLocks noChangeAspect="1"/>
          </p:cNvPicPr>
          <p:nvPr/>
        </p:nvPicPr>
        <p:blipFill>
          <a:blip r:embed="rId25"/>
          <a:stretch>
            <a:fillRect/>
          </a:stretch>
        </p:blipFill>
        <p:spPr>
          <a:xfrm>
            <a:off x="2231517" y="1130064"/>
            <a:ext cx="1428952" cy="714476"/>
          </a:xfrm>
          <a:prstGeom prst="rect">
            <a:avLst/>
          </a:prstGeom>
        </p:spPr>
      </p:pic>
    </p:spTree>
    <p:extLst>
      <p:ext uri="{BB962C8B-B14F-4D97-AF65-F5344CB8AC3E}">
        <p14:creationId xmlns:p14="http://schemas.microsoft.com/office/powerpoint/2010/main" val="4171253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EB21EA0D-0592-4B68-A1FA-D07CC15AA4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67" name="Freeform 5">
              <a:extLst>
                <a:ext uri="{FF2B5EF4-FFF2-40B4-BE49-F238E27FC236}">
                  <a16:creationId xmlns:a16="http://schemas.microsoft.com/office/drawing/2014/main" id="{12BE90FF-D95F-4791-8AA8-13D3AF5399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 name="Freeform 6">
              <a:extLst>
                <a:ext uri="{FF2B5EF4-FFF2-40B4-BE49-F238E27FC236}">
                  <a16:creationId xmlns:a16="http://schemas.microsoft.com/office/drawing/2014/main" id="{3E17BEAD-5268-4582-9CDA-080429B3F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 name="Freeform 7">
              <a:extLst>
                <a:ext uri="{FF2B5EF4-FFF2-40B4-BE49-F238E27FC236}">
                  <a16:creationId xmlns:a16="http://schemas.microsoft.com/office/drawing/2014/main" id="{E2193641-CFA5-41A1-A5D0-1258C4B56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 name="Freeform 8">
              <a:extLst>
                <a:ext uri="{FF2B5EF4-FFF2-40B4-BE49-F238E27FC236}">
                  <a16:creationId xmlns:a16="http://schemas.microsoft.com/office/drawing/2014/main" id="{4B848874-2F4C-4C38-B0F3-6BEFBD96C3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 name="Freeform 9">
              <a:extLst>
                <a:ext uri="{FF2B5EF4-FFF2-40B4-BE49-F238E27FC236}">
                  <a16:creationId xmlns:a16="http://schemas.microsoft.com/office/drawing/2014/main" id="{9D66E722-7DD0-4CA1-BC1E-345805EBF3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 name="Freeform 10">
              <a:extLst>
                <a:ext uri="{FF2B5EF4-FFF2-40B4-BE49-F238E27FC236}">
                  <a16:creationId xmlns:a16="http://schemas.microsoft.com/office/drawing/2014/main" id="{AC43F54F-8F91-4774-9DEE-FEBB3CF13E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 name="Freeform 11">
              <a:extLst>
                <a:ext uri="{FF2B5EF4-FFF2-40B4-BE49-F238E27FC236}">
                  <a16:creationId xmlns:a16="http://schemas.microsoft.com/office/drawing/2014/main" id="{CF720352-945E-4F4A-B3CB-CFBFB527A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 name="Freeform 12">
              <a:extLst>
                <a:ext uri="{FF2B5EF4-FFF2-40B4-BE49-F238E27FC236}">
                  <a16:creationId xmlns:a16="http://schemas.microsoft.com/office/drawing/2014/main" id="{CC3D2A69-CD22-48D8-8098-4C0B086C3A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 name="Freeform 13">
              <a:extLst>
                <a:ext uri="{FF2B5EF4-FFF2-40B4-BE49-F238E27FC236}">
                  <a16:creationId xmlns:a16="http://schemas.microsoft.com/office/drawing/2014/main" id="{8582E1DD-3FD4-405C-AECB-4B87615F2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 name="Freeform 14">
              <a:extLst>
                <a:ext uri="{FF2B5EF4-FFF2-40B4-BE49-F238E27FC236}">
                  <a16:creationId xmlns:a16="http://schemas.microsoft.com/office/drawing/2014/main" id="{B9CE2562-DEC2-4FAF-B91A-C5B05D823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 name="Freeform 15">
              <a:extLst>
                <a:ext uri="{FF2B5EF4-FFF2-40B4-BE49-F238E27FC236}">
                  <a16:creationId xmlns:a16="http://schemas.microsoft.com/office/drawing/2014/main" id="{7B84DB40-6452-45A0-B97F-4D819DB03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 name="Freeform 16">
              <a:extLst>
                <a:ext uri="{FF2B5EF4-FFF2-40B4-BE49-F238E27FC236}">
                  <a16:creationId xmlns:a16="http://schemas.microsoft.com/office/drawing/2014/main" id="{9899C162-68F2-4A9B-80D6-9FFC79583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 name="Freeform 17">
              <a:extLst>
                <a:ext uri="{FF2B5EF4-FFF2-40B4-BE49-F238E27FC236}">
                  <a16:creationId xmlns:a16="http://schemas.microsoft.com/office/drawing/2014/main" id="{696BAB33-D7B0-403A-9C92-C0686C4D1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 name="Freeform 18">
              <a:extLst>
                <a:ext uri="{FF2B5EF4-FFF2-40B4-BE49-F238E27FC236}">
                  <a16:creationId xmlns:a16="http://schemas.microsoft.com/office/drawing/2014/main" id="{ED745C2A-D330-4595-9403-94261044F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 name="Freeform 19">
              <a:extLst>
                <a:ext uri="{FF2B5EF4-FFF2-40B4-BE49-F238E27FC236}">
                  <a16:creationId xmlns:a16="http://schemas.microsoft.com/office/drawing/2014/main" id="{966DB625-58C7-4FE0-B310-0693EA5FC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 name="Freeform 20">
              <a:extLst>
                <a:ext uri="{FF2B5EF4-FFF2-40B4-BE49-F238E27FC236}">
                  <a16:creationId xmlns:a16="http://schemas.microsoft.com/office/drawing/2014/main" id="{2E9B003C-CD20-47F1-B3F7-4FD60DAED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 name="Freeform 21">
              <a:extLst>
                <a:ext uri="{FF2B5EF4-FFF2-40B4-BE49-F238E27FC236}">
                  <a16:creationId xmlns:a16="http://schemas.microsoft.com/office/drawing/2014/main" id="{9C7A1393-3735-4840-A14D-21599345F7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 name="Freeform 22">
              <a:extLst>
                <a:ext uri="{FF2B5EF4-FFF2-40B4-BE49-F238E27FC236}">
                  <a16:creationId xmlns:a16="http://schemas.microsoft.com/office/drawing/2014/main" id="{725E3A06-D658-4375-BA47-3DE94B007C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 name="Freeform 23">
              <a:extLst>
                <a:ext uri="{FF2B5EF4-FFF2-40B4-BE49-F238E27FC236}">
                  <a16:creationId xmlns:a16="http://schemas.microsoft.com/office/drawing/2014/main" id="{3D05B1D8-557E-4AFA-BEA1-A52724D2AA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 name="Freeform 24">
              <a:extLst>
                <a:ext uri="{FF2B5EF4-FFF2-40B4-BE49-F238E27FC236}">
                  <a16:creationId xmlns:a16="http://schemas.microsoft.com/office/drawing/2014/main" id="{D8919E4E-EA22-40E0-983E-B0FF3FDDC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 name="Freeform 25">
              <a:extLst>
                <a:ext uri="{FF2B5EF4-FFF2-40B4-BE49-F238E27FC236}">
                  <a16:creationId xmlns:a16="http://schemas.microsoft.com/office/drawing/2014/main" id="{2151BACD-0EE0-4C02-AA7A-73B27C1BEB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89" name="Group 88">
            <a:extLst>
              <a:ext uri="{FF2B5EF4-FFF2-40B4-BE49-F238E27FC236}">
                <a16:creationId xmlns:a16="http://schemas.microsoft.com/office/drawing/2014/main" id="{39A99555-AD85-482B-B52D-AEF5E54C57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90" name="Rectangle 89">
              <a:extLst>
                <a:ext uri="{FF2B5EF4-FFF2-40B4-BE49-F238E27FC236}">
                  <a16:creationId xmlns:a16="http://schemas.microsoft.com/office/drawing/2014/main" id="{422ABA3B-AFDB-4FE6-8FFE-1DA729428F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1" name="Isosceles Triangle 22">
              <a:extLst>
                <a:ext uri="{FF2B5EF4-FFF2-40B4-BE49-F238E27FC236}">
                  <a16:creationId xmlns:a16="http://schemas.microsoft.com/office/drawing/2014/main" id="{8F45E953-E90B-4FA0-A3B4-DDF8E416E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2" name="Rectangle 91">
              <a:extLst>
                <a:ext uri="{FF2B5EF4-FFF2-40B4-BE49-F238E27FC236}">
                  <a16:creationId xmlns:a16="http://schemas.microsoft.com/office/drawing/2014/main" id="{BC5595F9-BF6B-4BAB-BAE0-208092CFA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sp useBgFill="1">
        <p:nvSpPr>
          <p:cNvPr id="94" name="Rectangle 93">
            <a:extLst>
              <a:ext uri="{FF2B5EF4-FFF2-40B4-BE49-F238E27FC236}">
                <a16:creationId xmlns:a16="http://schemas.microsoft.com/office/drawing/2014/main" id="{21331AC4-B1A0-4627-B7C9-95A05C6CD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nvGrpSpPr>
          <p:cNvPr id="96" name="Group 95">
            <a:extLst>
              <a:ext uri="{FF2B5EF4-FFF2-40B4-BE49-F238E27FC236}">
                <a16:creationId xmlns:a16="http://schemas.microsoft.com/office/drawing/2014/main" id="{5E4D8A22-46CE-4EBE-8DBD-AB4CF6E9BF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7" name="Freeform 5">
              <a:extLst>
                <a:ext uri="{FF2B5EF4-FFF2-40B4-BE49-F238E27FC236}">
                  <a16:creationId xmlns:a16="http://schemas.microsoft.com/office/drawing/2014/main" id="{1479A08C-A93A-45DC-AEF7-63855A74C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98" name="Freeform 6">
              <a:extLst>
                <a:ext uri="{FF2B5EF4-FFF2-40B4-BE49-F238E27FC236}">
                  <a16:creationId xmlns:a16="http://schemas.microsoft.com/office/drawing/2014/main" id="{8542C76B-30E9-465B-8849-FB9354BED1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99" name="Freeform 7">
              <a:extLst>
                <a:ext uri="{FF2B5EF4-FFF2-40B4-BE49-F238E27FC236}">
                  <a16:creationId xmlns:a16="http://schemas.microsoft.com/office/drawing/2014/main" id="{0EB6D4E8-9B0E-424A-804B-06065EA877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00" name="Freeform 8">
              <a:extLst>
                <a:ext uri="{FF2B5EF4-FFF2-40B4-BE49-F238E27FC236}">
                  <a16:creationId xmlns:a16="http://schemas.microsoft.com/office/drawing/2014/main" id="{0CDEFB8B-F4EC-4591-9608-132B08EDC5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01" name="Freeform 9">
              <a:extLst>
                <a:ext uri="{FF2B5EF4-FFF2-40B4-BE49-F238E27FC236}">
                  <a16:creationId xmlns:a16="http://schemas.microsoft.com/office/drawing/2014/main" id="{80D92B71-BB0A-4E5C-BF79-E27228D150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02" name="Freeform 10">
              <a:extLst>
                <a:ext uri="{FF2B5EF4-FFF2-40B4-BE49-F238E27FC236}">
                  <a16:creationId xmlns:a16="http://schemas.microsoft.com/office/drawing/2014/main" id="{B9113154-4CBD-4CD6-BAB5-FFEA2724C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03" name="Freeform 11">
              <a:extLst>
                <a:ext uri="{FF2B5EF4-FFF2-40B4-BE49-F238E27FC236}">
                  <a16:creationId xmlns:a16="http://schemas.microsoft.com/office/drawing/2014/main" id="{4EEC5A2D-013C-41E8-8A01-28A1C62E93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04" name="Freeform 12">
              <a:extLst>
                <a:ext uri="{FF2B5EF4-FFF2-40B4-BE49-F238E27FC236}">
                  <a16:creationId xmlns:a16="http://schemas.microsoft.com/office/drawing/2014/main" id="{95408E9F-8928-45F7-9D18-800C5A9F82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05" name="Freeform 13">
              <a:extLst>
                <a:ext uri="{FF2B5EF4-FFF2-40B4-BE49-F238E27FC236}">
                  <a16:creationId xmlns:a16="http://schemas.microsoft.com/office/drawing/2014/main" id="{752ABBED-5F8C-47E4-A11E-69BB0E5121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06" name="Freeform 14">
              <a:extLst>
                <a:ext uri="{FF2B5EF4-FFF2-40B4-BE49-F238E27FC236}">
                  <a16:creationId xmlns:a16="http://schemas.microsoft.com/office/drawing/2014/main" id="{048EEA6B-C380-4396-B922-4DB7DBCB36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07" name="Freeform 15">
              <a:extLst>
                <a:ext uri="{FF2B5EF4-FFF2-40B4-BE49-F238E27FC236}">
                  <a16:creationId xmlns:a16="http://schemas.microsoft.com/office/drawing/2014/main" id="{1D1A353F-36F1-4BA2-904D-D90FA1338A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08" name="Freeform 16">
              <a:extLst>
                <a:ext uri="{FF2B5EF4-FFF2-40B4-BE49-F238E27FC236}">
                  <a16:creationId xmlns:a16="http://schemas.microsoft.com/office/drawing/2014/main" id="{860AA00A-0E51-41CC-A952-1E13D75847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09" name="Freeform 17">
              <a:extLst>
                <a:ext uri="{FF2B5EF4-FFF2-40B4-BE49-F238E27FC236}">
                  <a16:creationId xmlns:a16="http://schemas.microsoft.com/office/drawing/2014/main" id="{2DC0BA30-2C7D-46B2-B808-831FEBE20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10" name="Freeform 18">
              <a:extLst>
                <a:ext uri="{FF2B5EF4-FFF2-40B4-BE49-F238E27FC236}">
                  <a16:creationId xmlns:a16="http://schemas.microsoft.com/office/drawing/2014/main" id="{08BEC50E-A9C1-4E74-ABE2-B205E476C0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11" name="Freeform 19">
              <a:extLst>
                <a:ext uri="{FF2B5EF4-FFF2-40B4-BE49-F238E27FC236}">
                  <a16:creationId xmlns:a16="http://schemas.microsoft.com/office/drawing/2014/main" id="{58459F76-F434-4BDB-B86C-5969972934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12" name="Freeform 20">
              <a:extLst>
                <a:ext uri="{FF2B5EF4-FFF2-40B4-BE49-F238E27FC236}">
                  <a16:creationId xmlns:a16="http://schemas.microsoft.com/office/drawing/2014/main" id="{27FE7C25-5F4B-47CF-8BD6-0110165657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13" name="Freeform 21">
              <a:extLst>
                <a:ext uri="{FF2B5EF4-FFF2-40B4-BE49-F238E27FC236}">
                  <a16:creationId xmlns:a16="http://schemas.microsoft.com/office/drawing/2014/main" id="{44B031CB-48DB-4D21-94A5-D142A268C3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14" name="Freeform 22">
              <a:extLst>
                <a:ext uri="{FF2B5EF4-FFF2-40B4-BE49-F238E27FC236}">
                  <a16:creationId xmlns:a16="http://schemas.microsoft.com/office/drawing/2014/main" id="{21F60125-8FB9-4362-AE52-574C6A8E4B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15" name="Freeform 23">
              <a:extLst>
                <a:ext uri="{FF2B5EF4-FFF2-40B4-BE49-F238E27FC236}">
                  <a16:creationId xmlns:a16="http://schemas.microsoft.com/office/drawing/2014/main" id="{83863DF3-81E1-4B27-AA1F-51A1D9194D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16" name="Freeform 24">
              <a:extLst>
                <a:ext uri="{FF2B5EF4-FFF2-40B4-BE49-F238E27FC236}">
                  <a16:creationId xmlns:a16="http://schemas.microsoft.com/office/drawing/2014/main" id="{1E9F0B37-792A-4120-8BB7-26EFAA9DAE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17" name="Freeform 25">
              <a:extLst>
                <a:ext uri="{FF2B5EF4-FFF2-40B4-BE49-F238E27FC236}">
                  <a16:creationId xmlns:a16="http://schemas.microsoft.com/office/drawing/2014/main" id="{51DB02BB-7093-4681-BBA3-7C4316C1B9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grpSp>
      <p:sp>
        <p:nvSpPr>
          <p:cNvPr id="4" name="TextBox 3">
            <a:extLst>
              <a:ext uri="{FF2B5EF4-FFF2-40B4-BE49-F238E27FC236}">
                <a16:creationId xmlns:a16="http://schemas.microsoft.com/office/drawing/2014/main" id="{2E877396-0958-0340-3780-39ECCCE1E449}"/>
              </a:ext>
            </a:extLst>
          </p:cNvPr>
          <p:cNvSpPr txBox="1"/>
          <p:nvPr/>
        </p:nvSpPr>
        <p:spPr>
          <a:xfrm>
            <a:off x="1759287" y="798881"/>
            <a:ext cx="8673427" cy="1048945"/>
          </a:xfrm>
          <a:prstGeom prst="rect">
            <a:avLst/>
          </a:prstGeom>
        </p:spPr>
        <p:txBody>
          <a:bodyPr vert="horz" lIns="228600" tIns="228600" rIns="228600" bIns="228600" rtlCol="0" anchor="ctr">
            <a:normAutofit/>
          </a:bodyPr>
          <a:lstStyle/>
          <a:p>
            <a:pPr marL="0" marR="0" lvl="0" indent="0" algn="ctr" defTabSz="914400" rtl="0" eaLnBrk="1" fontAlgn="auto" latinLnBrk="0" hangingPunct="1">
              <a:lnSpc>
                <a:spcPct val="85000"/>
              </a:lnSpc>
              <a:spcBef>
                <a:spcPct val="0"/>
              </a:spcBef>
              <a:spcAft>
                <a:spcPts val="600"/>
              </a:spcAft>
              <a:buClrTx/>
              <a:buSzTx/>
              <a:buFontTx/>
              <a:buNone/>
              <a:tabLst/>
              <a:defRPr/>
            </a:pPr>
            <a:r>
              <a:rPr kumimoji="0" lang="en-US" sz="4000" b="0" i="0" u="none" strike="noStrike" kern="1200" cap="none" spc="-150" normalizeH="0" baseline="0" noProof="0">
                <a:ln>
                  <a:noFill/>
                </a:ln>
                <a:solidFill>
                  <a:prstClr val="black"/>
                </a:solidFill>
                <a:effectLst/>
                <a:uLnTx/>
                <a:uFillTx/>
                <a:latin typeface="Calibri Light" panose="020F0302020204030204"/>
                <a:ea typeface="+mn-ea"/>
                <a:cs typeface="+mn-cs"/>
              </a:rPr>
              <a:t>2023 </a:t>
            </a:r>
            <a:r>
              <a:rPr kumimoji="0" lang="en-US" sz="4000" b="0" i="0" u="none" strike="noStrike" kern="1200" cap="none" spc="-150" normalizeH="0" baseline="0" noProof="0" dirty="0">
                <a:ln>
                  <a:noFill/>
                </a:ln>
                <a:solidFill>
                  <a:prstClr val="black"/>
                </a:solidFill>
                <a:effectLst/>
                <a:uLnTx/>
                <a:uFillTx/>
                <a:latin typeface="Calibri Light" panose="020F0302020204030204"/>
                <a:ea typeface="+mn-ea"/>
                <a:cs typeface="+mn-cs"/>
              </a:rPr>
              <a:t>Event Calendar</a:t>
            </a:r>
          </a:p>
        </p:txBody>
      </p:sp>
      <p:graphicFrame>
        <p:nvGraphicFramePr>
          <p:cNvPr id="62" name="TextBox 2">
            <a:extLst>
              <a:ext uri="{FF2B5EF4-FFF2-40B4-BE49-F238E27FC236}">
                <a16:creationId xmlns:a16="http://schemas.microsoft.com/office/drawing/2014/main" id="{B4E80490-63E8-6C6E-D0B3-757986F41227}"/>
              </a:ext>
            </a:extLst>
          </p:cNvPr>
          <p:cNvGraphicFramePr/>
          <p:nvPr/>
        </p:nvGraphicFramePr>
        <p:xfrm>
          <a:off x="807722" y="1990976"/>
          <a:ext cx="10576558" cy="4175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787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16DEF8-D399-00A7-BDB4-4353391B3C29}"/>
            </a:ext>
          </a:extLst>
        </p:cNvPr>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7783201C-EFC0-A936-F0AF-E7AF665DF1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960BE3-A3C1-9EA6-F1A1-AA887FE310F6}"/>
              </a:ext>
            </a:extLst>
          </p:cNvPr>
          <p:cNvSpPr>
            <a:spLocks noGrp="1"/>
          </p:cNvSpPr>
          <p:nvPr>
            <p:ph type="title"/>
          </p:nvPr>
        </p:nvSpPr>
        <p:spPr>
          <a:xfrm>
            <a:off x="643467" y="816638"/>
            <a:ext cx="3367359" cy="5224724"/>
          </a:xfrm>
        </p:spPr>
        <p:txBody>
          <a:bodyPr anchor="ctr">
            <a:normAutofit/>
          </a:bodyPr>
          <a:lstStyle/>
          <a:p>
            <a:r>
              <a:rPr lang="en-GB" dirty="0"/>
              <a:t>Agenda</a:t>
            </a:r>
            <a:endParaRPr lang="en-GB"/>
          </a:p>
        </p:txBody>
      </p:sp>
      <p:sp>
        <p:nvSpPr>
          <p:cNvPr id="3" name="Content Placeholder 2">
            <a:extLst>
              <a:ext uri="{FF2B5EF4-FFF2-40B4-BE49-F238E27FC236}">
                <a16:creationId xmlns:a16="http://schemas.microsoft.com/office/drawing/2014/main" id="{6749580B-4670-700B-F4B5-49555B0C89FF}"/>
              </a:ext>
            </a:extLst>
          </p:cNvPr>
          <p:cNvSpPr>
            <a:spLocks noGrp="1"/>
          </p:cNvSpPr>
          <p:nvPr>
            <p:ph idx="1"/>
          </p:nvPr>
        </p:nvSpPr>
        <p:spPr>
          <a:xfrm>
            <a:off x="4654295" y="816638"/>
            <a:ext cx="4619706" cy="5224724"/>
          </a:xfrm>
        </p:spPr>
        <p:txBody>
          <a:bodyPr anchor="ctr">
            <a:normAutofit/>
          </a:bodyPr>
          <a:lstStyle/>
          <a:p>
            <a:pPr>
              <a:buFont typeface="+mj-lt"/>
              <a:buAutoNum type="arabicPeriod"/>
            </a:pPr>
            <a:r>
              <a:rPr lang="en-GB" dirty="0"/>
              <a:t>Welcome, introductions and apologies</a:t>
            </a:r>
          </a:p>
          <a:p>
            <a:pPr>
              <a:buFont typeface="+mj-lt"/>
              <a:buAutoNum type="arabicPeriod"/>
            </a:pPr>
            <a:r>
              <a:rPr lang="en-GB" dirty="0"/>
              <a:t>Minutes of the last meeting – </a:t>
            </a:r>
            <a:br>
              <a:rPr lang="en-GB" dirty="0"/>
            </a:br>
            <a:r>
              <a:rPr lang="en-GB" dirty="0"/>
              <a:t>2 November 2023</a:t>
            </a:r>
          </a:p>
          <a:p>
            <a:pPr>
              <a:buFont typeface="+mj-lt"/>
              <a:buAutoNum type="arabicPeriod"/>
            </a:pPr>
            <a:r>
              <a:rPr lang="en-GB" dirty="0"/>
              <a:t>Review of the Year: Aug 2023 – July 2024</a:t>
            </a:r>
          </a:p>
          <a:p>
            <a:pPr>
              <a:buFont typeface="+mj-lt"/>
              <a:buAutoNum type="arabicPeriod"/>
            </a:pPr>
            <a:r>
              <a:rPr lang="en-GB" dirty="0">
                <a:highlight>
                  <a:srgbClr val="FFFF00"/>
                </a:highlight>
              </a:rPr>
              <a:t>Budget Report 2023/4</a:t>
            </a:r>
          </a:p>
          <a:p>
            <a:pPr>
              <a:buFont typeface="+mj-lt"/>
              <a:buAutoNum type="arabicPeriod"/>
            </a:pPr>
            <a:r>
              <a:rPr lang="en-GB" dirty="0"/>
              <a:t>Report back from Values &amp; Principles Board</a:t>
            </a:r>
          </a:p>
          <a:p>
            <a:pPr>
              <a:buFont typeface="+mj-lt"/>
              <a:buAutoNum type="arabicPeriod"/>
            </a:pPr>
            <a:r>
              <a:rPr lang="en-GB" dirty="0"/>
              <a:t>Care Leaver Protected Characteristic</a:t>
            </a:r>
          </a:p>
          <a:p>
            <a:pPr>
              <a:buFont typeface="+mj-lt"/>
              <a:buAutoNum type="arabicPeriod"/>
            </a:pPr>
            <a:r>
              <a:rPr lang="en-GB" dirty="0"/>
              <a:t>Launch of 2025 funding round</a:t>
            </a:r>
          </a:p>
          <a:p>
            <a:pPr>
              <a:buFont typeface="+mj-lt"/>
              <a:buAutoNum type="arabicPeriod"/>
            </a:pPr>
            <a:r>
              <a:rPr lang="en-GB" dirty="0"/>
              <a:t>Policy Lab Report Launch</a:t>
            </a:r>
          </a:p>
          <a:p>
            <a:pPr lvl="1"/>
            <a:r>
              <a:rPr lang="en-GB" dirty="0"/>
              <a:t>Tackling the Barriers to Developing the Coop Economy</a:t>
            </a:r>
          </a:p>
          <a:p>
            <a:pPr>
              <a:buFont typeface="+mj-lt"/>
              <a:buAutoNum type="arabicPeriod"/>
            </a:pPr>
            <a:r>
              <a:rPr lang="en-GB" dirty="0"/>
              <a:t>Any Other Urgent Business</a:t>
            </a:r>
          </a:p>
          <a:p>
            <a:endParaRPr lang="en-GB" dirty="0"/>
          </a:p>
        </p:txBody>
      </p:sp>
    </p:spTree>
    <p:extLst>
      <p:ext uri="{BB962C8B-B14F-4D97-AF65-F5344CB8AC3E}">
        <p14:creationId xmlns:p14="http://schemas.microsoft.com/office/powerpoint/2010/main" val="1369664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7D938D-6C17-B7F0-E3B2-7DA7D06C386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1BE706A-6EF0-55A3-10E3-ECA53E5D8A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12" name="Group 11">
            <a:extLst>
              <a:ext uri="{FF2B5EF4-FFF2-40B4-BE49-F238E27FC236}">
                <a16:creationId xmlns:a16="http://schemas.microsoft.com/office/drawing/2014/main" id="{B5CB3005-7498-A21B-F04F-191C0607BF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6FEE111E-4ABA-6C42-9623-8BDC9F57E5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4" name="Freeform 6">
              <a:extLst>
                <a:ext uri="{FF2B5EF4-FFF2-40B4-BE49-F238E27FC236}">
                  <a16:creationId xmlns:a16="http://schemas.microsoft.com/office/drawing/2014/main" id="{47D4DC73-3BDD-D3A1-5C45-4D693EB7E4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5" name="Freeform 7">
              <a:extLst>
                <a:ext uri="{FF2B5EF4-FFF2-40B4-BE49-F238E27FC236}">
                  <a16:creationId xmlns:a16="http://schemas.microsoft.com/office/drawing/2014/main" id="{B736BFE6-FDDF-5287-F1C7-4ED22929EF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6" name="Freeform 8">
              <a:extLst>
                <a:ext uri="{FF2B5EF4-FFF2-40B4-BE49-F238E27FC236}">
                  <a16:creationId xmlns:a16="http://schemas.microsoft.com/office/drawing/2014/main" id="{2ECAC337-B977-8C33-EE4C-21A94AA17D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7" name="Freeform 9">
              <a:extLst>
                <a:ext uri="{FF2B5EF4-FFF2-40B4-BE49-F238E27FC236}">
                  <a16:creationId xmlns:a16="http://schemas.microsoft.com/office/drawing/2014/main" id="{249FFB71-7E7B-F7C9-F443-87A722C957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8" name="Freeform 10">
              <a:extLst>
                <a:ext uri="{FF2B5EF4-FFF2-40B4-BE49-F238E27FC236}">
                  <a16:creationId xmlns:a16="http://schemas.microsoft.com/office/drawing/2014/main" id="{E4A7DB20-E687-08D4-C23A-208526A912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9" name="Freeform 11">
              <a:extLst>
                <a:ext uri="{FF2B5EF4-FFF2-40B4-BE49-F238E27FC236}">
                  <a16:creationId xmlns:a16="http://schemas.microsoft.com/office/drawing/2014/main" id="{E94B9038-8070-DD6C-0649-D239ADF4D6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0" name="Freeform 12">
              <a:extLst>
                <a:ext uri="{FF2B5EF4-FFF2-40B4-BE49-F238E27FC236}">
                  <a16:creationId xmlns:a16="http://schemas.microsoft.com/office/drawing/2014/main" id="{BECE6A0A-94E4-563E-FE44-FDEA99B6C4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1" name="Freeform 13">
              <a:extLst>
                <a:ext uri="{FF2B5EF4-FFF2-40B4-BE49-F238E27FC236}">
                  <a16:creationId xmlns:a16="http://schemas.microsoft.com/office/drawing/2014/main" id="{36DE5222-7DB2-F939-0694-BA93599332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2" name="Freeform 14">
              <a:extLst>
                <a:ext uri="{FF2B5EF4-FFF2-40B4-BE49-F238E27FC236}">
                  <a16:creationId xmlns:a16="http://schemas.microsoft.com/office/drawing/2014/main" id="{1845C22F-FBF4-9045-713C-4F5D7A4846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3" name="Freeform 15">
              <a:extLst>
                <a:ext uri="{FF2B5EF4-FFF2-40B4-BE49-F238E27FC236}">
                  <a16:creationId xmlns:a16="http://schemas.microsoft.com/office/drawing/2014/main" id="{7BD7CFFD-CB49-9502-C16B-12D5D6D3F4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4" name="Freeform 16">
              <a:extLst>
                <a:ext uri="{FF2B5EF4-FFF2-40B4-BE49-F238E27FC236}">
                  <a16:creationId xmlns:a16="http://schemas.microsoft.com/office/drawing/2014/main" id="{29C478A6-DDEE-0A69-D96C-440BBEA4E3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5" name="Freeform 17">
              <a:extLst>
                <a:ext uri="{FF2B5EF4-FFF2-40B4-BE49-F238E27FC236}">
                  <a16:creationId xmlns:a16="http://schemas.microsoft.com/office/drawing/2014/main" id="{CE621746-2667-12C3-E645-17B8CDA8E3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6" name="Freeform 18">
              <a:extLst>
                <a:ext uri="{FF2B5EF4-FFF2-40B4-BE49-F238E27FC236}">
                  <a16:creationId xmlns:a16="http://schemas.microsoft.com/office/drawing/2014/main" id="{71161F01-0EDC-35B6-2E32-3AB34C9B88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7" name="Freeform 19">
              <a:extLst>
                <a:ext uri="{FF2B5EF4-FFF2-40B4-BE49-F238E27FC236}">
                  <a16:creationId xmlns:a16="http://schemas.microsoft.com/office/drawing/2014/main" id="{77218ED2-2DA1-9DC0-EE12-CEE6EBC4FA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8" name="Freeform 20">
              <a:extLst>
                <a:ext uri="{FF2B5EF4-FFF2-40B4-BE49-F238E27FC236}">
                  <a16:creationId xmlns:a16="http://schemas.microsoft.com/office/drawing/2014/main" id="{24A797FE-A259-5AEC-8E9E-10C64DE3B8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9" name="Freeform 21">
              <a:extLst>
                <a:ext uri="{FF2B5EF4-FFF2-40B4-BE49-F238E27FC236}">
                  <a16:creationId xmlns:a16="http://schemas.microsoft.com/office/drawing/2014/main" id="{AECFFFA3-64D4-3EF6-A000-3E133EEE03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0" name="Freeform 22">
              <a:extLst>
                <a:ext uri="{FF2B5EF4-FFF2-40B4-BE49-F238E27FC236}">
                  <a16:creationId xmlns:a16="http://schemas.microsoft.com/office/drawing/2014/main" id="{0E63E6ED-C46D-4C31-56CF-88308C9155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1" name="Freeform 23">
              <a:extLst>
                <a:ext uri="{FF2B5EF4-FFF2-40B4-BE49-F238E27FC236}">
                  <a16:creationId xmlns:a16="http://schemas.microsoft.com/office/drawing/2014/main" id="{7FC3AC9D-5E4A-AA20-2FE5-3302233275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grpSp>
        <p:nvGrpSpPr>
          <p:cNvPr id="33" name="Group 32">
            <a:extLst>
              <a:ext uri="{FF2B5EF4-FFF2-40B4-BE49-F238E27FC236}">
                <a16:creationId xmlns:a16="http://schemas.microsoft.com/office/drawing/2014/main" id="{2799C2DB-B195-294C-411E-607E537749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3893141"/>
            <a:ext cx="8845667" cy="1771275"/>
            <a:chOff x="1669293" y="3893141"/>
            <a:chExt cx="8845667" cy="1771275"/>
          </a:xfrm>
        </p:grpSpPr>
        <p:sp>
          <p:nvSpPr>
            <p:cNvPr id="34" name="Isosceles Triangle 39">
              <a:extLst>
                <a:ext uri="{FF2B5EF4-FFF2-40B4-BE49-F238E27FC236}">
                  <a16:creationId xmlns:a16="http://schemas.microsoft.com/office/drawing/2014/main" id="{B0C11767-3836-1E14-0926-61A2C659D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5" name="Rectangle 34">
              <a:extLst>
                <a:ext uri="{FF2B5EF4-FFF2-40B4-BE49-F238E27FC236}">
                  <a16:creationId xmlns:a16="http://schemas.microsoft.com/office/drawing/2014/main" id="{CD082E49-CF28-2706-5EF7-CEC9C3C715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3893141"/>
              <a:ext cx="8845667"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sp>
        <p:nvSpPr>
          <p:cNvPr id="4" name="Title 3">
            <a:extLst>
              <a:ext uri="{FF2B5EF4-FFF2-40B4-BE49-F238E27FC236}">
                <a16:creationId xmlns:a16="http://schemas.microsoft.com/office/drawing/2014/main" id="{AC4CD9B9-CA34-437D-2078-FB1DDAE887BD}"/>
              </a:ext>
            </a:extLst>
          </p:cNvPr>
          <p:cNvSpPr>
            <a:spLocks noGrp="1"/>
          </p:cNvSpPr>
          <p:nvPr>
            <p:ph type="ctrTitle"/>
          </p:nvPr>
        </p:nvSpPr>
        <p:spPr>
          <a:xfrm>
            <a:off x="1759236" y="3980237"/>
            <a:ext cx="8672295" cy="727748"/>
          </a:xfrm>
        </p:spPr>
        <p:txBody>
          <a:bodyPr>
            <a:normAutofit/>
          </a:bodyPr>
          <a:lstStyle/>
          <a:p>
            <a:br>
              <a:rPr lang="en-GB" sz="1900"/>
            </a:br>
            <a:endParaRPr lang="en-GB" sz="1900"/>
          </a:p>
        </p:txBody>
      </p:sp>
      <p:sp>
        <p:nvSpPr>
          <p:cNvPr id="5" name="Text Placeholder 4">
            <a:extLst>
              <a:ext uri="{FF2B5EF4-FFF2-40B4-BE49-F238E27FC236}">
                <a16:creationId xmlns:a16="http://schemas.microsoft.com/office/drawing/2014/main" id="{015B6B77-955B-ED30-6C57-CE426DE78694}"/>
              </a:ext>
            </a:extLst>
          </p:cNvPr>
          <p:cNvSpPr>
            <a:spLocks noGrp="1"/>
          </p:cNvSpPr>
          <p:nvPr>
            <p:ph type="subTitle" idx="1"/>
          </p:nvPr>
        </p:nvSpPr>
        <p:spPr>
          <a:xfrm>
            <a:off x="1759237" y="3980235"/>
            <a:ext cx="8673427" cy="1250387"/>
          </a:xfrm>
        </p:spPr>
        <p:txBody>
          <a:bodyPr>
            <a:normAutofit lnSpcReduction="10000"/>
          </a:bodyPr>
          <a:lstStyle/>
          <a:p>
            <a:pPr rtl="0"/>
            <a:r>
              <a:rPr lang="en-GB" sz="3600" i="0" dirty="0">
                <a:solidFill>
                  <a:schemeClr val="tx1"/>
                </a:solidFill>
                <a:effectLst/>
                <a:latin typeface="+mj-lt"/>
              </a:rPr>
              <a:t>@</a:t>
            </a:r>
            <a:r>
              <a:rPr lang="en-GB" sz="3600" i="0" dirty="0" err="1">
                <a:solidFill>
                  <a:schemeClr val="tx1"/>
                </a:solidFill>
                <a:effectLst/>
                <a:latin typeface="+mj-lt"/>
              </a:rPr>
              <a:t>OldhamCouncil</a:t>
            </a:r>
            <a:endParaRPr lang="en-GB" sz="3600" i="0" dirty="0">
              <a:solidFill>
                <a:schemeClr val="tx1"/>
              </a:solidFill>
              <a:effectLst/>
              <a:latin typeface="+mj-lt"/>
            </a:endParaRPr>
          </a:p>
          <a:p>
            <a:pPr algn="l"/>
            <a:br>
              <a:rPr lang="en-GB" b="0" i="0" dirty="0">
                <a:solidFill>
                  <a:srgbClr val="000000"/>
                </a:solidFill>
                <a:effectLst/>
                <a:latin typeface="Times" pitchFamily="2" charset="0"/>
              </a:rPr>
            </a:br>
            <a:endParaRPr lang="en-GB" b="0" i="0" dirty="0">
              <a:solidFill>
                <a:srgbClr val="000000"/>
              </a:solidFill>
              <a:effectLst/>
              <a:latin typeface="Times" pitchFamily="2" charset="0"/>
            </a:endParaRPr>
          </a:p>
          <a:p>
            <a:pPr lvl="0">
              <a:lnSpc>
                <a:spcPct val="90000"/>
              </a:lnSpc>
            </a:pPr>
            <a:endParaRPr lang="en-GB" dirty="0">
              <a:latin typeface="+mj-lt"/>
            </a:endParaRPr>
          </a:p>
          <a:p>
            <a:pPr>
              <a:lnSpc>
                <a:spcPct val="90000"/>
              </a:lnSpc>
            </a:pPr>
            <a:endParaRPr lang="en-GB" sz="500" dirty="0"/>
          </a:p>
        </p:txBody>
      </p:sp>
      <p:sp>
        <p:nvSpPr>
          <p:cNvPr id="37" name="Rectangle 36">
            <a:extLst>
              <a:ext uri="{FF2B5EF4-FFF2-40B4-BE49-F238E27FC236}">
                <a16:creationId xmlns:a16="http://schemas.microsoft.com/office/drawing/2014/main" id="{D1544595-A573-CDD0-3FC8-5D8F7530F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032" y="1179555"/>
            <a:ext cx="8850737" cy="262144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2" name="Picture 31" descr="A picture containing clipart&#10;&#10;Description automatically generated">
            <a:extLst>
              <a:ext uri="{FF2B5EF4-FFF2-40B4-BE49-F238E27FC236}">
                <a16:creationId xmlns:a16="http://schemas.microsoft.com/office/drawing/2014/main" id="{04DC4397-5552-E502-A660-FBED6E5034FE}"/>
              </a:ext>
            </a:extLst>
          </p:cNvPr>
          <p:cNvPicPr>
            <a:picLocks noChangeAspect="1"/>
          </p:cNvPicPr>
          <p:nvPr/>
        </p:nvPicPr>
        <p:blipFill>
          <a:blip r:embed="rId3"/>
          <a:stretch>
            <a:fillRect/>
          </a:stretch>
        </p:blipFill>
        <p:spPr>
          <a:xfrm>
            <a:off x="3919355" y="5703664"/>
            <a:ext cx="4533806" cy="1028883"/>
          </a:xfrm>
          <a:prstGeom prst="rect">
            <a:avLst/>
          </a:prstGeom>
        </p:spPr>
      </p:pic>
      <p:sp>
        <p:nvSpPr>
          <p:cNvPr id="36" name="TextBox 35">
            <a:extLst>
              <a:ext uri="{FF2B5EF4-FFF2-40B4-BE49-F238E27FC236}">
                <a16:creationId xmlns:a16="http://schemas.microsoft.com/office/drawing/2014/main" id="{E5A8BA16-0CE6-7607-2B0B-C4734D41241E}"/>
              </a:ext>
            </a:extLst>
          </p:cNvPr>
          <p:cNvSpPr txBox="1"/>
          <p:nvPr/>
        </p:nvSpPr>
        <p:spPr>
          <a:xfrm>
            <a:off x="2191604" y="1740428"/>
            <a:ext cx="7801044" cy="1809726"/>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alibri Light" panose="020F0302020204030204"/>
                <a:ea typeface="+mn-ea"/>
                <a:cs typeface="+mn-cs"/>
              </a:rPr>
              <a:t>Jonathan Downs</a:t>
            </a:r>
          </a:p>
          <a:p>
            <a:pPr marL="0" marR="0" lvl="0" indent="0" algn="l" defTabSz="914400" rtl="0" eaLnBrk="1" fontAlgn="auto" latinLnBrk="0" hangingPunct="1">
              <a:lnSpc>
                <a:spcPct val="90000"/>
              </a:lnSpc>
              <a:spcBef>
                <a:spcPts val="0"/>
              </a:spcBef>
              <a:spcAft>
                <a:spcPts val="0"/>
              </a:spcAft>
              <a:buClrTx/>
              <a:buSzTx/>
              <a:buFontTx/>
              <a:buNone/>
              <a:tabLst/>
              <a:defRPr/>
            </a:pPr>
            <a:b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t>Corporate Policy Lead</a:t>
            </a:r>
            <a:b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t>Oldham Council </a:t>
            </a:r>
          </a:p>
        </p:txBody>
      </p:sp>
      <p:sp>
        <p:nvSpPr>
          <p:cNvPr id="3" name="TextBox 2">
            <a:extLst>
              <a:ext uri="{FF2B5EF4-FFF2-40B4-BE49-F238E27FC236}">
                <a16:creationId xmlns:a16="http://schemas.microsoft.com/office/drawing/2014/main" id="{4E027D3E-2007-C560-4DA5-41683FED8714}"/>
              </a:ext>
            </a:extLst>
          </p:cNvPr>
          <p:cNvSpPr txBox="1"/>
          <p:nvPr/>
        </p:nvSpPr>
        <p:spPr>
          <a:xfrm>
            <a:off x="8877993" y="1290909"/>
            <a:ext cx="14555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04116"/>
                </a:solidFill>
                <a:effectLst/>
                <a:uLnTx/>
                <a:uFillTx/>
                <a:latin typeface="Calibri Light" panose="020F0302020204030204"/>
                <a:ea typeface="+mn-ea"/>
                <a:cs typeface="+mn-cs"/>
              </a:rPr>
              <a:t>ITEM 4</a:t>
            </a:r>
          </a:p>
        </p:txBody>
      </p:sp>
    </p:spTree>
    <p:extLst>
      <p:ext uri="{BB962C8B-B14F-4D97-AF65-F5344CB8AC3E}">
        <p14:creationId xmlns:p14="http://schemas.microsoft.com/office/powerpoint/2010/main" val="2828224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55EEC4B-B73A-B171-F70C-3129D82AD054}"/>
              </a:ext>
            </a:extLst>
          </p:cNvPr>
          <p:cNvSpPr txBox="1"/>
          <p:nvPr/>
        </p:nvSpPr>
        <p:spPr>
          <a:xfrm>
            <a:off x="10200023" y="363855"/>
            <a:ext cx="15301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0000"/>
                </a:solidFill>
                <a:effectLst/>
                <a:uLnTx/>
                <a:uFillTx/>
                <a:latin typeface="Calibri Light" panose="020F0302020204030204"/>
                <a:ea typeface="+mn-ea"/>
                <a:cs typeface="+mn-cs"/>
              </a:rPr>
              <a:t>Budget Report 2023/24</a:t>
            </a:r>
            <a:endParaRPr kumimoji="0" lang="en-GB" sz="1800" b="0" i="0" u="none" strike="noStrike" kern="1200" cap="none" spc="0" normalizeH="0" baseline="0" noProof="0" dirty="0">
              <a:ln>
                <a:noFill/>
              </a:ln>
              <a:solidFill>
                <a:srgbClr val="FF0000"/>
              </a:solidFill>
              <a:effectLst/>
              <a:highlight>
                <a:srgbClr val="FFFF00"/>
              </a:highlight>
              <a:uLnTx/>
              <a:uFillTx/>
              <a:latin typeface="Calibri Light" panose="020F0302020204030204"/>
              <a:ea typeface="+mn-ea"/>
              <a:cs typeface="+mn-cs"/>
            </a:endParaRPr>
          </a:p>
        </p:txBody>
      </p:sp>
      <p:pic>
        <p:nvPicPr>
          <p:cNvPr id="4" name="Picture 3" descr="A table of income and expenditure&#10;&#10;Description automatically generated with medium confidence">
            <a:extLst>
              <a:ext uri="{FF2B5EF4-FFF2-40B4-BE49-F238E27FC236}">
                <a16:creationId xmlns:a16="http://schemas.microsoft.com/office/drawing/2014/main" id="{46D35AD5-C4AF-05A9-8209-3E7BB68A5A52}"/>
              </a:ext>
            </a:extLst>
          </p:cNvPr>
          <p:cNvPicPr>
            <a:picLocks noChangeAspect="1"/>
          </p:cNvPicPr>
          <p:nvPr/>
        </p:nvPicPr>
        <p:blipFill>
          <a:blip r:embed="rId2"/>
          <a:stretch>
            <a:fillRect/>
          </a:stretch>
        </p:blipFill>
        <p:spPr>
          <a:xfrm>
            <a:off x="2941843" y="0"/>
            <a:ext cx="6308313" cy="6858000"/>
          </a:xfrm>
          <a:prstGeom prst="rect">
            <a:avLst/>
          </a:prstGeom>
        </p:spPr>
      </p:pic>
    </p:spTree>
    <p:extLst>
      <p:ext uri="{BB962C8B-B14F-4D97-AF65-F5344CB8AC3E}">
        <p14:creationId xmlns:p14="http://schemas.microsoft.com/office/powerpoint/2010/main" val="831280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DC7980-EA9E-0946-6D75-BE80D78717C7}"/>
            </a:ext>
          </a:extLst>
        </p:cNvPr>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E27F04A6-FA69-EA4C-C03D-AB8201E9BE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1F38AE2-3D2B-0539-8CFE-D32329173875}"/>
              </a:ext>
            </a:extLst>
          </p:cNvPr>
          <p:cNvSpPr>
            <a:spLocks noGrp="1"/>
          </p:cNvSpPr>
          <p:nvPr>
            <p:ph type="title"/>
          </p:nvPr>
        </p:nvSpPr>
        <p:spPr>
          <a:xfrm>
            <a:off x="643467" y="816638"/>
            <a:ext cx="3367359" cy="5224724"/>
          </a:xfrm>
        </p:spPr>
        <p:txBody>
          <a:bodyPr anchor="ctr">
            <a:normAutofit/>
          </a:bodyPr>
          <a:lstStyle/>
          <a:p>
            <a:r>
              <a:rPr lang="en-GB" dirty="0"/>
              <a:t>Agenda</a:t>
            </a:r>
            <a:endParaRPr lang="en-GB"/>
          </a:p>
        </p:txBody>
      </p:sp>
      <p:sp>
        <p:nvSpPr>
          <p:cNvPr id="3" name="Content Placeholder 2">
            <a:extLst>
              <a:ext uri="{FF2B5EF4-FFF2-40B4-BE49-F238E27FC236}">
                <a16:creationId xmlns:a16="http://schemas.microsoft.com/office/drawing/2014/main" id="{9451D5F3-E887-DF6C-BE23-73CDD805B58E}"/>
              </a:ext>
            </a:extLst>
          </p:cNvPr>
          <p:cNvSpPr>
            <a:spLocks noGrp="1"/>
          </p:cNvSpPr>
          <p:nvPr>
            <p:ph idx="1"/>
          </p:nvPr>
        </p:nvSpPr>
        <p:spPr>
          <a:xfrm>
            <a:off x="4654295" y="816638"/>
            <a:ext cx="4619706" cy="5224724"/>
          </a:xfrm>
        </p:spPr>
        <p:txBody>
          <a:bodyPr anchor="ctr">
            <a:normAutofit/>
          </a:bodyPr>
          <a:lstStyle/>
          <a:p>
            <a:pPr>
              <a:buFont typeface="+mj-lt"/>
              <a:buAutoNum type="arabicPeriod"/>
            </a:pPr>
            <a:r>
              <a:rPr lang="en-GB" dirty="0"/>
              <a:t>Welcome, introductions and apologies</a:t>
            </a:r>
          </a:p>
          <a:p>
            <a:pPr>
              <a:buFont typeface="+mj-lt"/>
              <a:buAutoNum type="arabicPeriod"/>
            </a:pPr>
            <a:r>
              <a:rPr lang="en-GB" dirty="0"/>
              <a:t>Minutes of the last meeting – </a:t>
            </a:r>
            <a:br>
              <a:rPr lang="en-GB" dirty="0"/>
            </a:br>
            <a:r>
              <a:rPr lang="en-GB" dirty="0"/>
              <a:t>2 November 2023</a:t>
            </a:r>
          </a:p>
          <a:p>
            <a:pPr>
              <a:buFont typeface="+mj-lt"/>
              <a:buAutoNum type="arabicPeriod"/>
            </a:pPr>
            <a:r>
              <a:rPr lang="en-GB" dirty="0"/>
              <a:t>Review of the Year: Aug 2023 – July 2024</a:t>
            </a:r>
          </a:p>
          <a:p>
            <a:pPr>
              <a:buFont typeface="+mj-lt"/>
              <a:buAutoNum type="arabicPeriod"/>
            </a:pPr>
            <a:r>
              <a:rPr lang="en-GB" dirty="0"/>
              <a:t>Budget Report 2023/4</a:t>
            </a:r>
          </a:p>
          <a:p>
            <a:pPr>
              <a:buFont typeface="+mj-lt"/>
              <a:buAutoNum type="arabicPeriod"/>
            </a:pPr>
            <a:r>
              <a:rPr lang="en-GB" dirty="0">
                <a:highlight>
                  <a:srgbClr val="FFFF00"/>
                </a:highlight>
              </a:rPr>
              <a:t>Report back from Values &amp; Principles Board</a:t>
            </a:r>
          </a:p>
          <a:p>
            <a:pPr>
              <a:buFont typeface="+mj-lt"/>
              <a:buAutoNum type="arabicPeriod"/>
            </a:pPr>
            <a:r>
              <a:rPr lang="en-GB" dirty="0"/>
              <a:t>Care Leaver Protected Characteristic</a:t>
            </a:r>
          </a:p>
          <a:p>
            <a:pPr>
              <a:buFont typeface="+mj-lt"/>
              <a:buAutoNum type="arabicPeriod"/>
            </a:pPr>
            <a:r>
              <a:rPr lang="en-GB" dirty="0"/>
              <a:t>Launch of 2025 funding round</a:t>
            </a:r>
          </a:p>
          <a:p>
            <a:pPr>
              <a:buFont typeface="+mj-lt"/>
              <a:buAutoNum type="arabicPeriod"/>
            </a:pPr>
            <a:r>
              <a:rPr lang="en-GB" dirty="0"/>
              <a:t>Policy Lab Report Launch</a:t>
            </a:r>
          </a:p>
          <a:p>
            <a:pPr lvl="1"/>
            <a:r>
              <a:rPr lang="en-GB" dirty="0"/>
              <a:t>Tackling the Barriers to Developing the Coop Economy</a:t>
            </a:r>
          </a:p>
          <a:p>
            <a:pPr>
              <a:buFont typeface="+mj-lt"/>
              <a:buAutoNum type="arabicPeriod"/>
            </a:pPr>
            <a:r>
              <a:rPr lang="en-GB" dirty="0"/>
              <a:t>Any Other Urgent Business</a:t>
            </a:r>
          </a:p>
          <a:p>
            <a:endParaRPr lang="en-GB" dirty="0"/>
          </a:p>
        </p:txBody>
      </p:sp>
    </p:spTree>
    <p:extLst>
      <p:ext uri="{BB962C8B-B14F-4D97-AF65-F5344CB8AC3E}">
        <p14:creationId xmlns:p14="http://schemas.microsoft.com/office/powerpoint/2010/main" val="635527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D67F88-06B5-4439-911D-C951F81103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12" name="Group 11">
            <a:extLst>
              <a:ext uri="{FF2B5EF4-FFF2-40B4-BE49-F238E27FC236}">
                <a16:creationId xmlns:a16="http://schemas.microsoft.com/office/drawing/2014/main" id="{4485C171-EE3D-4AE2-9706-A1AF2C5C70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2811AFD4-570F-4E20-8614-2746F420F2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4" name="Freeform 6">
              <a:extLst>
                <a:ext uri="{FF2B5EF4-FFF2-40B4-BE49-F238E27FC236}">
                  <a16:creationId xmlns:a16="http://schemas.microsoft.com/office/drawing/2014/main" id="{E368594D-7575-410B-98B6-199DBA9960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5" name="Freeform 7">
              <a:extLst>
                <a:ext uri="{FF2B5EF4-FFF2-40B4-BE49-F238E27FC236}">
                  <a16:creationId xmlns:a16="http://schemas.microsoft.com/office/drawing/2014/main" id="{F5932F78-FFAA-4915-BD6F-2464F6833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6" name="Freeform 8">
              <a:extLst>
                <a:ext uri="{FF2B5EF4-FFF2-40B4-BE49-F238E27FC236}">
                  <a16:creationId xmlns:a16="http://schemas.microsoft.com/office/drawing/2014/main" id="{CB23AD77-8497-4678-ADD7-946F9A042F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7" name="Freeform 9">
              <a:extLst>
                <a:ext uri="{FF2B5EF4-FFF2-40B4-BE49-F238E27FC236}">
                  <a16:creationId xmlns:a16="http://schemas.microsoft.com/office/drawing/2014/main" id="{54B95D13-24A3-4500-818B-AE0DF1B5A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8" name="Freeform 10">
              <a:extLst>
                <a:ext uri="{FF2B5EF4-FFF2-40B4-BE49-F238E27FC236}">
                  <a16:creationId xmlns:a16="http://schemas.microsoft.com/office/drawing/2014/main" id="{305ADAE1-E66F-469E-A78B-32EAAC314F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9" name="Freeform 11">
              <a:extLst>
                <a:ext uri="{FF2B5EF4-FFF2-40B4-BE49-F238E27FC236}">
                  <a16:creationId xmlns:a16="http://schemas.microsoft.com/office/drawing/2014/main" id="{BDC65350-934E-4180-B680-685DCE9822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0" name="Freeform 12">
              <a:extLst>
                <a:ext uri="{FF2B5EF4-FFF2-40B4-BE49-F238E27FC236}">
                  <a16:creationId xmlns:a16="http://schemas.microsoft.com/office/drawing/2014/main" id="{3B8C9579-965B-43C5-9B97-C56EC1F6DD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1" name="Freeform 13">
              <a:extLst>
                <a:ext uri="{FF2B5EF4-FFF2-40B4-BE49-F238E27FC236}">
                  <a16:creationId xmlns:a16="http://schemas.microsoft.com/office/drawing/2014/main" id="{DA91F3E3-E203-422F-889B-A681E96772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2" name="Freeform 14">
              <a:extLst>
                <a:ext uri="{FF2B5EF4-FFF2-40B4-BE49-F238E27FC236}">
                  <a16:creationId xmlns:a16="http://schemas.microsoft.com/office/drawing/2014/main" id="{3A890787-66CC-412E-96B6-BC549AD7D0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3" name="Freeform 15">
              <a:extLst>
                <a:ext uri="{FF2B5EF4-FFF2-40B4-BE49-F238E27FC236}">
                  <a16:creationId xmlns:a16="http://schemas.microsoft.com/office/drawing/2014/main" id="{A007286B-E55F-480C-AC20-06C86D29BB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4" name="Freeform 16">
              <a:extLst>
                <a:ext uri="{FF2B5EF4-FFF2-40B4-BE49-F238E27FC236}">
                  <a16:creationId xmlns:a16="http://schemas.microsoft.com/office/drawing/2014/main" id="{C43576BF-BBE6-41CD-93B1-B3C20AB63C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5" name="Freeform 17">
              <a:extLst>
                <a:ext uri="{FF2B5EF4-FFF2-40B4-BE49-F238E27FC236}">
                  <a16:creationId xmlns:a16="http://schemas.microsoft.com/office/drawing/2014/main" id="{09D9E482-40E0-41A7-B23A-14E83B8E0B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6" name="Freeform 18">
              <a:extLst>
                <a:ext uri="{FF2B5EF4-FFF2-40B4-BE49-F238E27FC236}">
                  <a16:creationId xmlns:a16="http://schemas.microsoft.com/office/drawing/2014/main" id="{D7C35843-0262-4F1E-8AA4-36506961A3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7" name="Freeform 19">
              <a:extLst>
                <a:ext uri="{FF2B5EF4-FFF2-40B4-BE49-F238E27FC236}">
                  <a16:creationId xmlns:a16="http://schemas.microsoft.com/office/drawing/2014/main" id="{CAD98B67-C8AA-4A33-BCAF-95A6093A75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8" name="Freeform 20">
              <a:extLst>
                <a:ext uri="{FF2B5EF4-FFF2-40B4-BE49-F238E27FC236}">
                  <a16:creationId xmlns:a16="http://schemas.microsoft.com/office/drawing/2014/main" id="{8AE9E93F-CE06-490F-8938-6F52DCF11B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9" name="Freeform 21">
              <a:extLst>
                <a:ext uri="{FF2B5EF4-FFF2-40B4-BE49-F238E27FC236}">
                  <a16:creationId xmlns:a16="http://schemas.microsoft.com/office/drawing/2014/main" id="{FA2E943A-2193-4980-8887-DAB643B747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0" name="Freeform 22">
              <a:extLst>
                <a:ext uri="{FF2B5EF4-FFF2-40B4-BE49-F238E27FC236}">
                  <a16:creationId xmlns:a16="http://schemas.microsoft.com/office/drawing/2014/main" id="{FD69D4F6-DCBA-4E51-A057-646AA21FBD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1" name="Freeform 23">
              <a:extLst>
                <a:ext uri="{FF2B5EF4-FFF2-40B4-BE49-F238E27FC236}">
                  <a16:creationId xmlns:a16="http://schemas.microsoft.com/office/drawing/2014/main" id="{EA3C6C68-0C4D-4DC4-A11B-771D4E1667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grpSp>
        <p:nvGrpSpPr>
          <p:cNvPr id="33" name="Group 32">
            <a:extLst>
              <a:ext uri="{FF2B5EF4-FFF2-40B4-BE49-F238E27FC236}">
                <a16:creationId xmlns:a16="http://schemas.microsoft.com/office/drawing/2014/main" id="{2048E233-6FC2-4C8B-9D58-7BF905F207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3893141"/>
            <a:ext cx="8845667" cy="1771275"/>
            <a:chOff x="1669293" y="3893141"/>
            <a:chExt cx="8845667" cy="1771275"/>
          </a:xfrm>
        </p:grpSpPr>
        <p:sp>
          <p:nvSpPr>
            <p:cNvPr id="34" name="Isosceles Triangle 39">
              <a:extLst>
                <a:ext uri="{FF2B5EF4-FFF2-40B4-BE49-F238E27FC236}">
                  <a16:creationId xmlns:a16="http://schemas.microsoft.com/office/drawing/2014/main" id="{6A59D772-1582-4EE9-AF73-CFA39DD559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5" name="Rectangle 34">
              <a:extLst>
                <a:ext uri="{FF2B5EF4-FFF2-40B4-BE49-F238E27FC236}">
                  <a16:creationId xmlns:a16="http://schemas.microsoft.com/office/drawing/2014/main" id="{A9DAD954-26FF-4096-BC50-57B67D49E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3893141"/>
              <a:ext cx="8845667"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sp>
        <p:nvSpPr>
          <p:cNvPr id="4" name="Title 3"/>
          <p:cNvSpPr>
            <a:spLocks noGrp="1"/>
          </p:cNvSpPr>
          <p:nvPr>
            <p:ph type="ctrTitle"/>
          </p:nvPr>
        </p:nvSpPr>
        <p:spPr>
          <a:xfrm>
            <a:off x="1759236" y="3980237"/>
            <a:ext cx="8672295" cy="727748"/>
          </a:xfrm>
        </p:spPr>
        <p:txBody>
          <a:bodyPr>
            <a:normAutofit/>
          </a:bodyPr>
          <a:lstStyle/>
          <a:p>
            <a:br>
              <a:rPr lang="en-GB" sz="1900"/>
            </a:br>
            <a:endParaRPr lang="en-GB" sz="1900"/>
          </a:p>
        </p:txBody>
      </p:sp>
      <p:sp>
        <p:nvSpPr>
          <p:cNvPr id="5" name="Text Placeholder 4"/>
          <p:cNvSpPr>
            <a:spLocks noGrp="1"/>
          </p:cNvSpPr>
          <p:nvPr>
            <p:ph type="subTitle" idx="1"/>
          </p:nvPr>
        </p:nvSpPr>
        <p:spPr>
          <a:xfrm>
            <a:off x="1759237" y="3980235"/>
            <a:ext cx="8673427" cy="1250387"/>
          </a:xfrm>
        </p:spPr>
        <p:txBody>
          <a:bodyPr>
            <a:normAutofit lnSpcReduction="10000"/>
          </a:bodyPr>
          <a:lstStyle/>
          <a:p>
            <a:pPr rtl="0"/>
            <a:r>
              <a:rPr lang="en-GB" sz="3600" dirty="0">
                <a:solidFill>
                  <a:schemeClr val="tx1"/>
                </a:solidFill>
                <a:latin typeface="+mj-lt"/>
              </a:rPr>
              <a:t>@</a:t>
            </a:r>
            <a:r>
              <a:rPr lang="en-GB" sz="3600" dirty="0" err="1">
                <a:solidFill>
                  <a:schemeClr val="tx1"/>
                </a:solidFill>
                <a:latin typeface="+mj-lt"/>
              </a:rPr>
              <a:t>MiliKPatel</a:t>
            </a:r>
            <a:r>
              <a:rPr lang="en-GB" sz="3600" dirty="0">
                <a:solidFill>
                  <a:schemeClr val="tx1"/>
                </a:solidFill>
                <a:latin typeface="+mj-lt"/>
              </a:rPr>
              <a:t> | </a:t>
            </a:r>
            <a:r>
              <a:rPr lang="en-GB" sz="3600" i="0" dirty="0">
                <a:solidFill>
                  <a:schemeClr val="tx1"/>
                </a:solidFill>
                <a:effectLst/>
                <a:latin typeface="+mj-lt"/>
              </a:rPr>
              <a:t>@</a:t>
            </a:r>
            <a:r>
              <a:rPr lang="en-GB" sz="3600" i="0" dirty="0" err="1">
                <a:solidFill>
                  <a:schemeClr val="tx1"/>
                </a:solidFill>
                <a:effectLst/>
                <a:latin typeface="+mj-lt"/>
              </a:rPr>
              <a:t>Brent_Council</a:t>
            </a:r>
            <a:endParaRPr lang="en-GB" sz="3600" i="0" dirty="0">
              <a:solidFill>
                <a:schemeClr val="tx1"/>
              </a:solidFill>
              <a:effectLst/>
              <a:latin typeface="+mj-lt"/>
            </a:endParaRPr>
          </a:p>
          <a:p>
            <a:pPr algn="l"/>
            <a:br>
              <a:rPr lang="en-GB" b="0" i="0" dirty="0">
                <a:solidFill>
                  <a:srgbClr val="000000"/>
                </a:solidFill>
                <a:effectLst/>
                <a:latin typeface="Times" pitchFamily="2" charset="0"/>
              </a:rPr>
            </a:br>
            <a:endParaRPr lang="en-GB" b="0" i="0" dirty="0">
              <a:solidFill>
                <a:srgbClr val="000000"/>
              </a:solidFill>
              <a:effectLst/>
              <a:latin typeface="Times" pitchFamily="2" charset="0"/>
            </a:endParaRPr>
          </a:p>
          <a:p>
            <a:pPr lvl="0">
              <a:lnSpc>
                <a:spcPct val="90000"/>
              </a:lnSpc>
            </a:pPr>
            <a:endParaRPr lang="en-GB" dirty="0">
              <a:latin typeface="+mj-lt"/>
            </a:endParaRPr>
          </a:p>
          <a:p>
            <a:pPr>
              <a:lnSpc>
                <a:spcPct val="90000"/>
              </a:lnSpc>
            </a:pPr>
            <a:endParaRPr lang="en-GB" sz="500" dirty="0"/>
          </a:p>
        </p:txBody>
      </p:sp>
      <p:sp>
        <p:nvSpPr>
          <p:cNvPr id="37" name="Rectangle 36">
            <a:extLst>
              <a:ext uri="{FF2B5EF4-FFF2-40B4-BE49-F238E27FC236}">
                <a16:creationId xmlns:a16="http://schemas.microsoft.com/office/drawing/2014/main" id="{9FBE1E17-25A4-4959-ACBC-0A2C39D6E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032" y="1179555"/>
            <a:ext cx="8850737" cy="262144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2" name="Picture 31" descr="A picture containing clipart&#10;&#10;Description automatically generated">
            <a:extLst>
              <a:ext uri="{FF2B5EF4-FFF2-40B4-BE49-F238E27FC236}">
                <a16:creationId xmlns:a16="http://schemas.microsoft.com/office/drawing/2014/main" id="{7DEF56A8-3CA0-3B4F-B1D2-3965358FF884}"/>
              </a:ext>
            </a:extLst>
          </p:cNvPr>
          <p:cNvPicPr>
            <a:picLocks noChangeAspect="1"/>
          </p:cNvPicPr>
          <p:nvPr/>
        </p:nvPicPr>
        <p:blipFill>
          <a:blip r:embed="rId3"/>
          <a:stretch>
            <a:fillRect/>
          </a:stretch>
        </p:blipFill>
        <p:spPr>
          <a:xfrm>
            <a:off x="3919355" y="5703664"/>
            <a:ext cx="4533806" cy="1028883"/>
          </a:xfrm>
          <a:prstGeom prst="rect">
            <a:avLst/>
          </a:prstGeom>
        </p:spPr>
      </p:pic>
      <p:sp>
        <p:nvSpPr>
          <p:cNvPr id="36" name="TextBox 35">
            <a:extLst>
              <a:ext uri="{FF2B5EF4-FFF2-40B4-BE49-F238E27FC236}">
                <a16:creationId xmlns:a16="http://schemas.microsoft.com/office/drawing/2014/main" id="{FDC879B5-AEE0-3448-92AB-2EF9D8BB42FA}"/>
              </a:ext>
            </a:extLst>
          </p:cNvPr>
          <p:cNvSpPr txBox="1"/>
          <p:nvPr/>
        </p:nvSpPr>
        <p:spPr>
          <a:xfrm>
            <a:off x="2191604" y="1740428"/>
            <a:ext cx="7801044" cy="1809726"/>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alibri Light" panose="020F0302020204030204"/>
                <a:ea typeface="+mn-ea"/>
                <a:cs typeface="+mn-cs"/>
              </a:rPr>
              <a:t>Cllr Mili Patel</a:t>
            </a:r>
          </a:p>
          <a:p>
            <a:pPr marL="0" marR="0" lvl="0" indent="0" algn="l" defTabSz="914400" rtl="0" eaLnBrk="1" fontAlgn="auto" latinLnBrk="0" hangingPunct="1">
              <a:lnSpc>
                <a:spcPct val="90000"/>
              </a:lnSpc>
              <a:spcBef>
                <a:spcPts val="0"/>
              </a:spcBef>
              <a:spcAft>
                <a:spcPts val="0"/>
              </a:spcAft>
              <a:buClrTx/>
              <a:buSzTx/>
              <a:buFontTx/>
              <a:buNone/>
              <a:tabLst/>
              <a:defRPr/>
            </a:pPr>
            <a:b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t>Chair of Values &amp; Principles Board </a:t>
            </a:r>
            <a:b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t>Deputy Leader – Brent Council </a:t>
            </a:r>
          </a:p>
        </p:txBody>
      </p:sp>
      <p:sp>
        <p:nvSpPr>
          <p:cNvPr id="3" name="TextBox 2">
            <a:extLst>
              <a:ext uri="{FF2B5EF4-FFF2-40B4-BE49-F238E27FC236}">
                <a16:creationId xmlns:a16="http://schemas.microsoft.com/office/drawing/2014/main" id="{0A006DB3-193B-5748-ADC9-1470F79BA8BF}"/>
              </a:ext>
            </a:extLst>
          </p:cNvPr>
          <p:cNvSpPr txBox="1"/>
          <p:nvPr/>
        </p:nvSpPr>
        <p:spPr>
          <a:xfrm>
            <a:off x="8877993" y="1290909"/>
            <a:ext cx="14555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04116"/>
                </a:solidFill>
                <a:effectLst/>
                <a:uLnTx/>
                <a:uFillTx/>
                <a:latin typeface="Calibri Light" panose="020F0302020204030204"/>
                <a:ea typeface="+mn-ea"/>
                <a:cs typeface="+mn-cs"/>
              </a:rPr>
              <a:t>ITEM 5</a:t>
            </a:r>
          </a:p>
        </p:txBody>
      </p:sp>
    </p:spTree>
    <p:extLst>
      <p:ext uri="{BB962C8B-B14F-4D97-AF65-F5344CB8AC3E}">
        <p14:creationId xmlns:p14="http://schemas.microsoft.com/office/powerpoint/2010/main" val="1377468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D7861870-6A8E-4DDD-8DE2-909CFFBD3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0E655274-3DE0-4DF9-B537-2873BEFDF0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4" name="Freeform 5">
              <a:extLst>
                <a:ext uri="{FF2B5EF4-FFF2-40B4-BE49-F238E27FC236}">
                  <a16:creationId xmlns:a16="http://schemas.microsoft.com/office/drawing/2014/main" id="{D4104E89-104E-4E65-A693-631F4C5CE3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6">
              <a:extLst>
                <a:ext uri="{FF2B5EF4-FFF2-40B4-BE49-F238E27FC236}">
                  <a16:creationId xmlns:a16="http://schemas.microsoft.com/office/drawing/2014/main" id="{316FE7D7-6A79-408F-B27B-D378EEE18B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7">
              <a:extLst>
                <a:ext uri="{FF2B5EF4-FFF2-40B4-BE49-F238E27FC236}">
                  <a16:creationId xmlns:a16="http://schemas.microsoft.com/office/drawing/2014/main" id="{EE9DAE2E-0289-4FB3-8A69-DAA0A0AA0B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8">
              <a:extLst>
                <a:ext uri="{FF2B5EF4-FFF2-40B4-BE49-F238E27FC236}">
                  <a16:creationId xmlns:a16="http://schemas.microsoft.com/office/drawing/2014/main" id="{C36BB373-6326-44F1-9B44-4E55C4BC86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9">
              <a:extLst>
                <a:ext uri="{FF2B5EF4-FFF2-40B4-BE49-F238E27FC236}">
                  <a16:creationId xmlns:a16="http://schemas.microsoft.com/office/drawing/2014/main" id="{58135F52-5291-4CC9-AFD8-9AE4683D13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0">
              <a:extLst>
                <a:ext uri="{FF2B5EF4-FFF2-40B4-BE49-F238E27FC236}">
                  <a16:creationId xmlns:a16="http://schemas.microsoft.com/office/drawing/2014/main" id="{0495AD22-9F0C-4EED-B895-9227C795A1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1">
              <a:extLst>
                <a:ext uri="{FF2B5EF4-FFF2-40B4-BE49-F238E27FC236}">
                  <a16:creationId xmlns:a16="http://schemas.microsoft.com/office/drawing/2014/main" id="{ACAD2097-745B-4FED-BBF3-D3BEF41D30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2">
              <a:extLst>
                <a:ext uri="{FF2B5EF4-FFF2-40B4-BE49-F238E27FC236}">
                  <a16:creationId xmlns:a16="http://schemas.microsoft.com/office/drawing/2014/main" id="{8B6FD381-B092-46F4-9195-DFCD2AE746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3">
              <a:extLst>
                <a:ext uri="{FF2B5EF4-FFF2-40B4-BE49-F238E27FC236}">
                  <a16:creationId xmlns:a16="http://schemas.microsoft.com/office/drawing/2014/main" id="{5F8C46B0-088A-4D98-B589-25426A3235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4">
              <a:extLst>
                <a:ext uri="{FF2B5EF4-FFF2-40B4-BE49-F238E27FC236}">
                  <a16:creationId xmlns:a16="http://schemas.microsoft.com/office/drawing/2014/main" id="{6E553E74-B64A-44B3-9446-E346D53E1F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5">
              <a:extLst>
                <a:ext uri="{FF2B5EF4-FFF2-40B4-BE49-F238E27FC236}">
                  <a16:creationId xmlns:a16="http://schemas.microsoft.com/office/drawing/2014/main" id="{CCD9A238-C92A-41FA-B4F6-8604FE5F24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6">
              <a:extLst>
                <a:ext uri="{FF2B5EF4-FFF2-40B4-BE49-F238E27FC236}">
                  <a16:creationId xmlns:a16="http://schemas.microsoft.com/office/drawing/2014/main" id="{D6E90D44-18A2-4216-BBD5-B3E059EA75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17">
              <a:extLst>
                <a:ext uri="{FF2B5EF4-FFF2-40B4-BE49-F238E27FC236}">
                  <a16:creationId xmlns:a16="http://schemas.microsoft.com/office/drawing/2014/main" id="{EC7138BA-DA37-4EB0-88F0-1913445974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18">
              <a:extLst>
                <a:ext uri="{FF2B5EF4-FFF2-40B4-BE49-F238E27FC236}">
                  <a16:creationId xmlns:a16="http://schemas.microsoft.com/office/drawing/2014/main" id="{F05CB203-4AC6-46EE-9A10-6CFB1B443C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19">
              <a:extLst>
                <a:ext uri="{FF2B5EF4-FFF2-40B4-BE49-F238E27FC236}">
                  <a16:creationId xmlns:a16="http://schemas.microsoft.com/office/drawing/2014/main" id="{A1045457-59FA-436A-8C16-79A07605DE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0">
              <a:extLst>
                <a:ext uri="{FF2B5EF4-FFF2-40B4-BE49-F238E27FC236}">
                  <a16:creationId xmlns:a16="http://schemas.microsoft.com/office/drawing/2014/main" id="{28EAE40C-5126-4E1A-BB3B-1834EC8904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1">
              <a:extLst>
                <a:ext uri="{FF2B5EF4-FFF2-40B4-BE49-F238E27FC236}">
                  <a16:creationId xmlns:a16="http://schemas.microsoft.com/office/drawing/2014/main" id="{380F3822-ADB8-46D8-8528-B946CA2274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22">
              <a:extLst>
                <a:ext uri="{FF2B5EF4-FFF2-40B4-BE49-F238E27FC236}">
                  <a16:creationId xmlns:a16="http://schemas.microsoft.com/office/drawing/2014/main" id="{C7F31617-527F-483F-95EA-DBA880C2AF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23">
              <a:extLst>
                <a:ext uri="{FF2B5EF4-FFF2-40B4-BE49-F238E27FC236}">
                  <a16:creationId xmlns:a16="http://schemas.microsoft.com/office/drawing/2014/main" id="{B3359A7F-3190-4775-8064-02D289FA52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64" name="Rectangle 63">
            <a:extLst>
              <a:ext uri="{FF2B5EF4-FFF2-40B4-BE49-F238E27FC236}">
                <a16:creationId xmlns:a16="http://schemas.microsoft.com/office/drawing/2014/main" id="{636734CA-7DEB-4ADB-B824-0E93650EAD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80" y="-6706"/>
            <a:ext cx="12194680" cy="4127711"/>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logo&#10;&#10;Description automatically generated">
            <a:extLst>
              <a:ext uri="{FF2B5EF4-FFF2-40B4-BE49-F238E27FC236}">
                <a16:creationId xmlns:a16="http://schemas.microsoft.com/office/drawing/2014/main" id="{CE982AE2-B16D-3787-9B1D-069B29ADDA8B}"/>
              </a:ext>
            </a:extLst>
          </p:cNvPr>
          <p:cNvPicPr>
            <a:picLocks noChangeAspect="1"/>
          </p:cNvPicPr>
          <p:nvPr/>
        </p:nvPicPr>
        <p:blipFill>
          <a:blip r:embed="rId2"/>
          <a:stretch>
            <a:fillRect/>
          </a:stretch>
        </p:blipFill>
        <p:spPr>
          <a:xfrm>
            <a:off x="318979" y="515249"/>
            <a:ext cx="11552981" cy="3090422"/>
          </a:xfrm>
          <a:prstGeom prst="rect">
            <a:avLst/>
          </a:prstGeom>
          <a:ln w="12700">
            <a:noFill/>
          </a:ln>
        </p:spPr>
      </p:pic>
      <p:grpSp>
        <p:nvGrpSpPr>
          <p:cNvPr id="66" name="Group 65">
            <a:extLst>
              <a:ext uri="{FF2B5EF4-FFF2-40B4-BE49-F238E27FC236}">
                <a16:creationId xmlns:a16="http://schemas.microsoft.com/office/drawing/2014/main" id="{DE625A4C-E525-4DF0-9380-249F5C8AB1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206292"/>
            <a:ext cx="12192755" cy="1771275"/>
            <a:chOff x="1" y="3893141"/>
            <a:chExt cx="12192755" cy="1771275"/>
          </a:xfrm>
        </p:grpSpPr>
        <p:sp>
          <p:nvSpPr>
            <p:cNvPr id="67" name="Isosceles Triangle 39">
              <a:extLst>
                <a:ext uri="{FF2B5EF4-FFF2-40B4-BE49-F238E27FC236}">
                  <a16:creationId xmlns:a16="http://schemas.microsoft.com/office/drawing/2014/main" id="{133BE1D0-B724-4F5B-AA85-4AB5D13170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909252F3-D811-4B39-8BF1-86C69C262D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3893141"/>
              <a:ext cx="12192755"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1683982" y="4293388"/>
            <a:ext cx="8833655" cy="727748"/>
          </a:xfrm>
        </p:spPr>
        <p:txBody>
          <a:bodyPr>
            <a:normAutofit/>
          </a:bodyPr>
          <a:lstStyle/>
          <a:p>
            <a:r>
              <a:rPr lang="en-GB" sz="3700" dirty="0"/>
              <a:t>Annual General Meeting</a:t>
            </a:r>
          </a:p>
        </p:txBody>
      </p:sp>
      <p:sp>
        <p:nvSpPr>
          <p:cNvPr id="3" name="Subtitle 2">
            <a:extLst>
              <a:ext uri="{FF2B5EF4-FFF2-40B4-BE49-F238E27FC236}">
                <a16:creationId xmlns:a16="http://schemas.microsoft.com/office/drawing/2014/main" id="{26BD0307-2758-4E63-9B61-442FB9800B78}"/>
              </a:ext>
            </a:extLst>
          </p:cNvPr>
          <p:cNvSpPr>
            <a:spLocks noGrp="1"/>
          </p:cNvSpPr>
          <p:nvPr>
            <p:ph type="subTitle" idx="1"/>
          </p:nvPr>
        </p:nvSpPr>
        <p:spPr>
          <a:xfrm>
            <a:off x="1683983" y="5021137"/>
            <a:ext cx="8833654" cy="522636"/>
          </a:xfrm>
        </p:spPr>
        <p:txBody>
          <a:bodyPr>
            <a:normAutofit/>
          </a:bodyPr>
          <a:lstStyle/>
          <a:p>
            <a:r>
              <a:rPr lang="en-GB" sz="1600" dirty="0">
                <a:latin typeface="+mj-lt"/>
              </a:rPr>
              <a:t>13 February 2025</a:t>
            </a:r>
          </a:p>
        </p:txBody>
      </p:sp>
    </p:spTree>
    <p:extLst>
      <p:ext uri="{BB962C8B-B14F-4D97-AF65-F5344CB8AC3E}">
        <p14:creationId xmlns:p14="http://schemas.microsoft.com/office/powerpoint/2010/main" val="1310206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BBAAB-AFD3-1733-714F-A17C0FEB7417}"/>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452C6778-19E0-7E61-4C4A-7FC4C6E051C0}"/>
              </a:ext>
            </a:extLst>
          </p:cNvPr>
          <p:cNvSpPr txBox="1"/>
          <p:nvPr/>
        </p:nvSpPr>
        <p:spPr>
          <a:xfrm>
            <a:off x="6225066" y="6458525"/>
            <a:ext cx="1487981"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Gareth Dowling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 Party</a:t>
            </a:r>
          </a:p>
        </p:txBody>
      </p:sp>
      <p:sp>
        <p:nvSpPr>
          <p:cNvPr id="26" name="TextBox 25">
            <a:extLst>
              <a:ext uri="{FF2B5EF4-FFF2-40B4-BE49-F238E27FC236}">
                <a16:creationId xmlns:a16="http://schemas.microsoft.com/office/drawing/2014/main" id="{7B976DEC-77BD-EC18-2517-9E4485D2DAB4}"/>
              </a:ext>
            </a:extLst>
          </p:cNvPr>
          <p:cNvSpPr txBox="1"/>
          <p:nvPr/>
        </p:nvSpPr>
        <p:spPr>
          <a:xfrm>
            <a:off x="4322198" y="6451312"/>
            <a:ext cx="1300899"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Cheryl Barrott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Cooperatives UK                      </a:t>
            </a:r>
          </a:p>
        </p:txBody>
      </p:sp>
      <p:sp>
        <p:nvSpPr>
          <p:cNvPr id="6" name="Oval 5">
            <a:extLst>
              <a:ext uri="{FF2B5EF4-FFF2-40B4-BE49-F238E27FC236}">
                <a16:creationId xmlns:a16="http://schemas.microsoft.com/office/drawing/2014/main" id="{E6C182B0-A8B7-B7F3-D94A-9AF221FD3940}"/>
              </a:ext>
            </a:extLst>
          </p:cNvPr>
          <p:cNvSpPr/>
          <p:nvPr/>
        </p:nvSpPr>
        <p:spPr>
          <a:xfrm>
            <a:off x="6325703" y="5086144"/>
            <a:ext cx="1514354" cy="1354621"/>
          </a:xfrm>
          <a:prstGeom prst="ellipse">
            <a:avLst/>
          </a:prstGeom>
          <a:blipFill dpi="0" rotWithShape="1">
            <a:blip r:embed="rId3">
              <a:extLst>
                <a:ext uri="{28A0092B-C50C-407E-A947-70E740481C1C}">
                  <a14:useLocalDpi xmlns:a14="http://schemas.microsoft.com/office/drawing/2010/main" val="0"/>
                </a:ext>
              </a:extLst>
            </a:blip>
            <a:srcRect/>
            <a:stretch>
              <a:fillRect b="-23990"/>
            </a:stretch>
          </a:blip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4" name="Oval 33">
            <a:extLst>
              <a:ext uri="{FF2B5EF4-FFF2-40B4-BE49-F238E27FC236}">
                <a16:creationId xmlns:a16="http://schemas.microsoft.com/office/drawing/2014/main" id="{19057682-C722-15CA-02A5-2B38ABB1F4AE}"/>
              </a:ext>
            </a:extLst>
          </p:cNvPr>
          <p:cNvSpPr/>
          <p:nvPr/>
        </p:nvSpPr>
        <p:spPr>
          <a:xfrm>
            <a:off x="4240386" y="5165742"/>
            <a:ext cx="1489010" cy="128307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6" name="Oval 35">
            <a:extLst>
              <a:ext uri="{FF2B5EF4-FFF2-40B4-BE49-F238E27FC236}">
                <a16:creationId xmlns:a16="http://schemas.microsoft.com/office/drawing/2014/main" id="{3BA24755-C6EC-C11E-5F28-A1DF4A001CEC}"/>
              </a:ext>
            </a:extLst>
          </p:cNvPr>
          <p:cNvSpPr/>
          <p:nvPr/>
        </p:nvSpPr>
        <p:spPr>
          <a:xfrm>
            <a:off x="331798" y="5139220"/>
            <a:ext cx="1352218" cy="1275333"/>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0" name="TextBox 39">
            <a:extLst>
              <a:ext uri="{FF2B5EF4-FFF2-40B4-BE49-F238E27FC236}">
                <a16:creationId xmlns:a16="http://schemas.microsoft.com/office/drawing/2014/main" id="{BB965A9B-92BA-16C1-85CB-31512F21026F}"/>
              </a:ext>
            </a:extLst>
          </p:cNvPr>
          <p:cNvSpPr txBox="1"/>
          <p:nvPr/>
        </p:nvSpPr>
        <p:spPr>
          <a:xfrm>
            <a:off x="310241" y="6405578"/>
            <a:ext cx="13857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Rebecca Harvey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 News</a:t>
            </a:r>
          </a:p>
        </p:txBody>
      </p:sp>
      <p:sp>
        <p:nvSpPr>
          <p:cNvPr id="41" name="TextBox 40">
            <a:extLst>
              <a:ext uri="{FF2B5EF4-FFF2-40B4-BE49-F238E27FC236}">
                <a16:creationId xmlns:a16="http://schemas.microsoft.com/office/drawing/2014/main" id="{C2A8EEC5-84E5-AD0A-0120-E105D05DF37C}"/>
              </a:ext>
            </a:extLst>
          </p:cNvPr>
          <p:cNvSpPr txBox="1"/>
          <p:nvPr/>
        </p:nvSpPr>
        <p:spPr>
          <a:xfrm>
            <a:off x="4740433" y="336357"/>
            <a:ext cx="497601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Values &amp; Principles Board 2024-26</a:t>
            </a:r>
          </a:p>
        </p:txBody>
      </p:sp>
      <p:sp>
        <p:nvSpPr>
          <p:cNvPr id="2" name="Oval 1">
            <a:extLst>
              <a:ext uri="{FF2B5EF4-FFF2-40B4-BE49-F238E27FC236}">
                <a16:creationId xmlns:a16="http://schemas.microsoft.com/office/drawing/2014/main" id="{489C99BA-527D-393A-F1F4-1AE204D59453}"/>
              </a:ext>
            </a:extLst>
          </p:cNvPr>
          <p:cNvSpPr/>
          <p:nvPr/>
        </p:nvSpPr>
        <p:spPr>
          <a:xfrm>
            <a:off x="10443425" y="5129613"/>
            <a:ext cx="1281232" cy="1311152"/>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3" name="TextBox 2">
            <a:extLst>
              <a:ext uri="{FF2B5EF4-FFF2-40B4-BE49-F238E27FC236}">
                <a16:creationId xmlns:a16="http://schemas.microsoft.com/office/drawing/2014/main" id="{DDABA37D-570B-8AF5-77CC-9D5B99B9E123}"/>
              </a:ext>
            </a:extLst>
          </p:cNvPr>
          <p:cNvSpPr txBox="1"/>
          <p:nvPr/>
        </p:nvSpPr>
        <p:spPr>
          <a:xfrm>
            <a:off x="10354537" y="6413319"/>
            <a:ext cx="15001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Paul Bell</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Unison</a:t>
            </a:r>
          </a:p>
        </p:txBody>
      </p:sp>
      <p:sp>
        <p:nvSpPr>
          <p:cNvPr id="7" name="Oval 6">
            <a:extLst>
              <a:ext uri="{FF2B5EF4-FFF2-40B4-BE49-F238E27FC236}">
                <a16:creationId xmlns:a16="http://schemas.microsoft.com/office/drawing/2014/main" id="{43297BCA-512B-94F0-E6A3-351CCC9E6FE0}"/>
              </a:ext>
            </a:extLst>
          </p:cNvPr>
          <p:cNvSpPr/>
          <p:nvPr/>
        </p:nvSpPr>
        <p:spPr>
          <a:xfrm>
            <a:off x="265817" y="1057850"/>
            <a:ext cx="1494325" cy="1389896"/>
          </a:xfrm>
          <a:prstGeom prst="ellipse">
            <a:avLst/>
          </a:prstGeom>
          <a:blipFill dpi="0" rotWithShape="1">
            <a:blip r:embed="rId7">
              <a:extLst>
                <a:ext uri="{28A0092B-C50C-407E-A947-70E740481C1C}">
                  <a14:useLocalDpi xmlns:a14="http://schemas.microsoft.com/office/drawing/2010/main" val="0"/>
                </a:ext>
              </a:extLst>
            </a:blip>
            <a:srcRect/>
            <a:stretch>
              <a:fillRect l="-5693" t="-14544" r="-12615" b="-3764"/>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6" name="TextBox 15">
            <a:extLst>
              <a:ext uri="{FF2B5EF4-FFF2-40B4-BE49-F238E27FC236}">
                <a16:creationId xmlns:a16="http://schemas.microsoft.com/office/drawing/2014/main" id="{D651FBE2-2C94-4F07-FA9E-BE3AC0E6A657}"/>
              </a:ext>
            </a:extLst>
          </p:cNvPr>
          <p:cNvSpPr txBox="1"/>
          <p:nvPr/>
        </p:nvSpPr>
        <p:spPr>
          <a:xfrm>
            <a:off x="1633511" y="4611743"/>
            <a:ext cx="205593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Dave Griffiths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South Swindon Parish Council</a:t>
            </a:r>
          </a:p>
        </p:txBody>
      </p:sp>
      <p:sp>
        <p:nvSpPr>
          <p:cNvPr id="18" name="TextBox 17">
            <a:extLst>
              <a:ext uri="{FF2B5EF4-FFF2-40B4-BE49-F238E27FC236}">
                <a16:creationId xmlns:a16="http://schemas.microsoft.com/office/drawing/2014/main" id="{FBD47715-EAB7-256B-F085-446BC44E5F57}"/>
              </a:ext>
            </a:extLst>
          </p:cNvPr>
          <p:cNvSpPr txBox="1"/>
          <p:nvPr/>
        </p:nvSpPr>
        <p:spPr>
          <a:xfrm>
            <a:off x="10443425" y="2452213"/>
            <a:ext cx="17038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Peter Curling</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Hillingdon Labour Group</a:t>
            </a:r>
          </a:p>
        </p:txBody>
      </p:sp>
      <p:sp>
        <p:nvSpPr>
          <p:cNvPr id="27" name="TextBox 26">
            <a:extLst>
              <a:ext uri="{FF2B5EF4-FFF2-40B4-BE49-F238E27FC236}">
                <a16:creationId xmlns:a16="http://schemas.microsoft.com/office/drawing/2014/main" id="{EE3C618A-15D2-AEEA-9891-88ED9425304B}"/>
              </a:ext>
            </a:extLst>
          </p:cNvPr>
          <p:cNvSpPr txBox="1"/>
          <p:nvPr/>
        </p:nvSpPr>
        <p:spPr>
          <a:xfrm>
            <a:off x="2082907" y="2525854"/>
            <a:ext cx="16347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Alistair Willoughby</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1" i="0" u="none" strike="noStrike" kern="1200" cap="none" spc="0" normalizeH="0" baseline="0" noProof="0" dirty="0">
                <a:ln>
                  <a:noFill/>
                </a:ln>
                <a:solidFill>
                  <a:srgbClr val="FF0000"/>
                </a:solidFill>
                <a:effectLst/>
                <a:uLnTx/>
                <a:uFillTx/>
                <a:latin typeface="Calibri Light" panose="020F0302020204030204"/>
                <a:ea typeface="+mn-ea"/>
                <a:cs typeface="+mn-cs"/>
              </a:rPr>
              <a:t>Vice Chair</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North Herts Council</a:t>
            </a:r>
          </a:p>
        </p:txBody>
      </p:sp>
      <p:sp>
        <p:nvSpPr>
          <p:cNvPr id="14" name="TextBox 13">
            <a:extLst>
              <a:ext uri="{FF2B5EF4-FFF2-40B4-BE49-F238E27FC236}">
                <a16:creationId xmlns:a16="http://schemas.microsoft.com/office/drawing/2014/main" id="{7BE16F5D-E44A-8E07-EDB8-A0583207EA85}"/>
              </a:ext>
            </a:extLst>
          </p:cNvPr>
          <p:cNvSpPr txBox="1"/>
          <p:nvPr/>
        </p:nvSpPr>
        <p:spPr>
          <a:xfrm>
            <a:off x="265817" y="2465137"/>
            <a:ext cx="156633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Mili Patel</a:t>
            </a:r>
            <a:b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1200" b="1" i="0" u="none" strike="noStrike" kern="1200" cap="none" spc="0" normalizeH="0" baseline="0" noProof="0" dirty="0">
                <a:ln>
                  <a:noFill/>
                </a:ln>
                <a:solidFill>
                  <a:srgbClr val="FF0000"/>
                </a:solidFill>
                <a:effectLst/>
                <a:uLnTx/>
                <a:uFillTx/>
                <a:latin typeface="Calibri Light" panose="020F0302020204030204"/>
                <a:ea typeface="+mn-ea"/>
                <a:cs typeface="+mn-cs"/>
              </a:rPr>
              <a:t>Chair of V&amp;P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Brent Council</a:t>
            </a:r>
          </a:p>
        </p:txBody>
      </p:sp>
      <p:sp>
        <p:nvSpPr>
          <p:cNvPr id="30" name="TextBox 29">
            <a:extLst>
              <a:ext uri="{FF2B5EF4-FFF2-40B4-BE49-F238E27FC236}">
                <a16:creationId xmlns:a16="http://schemas.microsoft.com/office/drawing/2014/main" id="{80337AA7-1304-AD64-117D-BCF81F4A6EAB}"/>
              </a:ext>
            </a:extLst>
          </p:cNvPr>
          <p:cNvSpPr txBox="1"/>
          <p:nvPr/>
        </p:nvSpPr>
        <p:spPr>
          <a:xfrm>
            <a:off x="7258263" y="4539109"/>
            <a:ext cx="13995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Claire Ward</a:t>
            </a:r>
            <a:b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Anthony Collins LLP</a:t>
            </a:r>
            <a:b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srgbClr val="FF0000"/>
                </a:solidFill>
                <a:effectLst/>
                <a:uLnTx/>
                <a:uFillTx/>
                <a:latin typeface="Calibri Light" panose="020F0302020204030204"/>
                <a:ea typeface="+mn-ea"/>
                <a:cs typeface="+mn-cs"/>
              </a:rPr>
              <a:t>Vice Chair</a:t>
            </a:r>
          </a:p>
        </p:txBody>
      </p:sp>
      <p:sp>
        <p:nvSpPr>
          <p:cNvPr id="31" name="TextBox 30">
            <a:extLst>
              <a:ext uri="{FF2B5EF4-FFF2-40B4-BE49-F238E27FC236}">
                <a16:creationId xmlns:a16="http://schemas.microsoft.com/office/drawing/2014/main" id="{033936C1-665D-2313-BC1F-8797D83A5DF5}"/>
              </a:ext>
            </a:extLst>
          </p:cNvPr>
          <p:cNvSpPr txBox="1"/>
          <p:nvPr/>
        </p:nvSpPr>
        <p:spPr>
          <a:xfrm>
            <a:off x="8304321" y="2486194"/>
            <a:ext cx="191873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Rudi Schmidt</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Lewisham Council</a:t>
            </a:r>
          </a:p>
        </p:txBody>
      </p:sp>
      <p:sp>
        <p:nvSpPr>
          <p:cNvPr id="37" name="Oval 36">
            <a:extLst>
              <a:ext uri="{FF2B5EF4-FFF2-40B4-BE49-F238E27FC236}">
                <a16:creationId xmlns:a16="http://schemas.microsoft.com/office/drawing/2014/main" id="{043457CA-D642-2838-AC3E-16A0DBD67A03}"/>
              </a:ext>
            </a:extLst>
          </p:cNvPr>
          <p:cNvSpPr/>
          <p:nvPr/>
        </p:nvSpPr>
        <p:spPr>
          <a:xfrm>
            <a:off x="8355613" y="5098135"/>
            <a:ext cx="1425998" cy="1360390"/>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9" name="TextBox 38">
            <a:extLst>
              <a:ext uri="{FF2B5EF4-FFF2-40B4-BE49-F238E27FC236}">
                <a16:creationId xmlns:a16="http://schemas.microsoft.com/office/drawing/2014/main" id="{A4F70270-AC3B-D5F9-1978-9E97F0B149E8}"/>
              </a:ext>
            </a:extLst>
          </p:cNvPr>
          <p:cNvSpPr txBox="1"/>
          <p:nvPr/>
        </p:nvSpPr>
        <p:spPr>
          <a:xfrm>
            <a:off x="8365115" y="6392891"/>
            <a:ext cx="14849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Jo White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 Futures  </a:t>
            </a:r>
          </a:p>
        </p:txBody>
      </p:sp>
      <p:sp>
        <p:nvSpPr>
          <p:cNvPr id="44" name="TextBox 43">
            <a:extLst>
              <a:ext uri="{FF2B5EF4-FFF2-40B4-BE49-F238E27FC236}">
                <a16:creationId xmlns:a16="http://schemas.microsoft.com/office/drawing/2014/main" id="{8DD685D1-45B5-E86F-3953-0ECE69550034}"/>
              </a:ext>
            </a:extLst>
          </p:cNvPr>
          <p:cNvSpPr txBox="1"/>
          <p:nvPr/>
        </p:nvSpPr>
        <p:spPr>
          <a:xfrm>
            <a:off x="6533662" y="2486194"/>
            <a:ext cx="135065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Sam Pallis</a:t>
            </a:r>
            <a:b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Hackney Council</a:t>
            </a:r>
          </a:p>
        </p:txBody>
      </p:sp>
      <p:sp>
        <p:nvSpPr>
          <p:cNvPr id="54" name="TextBox 53">
            <a:extLst>
              <a:ext uri="{FF2B5EF4-FFF2-40B4-BE49-F238E27FC236}">
                <a16:creationId xmlns:a16="http://schemas.microsoft.com/office/drawing/2014/main" id="{C4C9DAB1-C290-3945-E876-AD06FE927572}"/>
              </a:ext>
            </a:extLst>
          </p:cNvPr>
          <p:cNvSpPr txBox="1"/>
          <p:nvPr/>
        </p:nvSpPr>
        <p:spPr>
          <a:xfrm>
            <a:off x="29965" y="4636471"/>
            <a:ext cx="16235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David Darkin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Llanelli Town Council</a:t>
            </a:r>
          </a:p>
        </p:txBody>
      </p:sp>
      <p:sp>
        <p:nvSpPr>
          <p:cNvPr id="58" name="TextBox 57">
            <a:extLst>
              <a:ext uri="{FF2B5EF4-FFF2-40B4-BE49-F238E27FC236}">
                <a16:creationId xmlns:a16="http://schemas.microsoft.com/office/drawing/2014/main" id="{A8368F89-E1A5-92F5-CB5F-4CE259CE6B6C}"/>
              </a:ext>
            </a:extLst>
          </p:cNvPr>
          <p:cNvSpPr txBox="1"/>
          <p:nvPr/>
        </p:nvSpPr>
        <p:spPr>
          <a:xfrm>
            <a:off x="3848371" y="2525854"/>
            <a:ext cx="221110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Lisa Denson</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Cheshire West &amp; Chester Council</a:t>
            </a:r>
          </a:p>
        </p:txBody>
      </p:sp>
      <p:sp>
        <p:nvSpPr>
          <p:cNvPr id="59" name="Oval 58">
            <a:extLst>
              <a:ext uri="{FF2B5EF4-FFF2-40B4-BE49-F238E27FC236}">
                <a16:creationId xmlns:a16="http://schemas.microsoft.com/office/drawing/2014/main" id="{744ADADF-EF1B-83C8-674B-68E23154B658}"/>
              </a:ext>
            </a:extLst>
          </p:cNvPr>
          <p:cNvSpPr/>
          <p:nvPr/>
        </p:nvSpPr>
        <p:spPr>
          <a:xfrm>
            <a:off x="10568299" y="973017"/>
            <a:ext cx="1378586" cy="1400268"/>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7" name="Oval 46">
            <a:extLst>
              <a:ext uri="{FF2B5EF4-FFF2-40B4-BE49-F238E27FC236}">
                <a16:creationId xmlns:a16="http://schemas.microsoft.com/office/drawing/2014/main" id="{540F61EA-FAB0-BE26-36B5-FE88DA58A963}"/>
              </a:ext>
            </a:extLst>
          </p:cNvPr>
          <p:cNvSpPr/>
          <p:nvPr/>
        </p:nvSpPr>
        <p:spPr>
          <a:xfrm>
            <a:off x="229111" y="3198631"/>
            <a:ext cx="1419542" cy="1317347"/>
          </a:xfrm>
          <a:prstGeom prst="ellipse">
            <a:avLst/>
          </a:prstGeom>
          <a:blipFill dpi="0" rotWithShape="1">
            <a:blip r:embed="rId10">
              <a:extLst>
                <a:ext uri="{28A0092B-C50C-407E-A947-70E740481C1C}">
                  <a14:useLocalDpi xmlns:a14="http://schemas.microsoft.com/office/drawing/2010/main" val="0"/>
                </a:ext>
              </a:extLst>
            </a:blip>
            <a:srcRect/>
            <a:stretch>
              <a:fillRect l="-33961" t="-6296" r="-37241" b="-63508"/>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8475"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46" name="Oval 45">
            <a:extLst>
              <a:ext uri="{FF2B5EF4-FFF2-40B4-BE49-F238E27FC236}">
                <a16:creationId xmlns:a16="http://schemas.microsoft.com/office/drawing/2014/main" id="{10946D00-E9B4-7D8C-261A-03FE3FECA1BF}"/>
              </a:ext>
            </a:extLst>
          </p:cNvPr>
          <p:cNvSpPr/>
          <p:nvPr/>
        </p:nvSpPr>
        <p:spPr>
          <a:xfrm>
            <a:off x="7228442" y="3150488"/>
            <a:ext cx="1494324" cy="1379702"/>
          </a:xfrm>
          <a:prstGeom prst="ellipse">
            <a:avLst/>
          </a:prstGeom>
          <a:blipFill dpi="0" rotWithShape="1">
            <a:blip r:embed="rId11">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5" name="Oval 4">
            <a:extLst>
              <a:ext uri="{FF2B5EF4-FFF2-40B4-BE49-F238E27FC236}">
                <a16:creationId xmlns:a16="http://schemas.microsoft.com/office/drawing/2014/main" id="{7A6E5AFF-A077-79F0-517A-B17B474A4796}"/>
              </a:ext>
            </a:extLst>
          </p:cNvPr>
          <p:cNvSpPr/>
          <p:nvPr/>
        </p:nvSpPr>
        <p:spPr>
          <a:xfrm>
            <a:off x="8554916" y="1000651"/>
            <a:ext cx="1562925" cy="1451562"/>
          </a:xfrm>
          <a:prstGeom prst="ellipse">
            <a:avLst/>
          </a:prstGeom>
          <a:blipFill dpi="0" rotWithShape="1">
            <a:blip r:embed="rId12">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8475"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8" name="TextBox 7">
            <a:extLst>
              <a:ext uri="{FF2B5EF4-FFF2-40B4-BE49-F238E27FC236}">
                <a16:creationId xmlns:a16="http://schemas.microsoft.com/office/drawing/2014/main" id="{BA71E4B2-B0CB-9F52-3768-DD25144273BB}"/>
              </a:ext>
            </a:extLst>
          </p:cNvPr>
          <p:cNvSpPr txBox="1"/>
          <p:nvPr/>
        </p:nvSpPr>
        <p:spPr>
          <a:xfrm>
            <a:off x="10282546" y="4519409"/>
            <a:ext cx="20255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Jo Hannon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Your Coop Business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Solutions</a:t>
            </a:r>
          </a:p>
        </p:txBody>
      </p:sp>
      <p:sp>
        <p:nvSpPr>
          <p:cNvPr id="9" name="TextBox 8">
            <a:extLst>
              <a:ext uri="{FF2B5EF4-FFF2-40B4-BE49-F238E27FC236}">
                <a16:creationId xmlns:a16="http://schemas.microsoft.com/office/drawing/2014/main" id="{0A2E9759-77C2-4D10-8441-8BAF111A05DD}"/>
              </a:ext>
            </a:extLst>
          </p:cNvPr>
          <p:cNvSpPr txBox="1"/>
          <p:nvPr/>
        </p:nvSpPr>
        <p:spPr>
          <a:xfrm>
            <a:off x="3655501" y="4584982"/>
            <a:ext cx="1653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 Cllr Dave Grocott </a:t>
            </a: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Kidsgrove Labour Group</a:t>
            </a:r>
          </a:p>
        </p:txBody>
      </p:sp>
      <p:sp>
        <p:nvSpPr>
          <p:cNvPr id="21" name="Oval 20">
            <a:extLst>
              <a:ext uri="{FF2B5EF4-FFF2-40B4-BE49-F238E27FC236}">
                <a16:creationId xmlns:a16="http://schemas.microsoft.com/office/drawing/2014/main" id="{30F407B3-D338-4F2A-53DA-5610FAD6DEAC}"/>
              </a:ext>
            </a:extLst>
          </p:cNvPr>
          <p:cNvSpPr/>
          <p:nvPr/>
        </p:nvSpPr>
        <p:spPr>
          <a:xfrm>
            <a:off x="2337766" y="5143336"/>
            <a:ext cx="1352218" cy="1297429"/>
          </a:xfrm>
          <a:prstGeom prst="ellipse">
            <a:avLst/>
          </a:prstGeom>
          <a:blipFill dpi="0" rotWithShape="1">
            <a:blip r:embed="rId13">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2" name="TextBox 21">
            <a:extLst>
              <a:ext uri="{FF2B5EF4-FFF2-40B4-BE49-F238E27FC236}">
                <a16:creationId xmlns:a16="http://schemas.microsoft.com/office/drawing/2014/main" id="{D09460B7-CF30-E396-AD18-D7C45A37E754}"/>
              </a:ext>
            </a:extLst>
          </p:cNvPr>
          <p:cNvSpPr txBox="1"/>
          <p:nvPr/>
        </p:nvSpPr>
        <p:spPr>
          <a:xfrm>
            <a:off x="2054079" y="6392890"/>
            <a:ext cx="19256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Liz McIvor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 Heritage Trust  </a:t>
            </a:r>
          </a:p>
        </p:txBody>
      </p:sp>
      <p:sp>
        <p:nvSpPr>
          <p:cNvPr id="25" name="Oval 24">
            <a:extLst>
              <a:ext uri="{FF2B5EF4-FFF2-40B4-BE49-F238E27FC236}">
                <a16:creationId xmlns:a16="http://schemas.microsoft.com/office/drawing/2014/main" id="{085C2050-E0F7-1110-CE33-0F38081C8A00}"/>
              </a:ext>
            </a:extLst>
          </p:cNvPr>
          <p:cNvSpPr/>
          <p:nvPr/>
        </p:nvSpPr>
        <p:spPr>
          <a:xfrm>
            <a:off x="10568299" y="3150488"/>
            <a:ext cx="1457932" cy="1403787"/>
          </a:xfrm>
          <a:prstGeom prst="ellipse">
            <a:avLst/>
          </a:prstGeom>
          <a:blipFill dpi="0" rotWithShape="1">
            <a:blip r:embed="rId14">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8475"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5" name="TextBox 14">
            <a:extLst>
              <a:ext uri="{FF2B5EF4-FFF2-40B4-BE49-F238E27FC236}">
                <a16:creationId xmlns:a16="http://schemas.microsoft.com/office/drawing/2014/main" id="{3450F58E-F133-0FBB-C2EF-F68C08315D07}"/>
              </a:ext>
            </a:extLst>
          </p:cNvPr>
          <p:cNvSpPr txBox="1"/>
          <p:nvPr/>
        </p:nvSpPr>
        <p:spPr>
          <a:xfrm>
            <a:off x="8413801" y="4504623"/>
            <a:ext cx="23033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Jonathan Bland</a:t>
            </a:r>
            <a:b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SBI/E3M</a:t>
            </a:r>
          </a:p>
        </p:txBody>
      </p:sp>
      <p:sp>
        <p:nvSpPr>
          <p:cNvPr id="19" name="Oval 18">
            <a:extLst>
              <a:ext uri="{FF2B5EF4-FFF2-40B4-BE49-F238E27FC236}">
                <a16:creationId xmlns:a16="http://schemas.microsoft.com/office/drawing/2014/main" id="{38052A46-DA3F-D961-CAF3-C8739CA5B61E}"/>
              </a:ext>
            </a:extLst>
          </p:cNvPr>
          <p:cNvSpPr/>
          <p:nvPr/>
        </p:nvSpPr>
        <p:spPr>
          <a:xfrm>
            <a:off x="2185747" y="1029854"/>
            <a:ext cx="1540112" cy="1445889"/>
          </a:xfrm>
          <a:prstGeom prst="ellipse">
            <a:avLst/>
          </a:prstGeom>
          <a:blipFill dpi="0" rotWithShape="1">
            <a:blip r:embed="rId15">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8475"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0" name="Oval 19">
            <a:extLst>
              <a:ext uri="{FF2B5EF4-FFF2-40B4-BE49-F238E27FC236}">
                <a16:creationId xmlns:a16="http://schemas.microsoft.com/office/drawing/2014/main" id="{D73C6D25-8D23-828F-BB41-3221DBC9F98B}"/>
              </a:ext>
            </a:extLst>
          </p:cNvPr>
          <p:cNvSpPr/>
          <p:nvPr/>
        </p:nvSpPr>
        <p:spPr>
          <a:xfrm>
            <a:off x="4303931" y="1048493"/>
            <a:ext cx="1562925" cy="1457557"/>
          </a:xfrm>
          <a:prstGeom prst="ellipse">
            <a:avLst/>
          </a:prstGeom>
          <a:blipFill dpi="0" rotWithShape="1">
            <a:blip r:embed="rId16">
              <a:extLst>
                <a:ext uri="{28A0092B-C50C-407E-A947-70E740481C1C}">
                  <a14:useLocalDpi xmlns:a14="http://schemas.microsoft.com/office/drawing/2010/main" val="0"/>
                </a:ext>
              </a:extLst>
            </a:blip>
            <a:srcRect/>
            <a:stretch>
              <a:fillRect l="-6647" t="-6560" r="-15791" b="-8090"/>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8475"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3" name="Oval 22">
            <a:extLst>
              <a:ext uri="{FF2B5EF4-FFF2-40B4-BE49-F238E27FC236}">
                <a16:creationId xmlns:a16="http://schemas.microsoft.com/office/drawing/2014/main" id="{EC8A78CC-6133-19E3-BB49-F933B8DA30BE}"/>
              </a:ext>
            </a:extLst>
          </p:cNvPr>
          <p:cNvSpPr/>
          <p:nvPr/>
        </p:nvSpPr>
        <p:spPr>
          <a:xfrm>
            <a:off x="6453448" y="1048493"/>
            <a:ext cx="1562925" cy="1451562"/>
          </a:xfrm>
          <a:prstGeom prst="ellipse">
            <a:avLst/>
          </a:prstGeom>
          <a:blipFill dpi="0" rotWithShape="1">
            <a:blip r:embed="rId17">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8475"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8" name="Oval 27">
            <a:extLst>
              <a:ext uri="{FF2B5EF4-FFF2-40B4-BE49-F238E27FC236}">
                <a16:creationId xmlns:a16="http://schemas.microsoft.com/office/drawing/2014/main" id="{5D79D813-7356-C33C-3DC2-341DF1AD3BC0}"/>
              </a:ext>
            </a:extLst>
          </p:cNvPr>
          <p:cNvSpPr/>
          <p:nvPr/>
        </p:nvSpPr>
        <p:spPr>
          <a:xfrm>
            <a:off x="1914319" y="3202246"/>
            <a:ext cx="1494324" cy="1389896"/>
          </a:xfrm>
          <a:prstGeom prst="ellipse">
            <a:avLst/>
          </a:prstGeom>
          <a:blipFill dpi="0" rotWithShape="1">
            <a:blip r:embed="rId18">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8475"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9" name="Oval 28">
            <a:extLst>
              <a:ext uri="{FF2B5EF4-FFF2-40B4-BE49-F238E27FC236}">
                <a16:creationId xmlns:a16="http://schemas.microsoft.com/office/drawing/2014/main" id="{02D74164-4794-3CD7-E690-5EEA0000CF4C}"/>
              </a:ext>
            </a:extLst>
          </p:cNvPr>
          <p:cNvSpPr/>
          <p:nvPr/>
        </p:nvSpPr>
        <p:spPr>
          <a:xfrm>
            <a:off x="3725859" y="3187215"/>
            <a:ext cx="1494324" cy="1389896"/>
          </a:xfrm>
          <a:prstGeom prst="ellipse">
            <a:avLst/>
          </a:prstGeom>
          <a:blipFill dpi="0" rotWithShape="1">
            <a:blip r:embed="rId19">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8475"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32" name="Oval 31">
            <a:extLst>
              <a:ext uri="{FF2B5EF4-FFF2-40B4-BE49-F238E27FC236}">
                <a16:creationId xmlns:a16="http://schemas.microsoft.com/office/drawing/2014/main" id="{615F92E5-D3ED-779C-18BC-94FEC50FF8B3}"/>
              </a:ext>
            </a:extLst>
          </p:cNvPr>
          <p:cNvSpPr/>
          <p:nvPr/>
        </p:nvSpPr>
        <p:spPr>
          <a:xfrm>
            <a:off x="5493756" y="3175534"/>
            <a:ext cx="1494324" cy="1409448"/>
          </a:xfrm>
          <a:prstGeom prst="ellipse">
            <a:avLst/>
          </a:prstGeom>
          <a:blipFill dpi="0" rotWithShape="1">
            <a:blip r:embed="rId20">
              <a:extLst>
                <a:ext uri="{28A0092B-C50C-407E-A947-70E740481C1C}">
                  <a14:useLocalDpi xmlns:a14="http://schemas.microsoft.com/office/drawing/2010/main" val="0"/>
                </a:ext>
              </a:extLst>
            </a:blip>
            <a:srcRect/>
            <a:stretch>
              <a:fillRect l="-8578" t="831" r="-14379" b="-23788"/>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8475"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33" name="TextBox 32">
            <a:extLst>
              <a:ext uri="{FF2B5EF4-FFF2-40B4-BE49-F238E27FC236}">
                <a16:creationId xmlns:a16="http://schemas.microsoft.com/office/drawing/2014/main" id="{C55A9D67-C160-CDE4-4EAB-BAC713B4DD54}"/>
              </a:ext>
            </a:extLst>
          </p:cNvPr>
          <p:cNvSpPr txBox="1"/>
          <p:nvPr/>
        </p:nvSpPr>
        <p:spPr>
          <a:xfrm>
            <a:off x="5452457" y="4567819"/>
            <a:ext cx="154521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Michael Osborne</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North Warks Labour</a:t>
            </a:r>
          </a:p>
        </p:txBody>
      </p:sp>
      <p:sp>
        <p:nvSpPr>
          <p:cNvPr id="35" name="Oval 34">
            <a:extLst>
              <a:ext uri="{FF2B5EF4-FFF2-40B4-BE49-F238E27FC236}">
                <a16:creationId xmlns:a16="http://schemas.microsoft.com/office/drawing/2014/main" id="{BC2E146E-4532-D05D-EA84-4E122C388FA5}"/>
              </a:ext>
            </a:extLst>
          </p:cNvPr>
          <p:cNvSpPr/>
          <p:nvPr/>
        </p:nvSpPr>
        <p:spPr>
          <a:xfrm>
            <a:off x="8860213" y="3107333"/>
            <a:ext cx="1494324" cy="1389896"/>
          </a:xfrm>
          <a:prstGeom prst="ellipse">
            <a:avLst/>
          </a:prstGeom>
          <a:blipFill dpi="0" rotWithShape="1">
            <a:blip r:embed="rId21">
              <a:extLst>
                <a:ext uri="{28A0092B-C50C-407E-A947-70E740481C1C}">
                  <a14:useLocalDpi xmlns:a14="http://schemas.microsoft.com/office/drawing/2010/main" val="0"/>
                </a:ext>
              </a:extLst>
            </a:blip>
            <a:srcRect/>
            <a:stretch>
              <a:fillRect l="-7286" b="-7286"/>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8475"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10" name="Picture 9" descr="A close-up of a logo&#10;&#10;Description automatically generated">
            <a:extLst>
              <a:ext uri="{FF2B5EF4-FFF2-40B4-BE49-F238E27FC236}">
                <a16:creationId xmlns:a16="http://schemas.microsoft.com/office/drawing/2014/main" id="{E66965FB-CB38-4922-363E-DD3DEADAD2ED}"/>
              </a:ext>
            </a:extLst>
          </p:cNvPr>
          <p:cNvPicPr>
            <a:picLocks noChangeAspect="1"/>
          </p:cNvPicPr>
          <p:nvPr/>
        </p:nvPicPr>
        <p:blipFill>
          <a:blip r:embed="rId22"/>
          <a:stretch>
            <a:fillRect/>
          </a:stretch>
        </p:blipFill>
        <p:spPr>
          <a:xfrm>
            <a:off x="77401" y="133552"/>
            <a:ext cx="3612049" cy="791682"/>
          </a:xfrm>
          <a:prstGeom prst="rect">
            <a:avLst/>
          </a:prstGeom>
        </p:spPr>
      </p:pic>
    </p:spTree>
    <p:extLst>
      <p:ext uri="{BB962C8B-B14F-4D97-AF65-F5344CB8AC3E}">
        <p14:creationId xmlns:p14="http://schemas.microsoft.com/office/powerpoint/2010/main" val="4142668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C139D1-E8B4-5106-E811-09AEC005670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4DBA7A-A734-A4D6-F25D-3E2AE038F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6">
            <a:extLst>
              <a:ext uri="{FF2B5EF4-FFF2-40B4-BE49-F238E27FC236}">
                <a16:creationId xmlns:a16="http://schemas.microsoft.com/office/drawing/2014/main" id="{AEA0CF9B-4239-12E0-6EB3-0FC9B15EF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7">
            <a:extLst>
              <a:ext uri="{FF2B5EF4-FFF2-40B4-BE49-F238E27FC236}">
                <a16:creationId xmlns:a16="http://schemas.microsoft.com/office/drawing/2014/main" id="{E495C362-C93C-36D4-5A62-5737BDCD77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B6D52112-2A51-35E1-CB17-61C06A449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Chart, diagram&#10;&#10;Description automatically generated">
            <a:extLst>
              <a:ext uri="{FF2B5EF4-FFF2-40B4-BE49-F238E27FC236}">
                <a16:creationId xmlns:a16="http://schemas.microsoft.com/office/drawing/2014/main" id="{C9A209A4-5738-12B8-D946-52BCDF045194}"/>
              </a:ext>
            </a:extLst>
          </p:cNvPr>
          <p:cNvPicPr>
            <a:picLocks noChangeAspect="1"/>
          </p:cNvPicPr>
          <p:nvPr/>
        </p:nvPicPr>
        <p:blipFill rotWithShape="1">
          <a:blip r:embed="rId2"/>
          <a:srcRect t="2817" r="3" b="2407"/>
          <a:stretch/>
        </p:blipFill>
        <p:spPr>
          <a:xfrm>
            <a:off x="637376" y="1522876"/>
            <a:ext cx="3343202" cy="2915156"/>
          </a:xfrm>
          <a:prstGeom prst="rect">
            <a:avLst/>
          </a:prstGeom>
        </p:spPr>
      </p:pic>
      <p:sp>
        <p:nvSpPr>
          <p:cNvPr id="16" name="Freeform: Shape 15">
            <a:extLst>
              <a:ext uri="{FF2B5EF4-FFF2-40B4-BE49-F238E27FC236}">
                <a16:creationId xmlns:a16="http://schemas.microsoft.com/office/drawing/2014/main" id="{C01FD6A7-A28C-F54C-5A2F-171984014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website&#10;&#10;Description automatically generated">
            <a:extLst>
              <a:ext uri="{FF2B5EF4-FFF2-40B4-BE49-F238E27FC236}">
                <a16:creationId xmlns:a16="http://schemas.microsoft.com/office/drawing/2014/main" id="{7D52AC49-9D6D-A519-1A5A-C34ACCBE17CA}"/>
              </a:ext>
            </a:extLst>
          </p:cNvPr>
          <p:cNvPicPr>
            <a:picLocks noChangeAspect="1"/>
          </p:cNvPicPr>
          <p:nvPr/>
        </p:nvPicPr>
        <p:blipFill>
          <a:blip r:embed="rId3"/>
          <a:stretch>
            <a:fillRect/>
          </a:stretch>
        </p:blipFill>
        <p:spPr>
          <a:xfrm>
            <a:off x="5545244" y="2539596"/>
            <a:ext cx="6020730" cy="2317980"/>
          </a:xfrm>
          <a:prstGeom prst="rect">
            <a:avLst/>
          </a:prstGeom>
        </p:spPr>
      </p:pic>
    </p:spTree>
    <p:extLst>
      <p:ext uri="{BB962C8B-B14F-4D97-AF65-F5344CB8AC3E}">
        <p14:creationId xmlns:p14="http://schemas.microsoft.com/office/powerpoint/2010/main" val="2728468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78898E8-5493-4C40-BB83-C5B39699E29D}"/>
              </a:ext>
            </a:extLst>
          </p:cNvPr>
          <p:cNvSpPr/>
          <p:nvPr/>
        </p:nvSpPr>
        <p:spPr>
          <a:xfrm>
            <a:off x="630936" y="2660904"/>
            <a:ext cx="4968198" cy="3547872"/>
          </a:xfrm>
          <a:prstGeom prst="rect">
            <a:avLst/>
          </a:prstGeom>
        </p:spPr>
        <p:txBody>
          <a:bodyPr vert="horz" lIns="91440" tIns="45720" rIns="91440" bIns="45720" rtlCol="0" anchor="t">
            <a:normAutofit/>
          </a:bodyPr>
          <a:lstStyle/>
          <a:p>
            <a:pPr marR="0" lvl="0" defTabSz="914400" rtl="0" eaLnBrk="1" fontAlgn="auto" latinLnBrk="0" hangingPunct="1">
              <a:spcBef>
                <a:spcPts val="0"/>
              </a:spcBef>
              <a:spcAft>
                <a:spcPts val="600"/>
              </a:spcAft>
              <a:buClr>
                <a:srgbClr val="FD9A01"/>
              </a:buClr>
              <a:buSzPct val="110000"/>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These icons demonstrate how Co-operative Councils are putting our co-operative principles into practice, demonstrating the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#cooperativedifference</a:t>
            </a:r>
            <a:br>
              <a:rPr lang="en-US" sz="2800" b="1" dirty="0">
                <a:solidFill>
                  <a:prstClr val="black"/>
                </a:solidFill>
                <a:latin typeface="Calibri" panose="020F0502020204030204"/>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 the work that they are doing. </a:t>
            </a:r>
          </a:p>
        </p:txBody>
      </p:sp>
      <p:pic>
        <p:nvPicPr>
          <p:cNvPr id="68" name="Picture 67" descr="Chart, diagram&#10;&#10;Description automatically generated">
            <a:extLst>
              <a:ext uri="{FF2B5EF4-FFF2-40B4-BE49-F238E27FC236}">
                <a16:creationId xmlns:a16="http://schemas.microsoft.com/office/drawing/2014/main" id="{A7F49334-48EB-EE4D-A86B-D89B15EEE1FF}"/>
              </a:ext>
            </a:extLst>
          </p:cNvPr>
          <p:cNvPicPr>
            <a:picLocks noChangeAspect="1"/>
          </p:cNvPicPr>
          <p:nvPr/>
        </p:nvPicPr>
        <p:blipFill rotWithShape="1">
          <a:blip r:embed="rId2"/>
          <a:srcRect t="2817" r="3" b="2407"/>
          <a:stretch/>
        </p:blipFill>
        <p:spPr>
          <a:xfrm>
            <a:off x="6099048" y="1048985"/>
            <a:ext cx="5458968" cy="4760030"/>
          </a:xfrm>
          <a:prstGeom prst="rect">
            <a:avLst/>
          </a:prstGeom>
        </p:spPr>
      </p:pic>
    </p:spTree>
    <p:extLst>
      <p:ext uri="{BB962C8B-B14F-4D97-AF65-F5344CB8AC3E}">
        <p14:creationId xmlns:p14="http://schemas.microsoft.com/office/powerpoint/2010/main" val="36161376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23ED1-D2BB-DFC6-FCB8-17886A979699}"/>
            </a:ext>
          </a:extLst>
        </p:cNvPr>
        <p:cNvGrpSpPr/>
        <p:nvPr/>
      </p:nvGrpSpPr>
      <p:grpSpPr>
        <a:xfrm>
          <a:off x="0" y="0"/>
          <a:ext cx="0" cy="0"/>
          <a:chOff x="0" y="0"/>
          <a:chExt cx="0" cy="0"/>
        </a:xfrm>
      </p:grpSpPr>
      <p:pic>
        <p:nvPicPr>
          <p:cNvPr id="2" name="Picture 1" descr="A cover of a magazine&#10;&#10;Description automatically generated">
            <a:extLst>
              <a:ext uri="{FF2B5EF4-FFF2-40B4-BE49-F238E27FC236}">
                <a16:creationId xmlns:a16="http://schemas.microsoft.com/office/drawing/2014/main" id="{935F80DA-2B82-F2F0-4C1C-F52E1D77BFA4}"/>
              </a:ext>
            </a:extLst>
          </p:cNvPr>
          <p:cNvPicPr>
            <a:picLocks noChangeAspect="1"/>
          </p:cNvPicPr>
          <p:nvPr/>
        </p:nvPicPr>
        <p:blipFill>
          <a:blip r:embed="rId2"/>
          <a:stretch>
            <a:fillRect/>
          </a:stretch>
        </p:blipFill>
        <p:spPr>
          <a:xfrm>
            <a:off x="2452071" y="9525"/>
            <a:ext cx="4980214" cy="6858000"/>
          </a:xfrm>
          <a:prstGeom prst="rect">
            <a:avLst/>
          </a:prstGeom>
        </p:spPr>
      </p:pic>
      <p:sp>
        <p:nvSpPr>
          <p:cNvPr id="3" name="TextBox 2">
            <a:extLst>
              <a:ext uri="{FF2B5EF4-FFF2-40B4-BE49-F238E27FC236}">
                <a16:creationId xmlns:a16="http://schemas.microsoft.com/office/drawing/2014/main" id="{30E4C9B2-1123-282F-9FE9-0044295E8A87}"/>
              </a:ext>
            </a:extLst>
          </p:cNvPr>
          <p:cNvSpPr txBox="1"/>
          <p:nvPr/>
        </p:nvSpPr>
        <p:spPr>
          <a:xfrm>
            <a:off x="7958947" y="1920876"/>
            <a:ext cx="41997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DCA10D"/>
                </a:solidFill>
                <a:effectLst/>
                <a:uLnTx/>
                <a:uFillTx/>
                <a:latin typeface="Helvetica Neue" panose="02000503000000020004" pitchFamily="2" charset="0"/>
                <a:ea typeface="+mn-ea"/>
                <a:cs typeface="+mn-cs"/>
                <a:hlinkClick r:id="rId3"/>
              </a:rPr>
              <a:t>https://bit.ly/CCIN-Review-23-24</a:t>
            </a:r>
            <a:endParaRPr kumimoji="0" lang="en-GB" sz="1800" b="0" i="0" u="none" strike="noStrike" kern="1200" cap="none" spc="0" normalizeH="0" baseline="0" noProof="0" dirty="0">
              <a:ln>
                <a:noFill/>
              </a:ln>
              <a:solidFill>
                <a:srgbClr val="DCA10D"/>
              </a:solidFill>
              <a:effectLst/>
              <a:uLnTx/>
              <a:uFillTx/>
              <a:latin typeface="Helvetica Neue" panose="02000503000000020004" pitchFamily="2" charset="0"/>
              <a:ea typeface="+mn-ea"/>
              <a:cs typeface="+mn-cs"/>
            </a:endParaRPr>
          </a:p>
        </p:txBody>
      </p:sp>
      <p:sp>
        <p:nvSpPr>
          <p:cNvPr id="4" name="TextBox 3">
            <a:extLst>
              <a:ext uri="{FF2B5EF4-FFF2-40B4-BE49-F238E27FC236}">
                <a16:creationId xmlns:a16="http://schemas.microsoft.com/office/drawing/2014/main" id="{512528FE-01FA-BD6F-1CF3-D12D09ABB352}"/>
              </a:ext>
            </a:extLst>
          </p:cNvPr>
          <p:cNvSpPr txBox="1"/>
          <p:nvPr/>
        </p:nvSpPr>
        <p:spPr>
          <a:xfrm>
            <a:off x="9841123" y="511629"/>
            <a:ext cx="14151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Item 3</a:t>
            </a:r>
          </a:p>
        </p:txBody>
      </p:sp>
    </p:spTree>
    <p:extLst>
      <p:ext uri="{BB962C8B-B14F-4D97-AF65-F5344CB8AC3E}">
        <p14:creationId xmlns:p14="http://schemas.microsoft.com/office/powerpoint/2010/main" val="649274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E52D629-0053-6DBC-34BA-74096D539E4D}"/>
            </a:ext>
          </a:extLst>
        </p:cNvPr>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946621A9-48D9-F1E1-6223-B4426A9397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E8AE457-AB77-D38E-15DE-D6A5BB456A2A}"/>
              </a:ext>
            </a:extLst>
          </p:cNvPr>
          <p:cNvSpPr>
            <a:spLocks noGrp="1"/>
          </p:cNvSpPr>
          <p:nvPr>
            <p:ph type="title"/>
          </p:nvPr>
        </p:nvSpPr>
        <p:spPr>
          <a:xfrm>
            <a:off x="643467" y="816638"/>
            <a:ext cx="3367359" cy="5224724"/>
          </a:xfrm>
        </p:spPr>
        <p:txBody>
          <a:bodyPr anchor="ctr">
            <a:normAutofit/>
          </a:bodyPr>
          <a:lstStyle/>
          <a:p>
            <a:r>
              <a:rPr lang="en-GB" dirty="0"/>
              <a:t>Agenda</a:t>
            </a:r>
            <a:endParaRPr lang="en-GB"/>
          </a:p>
        </p:txBody>
      </p:sp>
      <p:sp>
        <p:nvSpPr>
          <p:cNvPr id="3" name="Content Placeholder 2">
            <a:extLst>
              <a:ext uri="{FF2B5EF4-FFF2-40B4-BE49-F238E27FC236}">
                <a16:creationId xmlns:a16="http://schemas.microsoft.com/office/drawing/2014/main" id="{53668173-23F7-6BC2-F5B2-530C3BAB279F}"/>
              </a:ext>
            </a:extLst>
          </p:cNvPr>
          <p:cNvSpPr>
            <a:spLocks noGrp="1"/>
          </p:cNvSpPr>
          <p:nvPr>
            <p:ph idx="1"/>
          </p:nvPr>
        </p:nvSpPr>
        <p:spPr>
          <a:xfrm>
            <a:off x="4654295" y="816638"/>
            <a:ext cx="4619706" cy="5224724"/>
          </a:xfrm>
        </p:spPr>
        <p:txBody>
          <a:bodyPr anchor="ctr">
            <a:normAutofit/>
          </a:bodyPr>
          <a:lstStyle/>
          <a:p>
            <a:pPr>
              <a:buFont typeface="+mj-lt"/>
              <a:buAutoNum type="arabicPeriod"/>
            </a:pPr>
            <a:r>
              <a:rPr lang="en-GB" dirty="0"/>
              <a:t>Welcome, introductions and apologies</a:t>
            </a:r>
          </a:p>
          <a:p>
            <a:pPr>
              <a:buFont typeface="+mj-lt"/>
              <a:buAutoNum type="arabicPeriod"/>
            </a:pPr>
            <a:r>
              <a:rPr lang="en-GB" dirty="0"/>
              <a:t>Minutes of the last meeting – </a:t>
            </a:r>
            <a:br>
              <a:rPr lang="en-GB" dirty="0"/>
            </a:br>
            <a:r>
              <a:rPr lang="en-GB" dirty="0"/>
              <a:t>2 November 2023</a:t>
            </a:r>
          </a:p>
          <a:p>
            <a:pPr>
              <a:buFont typeface="+mj-lt"/>
              <a:buAutoNum type="arabicPeriod"/>
            </a:pPr>
            <a:r>
              <a:rPr lang="en-GB" dirty="0"/>
              <a:t>Review of the Year: Aug 2023 – July 2024</a:t>
            </a:r>
          </a:p>
          <a:p>
            <a:pPr>
              <a:buFont typeface="+mj-lt"/>
              <a:buAutoNum type="arabicPeriod"/>
            </a:pPr>
            <a:r>
              <a:rPr lang="en-GB" dirty="0"/>
              <a:t>Budget Report 2023/4</a:t>
            </a:r>
          </a:p>
          <a:p>
            <a:pPr>
              <a:buFont typeface="+mj-lt"/>
              <a:buAutoNum type="arabicPeriod"/>
            </a:pPr>
            <a:r>
              <a:rPr lang="en-GB" dirty="0"/>
              <a:t>Report back from Values &amp; Principles Board</a:t>
            </a:r>
          </a:p>
          <a:p>
            <a:pPr>
              <a:buFont typeface="+mj-lt"/>
              <a:buAutoNum type="arabicPeriod"/>
            </a:pPr>
            <a:r>
              <a:rPr lang="en-GB" dirty="0">
                <a:highlight>
                  <a:srgbClr val="FFFF00"/>
                </a:highlight>
              </a:rPr>
              <a:t>Care Leaver Protected Characteristic</a:t>
            </a:r>
          </a:p>
          <a:p>
            <a:pPr>
              <a:buFont typeface="+mj-lt"/>
              <a:buAutoNum type="arabicPeriod"/>
            </a:pPr>
            <a:r>
              <a:rPr lang="en-GB" dirty="0"/>
              <a:t>Launch of 2025 funding round</a:t>
            </a:r>
          </a:p>
          <a:p>
            <a:pPr>
              <a:buFont typeface="+mj-lt"/>
              <a:buAutoNum type="arabicPeriod"/>
            </a:pPr>
            <a:r>
              <a:rPr lang="en-GB" dirty="0"/>
              <a:t>Policy Lab Report Launch</a:t>
            </a:r>
          </a:p>
          <a:p>
            <a:pPr lvl="1"/>
            <a:r>
              <a:rPr lang="en-GB" dirty="0"/>
              <a:t>Tackling the Barriers to Developing the Coop Economy</a:t>
            </a:r>
          </a:p>
          <a:p>
            <a:pPr>
              <a:buFont typeface="+mj-lt"/>
              <a:buAutoNum type="arabicPeriod"/>
            </a:pPr>
            <a:r>
              <a:rPr lang="en-GB" dirty="0"/>
              <a:t>Any Other Urgent Business</a:t>
            </a:r>
          </a:p>
          <a:p>
            <a:endParaRPr lang="en-GB" dirty="0"/>
          </a:p>
        </p:txBody>
      </p:sp>
    </p:spTree>
    <p:extLst>
      <p:ext uri="{BB962C8B-B14F-4D97-AF65-F5344CB8AC3E}">
        <p14:creationId xmlns:p14="http://schemas.microsoft.com/office/powerpoint/2010/main" val="24193226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EFED7A1-DEE0-DA97-0872-E07D16DBEFB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D237371-EE2C-42F1-34B8-8B647BCC7D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12" name="Group 11">
            <a:extLst>
              <a:ext uri="{FF2B5EF4-FFF2-40B4-BE49-F238E27FC236}">
                <a16:creationId xmlns:a16="http://schemas.microsoft.com/office/drawing/2014/main" id="{CE2A5FB8-44FF-31F8-1644-3EF20DE7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EDD109B0-BA5B-2F04-A092-FA86BC249F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4" name="Freeform 6">
              <a:extLst>
                <a:ext uri="{FF2B5EF4-FFF2-40B4-BE49-F238E27FC236}">
                  <a16:creationId xmlns:a16="http://schemas.microsoft.com/office/drawing/2014/main" id="{4E63A616-FF69-8146-087D-DC98675DAF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5" name="Freeform 7">
              <a:extLst>
                <a:ext uri="{FF2B5EF4-FFF2-40B4-BE49-F238E27FC236}">
                  <a16:creationId xmlns:a16="http://schemas.microsoft.com/office/drawing/2014/main" id="{6F3A1F8D-8F0F-31FC-6BE1-E46A1C9463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6" name="Freeform 8">
              <a:extLst>
                <a:ext uri="{FF2B5EF4-FFF2-40B4-BE49-F238E27FC236}">
                  <a16:creationId xmlns:a16="http://schemas.microsoft.com/office/drawing/2014/main" id="{DD5C2A30-39FC-37D2-3E33-E2EB086171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7" name="Freeform 9">
              <a:extLst>
                <a:ext uri="{FF2B5EF4-FFF2-40B4-BE49-F238E27FC236}">
                  <a16:creationId xmlns:a16="http://schemas.microsoft.com/office/drawing/2014/main" id="{E52B2D47-AEC0-2210-EFD9-8F70087E4B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8" name="Freeform 10">
              <a:extLst>
                <a:ext uri="{FF2B5EF4-FFF2-40B4-BE49-F238E27FC236}">
                  <a16:creationId xmlns:a16="http://schemas.microsoft.com/office/drawing/2014/main" id="{94C63BF2-37E1-F878-4DCF-EFD38155B0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9" name="Freeform 11">
              <a:extLst>
                <a:ext uri="{FF2B5EF4-FFF2-40B4-BE49-F238E27FC236}">
                  <a16:creationId xmlns:a16="http://schemas.microsoft.com/office/drawing/2014/main" id="{59430E7A-2EB1-1009-AA96-B8A85A76E1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0" name="Freeform 12">
              <a:extLst>
                <a:ext uri="{FF2B5EF4-FFF2-40B4-BE49-F238E27FC236}">
                  <a16:creationId xmlns:a16="http://schemas.microsoft.com/office/drawing/2014/main" id="{D8B65810-F165-7405-50CF-99CB8A47F2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1" name="Freeform 13">
              <a:extLst>
                <a:ext uri="{FF2B5EF4-FFF2-40B4-BE49-F238E27FC236}">
                  <a16:creationId xmlns:a16="http://schemas.microsoft.com/office/drawing/2014/main" id="{8DB1006D-F3D2-704B-20CA-97BD453BD1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2" name="Freeform 14">
              <a:extLst>
                <a:ext uri="{FF2B5EF4-FFF2-40B4-BE49-F238E27FC236}">
                  <a16:creationId xmlns:a16="http://schemas.microsoft.com/office/drawing/2014/main" id="{30377A1E-F2D7-2904-7D3F-A8C3791F43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3" name="Freeform 15">
              <a:extLst>
                <a:ext uri="{FF2B5EF4-FFF2-40B4-BE49-F238E27FC236}">
                  <a16:creationId xmlns:a16="http://schemas.microsoft.com/office/drawing/2014/main" id="{15D8C6F7-1376-A0EB-CAD5-3914ACCDC3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4" name="Freeform 16">
              <a:extLst>
                <a:ext uri="{FF2B5EF4-FFF2-40B4-BE49-F238E27FC236}">
                  <a16:creationId xmlns:a16="http://schemas.microsoft.com/office/drawing/2014/main" id="{02FE3C84-4B2F-18F6-F54E-B7CB41104F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5" name="Freeform 17">
              <a:extLst>
                <a:ext uri="{FF2B5EF4-FFF2-40B4-BE49-F238E27FC236}">
                  <a16:creationId xmlns:a16="http://schemas.microsoft.com/office/drawing/2014/main" id="{800113CE-FF4A-D68C-6AFD-2D1F266A8D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6" name="Freeform 18">
              <a:extLst>
                <a:ext uri="{FF2B5EF4-FFF2-40B4-BE49-F238E27FC236}">
                  <a16:creationId xmlns:a16="http://schemas.microsoft.com/office/drawing/2014/main" id="{208B8784-3EDC-A6FF-D059-6081BA0712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7" name="Freeform 19">
              <a:extLst>
                <a:ext uri="{FF2B5EF4-FFF2-40B4-BE49-F238E27FC236}">
                  <a16:creationId xmlns:a16="http://schemas.microsoft.com/office/drawing/2014/main" id="{16683CFC-033B-8778-663B-208BDEDA8A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8" name="Freeform 20">
              <a:extLst>
                <a:ext uri="{FF2B5EF4-FFF2-40B4-BE49-F238E27FC236}">
                  <a16:creationId xmlns:a16="http://schemas.microsoft.com/office/drawing/2014/main" id="{A6838F2C-2805-4DAE-3A94-0BDC11DC61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9" name="Freeform 21">
              <a:extLst>
                <a:ext uri="{FF2B5EF4-FFF2-40B4-BE49-F238E27FC236}">
                  <a16:creationId xmlns:a16="http://schemas.microsoft.com/office/drawing/2014/main" id="{259B8E2F-9F21-75E9-40C2-B2C80DF74C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0" name="Freeform 22">
              <a:extLst>
                <a:ext uri="{FF2B5EF4-FFF2-40B4-BE49-F238E27FC236}">
                  <a16:creationId xmlns:a16="http://schemas.microsoft.com/office/drawing/2014/main" id="{3D478FE0-B4C3-936C-E1D1-CA48D2DC05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1" name="Freeform 23">
              <a:extLst>
                <a:ext uri="{FF2B5EF4-FFF2-40B4-BE49-F238E27FC236}">
                  <a16:creationId xmlns:a16="http://schemas.microsoft.com/office/drawing/2014/main" id="{45B2292D-19E5-0A4C-46E8-1D189339CD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grpSp>
        <p:nvGrpSpPr>
          <p:cNvPr id="33" name="Group 32">
            <a:extLst>
              <a:ext uri="{FF2B5EF4-FFF2-40B4-BE49-F238E27FC236}">
                <a16:creationId xmlns:a16="http://schemas.microsoft.com/office/drawing/2014/main" id="{681E39B8-EED2-F456-CE1B-3B36C1FDC7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3893141"/>
            <a:ext cx="8845667" cy="1771275"/>
            <a:chOff x="1669293" y="3893141"/>
            <a:chExt cx="8845667" cy="1771275"/>
          </a:xfrm>
        </p:grpSpPr>
        <p:sp>
          <p:nvSpPr>
            <p:cNvPr id="34" name="Isosceles Triangle 39">
              <a:extLst>
                <a:ext uri="{FF2B5EF4-FFF2-40B4-BE49-F238E27FC236}">
                  <a16:creationId xmlns:a16="http://schemas.microsoft.com/office/drawing/2014/main" id="{A9273609-A288-B72B-9042-85BBAC2AB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5" name="Rectangle 34">
              <a:extLst>
                <a:ext uri="{FF2B5EF4-FFF2-40B4-BE49-F238E27FC236}">
                  <a16:creationId xmlns:a16="http://schemas.microsoft.com/office/drawing/2014/main" id="{B034B8A0-FD30-BEE3-248F-5C41042F2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3893141"/>
              <a:ext cx="8845667"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sp>
        <p:nvSpPr>
          <p:cNvPr id="4" name="Title 3">
            <a:extLst>
              <a:ext uri="{FF2B5EF4-FFF2-40B4-BE49-F238E27FC236}">
                <a16:creationId xmlns:a16="http://schemas.microsoft.com/office/drawing/2014/main" id="{0264B359-3357-AA4C-03C8-02DD2F1BF75F}"/>
              </a:ext>
            </a:extLst>
          </p:cNvPr>
          <p:cNvSpPr>
            <a:spLocks noGrp="1"/>
          </p:cNvSpPr>
          <p:nvPr>
            <p:ph type="ctrTitle"/>
          </p:nvPr>
        </p:nvSpPr>
        <p:spPr>
          <a:xfrm>
            <a:off x="1759236" y="3980237"/>
            <a:ext cx="8672295" cy="727748"/>
          </a:xfrm>
        </p:spPr>
        <p:txBody>
          <a:bodyPr>
            <a:normAutofit/>
          </a:bodyPr>
          <a:lstStyle/>
          <a:p>
            <a:br>
              <a:rPr lang="en-GB" sz="1900"/>
            </a:br>
            <a:endParaRPr lang="en-GB" sz="1900"/>
          </a:p>
        </p:txBody>
      </p:sp>
      <p:sp>
        <p:nvSpPr>
          <p:cNvPr id="5" name="Text Placeholder 4">
            <a:extLst>
              <a:ext uri="{FF2B5EF4-FFF2-40B4-BE49-F238E27FC236}">
                <a16:creationId xmlns:a16="http://schemas.microsoft.com/office/drawing/2014/main" id="{39E24076-D449-B45B-ED3F-8C0CB15A0B68}"/>
              </a:ext>
            </a:extLst>
          </p:cNvPr>
          <p:cNvSpPr>
            <a:spLocks noGrp="1"/>
          </p:cNvSpPr>
          <p:nvPr>
            <p:ph type="subTitle" idx="1"/>
          </p:nvPr>
        </p:nvSpPr>
        <p:spPr>
          <a:xfrm>
            <a:off x="1759237" y="3980235"/>
            <a:ext cx="8673427" cy="1250387"/>
          </a:xfrm>
        </p:spPr>
        <p:txBody>
          <a:bodyPr>
            <a:normAutofit/>
          </a:bodyPr>
          <a:lstStyle/>
          <a:p>
            <a:pPr rtl="0"/>
            <a:r>
              <a:rPr lang="en-GB" sz="3600" b="0" i="0" dirty="0">
                <a:solidFill>
                  <a:schemeClr val="tx1"/>
                </a:solidFill>
                <a:effectLst/>
                <a:latin typeface="+mj-lt"/>
              </a:rPr>
              <a:t>Care Leaver as a Protected Characteristic</a:t>
            </a:r>
            <a:br>
              <a:rPr lang="en-GB" b="0" i="0" dirty="0">
                <a:solidFill>
                  <a:srgbClr val="000000"/>
                </a:solidFill>
                <a:effectLst/>
                <a:latin typeface="Times" pitchFamily="2" charset="0"/>
              </a:rPr>
            </a:br>
            <a:endParaRPr lang="en-GB" b="0" i="0" dirty="0">
              <a:solidFill>
                <a:srgbClr val="000000"/>
              </a:solidFill>
              <a:effectLst/>
              <a:latin typeface="Times" pitchFamily="2" charset="0"/>
            </a:endParaRPr>
          </a:p>
          <a:p>
            <a:pPr lvl="0">
              <a:lnSpc>
                <a:spcPct val="90000"/>
              </a:lnSpc>
            </a:pPr>
            <a:endParaRPr lang="en-GB" dirty="0">
              <a:latin typeface="+mj-lt"/>
            </a:endParaRPr>
          </a:p>
          <a:p>
            <a:pPr>
              <a:lnSpc>
                <a:spcPct val="90000"/>
              </a:lnSpc>
            </a:pPr>
            <a:endParaRPr lang="en-GB" sz="500" dirty="0"/>
          </a:p>
        </p:txBody>
      </p:sp>
      <p:sp>
        <p:nvSpPr>
          <p:cNvPr id="37" name="Rectangle 36">
            <a:extLst>
              <a:ext uri="{FF2B5EF4-FFF2-40B4-BE49-F238E27FC236}">
                <a16:creationId xmlns:a16="http://schemas.microsoft.com/office/drawing/2014/main" id="{AA307834-A2CE-119A-BA6F-56806A937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032" y="1179555"/>
            <a:ext cx="8850737" cy="262144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2" name="Picture 31" descr="A picture containing clipart&#10;&#10;Description automatically generated">
            <a:extLst>
              <a:ext uri="{FF2B5EF4-FFF2-40B4-BE49-F238E27FC236}">
                <a16:creationId xmlns:a16="http://schemas.microsoft.com/office/drawing/2014/main" id="{08445538-81E7-E5EA-CA09-95CECB625CFC}"/>
              </a:ext>
            </a:extLst>
          </p:cNvPr>
          <p:cNvPicPr>
            <a:picLocks noChangeAspect="1"/>
          </p:cNvPicPr>
          <p:nvPr/>
        </p:nvPicPr>
        <p:blipFill>
          <a:blip r:embed="rId3"/>
          <a:stretch>
            <a:fillRect/>
          </a:stretch>
        </p:blipFill>
        <p:spPr>
          <a:xfrm>
            <a:off x="3919355" y="5703664"/>
            <a:ext cx="4533806" cy="1028883"/>
          </a:xfrm>
          <a:prstGeom prst="rect">
            <a:avLst/>
          </a:prstGeom>
        </p:spPr>
      </p:pic>
      <p:sp>
        <p:nvSpPr>
          <p:cNvPr id="36" name="TextBox 35">
            <a:extLst>
              <a:ext uri="{FF2B5EF4-FFF2-40B4-BE49-F238E27FC236}">
                <a16:creationId xmlns:a16="http://schemas.microsoft.com/office/drawing/2014/main" id="{AB211B3C-9956-B6D0-1C97-BFB5449E9A62}"/>
              </a:ext>
            </a:extLst>
          </p:cNvPr>
          <p:cNvSpPr txBox="1"/>
          <p:nvPr/>
        </p:nvSpPr>
        <p:spPr>
          <a:xfrm>
            <a:off x="2191604" y="1740428"/>
            <a:ext cx="7801044" cy="1200329"/>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alibri Light" panose="020F0302020204030204"/>
                <a:ea typeface="+mn-ea"/>
                <a:cs typeface="+mn-cs"/>
              </a:rPr>
              <a:t>Terry Galloway</a:t>
            </a:r>
          </a:p>
        </p:txBody>
      </p:sp>
      <p:sp>
        <p:nvSpPr>
          <p:cNvPr id="3" name="TextBox 2">
            <a:extLst>
              <a:ext uri="{FF2B5EF4-FFF2-40B4-BE49-F238E27FC236}">
                <a16:creationId xmlns:a16="http://schemas.microsoft.com/office/drawing/2014/main" id="{0B92A25F-C43A-397A-C8A4-45F686998CD9}"/>
              </a:ext>
            </a:extLst>
          </p:cNvPr>
          <p:cNvSpPr txBox="1"/>
          <p:nvPr/>
        </p:nvSpPr>
        <p:spPr>
          <a:xfrm>
            <a:off x="8877993" y="1290909"/>
            <a:ext cx="14555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04116"/>
                </a:solidFill>
                <a:effectLst/>
                <a:uLnTx/>
                <a:uFillTx/>
                <a:latin typeface="Calibri Light" panose="020F0302020204030204"/>
                <a:ea typeface="+mn-ea"/>
                <a:cs typeface="+mn-cs"/>
              </a:rPr>
              <a:t>ITEM 6</a:t>
            </a:r>
          </a:p>
        </p:txBody>
      </p:sp>
    </p:spTree>
    <p:extLst>
      <p:ext uri="{BB962C8B-B14F-4D97-AF65-F5344CB8AC3E}">
        <p14:creationId xmlns:p14="http://schemas.microsoft.com/office/powerpoint/2010/main" val="9563500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694904-CF3A-F7FB-CF02-78A69B22C689}"/>
            </a:ext>
          </a:extLst>
        </p:cNvPr>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36E6FF23-33ED-11B2-2041-EEE339BB44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7AA0EA-E13F-27FD-0AA5-6DFCFE1D4D73}"/>
              </a:ext>
            </a:extLst>
          </p:cNvPr>
          <p:cNvSpPr>
            <a:spLocks noGrp="1"/>
          </p:cNvSpPr>
          <p:nvPr>
            <p:ph type="title"/>
          </p:nvPr>
        </p:nvSpPr>
        <p:spPr>
          <a:xfrm>
            <a:off x="643467" y="816638"/>
            <a:ext cx="3367359" cy="5224724"/>
          </a:xfrm>
        </p:spPr>
        <p:txBody>
          <a:bodyPr anchor="ctr">
            <a:normAutofit/>
          </a:bodyPr>
          <a:lstStyle/>
          <a:p>
            <a:r>
              <a:rPr lang="en-GB" dirty="0"/>
              <a:t>Agenda</a:t>
            </a:r>
            <a:endParaRPr lang="en-GB"/>
          </a:p>
        </p:txBody>
      </p:sp>
      <p:sp>
        <p:nvSpPr>
          <p:cNvPr id="3" name="Content Placeholder 2">
            <a:extLst>
              <a:ext uri="{FF2B5EF4-FFF2-40B4-BE49-F238E27FC236}">
                <a16:creationId xmlns:a16="http://schemas.microsoft.com/office/drawing/2014/main" id="{F52668FE-859F-BBA1-FD8E-317017E17460}"/>
              </a:ext>
            </a:extLst>
          </p:cNvPr>
          <p:cNvSpPr>
            <a:spLocks noGrp="1"/>
          </p:cNvSpPr>
          <p:nvPr>
            <p:ph idx="1"/>
          </p:nvPr>
        </p:nvSpPr>
        <p:spPr>
          <a:xfrm>
            <a:off x="4654295" y="816638"/>
            <a:ext cx="4619706" cy="5224724"/>
          </a:xfrm>
        </p:spPr>
        <p:txBody>
          <a:bodyPr anchor="ctr">
            <a:normAutofit/>
          </a:bodyPr>
          <a:lstStyle/>
          <a:p>
            <a:pPr>
              <a:buFont typeface="+mj-lt"/>
              <a:buAutoNum type="arabicPeriod"/>
            </a:pPr>
            <a:r>
              <a:rPr lang="en-GB" dirty="0"/>
              <a:t>Welcome, introductions and apologies</a:t>
            </a:r>
          </a:p>
          <a:p>
            <a:pPr>
              <a:buFont typeface="+mj-lt"/>
              <a:buAutoNum type="arabicPeriod"/>
            </a:pPr>
            <a:r>
              <a:rPr lang="en-GB" dirty="0"/>
              <a:t>Minutes of the last meeting – </a:t>
            </a:r>
            <a:br>
              <a:rPr lang="en-GB" dirty="0"/>
            </a:br>
            <a:r>
              <a:rPr lang="en-GB" dirty="0"/>
              <a:t>2 November 2023</a:t>
            </a:r>
          </a:p>
          <a:p>
            <a:pPr>
              <a:buFont typeface="+mj-lt"/>
              <a:buAutoNum type="arabicPeriod"/>
            </a:pPr>
            <a:r>
              <a:rPr lang="en-GB" dirty="0"/>
              <a:t>Review of the Year: Aug 2023 – July 2024</a:t>
            </a:r>
          </a:p>
          <a:p>
            <a:pPr>
              <a:buFont typeface="+mj-lt"/>
              <a:buAutoNum type="arabicPeriod"/>
            </a:pPr>
            <a:r>
              <a:rPr lang="en-GB" dirty="0"/>
              <a:t>Budget Report 2023/4</a:t>
            </a:r>
          </a:p>
          <a:p>
            <a:pPr>
              <a:buFont typeface="+mj-lt"/>
              <a:buAutoNum type="arabicPeriod"/>
            </a:pPr>
            <a:r>
              <a:rPr lang="en-GB" dirty="0"/>
              <a:t>Report back from Values &amp; Principles Board</a:t>
            </a:r>
          </a:p>
          <a:p>
            <a:pPr>
              <a:buFont typeface="+mj-lt"/>
              <a:buAutoNum type="arabicPeriod"/>
            </a:pPr>
            <a:r>
              <a:rPr lang="en-GB" dirty="0"/>
              <a:t>Care Leaver Protected Characteristic</a:t>
            </a:r>
          </a:p>
          <a:p>
            <a:pPr>
              <a:buFont typeface="+mj-lt"/>
              <a:buAutoNum type="arabicPeriod"/>
            </a:pPr>
            <a:r>
              <a:rPr lang="en-GB" dirty="0">
                <a:highlight>
                  <a:srgbClr val="FFFF00"/>
                </a:highlight>
              </a:rPr>
              <a:t>Launch of 2025 funding round</a:t>
            </a:r>
          </a:p>
          <a:p>
            <a:pPr>
              <a:buFont typeface="+mj-lt"/>
              <a:buAutoNum type="arabicPeriod"/>
            </a:pPr>
            <a:r>
              <a:rPr lang="en-GB" dirty="0"/>
              <a:t>Policy Lab Report Launch</a:t>
            </a:r>
          </a:p>
          <a:p>
            <a:pPr lvl="1"/>
            <a:r>
              <a:rPr lang="en-GB" dirty="0"/>
              <a:t>Tackling the Barriers to Developing the Coop Economy</a:t>
            </a:r>
          </a:p>
          <a:p>
            <a:pPr>
              <a:buFont typeface="+mj-lt"/>
              <a:buAutoNum type="arabicPeriod"/>
            </a:pPr>
            <a:r>
              <a:rPr lang="en-GB" dirty="0"/>
              <a:t>Any Other Urgent Business</a:t>
            </a:r>
          </a:p>
          <a:p>
            <a:endParaRPr lang="en-GB" dirty="0"/>
          </a:p>
        </p:txBody>
      </p:sp>
    </p:spTree>
    <p:extLst>
      <p:ext uri="{BB962C8B-B14F-4D97-AF65-F5344CB8AC3E}">
        <p14:creationId xmlns:p14="http://schemas.microsoft.com/office/powerpoint/2010/main" val="12732405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D67F88-06B5-4439-911D-C951F81103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12" name="Group 11">
            <a:extLst>
              <a:ext uri="{FF2B5EF4-FFF2-40B4-BE49-F238E27FC236}">
                <a16:creationId xmlns:a16="http://schemas.microsoft.com/office/drawing/2014/main" id="{4485C171-EE3D-4AE2-9706-A1AF2C5C70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2811AFD4-570F-4E20-8614-2746F420F2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4" name="Freeform 6">
              <a:extLst>
                <a:ext uri="{FF2B5EF4-FFF2-40B4-BE49-F238E27FC236}">
                  <a16:creationId xmlns:a16="http://schemas.microsoft.com/office/drawing/2014/main" id="{E368594D-7575-410B-98B6-199DBA9960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5" name="Freeform 7">
              <a:extLst>
                <a:ext uri="{FF2B5EF4-FFF2-40B4-BE49-F238E27FC236}">
                  <a16:creationId xmlns:a16="http://schemas.microsoft.com/office/drawing/2014/main" id="{F5932F78-FFAA-4915-BD6F-2464F6833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6" name="Freeform 8">
              <a:extLst>
                <a:ext uri="{FF2B5EF4-FFF2-40B4-BE49-F238E27FC236}">
                  <a16:creationId xmlns:a16="http://schemas.microsoft.com/office/drawing/2014/main" id="{CB23AD77-8497-4678-ADD7-946F9A042F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7" name="Freeform 9">
              <a:extLst>
                <a:ext uri="{FF2B5EF4-FFF2-40B4-BE49-F238E27FC236}">
                  <a16:creationId xmlns:a16="http://schemas.microsoft.com/office/drawing/2014/main" id="{54B95D13-24A3-4500-818B-AE0DF1B5A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8" name="Freeform 10">
              <a:extLst>
                <a:ext uri="{FF2B5EF4-FFF2-40B4-BE49-F238E27FC236}">
                  <a16:creationId xmlns:a16="http://schemas.microsoft.com/office/drawing/2014/main" id="{305ADAE1-E66F-469E-A78B-32EAAC314F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9" name="Freeform 11">
              <a:extLst>
                <a:ext uri="{FF2B5EF4-FFF2-40B4-BE49-F238E27FC236}">
                  <a16:creationId xmlns:a16="http://schemas.microsoft.com/office/drawing/2014/main" id="{BDC65350-934E-4180-B680-685DCE9822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0" name="Freeform 12">
              <a:extLst>
                <a:ext uri="{FF2B5EF4-FFF2-40B4-BE49-F238E27FC236}">
                  <a16:creationId xmlns:a16="http://schemas.microsoft.com/office/drawing/2014/main" id="{3B8C9579-965B-43C5-9B97-C56EC1F6DD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1" name="Freeform 13">
              <a:extLst>
                <a:ext uri="{FF2B5EF4-FFF2-40B4-BE49-F238E27FC236}">
                  <a16:creationId xmlns:a16="http://schemas.microsoft.com/office/drawing/2014/main" id="{DA91F3E3-E203-422F-889B-A681E96772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2" name="Freeform 14">
              <a:extLst>
                <a:ext uri="{FF2B5EF4-FFF2-40B4-BE49-F238E27FC236}">
                  <a16:creationId xmlns:a16="http://schemas.microsoft.com/office/drawing/2014/main" id="{3A890787-66CC-412E-96B6-BC549AD7D0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3" name="Freeform 15">
              <a:extLst>
                <a:ext uri="{FF2B5EF4-FFF2-40B4-BE49-F238E27FC236}">
                  <a16:creationId xmlns:a16="http://schemas.microsoft.com/office/drawing/2014/main" id="{A007286B-E55F-480C-AC20-06C86D29BB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4" name="Freeform 16">
              <a:extLst>
                <a:ext uri="{FF2B5EF4-FFF2-40B4-BE49-F238E27FC236}">
                  <a16:creationId xmlns:a16="http://schemas.microsoft.com/office/drawing/2014/main" id="{C43576BF-BBE6-41CD-93B1-B3C20AB63C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5" name="Freeform 17">
              <a:extLst>
                <a:ext uri="{FF2B5EF4-FFF2-40B4-BE49-F238E27FC236}">
                  <a16:creationId xmlns:a16="http://schemas.microsoft.com/office/drawing/2014/main" id="{09D9E482-40E0-41A7-B23A-14E83B8E0B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6" name="Freeform 18">
              <a:extLst>
                <a:ext uri="{FF2B5EF4-FFF2-40B4-BE49-F238E27FC236}">
                  <a16:creationId xmlns:a16="http://schemas.microsoft.com/office/drawing/2014/main" id="{D7C35843-0262-4F1E-8AA4-36506961A3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7" name="Freeform 19">
              <a:extLst>
                <a:ext uri="{FF2B5EF4-FFF2-40B4-BE49-F238E27FC236}">
                  <a16:creationId xmlns:a16="http://schemas.microsoft.com/office/drawing/2014/main" id="{CAD98B67-C8AA-4A33-BCAF-95A6093A75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8" name="Freeform 20">
              <a:extLst>
                <a:ext uri="{FF2B5EF4-FFF2-40B4-BE49-F238E27FC236}">
                  <a16:creationId xmlns:a16="http://schemas.microsoft.com/office/drawing/2014/main" id="{8AE9E93F-CE06-490F-8938-6F52DCF11B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9" name="Freeform 21">
              <a:extLst>
                <a:ext uri="{FF2B5EF4-FFF2-40B4-BE49-F238E27FC236}">
                  <a16:creationId xmlns:a16="http://schemas.microsoft.com/office/drawing/2014/main" id="{FA2E943A-2193-4980-8887-DAB643B747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0" name="Freeform 22">
              <a:extLst>
                <a:ext uri="{FF2B5EF4-FFF2-40B4-BE49-F238E27FC236}">
                  <a16:creationId xmlns:a16="http://schemas.microsoft.com/office/drawing/2014/main" id="{FD69D4F6-DCBA-4E51-A057-646AA21FBD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1" name="Freeform 23">
              <a:extLst>
                <a:ext uri="{FF2B5EF4-FFF2-40B4-BE49-F238E27FC236}">
                  <a16:creationId xmlns:a16="http://schemas.microsoft.com/office/drawing/2014/main" id="{EA3C6C68-0C4D-4DC4-A11B-771D4E1667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grpSp>
        <p:nvGrpSpPr>
          <p:cNvPr id="33" name="Group 32">
            <a:extLst>
              <a:ext uri="{FF2B5EF4-FFF2-40B4-BE49-F238E27FC236}">
                <a16:creationId xmlns:a16="http://schemas.microsoft.com/office/drawing/2014/main" id="{2048E233-6FC2-4C8B-9D58-7BF905F207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3893141"/>
            <a:ext cx="8845667" cy="1771275"/>
            <a:chOff x="1669293" y="3893141"/>
            <a:chExt cx="8845667" cy="1771275"/>
          </a:xfrm>
        </p:grpSpPr>
        <p:sp>
          <p:nvSpPr>
            <p:cNvPr id="34" name="Isosceles Triangle 39">
              <a:extLst>
                <a:ext uri="{FF2B5EF4-FFF2-40B4-BE49-F238E27FC236}">
                  <a16:creationId xmlns:a16="http://schemas.microsoft.com/office/drawing/2014/main" id="{6A59D772-1582-4EE9-AF73-CFA39DD559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5" name="Rectangle 34">
              <a:extLst>
                <a:ext uri="{FF2B5EF4-FFF2-40B4-BE49-F238E27FC236}">
                  <a16:creationId xmlns:a16="http://schemas.microsoft.com/office/drawing/2014/main" id="{A9DAD954-26FF-4096-BC50-57B67D49E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3893141"/>
              <a:ext cx="8845667"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sp>
        <p:nvSpPr>
          <p:cNvPr id="4" name="Title 3"/>
          <p:cNvSpPr>
            <a:spLocks noGrp="1"/>
          </p:cNvSpPr>
          <p:nvPr>
            <p:ph type="ctrTitle"/>
          </p:nvPr>
        </p:nvSpPr>
        <p:spPr>
          <a:xfrm>
            <a:off x="1759236" y="3980237"/>
            <a:ext cx="8672295" cy="727748"/>
          </a:xfrm>
        </p:spPr>
        <p:txBody>
          <a:bodyPr>
            <a:normAutofit/>
          </a:bodyPr>
          <a:lstStyle/>
          <a:p>
            <a:br>
              <a:rPr lang="en-GB" sz="1900"/>
            </a:br>
            <a:endParaRPr lang="en-GB" sz="1900"/>
          </a:p>
        </p:txBody>
      </p:sp>
      <p:sp>
        <p:nvSpPr>
          <p:cNvPr id="5" name="Text Placeholder 4"/>
          <p:cNvSpPr>
            <a:spLocks noGrp="1"/>
          </p:cNvSpPr>
          <p:nvPr>
            <p:ph type="subTitle" idx="1"/>
          </p:nvPr>
        </p:nvSpPr>
        <p:spPr>
          <a:xfrm>
            <a:off x="1759237" y="3980235"/>
            <a:ext cx="8673427" cy="1250387"/>
          </a:xfrm>
        </p:spPr>
        <p:txBody>
          <a:bodyPr>
            <a:normAutofit/>
          </a:bodyPr>
          <a:lstStyle/>
          <a:p>
            <a:pPr lvl="0">
              <a:lnSpc>
                <a:spcPct val="90000"/>
              </a:lnSpc>
            </a:pPr>
            <a:r>
              <a:rPr lang="en-GB" sz="4000" dirty="0">
                <a:solidFill>
                  <a:schemeClr val="tx1"/>
                </a:solidFill>
                <a:latin typeface="+mj-lt"/>
              </a:rPr>
              <a:t>@ErnestGibson|@</a:t>
            </a:r>
            <a:r>
              <a:rPr lang="en-GB" sz="4000" dirty="0" err="1">
                <a:solidFill>
                  <a:schemeClr val="tx1"/>
                </a:solidFill>
                <a:latin typeface="+mj-lt"/>
              </a:rPr>
              <a:t>STyne_Council</a:t>
            </a:r>
            <a:endParaRPr lang="en-GB" sz="4000" dirty="0">
              <a:latin typeface="+mj-lt"/>
            </a:endParaRPr>
          </a:p>
          <a:p>
            <a:pPr>
              <a:lnSpc>
                <a:spcPct val="90000"/>
              </a:lnSpc>
            </a:pPr>
            <a:endParaRPr lang="en-GB" sz="500" dirty="0"/>
          </a:p>
        </p:txBody>
      </p:sp>
      <p:sp>
        <p:nvSpPr>
          <p:cNvPr id="37" name="Rectangle 36">
            <a:extLst>
              <a:ext uri="{FF2B5EF4-FFF2-40B4-BE49-F238E27FC236}">
                <a16:creationId xmlns:a16="http://schemas.microsoft.com/office/drawing/2014/main" id="{9FBE1E17-25A4-4959-ACBC-0A2C39D6E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032" y="1179555"/>
            <a:ext cx="8850737" cy="262144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2" name="Picture 31" descr="A picture containing clipart&#10;&#10;Description automatically generated">
            <a:extLst>
              <a:ext uri="{FF2B5EF4-FFF2-40B4-BE49-F238E27FC236}">
                <a16:creationId xmlns:a16="http://schemas.microsoft.com/office/drawing/2014/main" id="{7DEF56A8-3CA0-3B4F-B1D2-3965358FF884}"/>
              </a:ext>
            </a:extLst>
          </p:cNvPr>
          <p:cNvPicPr>
            <a:picLocks noChangeAspect="1"/>
          </p:cNvPicPr>
          <p:nvPr/>
        </p:nvPicPr>
        <p:blipFill>
          <a:blip r:embed="rId3"/>
          <a:stretch>
            <a:fillRect/>
          </a:stretch>
        </p:blipFill>
        <p:spPr>
          <a:xfrm>
            <a:off x="3919355" y="5703664"/>
            <a:ext cx="4533806" cy="1028883"/>
          </a:xfrm>
          <a:prstGeom prst="rect">
            <a:avLst/>
          </a:prstGeom>
        </p:spPr>
      </p:pic>
      <p:sp>
        <p:nvSpPr>
          <p:cNvPr id="36" name="TextBox 35">
            <a:extLst>
              <a:ext uri="{FF2B5EF4-FFF2-40B4-BE49-F238E27FC236}">
                <a16:creationId xmlns:a16="http://schemas.microsoft.com/office/drawing/2014/main" id="{FDC879B5-AEE0-3448-92AB-2EF9D8BB42FA}"/>
              </a:ext>
            </a:extLst>
          </p:cNvPr>
          <p:cNvSpPr txBox="1"/>
          <p:nvPr/>
        </p:nvSpPr>
        <p:spPr>
          <a:xfrm>
            <a:off x="2452643" y="1244291"/>
            <a:ext cx="7259777" cy="2197525"/>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alibri Light" panose="020F0302020204030204"/>
                <a:ea typeface="+mn-ea"/>
                <a:cs typeface="+mn-cs"/>
              </a:rPr>
              <a:t>Cllr Ernest Gibson</a:t>
            </a:r>
          </a:p>
          <a:p>
            <a:pPr marL="0" marR="0" lvl="0" indent="0" algn="l" defTabSz="914400" rtl="0" eaLnBrk="1" fontAlgn="auto" latinLnBrk="0" hangingPunct="1">
              <a:lnSpc>
                <a:spcPct val="90000"/>
              </a:lnSpc>
              <a:spcBef>
                <a:spcPts val="0"/>
              </a:spcBef>
              <a:spcAft>
                <a:spcPts val="0"/>
              </a:spcAft>
              <a:buClrTx/>
              <a:buSzTx/>
              <a:buFontTx/>
              <a:buNone/>
              <a:tabLst/>
              <a:defRPr/>
            </a:pPr>
            <a:b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t>Vice Chair of the CCIN Executive Oversight Committee</a:t>
            </a:r>
            <a:b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t>South Tyneside Council</a:t>
            </a:r>
          </a:p>
        </p:txBody>
      </p:sp>
      <p:sp>
        <p:nvSpPr>
          <p:cNvPr id="38" name="TextBox 37">
            <a:extLst>
              <a:ext uri="{FF2B5EF4-FFF2-40B4-BE49-F238E27FC236}">
                <a16:creationId xmlns:a16="http://schemas.microsoft.com/office/drawing/2014/main" id="{C7A3BDDF-2C4A-7841-A3E0-9F9F4F3B7214}"/>
              </a:ext>
            </a:extLst>
          </p:cNvPr>
          <p:cNvSpPr txBox="1"/>
          <p:nvPr/>
        </p:nvSpPr>
        <p:spPr>
          <a:xfrm>
            <a:off x="8877993" y="1290909"/>
            <a:ext cx="14555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04116"/>
                </a:solidFill>
                <a:effectLst/>
                <a:uLnTx/>
                <a:uFillTx/>
                <a:latin typeface="Calibri Light" panose="020F0302020204030204"/>
                <a:ea typeface="+mn-ea"/>
                <a:cs typeface="+mn-cs"/>
              </a:rPr>
              <a:t>ITEM 7</a:t>
            </a:r>
          </a:p>
        </p:txBody>
      </p:sp>
    </p:spTree>
    <p:extLst>
      <p:ext uri="{BB962C8B-B14F-4D97-AF65-F5344CB8AC3E}">
        <p14:creationId xmlns:p14="http://schemas.microsoft.com/office/powerpoint/2010/main" val="614088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0FF292F-196F-884B-9FB0-AC6F6BD122D6}"/>
              </a:ext>
            </a:extLst>
          </p:cNvPr>
          <p:cNvSpPr>
            <a:spLocks noGrp="1"/>
          </p:cNvSpPr>
          <p:nvPr>
            <p:ph type="ctrTitle"/>
          </p:nvPr>
        </p:nvSpPr>
        <p:spPr>
          <a:xfrm>
            <a:off x="1524000" y="1293338"/>
            <a:ext cx="9144000" cy="3274592"/>
          </a:xfrm>
        </p:spPr>
        <p:txBody>
          <a:bodyPr anchor="ctr">
            <a:normAutofit/>
          </a:bodyPr>
          <a:lstStyle/>
          <a:p>
            <a:r>
              <a:rPr lang="en-GB" sz="7200" dirty="0"/>
              <a:t>How to get involved in Policy Labs and Policy Prototype Bids in 2025</a:t>
            </a:r>
          </a:p>
        </p:txBody>
      </p:sp>
      <p:cxnSp>
        <p:nvCxnSpPr>
          <p:cNvPr id="23" name="Straight Connector 2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4386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16CC37D-76B1-E94A-AA6A-652AFD3CB411}"/>
              </a:ext>
            </a:extLst>
          </p:cNvPr>
          <p:cNvSpPr>
            <a:spLocks noGrp="1"/>
          </p:cNvSpPr>
          <p:nvPr>
            <p:ph type="title"/>
          </p:nvPr>
        </p:nvSpPr>
        <p:spPr>
          <a:xfrm>
            <a:off x="838200" y="556995"/>
            <a:ext cx="10515600" cy="1133693"/>
          </a:xfrm>
        </p:spPr>
        <p:txBody>
          <a:bodyPr>
            <a:normAutofit/>
          </a:bodyPr>
          <a:lstStyle/>
          <a:p>
            <a:r>
              <a:rPr lang="en-US" dirty="0"/>
              <a:t>CCIN Policy Lab &amp; Prototype funded projects</a:t>
            </a:r>
          </a:p>
        </p:txBody>
      </p:sp>
      <p:graphicFrame>
        <p:nvGraphicFramePr>
          <p:cNvPr id="37" name="Content Placeholder 2">
            <a:extLst>
              <a:ext uri="{FF2B5EF4-FFF2-40B4-BE49-F238E27FC236}">
                <a16:creationId xmlns:a16="http://schemas.microsoft.com/office/drawing/2014/main" id="{B2916F26-78F6-41BA-984C-CB2BE8C05A16}"/>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7519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03EAB3-C4DE-4A97-8521-83C6FB7D7D3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0C6D6F6-273D-28C8-BFCB-3498F1B01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12" name="Group 11">
            <a:extLst>
              <a:ext uri="{FF2B5EF4-FFF2-40B4-BE49-F238E27FC236}">
                <a16:creationId xmlns:a16="http://schemas.microsoft.com/office/drawing/2014/main" id="{56AE9E9A-C57A-FA1E-C10D-E0EF938F35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4CD78DAB-15A8-BF32-4478-CB094CE666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4" name="Freeform 6">
              <a:extLst>
                <a:ext uri="{FF2B5EF4-FFF2-40B4-BE49-F238E27FC236}">
                  <a16:creationId xmlns:a16="http://schemas.microsoft.com/office/drawing/2014/main" id="{A33B55C6-B135-38D6-FF23-02695ED3EE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5" name="Freeform 7">
              <a:extLst>
                <a:ext uri="{FF2B5EF4-FFF2-40B4-BE49-F238E27FC236}">
                  <a16:creationId xmlns:a16="http://schemas.microsoft.com/office/drawing/2014/main" id="{883128C0-EE04-856E-59E7-5288350ACB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6" name="Freeform 8">
              <a:extLst>
                <a:ext uri="{FF2B5EF4-FFF2-40B4-BE49-F238E27FC236}">
                  <a16:creationId xmlns:a16="http://schemas.microsoft.com/office/drawing/2014/main" id="{042DAF63-086E-EE77-4A25-3FD0BF2160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7" name="Freeform 9">
              <a:extLst>
                <a:ext uri="{FF2B5EF4-FFF2-40B4-BE49-F238E27FC236}">
                  <a16:creationId xmlns:a16="http://schemas.microsoft.com/office/drawing/2014/main" id="{E37CCF2D-70C5-0967-F469-0033D26580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8" name="Freeform 10">
              <a:extLst>
                <a:ext uri="{FF2B5EF4-FFF2-40B4-BE49-F238E27FC236}">
                  <a16:creationId xmlns:a16="http://schemas.microsoft.com/office/drawing/2014/main" id="{25C3687C-7D23-6BB4-CB47-08E914A28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9" name="Freeform 11">
              <a:extLst>
                <a:ext uri="{FF2B5EF4-FFF2-40B4-BE49-F238E27FC236}">
                  <a16:creationId xmlns:a16="http://schemas.microsoft.com/office/drawing/2014/main" id="{36D60A2E-182B-4982-5CF1-5B839DDACC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0" name="Freeform 12">
              <a:extLst>
                <a:ext uri="{FF2B5EF4-FFF2-40B4-BE49-F238E27FC236}">
                  <a16:creationId xmlns:a16="http://schemas.microsoft.com/office/drawing/2014/main" id="{D0D842E8-B02C-9836-79F2-B6C4533324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1" name="Freeform 13">
              <a:extLst>
                <a:ext uri="{FF2B5EF4-FFF2-40B4-BE49-F238E27FC236}">
                  <a16:creationId xmlns:a16="http://schemas.microsoft.com/office/drawing/2014/main" id="{6FF3F984-13D1-8E4F-D9CA-FD0AF1EBF6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2" name="Freeform 14">
              <a:extLst>
                <a:ext uri="{FF2B5EF4-FFF2-40B4-BE49-F238E27FC236}">
                  <a16:creationId xmlns:a16="http://schemas.microsoft.com/office/drawing/2014/main" id="{187930DF-F6C7-A8FC-1162-698FB16AC6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3" name="Freeform 15">
              <a:extLst>
                <a:ext uri="{FF2B5EF4-FFF2-40B4-BE49-F238E27FC236}">
                  <a16:creationId xmlns:a16="http://schemas.microsoft.com/office/drawing/2014/main" id="{D1A27789-8952-8757-7DCC-5EF4248CAE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4" name="Freeform 16">
              <a:extLst>
                <a:ext uri="{FF2B5EF4-FFF2-40B4-BE49-F238E27FC236}">
                  <a16:creationId xmlns:a16="http://schemas.microsoft.com/office/drawing/2014/main" id="{E2BADCFA-C67D-874C-5098-CEDDDC5AB3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5" name="Freeform 17">
              <a:extLst>
                <a:ext uri="{FF2B5EF4-FFF2-40B4-BE49-F238E27FC236}">
                  <a16:creationId xmlns:a16="http://schemas.microsoft.com/office/drawing/2014/main" id="{01EEA659-8A8D-44F1-696F-0C5CCC9EEB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6" name="Freeform 18">
              <a:extLst>
                <a:ext uri="{FF2B5EF4-FFF2-40B4-BE49-F238E27FC236}">
                  <a16:creationId xmlns:a16="http://schemas.microsoft.com/office/drawing/2014/main" id="{521448FB-2B8A-96CD-6819-E2B27A377F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7" name="Freeform 19">
              <a:extLst>
                <a:ext uri="{FF2B5EF4-FFF2-40B4-BE49-F238E27FC236}">
                  <a16:creationId xmlns:a16="http://schemas.microsoft.com/office/drawing/2014/main" id="{B462C710-051F-404A-1CE0-B409051AFE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8" name="Freeform 20">
              <a:extLst>
                <a:ext uri="{FF2B5EF4-FFF2-40B4-BE49-F238E27FC236}">
                  <a16:creationId xmlns:a16="http://schemas.microsoft.com/office/drawing/2014/main" id="{6874DF06-D500-C4F9-7619-C2D483E614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9" name="Freeform 21">
              <a:extLst>
                <a:ext uri="{FF2B5EF4-FFF2-40B4-BE49-F238E27FC236}">
                  <a16:creationId xmlns:a16="http://schemas.microsoft.com/office/drawing/2014/main" id="{D7DF1629-6BE5-A713-9499-02C1C3C91D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0" name="Freeform 22">
              <a:extLst>
                <a:ext uri="{FF2B5EF4-FFF2-40B4-BE49-F238E27FC236}">
                  <a16:creationId xmlns:a16="http://schemas.microsoft.com/office/drawing/2014/main" id="{98F550A1-31AE-7759-9FBD-D8A881C49A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1" name="Freeform 23">
              <a:extLst>
                <a:ext uri="{FF2B5EF4-FFF2-40B4-BE49-F238E27FC236}">
                  <a16:creationId xmlns:a16="http://schemas.microsoft.com/office/drawing/2014/main" id="{7E7EC034-B4B8-E847-9035-D5E2B97A32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grpSp>
        <p:nvGrpSpPr>
          <p:cNvPr id="33" name="Group 32">
            <a:extLst>
              <a:ext uri="{FF2B5EF4-FFF2-40B4-BE49-F238E27FC236}">
                <a16:creationId xmlns:a16="http://schemas.microsoft.com/office/drawing/2014/main" id="{D54D93BC-BDA3-0BAD-121B-4AC302C783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3893141"/>
            <a:ext cx="8845667" cy="1771275"/>
            <a:chOff x="1669293" y="3893141"/>
            <a:chExt cx="8845667" cy="1771275"/>
          </a:xfrm>
        </p:grpSpPr>
        <p:sp>
          <p:nvSpPr>
            <p:cNvPr id="34" name="Isosceles Triangle 39">
              <a:extLst>
                <a:ext uri="{FF2B5EF4-FFF2-40B4-BE49-F238E27FC236}">
                  <a16:creationId xmlns:a16="http://schemas.microsoft.com/office/drawing/2014/main" id="{4E4F9CC7-A2C2-1333-B06D-811527ECC6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5" name="Rectangle 34">
              <a:extLst>
                <a:ext uri="{FF2B5EF4-FFF2-40B4-BE49-F238E27FC236}">
                  <a16:creationId xmlns:a16="http://schemas.microsoft.com/office/drawing/2014/main" id="{6769149E-6FF9-5832-7303-EB850DF5D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3893141"/>
              <a:ext cx="8845667"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sp>
        <p:nvSpPr>
          <p:cNvPr id="4" name="Title 3">
            <a:extLst>
              <a:ext uri="{FF2B5EF4-FFF2-40B4-BE49-F238E27FC236}">
                <a16:creationId xmlns:a16="http://schemas.microsoft.com/office/drawing/2014/main" id="{13741518-E592-2EA0-9CE6-8642390D16CB}"/>
              </a:ext>
            </a:extLst>
          </p:cNvPr>
          <p:cNvSpPr>
            <a:spLocks noGrp="1"/>
          </p:cNvSpPr>
          <p:nvPr>
            <p:ph type="ctrTitle"/>
          </p:nvPr>
        </p:nvSpPr>
        <p:spPr>
          <a:xfrm>
            <a:off x="1759236" y="3980237"/>
            <a:ext cx="8672295" cy="727748"/>
          </a:xfrm>
        </p:spPr>
        <p:txBody>
          <a:bodyPr>
            <a:normAutofit/>
          </a:bodyPr>
          <a:lstStyle/>
          <a:p>
            <a:br>
              <a:rPr lang="en-GB" sz="1900"/>
            </a:br>
            <a:endParaRPr lang="en-GB" sz="1900"/>
          </a:p>
        </p:txBody>
      </p:sp>
      <p:sp>
        <p:nvSpPr>
          <p:cNvPr id="5" name="Text Placeholder 4">
            <a:extLst>
              <a:ext uri="{FF2B5EF4-FFF2-40B4-BE49-F238E27FC236}">
                <a16:creationId xmlns:a16="http://schemas.microsoft.com/office/drawing/2014/main" id="{0E257A39-9694-7047-6171-9D7B73B99AE7}"/>
              </a:ext>
            </a:extLst>
          </p:cNvPr>
          <p:cNvSpPr>
            <a:spLocks noGrp="1"/>
          </p:cNvSpPr>
          <p:nvPr>
            <p:ph type="subTitle" idx="1"/>
          </p:nvPr>
        </p:nvSpPr>
        <p:spPr>
          <a:xfrm>
            <a:off x="1759237" y="3980235"/>
            <a:ext cx="8673427" cy="1250387"/>
          </a:xfrm>
        </p:spPr>
        <p:txBody>
          <a:bodyPr>
            <a:normAutofit/>
          </a:bodyPr>
          <a:lstStyle/>
          <a:p>
            <a:pPr lvl="0">
              <a:lnSpc>
                <a:spcPct val="90000"/>
              </a:lnSpc>
            </a:pPr>
            <a:r>
              <a:rPr lang="en-GB" sz="4000" dirty="0">
                <a:solidFill>
                  <a:schemeClr val="tx1"/>
                </a:solidFill>
                <a:latin typeface="+mj-lt"/>
              </a:rPr>
              <a:t>@jimrobbins | @jimrobbins.bsky.social  @SwindonCouncil</a:t>
            </a:r>
          </a:p>
          <a:p>
            <a:pPr>
              <a:lnSpc>
                <a:spcPct val="90000"/>
              </a:lnSpc>
            </a:pPr>
            <a:endParaRPr lang="en-GB" sz="500" dirty="0"/>
          </a:p>
        </p:txBody>
      </p:sp>
      <p:sp>
        <p:nvSpPr>
          <p:cNvPr id="37" name="Rectangle 36">
            <a:extLst>
              <a:ext uri="{FF2B5EF4-FFF2-40B4-BE49-F238E27FC236}">
                <a16:creationId xmlns:a16="http://schemas.microsoft.com/office/drawing/2014/main" id="{9A921F04-4CA4-6785-3CBA-BFE065F78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032" y="1179555"/>
            <a:ext cx="8850737" cy="262144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2" name="Picture 31" descr="A picture containing clipart&#10;&#10;Description automatically generated">
            <a:extLst>
              <a:ext uri="{FF2B5EF4-FFF2-40B4-BE49-F238E27FC236}">
                <a16:creationId xmlns:a16="http://schemas.microsoft.com/office/drawing/2014/main" id="{AD9F8F02-549A-8299-38EF-6FAAAA3CA57E}"/>
              </a:ext>
            </a:extLst>
          </p:cNvPr>
          <p:cNvPicPr>
            <a:picLocks noChangeAspect="1"/>
          </p:cNvPicPr>
          <p:nvPr/>
        </p:nvPicPr>
        <p:blipFill>
          <a:blip r:embed="rId3"/>
          <a:stretch>
            <a:fillRect/>
          </a:stretch>
        </p:blipFill>
        <p:spPr>
          <a:xfrm>
            <a:off x="3919355" y="5703664"/>
            <a:ext cx="4533806" cy="1028883"/>
          </a:xfrm>
          <a:prstGeom prst="rect">
            <a:avLst/>
          </a:prstGeom>
        </p:spPr>
      </p:pic>
      <p:sp>
        <p:nvSpPr>
          <p:cNvPr id="36" name="TextBox 35">
            <a:extLst>
              <a:ext uri="{FF2B5EF4-FFF2-40B4-BE49-F238E27FC236}">
                <a16:creationId xmlns:a16="http://schemas.microsoft.com/office/drawing/2014/main" id="{1CF37A06-C534-472C-0A49-134904B4C762}"/>
              </a:ext>
            </a:extLst>
          </p:cNvPr>
          <p:cNvSpPr txBox="1"/>
          <p:nvPr/>
        </p:nvSpPr>
        <p:spPr>
          <a:xfrm>
            <a:off x="2452643" y="1244291"/>
            <a:ext cx="7259777" cy="1809726"/>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alibri Light" panose="020F0302020204030204"/>
                <a:ea typeface="+mn-ea"/>
                <a:cs typeface="+mn-cs"/>
              </a:rPr>
              <a:t>Cllr Jim Robbins</a:t>
            </a:r>
          </a:p>
          <a:p>
            <a:pPr marL="0" marR="0" lvl="0" indent="0" algn="l" defTabSz="914400" rtl="0" eaLnBrk="1" fontAlgn="auto" latinLnBrk="0" hangingPunct="1">
              <a:lnSpc>
                <a:spcPct val="90000"/>
              </a:lnSpc>
              <a:spcBef>
                <a:spcPts val="0"/>
              </a:spcBef>
              <a:spcAft>
                <a:spcPts val="0"/>
              </a:spcAft>
              <a:buClrTx/>
              <a:buSzTx/>
              <a:buFontTx/>
              <a:buNone/>
              <a:tabLst/>
              <a:defRPr/>
            </a:pPr>
            <a:b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t>Chair of the CCIN</a:t>
            </a:r>
            <a:b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t>Leader Swindon Borough Council</a:t>
            </a:r>
          </a:p>
        </p:txBody>
      </p:sp>
    </p:spTree>
    <p:extLst>
      <p:ext uri="{BB962C8B-B14F-4D97-AF65-F5344CB8AC3E}">
        <p14:creationId xmlns:p14="http://schemas.microsoft.com/office/powerpoint/2010/main" val="22459056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D0913-7D5B-744B-ABAF-73258F4CB45E}"/>
              </a:ext>
            </a:extLst>
          </p:cNvPr>
          <p:cNvSpPr>
            <a:spLocks noGrp="1"/>
          </p:cNvSpPr>
          <p:nvPr>
            <p:ph type="title"/>
          </p:nvPr>
        </p:nvSpPr>
        <p:spPr>
          <a:xfrm>
            <a:off x="838200" y="374361"/>
            <a:ext cx="10515600" cy="1325563"/>
          </a:xfrm>
        </p:spPr>
        <p:txBody>
          <a:bodyPr/>
          <a:lstStyle/>
          <a:p>
            <a:r>
              <a:rPr lang="en-GB" dirty="0"/>
              <a:t>Key points of 2025 process</a:t>
            </a:r>
          </a:p>
        </p:txBody>
      </p:sp>
      <p:graphicFrame>
        <p:nvGraphicFramePr>
          <p:cNvPr id="5" name="Content Placeholder 2">
            <a:extLst>
              <a:ext uri="{FF2B5EF4-FFF2-40B4-BE49-F238E27FC236}">
                <a16:creationId xmlns:a16="http://schemas.microsoft.com/office/drawing/2014/main" id="{4CC15C02-9043-4CD2-A777-E2D713074E23}"/>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64275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BB0479-AD80-296C-AB41-90782298B5D6}"/>
              </a:ext>
            </a:extLst>
          </p:cNvPr>
          <p:cNvSpPr>
            <a:spLocks noGrp="1"/>
          </p:cNvSpPr>
          <p:nvPr>
            <p:ph type="title"/>
          </p:nvPr>
        </p:nvSpPr>
        <p:spPr>
          <a:xfrm>
            <a:off x="838200" y="459863"/>
            <a:ext cx="10515600" cy="1004594"/>
          </a:xfrm>
        </p:spPr>
        <p:txBody>
          <a:bodyPr>
            <a:normAutofit/>
          </a:bodyPr>
          <a:lstStyle/>
          <a:p>
            <a:pPr algn="ctr"/>
            <a:r>
              <a:rPr lang="en-US" dirty="0">
                <a:solidFill>
                  <a:srgbClr val="FFFFFF"/>
                </a:solidFill>
              </a:rPr>
              <a:t>Timetable for Policy Bids 2024/25</a:t>
            </a:r>
          </a:p>
        </p:txBody>
      </p:sp>
      <p:sp>
        <p:nvSpPr>
          <p:cNvPr id="12" name="Rectangle: Rounded Corners 11">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4">
            <a:extLst>
              <a:ext uri="{FF2B5EF4-FFF2-40B4-BE49-F238E27FC236}">
                <a16:creationId xmlns:a16="http://schemas.microsoft.com/office/drawing/2014/main" id="{FD8A8383-ED99-785D-219D-23568B7D2A58}"/>
              </a:ext>
            </a:extLst>
          </p:cNvPr>
          <p:cNvGraphicFramePr>
            <a:graphicFrameLocks noGrp="1"/>
          </p:cNvGraphicFramePr>
          <p:nvPr>
            <p:ph idx="1"/>
          </p:nvPr>
        </p:nvGraphicFramePr>
        <p:xfrm>
          <a:off x="838199" y="2154862"/>
          <a:ext cx="9618785" cy="3643438"/>
        </p:xfrm>
        <a:graphic>
          <a:graphicData uri="http://schemas.openxmlformats.org/drawingml/2006/table">
            <a:tbl>
              <a:tblPr firstRow="1" bandRow="1">
                <a:tableStyleId>{5C22544A-7EE6-4342-B048-85BDC9FD1C3A}</a:tableStyleId>
              </a:tblPr>
              <a:tblGrid>
                <a:gridCol w="2748544">
                  <a:extLst>
                    <a:ext uri="{9D8B030D-6E8A-4147-A177-3AD203B41FA5}">
                      <a16:colId xmlns:a16="http://schemas.microsoft.com/office/drawing/2014/main" val="2683917649"/>
                    </a:ext>
                  </a:extLst>
                </a:gridCol>
                <a:gridCol w="6870241">
                  <a:extLst>
                    <a:ext uri="{9D8B030D-6E8A-4147-A177-3AD203B41FA5}">
                      <a16:colId xmlns:a16="http://schemas.microsoft.com/office/drawing/2014/main" val="112771378"/>
                    </a:ext>
                  </a:extLst>
                </a:gridCol>
              </a:tblGrid>
              <a:tr h="456640">
                <a:tc>
                  <a:txBody>
                    <a:bodyPr/>
                    <a:lstStyle/>
                    <a:p>
                      <a:r>
                        <a:rPr lang="en-GB" sz="2000" dirty="0"/>
                        <a:t>Dates</a:t>
                      </a:r>
                    </a:p>
                  </a:txBody>
                  <a:tcPr marL="123275" marR="123275" marT="61637" marB="61637"/>
                </a:tc>
                <a:tc>
                  <a:txBody>
                    <a:bodyPr/>
                    <a:lstStyle/>
                    <a:p>
                      <a:endParaRPr lang="en-US" sz="1300" dirty="0"/>
                    </a:p>
                  </a:txBody>
                  <a:tcPr marL="65796" marR="65796" marT="32898" marB="32898"/>
                </a:tc>
                <a:extLst>
                  <a:ext uri="{0D108BD9-81ED-4DB2-BD59-A6C34878D82A}">
                    <a16:rowId xmlns:a16="http://schemas.microsoft.com/office/drawing/2014/main" val="3884968408"/>
                  </a:ext>
                </a:extLst>
              </a:tr>
              <a:tr h="456640">
                <a:tc>
                  <a:txBody>
                    <a:bodyPr/>
                    <a:lstStyle/>
                    <a:p>
                      <a:r>
                        <a:rPr lang="en-GB" sz="2000" dirty="0"/>
                        <a:t>13 February 2025</a:t>
                      </a:r>
                    </a:p>
                  </a:txBody>
                  <a:tcPr marL="123275" marR="123275" marT="61637" marB="61637"/>
                </a:tc>
                <a:tc>
                  <a:txBody>
                    <a:bodyPr/>
                    <a:lstStyle/>
                    <a:p>
                      <a:r>
                        <a:rPr lang="en-GB" sz="2000" dirty="0"/>
                        <a:t>Launch at Annual Conference</a:t>
                      </a:r>
                    </a:p>
                  </a:txBody>
                  <a:tcPr marL="123275" marR="123275" marT="61637" marB="61637"/>
                </a:tc>
                <a:extLst>
                  <a:ext uri="{0D108BD9-81ED-4DB2-BD59-A6C34878D82A}">
                    <a16:rowId xmlns:a16="http://schemas.microsoft.com/office/drawing/2014/main" val="397952046"/>
                  </a:ext>
                </a:extLst>
              </a:tr>
              <a:tr h="456640">
                <a:tc>
                  <a:txBody>
                    <a:bodyPr/>
                    <a:lstStyle/>
                    <a:p>
                      <a:r>
                        <a:rPr lang="en-GB" sz="2000" dirty="0"/>
                        <a:t>13 March 2025</a:t>
                      </a:r>
                    </a:p>
                  </a:txBody>
                  <a:tcPr marL="123275" marR="123275" marT="61637" marB="61637"/>
                </a:tc>
                <a:tc>
                  <a:txBody>
                    <a:bodyPr/>
                    <a:lstStyle/>
                    <a:p>
                      <a:r>
                        <a:rPr lang="en-GB" sz="2000" dirty="0"/>
                        <a:t>Closing date for submission of all Bids</a:t>
                      </a:r>
                    </a:p>
                  </a:txBody>
                  <a:tcPr marL="123275" marR="123275" marT="61637" marB="61637"/>
                </a:tc>
                <a:extLst>
                  <a:ext uri="{0D108BD9-81ED-4DB2-BD59-A6C34878D82A}">
                    <a16:rowId xmlns:a16="http://schemas.microsoft.com/office/drawing/2014/main" val="2834871350"/>
                  </a:ext>
                </a:extLst>
              </a:tr>
              <a:tr h="456640">
                <a:tc>
                  <a:txBody>
                    <a:bodyPr/>
                    <a:lstStyle/>
                    <a:p>
                      <a:r>
                        <a:rPr lang="en-GB" sz="2000" dirty="0"/>
                        <a:t>19 March 2025</a:t>
                      </a:r>
                    </a:p>
                  </a:txBody>
                  <a:tcPr marL="123275" marR="123275" marT="61637" marB="6163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t>EOC &amp; V&amp;P Board consider Bids</a:t>
                      </a:r>
                    </a:p>
                  </a:txBody>
                  <a:tcPr marL="123275" marR="123275" marT="61637" marB="61637"/>
                </a:tc>
                <a:extLst>
                  <a:ext uri="{0D108BD9-81ED-4DB2-BD59-A6C34878D82A}">
                    <a16:rowId xmlns:a16="http://schemas.microsoft.com/office/drawing/2014/main" val="1778758355"/>
                  </a:ext>
                </a:extLst>
              </a:tr>
              <a:tr h="763688">
                <a:tc>
                  <a:txBody>
                    <a:bodyPr/>
                    <a:lstStyle/>
                    <a:p>
                      <a:r>
                        <a:rPr lang="en-GB" sz="2000" dirty="0"/>
                        <a:t>21-28 March 2025</a:t>
                      </a:r>
                    </a:p>
                  </a:txBody>
                  <a:tcPr marL="123275" marR="123275" marT="61637" marB="61637"/>
                </a:tc>
                <a:tc>
                  <a:txBody>
                    <a:bodyPr/>
                    <a:lstStyle/>
                    <a:p>
                      <a:r>
                        <a:rPr lang="en-GB" sz="2000" dirty="0"/>
                        <a:t>Bidders are asked to respond to any further questions raised by Governance</a:t>
                      </a:r>
                    </a:p>
                  </a:txBody>
                  <a:tcPr marL="123275" marR="123275" marT="61637" marB="61637"/>
                </a:tc>
                <a:extLst>
                  <a:ext uri="{0D108BD9-81ED-4DB2-BD59-A6C34878D82A}">
                    <a16:rowId xmlns:a16="http://schemas.microsoft.com/office/drawing/2014/main" val="4157052201"/>
                  </a:ext>
                </a:extLst>
              </a:tr>
              <a:tr h="456640">
                <a:tc>
                  <a:txBody>
                    <a:bodyPr/>
                    <a:lstStyle/>
                    <a:p>
                      <a:r>
                        <a:rPr lang="en-GB" sz="2000" dirty="0"/>
                        <a:t>w/b 7 April 2025</a:t>
                      </a:r>
                    </a:p>
                  </a:txBody>
                  <a:tcPr marL="123275" marR="123275" marT="61637" marB="61637"/>
                </a:tc>
                <a:tc>
                  <a:txBody>
                    <a:bodyPr/>
                    <a:lstStyle/>
                    <a:p>
                      <a:r>
                        <a:rPr lang="en-GB" sz="2000"/>
                        <a:t>Sign-off of successful bids by EOC</a:t>
                      </a:r>
                    </a:p>
                  </a:txBody>
                  <a:tcPr marL="123275" marR="123275" marT="61637" marB="61637"/>
                </a:tc>
                <a:extLst>
                  <a:ext uri="{0D108BD9-81ED-4DB2-BD59-A6C34878D82A}">
                    <a16:rowId xmlns:a16="http://schemas.microsoft.com/office/drawing/2014/main" val="3919850071"/>
                  </a:ext>
                </a:extLst>
              </a:tr>
              <a:tr h="5965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28 April 2025</a:t>
                      </a:r>
                    </a:p>
                  </a:txBody>
                  <a:tcPr marL="123275" marR="123275" marT="61637" marB="6163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Contracts awarded/work starts</a:t>
                      </a:r>
                    </a:p>
                    <a:p>
                      <a:endParaRPr lang="en-US" sz="1300" dirty="0"/>
                    </a:p>
                  </a:txBody>
                  <a:tcPr marL="65796" marR="65796" marT="32898" marB="32898"/>
                </a:tc>
                <a:extLst>
                  <a:ext uri="{0D108BD9-81ED-4DB2-BD59-A6C34878D82A}">
                    <a16:rowId xmlns:a16="http://schemas.microsoft.com/office/drawing/2014/main" val="2839166504"/>
                  </a:ext>
                </a:extLst>
              </a:tr>
            </a:tbl>
          </a:graphicData>
        </a:graphic>
      </p:graphicFrame>
      <p:sp>
        <p:nvSpPr>
          <p:cNvPr id="4" name="TextBox 3">
            <a:extLst>
              <a:ext uri="{FF2B5EF4-FFF2-40B4-BE49-F238E27FC236}">
                <a16:creationId xmlns:a16="http://schemas.microsoft.com/office/drawing/2014/main" id="{64747F54-D6C4-1F30-4BB1-9D791631779A}"/>
              </a:ext>
            </a:extLst>
          </p:cNvPr>
          <p:cNvSpPr txBox="1"/>
          <p:nvPr/>
        </p:nvSpPr>
        <p:spPr>
          <a:xfrm>
            <a:off x="3047268" y="5921813"/>
            <a:ext cx="609746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more information visit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https://bit.ly/CCINbids25</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76311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51051-30B2-7776-986D-98866A04A9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F4F8FB-6708-DBF6-A32B-7F5BDF60DE73}"/>
              </a:ext>
            </a:extLst>
          </p:cNvPr>
          <p:cNvSpPr>
            <a:spLocks noGrp="1"/>
          </p:cNvSpPr>
          <p:nvPr>
            <p:ph type="title"/>
          </p:nvPr>
        </p:nvSpPr>
        <p:spPr>
          <a:xfrm>
            <a:off x="643467" y="816638"/>
            <a:ext cx="3367359" cy="5224724"/>
          </a:xfrm>
        </p:spPr>
        <p:txBody>
          <a:bodyPr anchor="ctr">
            <a:normAutofit/>
          </a:bodyPr>
          <a:lstStyle/>
          <a:p>
            <a:r>
              <a:rPr lang="en-GB" dirty="0"/>
              <a:t>Agenda</a:t>
            </a:r>
            <a:endParaRPr lang="en-GB"/>
          </a:p>
        </p:txBody>
      </p:sp>
      <p:sp>
        <p:nvSpPr>
          <p:cNvPr id="3" name="Content Placeholder 2">
            <a:extLst>
              <a:ext uri="{FF2B5EF4-FFF2-40B4-BE49-F238E27FC236}">
                <a16:creationId xmlns:a16="http://schemas.microsoft.com/office/drawing/2014/main" id="{3362FB09-98F2-34D5-98A5-50BC53E80A6E}"/>
              </a:ext>
            </a:extLst>
          </p:cNvPr>
          <p:cNvSpPr>
            <a:spLocks noGrp="1"/>
          </p:cNvSpPr>
          <p:nvPr>
            <p:ph idx="1"/>
          </p:nvPr>
        </p:nvSpPr>
        <p:spPr>
          <a:xfrm>
            <a:off x="4654295" y="816638"/>
            <a:ext cx="4619706" cy="5224724"/>
          </a:xfrm>
        </p:spPr>
        <p:txBody>
          <a:bodyPr anchor="ctr">
            <a:normAutofit/>
          </a:bodyPr>
          <a:lstStyle/>
          <a:p>
            <a:pPr>
              <a:buFont typeface="+mj-lt"/>
              <a:buAutoNum type="arabicPeriod"/>
            </a:pPr>
            <a:r>
              <a:rPr lang="en-GB" dirty="0"/>
              <a:t>Welcome, introductions and apologies</a:t>
            </a:r>
          </a:p>
          <a:p>
            <a:pPr>
              <a:buFont typeface="+mj-lt"/>
              <a:buAutoNum type="arabicPeriod"/>
            </a:pPr>
            <a:r>
              <a:rPr lang="en-GB" dirty="0"/>
              <a:t>Minutes of the last meeting – </a:t>
            </a:r>
            <a:br>
              <a:rPr lang="en-GB" dirty="0"/>
            </a:br>
            <a:r>
              <a:rPr lang="en-GB" dirty="0"/>
              <a:t>2 November 2023</a:t>
            </a:r>
          </a:p>
          <a:p>
            <a:pPr>
              <a:buFont typeface="+mj-lt"/>
              <a:buAutoNum type="arabicPeriod"/>
            </a:pPr>
            <a:r>
              <a:rPr lang="en-GB" dirty="0"/>
              <a:t>Review of the Year: Aug 2023 – July 2024</a:t>
            </a:r>
          </a:p>
          <a:p>
            <a:pPr>
              <a:buFont typeface="+mj-lt"/>
              <a:buAutoNum type="arabicPeriod"/>
            </a:pPr>
            <a:r>
              <a:rPr lang="en-GB" dirty="0"/>
              <a:t>Budget Report 2023/4</a:t>
            </a:r>
          </a:p>
          <a:p>
            <a:pPr>
              <a:buFont typeface="+mj-lt"/>
              <a:buAutoNum type="arabicPeriod"/>
            </a:pPr>
            <a:r>
              <a:rPr lang="en-GB" dirty="0"/>
              <a:t>Report back from Values &amp; Principles Board</a:t>
            </a:r>
          </a:p>
          <a:p>
            <a:pPr>
              <a:buFont typeface="+mj-lt"/>
              <a:buAutoNum type="arabicPeriod"/>
            </a:pPr>
            <a:r>
              <a:rPr lang="en-GB" dirty="0"/>
              <a:t>Care Leaver Protected Characteristic</a:t>
            </a:r>
          </a:p>
          <a:p>
            <a:pPr>
              <a:buFont typeface="+mj-lt"/>
              <a:buAutoNum type="arabicPeriod"/>
            </a:pPr>
            <a:r>
              <a:rPr lang="en-GB" dirty="0"/>
              <a:t>Launch of 2025 funding round</a:t>
            </a:r>
          </a:p>
          <a:p>
            <a:pPr>
              <a:buFont typeface="+mj-lt"/>
              <a:buAutoNum type="arabicPeriod"/>
            </a:pPr>
            <a:r>
              <a:rPr lang="en-GB" dirty="0">
                <a:highlight>
                  <a:srgbClr val="FFFF00"/>
                </a:highlight>
              </a:rPr>
              <a:t>Policy Lab Report Launch</a:t>
            </a:r>
          </a:p>
          <a:p>
            <a:pPr lvl="1"/>
            <a:r>
              <a:rPr lang="en-GB" dirty="0"/>
              <a:t>Tackling the Barriers to Developing the Coop Economy</a:t>
            </a:r>
          </a:p>
          <a:p>
            <a:pPr>
              <a:buFont typeface="+mj-lt"/>
              <a:buAutoNum type="arabicPeriod"/>
            </a:pPr>
            <a:r>
              <a:rPr lang="en-GB" dirty="0"/>
              <a:t>Any Other Urgent Business</a:t>
            </a:r>
          </a:p>
          <a:p>
            <a:endParaRPr lang="en-GB" dirty="0"/>
          </a:p>
        </p:txBody>
      </p:sp>
    </p:spTree>
    <p:extLst>
      <p:ext uri="{BB962C8B-B14F-4D97-AF65-F5344CB8AC3E}">
        <p14:creationId xmlns:p14="http://schemas.microsoft.com/office/powerpoint/2010/main" val="2573294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B006C-9819-C346-569F-1D4540D87137}"/>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Policy Lab Launch 2025</a:t>
            </a:r>
          </a:p>
        </p:txBody>
      </p:sp>
      <p:sp>
        <p:nvSpPr>
          <p:cNvPr id="4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over of a book&#10;&#10;Description automatically generated">
            <a:extLst>
              <a:ext uri="{FF2B5EF4-FFF2-40B4-BE49-F238E27FC236}">
                <a16:creationId xmlns:a16="http://schemas.microsoft.com/office/drawing/2014/main" id="{31B817BD-3860-6C12-55A8-ACFA4E6A0EB5}"/>
              </a:ext>
            </a:extLst>
          </p:cNvPr>
          <p:cNvPicPr>
            <a:picLocks noGrp="1" noChangeAspect="1"/>
          </p:cNvPicPr>
          <p:nvPr>
            <p:ph idx="1"/>
          </p:nvPr>
        </p:nvPicPr>
        <p:blipFill>
          <a:blip r:embed="rId2"/>
          <a:srcRect l="2279" t="543" b="-1"/>
          <a:stretch/>
        </p:blipFill>
        <p:spPr>
          <a:xfrm>
            <a:off x="6277904" y="640080"/>
            <a:ext cx="3967400" cy="5550408"/>
          </a:xfrm>
          <a:prstGeom prst="rect">
            <a:avLst/>
          </a:prstGeom>
        </p:spPr>
      </p:pic>
    </p:spTree>
    <p:extLst>
      <p:ext uri="{BB962C8B-B14F-4D97-AF65-F5344CB8AC3E}">
        <p14:creationId xmlns:p14="http://schemas.microsoft.com/office/powerpoint/2010/main" val="40267944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88615C-F580-0DF5-8128-9EE3A009D770}"/>
              </a:ext>
            </a:extLst>
          </p:cNvPr>
          <p:cNvSpPr>
            <a:spLocks noGrp="1"/>
          </p:cNvSpPr>
          <p:nvPr>
            <p:ph type="ctrTitle"/>
          </p:nvPr>
        </p:nvSpPr>
        <p:spPr>
          <a:xfrm>
            <a:off x="686834" y="1153572"/>
            <a:ext cx="3200400" cy="4461163"/>
          </a:xfrm>
        </p:spPr>
        <p:txBody>
          <a:bodyPr vert="horz" lIns="91440" tIns="45720" rIns="91440" bIns="45720" rtlCol="0" anchor="ctr">
            <a:normAutofit/>
          </a:bodyPr>
          <a:lstStyle/>
          <a:p>
            <a:pPr algn="l"/>
            <a:r>
              <a:rPr lang="en-US" sz="4400" kern="1200">
                <a:solidFill>
                  <a:srgbClr val="FFFFFF"/>
                </a:solidFill>
                <a:latin typeface="+mj-lt"/>
                <a:ea typeface="+mj-ea"/>
                <a:cs typeface="+mj-cs"/>
              </a:rPr>
              <a:t>Tackling Barriers to Building a Cooperative Economy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ubtitle 2">
            <a:extLst>
              <a:ext uri="{FF2B5EF4-FFF2-40B4-BE49-F238E27FC236}">
                <a16:creationId xmlns:a16="http://schemas.microsoft.com/office/drawing/2014/main" id="{9A0478AB-F9CC-E77F-19C5-19FC97FA8718}"/>
              </a:ext>
            </a:extLst>
          </p:cNvPr>
          <p:cNvSpPr>
            <a:spLocks noGrp="1"/>
          </p:cNvSpPr>
          <p:nvPr>
            <p:ph type="subTitle" idx="1"/>
          </p:nvPr>
        </p:nvSpPr>
        <p:spPr>
          <a:xfrm>
            <a:off x="4447308" y="591344"/>
            <a:ext cx="6906491" cy="5585619"/>
          </a:xfrm>
        </p:spPr>
        <p:txBody>
          <a:bodyPr vert="horz" lIns="91440" tIns="45720" rIns="91440" bIns="45720" rtlCol="0" anchor="ctr">
            <a:normAutofit/>
          </a:bodyPr>
          <a:lstStyle/>
          <a:p>
            <a:pPr indent="-228600" algn="l">
              <a:buFont typeface="Arial" panose="020B0604020202020204" pitchFamily="34" charset="0"/>
              <a:buChar char="•"/>
            </a:pPr>
            <a:endParaRPr lang="en-US"/>
          </a:p>
          <a:p>
            <a:pPr indent="-228600" algn="l">
              <a:buFont typeface="Arial" panose="020B0604020202020204" pitchFamily="34" charset="0"/>
              <a:buChar char="•"/>
            </a:pPr>
            <a:r>
              <a:rPr lang="en-US" b="1"/>
              <a:t>Policy Lab authors: </a:t>
            </a:r>
          </a:p>
          <a:p>
            <a:pPr marL="342900" indent="-228600" algn="l">
              <a:buFont typeface="Arial" panose="020B0604020202020204" pitchFamily="34" charset="0"/>
              <a:buChar char="•"/>
            </a:pPr>
            <a:r>
              <a:rPr lang="en-US"/>
              <a:t>Gareth Nash, Co-operative and Mutual Solutions</a:t>
            </a:r>
          </a:p>
          <a:p>
            <a:pPr marL="342900" indent="-228600" algn="l">
              <a:buFont typeface="Arial" panose="020B0604020202020204" pitchFamily="34" charset="0"/>
              <a:buChar char="•"/>
            </a:pPr>
            <a:r>
              <a:rPr lang="en-US"/>
              <a:t>Jo White, Co-operative Futures</a:t>
            </a:r>
          </a:p>
          <a:p>
            <a:pPr marL="342900" indent="-228600" algn="l">
              <a:buFont typeface="Arial" panose="020B0604020202020204" pitchFamily="34" charset="0"/>
              <a:buChar char="•"/>
            </a:pPr>
            <a:r>
              <a:rPr lang="en-US"/>
              <a:t>Cliff Mills, Anthony Collins</a:t>
            </a:r>
          </a:p>
          <a:p>
            <a:pPr marL="342900" indent="-228600" algn="l">
              <a:buFont typeface="Arial" panose="020B0604020202020204" pitchFamily="34" charset="0"/>
              <a:buChar char="•"/>
            </a:pPr>
            <a:r>
              <a:rPr lang="en-US"/>
              <a:t>Graham Mitchell, Innovation.coop</a:t>
            </a:r>
          </a:p>
        </p:txBody>
      </p:sp>
      <p:pic>
        <p:nvPicPr>
          <p:cNvPr id="5" name="Picture 4" descr="A close-up of a logo&#10;&#10;Description automatically generated">
            <a:extLst>
              <a:ext uri="{FF2B5EF4-FFF2-40B4-BE49-F238E27FC236}">
                <a16:creationId xmlns:a16="http://schemas.microsoft.com/office/drawing/2014/main" id="{12BC26B2-7937-682C-36C1-C6B040170D3A}"/>
              </a:ext>
            </a:extLst>
          </p:cNvPr>
          <p:cNvPicPr>
            <a:picLocks noChangeAspect="1"/>
          </p:cNvPicPr>
          <p:nvPr/>
        </p:nvPicPr>
        <p:blipFill>
          <a:blip r:embed="rId2"/>
          <a:stretch>
            <a:fillRect/>
          </a:stretch>
        </p:blipFill>
        <p:spPr>
          <a:xfrm>
            <a:off x="8572500" y="458994"/>
            <a:ext cx="2588160" cy="694577"/>
          </a:xfrm>
          <a:prstGeom prst="rect">
            <a:avLst/>
          </a:prstGeom>
        </p:spPr>
      </p:pic>
    </p:spTree>
    <p:extLst>
      <p:ext uri="{BB962C8B-B14F-4D97-AF65-F5344CB8AC3E}">
        <p14:creationId xmlns:p14="http://schemas.microsoft.com/office/powerpoint/2010/main" val="25305266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075D0C-5910-620D-8B30-754F75D90B4A}"/>
              </a:ext>
            </a:extLst>
          </p:cNvPr>
          <p:cNvSpPr>
            <a:spLocks noGrp="1"/>
          </p:cNvSpPr>
          <p:nvPr>
            <p:ph type="title"/>
          </p:nvPr>
        </p:nvSpPr>
        <p:spPr>
          <a:xfrm>
            <a:off x="838200" y="365125"/>
            <a:ext cx="10515600" cy="1325563"/>
          </a:xfrm>
        </p:spPr>
        <p:txBody>
          <a:bodyPr>
            <a:normAutofit/>
          </a:bodyPr>
          <a:lstStyle/>
          <a:p>
            <a:r>
              <a:rPr lang="en-GB" sz="5400"/>
              <a:t>Introduction</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11DEB11-629D-1973-4BA5-A333523628D5}"/>
              </a:ext>
            </a:extLst>
          </p:cNvPr>
          <p:cNvSpPr>
            <a:spLocks noGrp="1"/>
          </p:cNvSpPr>
          <p:nvPr>
            <p:ph idx="1"/>
          </p:nvPr>
        </p:nvSpPr>
        <p:spPr>
          <a:xfrm>
            <a:off x="838200" y="1929384"/>
            <a:ext cx="10515600" cy="4251960"/>
          </a:xfrm>
        </p:spPr>
        <p:txBody>
          <a:bodyPr>
            <a:normAutofit/>
          </a:bodyPr>
          <a:lstStyle/>
          <a:p>
            <a:r>
              <a:rPr lang="en-GB" sz="2200"/>
              <a:t>We don’t really have a UK cooperative economy</a:t>
            </a:r>
          </a:p>
          <a:p>
            <a:r>
              <a:rPr lang="en-GB" sz="2200"/>
              <a:t>Why not? Giving the wrong answers to key questions:</a:t>
            </a:r>
          </a:p>
          <a:p>
            <a:pPr lvl="1"/>
            <a:r>
              <a:rPr lang="en-GB" sz="2200"/>
              <a:t>Why are cooperatives different from other businesses?</a:t>
            </a:r>
          </a:p>
          <a:p>
            <a:pPr lvl="1"/>
            <a:r>
              <a:rPr lang="en-GB" sz="2200"/>
              <a:t>What is the value of cooperative ways of working?</a:t>
            </a:r>
          </a:p>
          <a:p>
            <a:pPr lvl="1"/>
            <a:r>
              <a:rPr lang="en-GB" sz="2200"/>
              <a:t>How can we go about fostering the right environment for the to thrive?</a:t>
            </a:r>
          </a:p>
          <a:p>
            <a:r>
              <a:rPr lang="en-GB" sz="2200"/>
              <a:t>The barriers?</a:t>
            </a:r>
          </a:p>
          <a:p>
            <a:pPr lvl="1"/>
            <a:r>
              <a:rPr lang="en-GB" sz="2200"/>
              <a:t>Coops have a fundamentally different purpose, rather than structure</a:t>
            </a:r>
          </a:p>
          <a:p>
            <a:pPr lvl="1"/>
            <a:r>
              <a:rPr lang="en-GB" sz="2200"/>
              <a:t>Lack of understanding, of institutions, of custom and practice to underpin a collaborative economy (trying to do it with market mechanisms)</a:t>
            </a:r>
          </a:p>
          <a:p>
            <a:pPr lvl="1"/>
            <a:r>
              <a:rPr lang="en-GB" sz="2200"/>
              <a:t>Fear of asserting a preferable purpose: the common good, not private gain</a:t>
            </a:r>
          </a:p>
        </p:txBody>
      </p:sp>
    </p:spTree>
    <p:extLst>
      <p:ext uri="{BB962C8B-B14F-4D97-AF65-F5344CB8AC3E}">
        <p14:creationId xmlns:p14="http://schemas.microsoft.com/office/powerpoint/2010/main" val="38178846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5A2C601F-3CE8-6A39-9EE0-AFE751DD9763}"/>
              </a:ext>
            </a:extLst>
          </p:cNvPr>
          <p:cNvSpPr>
            <a:spLocks noGrp="1"/>
          </p:cNvSpPr>
          <p:nvPr>
            <p:ph type="title"/>
          </p:nvPr>
        </p:nvSpPr>
        <p:spPr>
          <a:xfrm>
            <a:off x="838200" y="401221"/>
            <a:ext cx="10515600" cy="1348065"/>
          </a:xfrm>
        </p:spPr>
        <p:txBody>
          <a:bodyPr>
            <a:normAutofit/>
          </a:bodyPr>
          <a:lstStyle/>
          <a:p>
            <a:r>
              <a:rPr lang="en-GB" sz="5400">
                <a:solidFill>
                  <a:srgbClr val="FFFFFF"/>
                </a:solidFill>
              </a:rPr>
              <a:t>(more barriers)</a:t>
            </a:r>
          </a:p>
        </p:txBody>
      </p:sp>
      <p:sp>
        <p:nvSpPr>
          <p:cNvPr id="3" name="Content Placeholder 2">
            <a:extLst>
              <a:ext uri="{FF2B5EF4-FFF2-40B4-BE49-F238E27FC236}">
                <a16:creationId xmlns:a16="http://schemas.microsoft.com/office/drawing/2014/main" id="{E5A2E769-66FA-9501-F6B0-2DB2A226CFA0}"/>
              </a:ext>
            </a:extLst>
          </p:cNvPr>
          <p:cNvSpPr>
            <a:spLocks noGrp="1"/>
          </p:cNvSpPr>
          <p:nvPr>
            <p:ph idx="1"/>
          </p:nvPr>
        </p:nvSpPr>
        <p:spPr>
          <a:xfrm>
            <a:off x="838200" y="2586789"/>
            <a:ext cx="10515600" cy="3590174"/>
          </a:xfrm>
        </p:spPr>
        <p:txBody>
          <a:bodyPr>
            <a:normAutofit/>
          </a:bodyPr>
          <a:lstStyle/>
          <a:p>
            <a:r>
              <a:rPr lang="en-GB" sz="2200"/>
              <a:t>Unquestioning faith in market-based mechanisms and profit motive</a:t>
            </a:r>
          </a:p>
          <a:p>
            <a:r>
              <a:rPr lang="en-GB" sz="2200"/>
              <a:t>Projecting cooperatives as “a model”, or “alternative business option”</a:t>
            </a:r>
          </a:p>
          <a:p>
            <a:r>
              <a:rPr lang="en-GB" sz="2200"/>
              <a:t>Limited examples of UK coops radically challenging status quo</a:t>
            </a:r>
          </a:p>
          <a:p>
            <a:r>
              <a:rPr lang="en-GB" sz="2200"/>
              <a:t>Little understanding of what collaborative enterprise looks like</a:t>
            </a:r>
          </a:p>
          <a:p>
            <a:r>
              <a:rPr lang="en-GB" sz="2200"/>
              <a:t>Tools for collaboration under-developed, expertise scarce</a:t>
            </a:r>
          </a:p>
          <a:p>
            <a:r>
              <a:rPr lang="en-GB" sz="2200"/>
              <a:t>Public procurement based on contracting, failing to adopt cooperation</a:t>
            </a:r>
          </a:p>
          <a:p>
            <a:pPr marL="0" indent="0">
              <a:buNone/>
            </a:pPr>
            <a:endParaRPr lang="en-GB" sz="2200"/>
          </a:p>
          <a:p>
            <a:pPr marL="0" indent="0">
              <a:buNone/>
            </a:pPr>
            <a:r>
              <a:rPr lang="en-GB" sz="2200" b="1"/>
              <a:t>This is intentionally provocative!</a:t>
            </a:r>
          </a:p>
        </p:txBody>
      </p:sp>
    </p:spTree>
    <p:extLst>
      <p:ext uri="{BB962C8B-B14F-4D97-AF65-F5344CB8AC3E}">
        <p14:creationId xmlns:p14="http://schemas.microsoft.com/office/powerpoint/2010/main" val="4410930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A0E6B0-378A-5CA1-80D8-AB37922A851B}"/>
              </a:ext>
            </a:extLst>
          </p:cNvPr>
          <p:cNvSpPr>
            <a:spLocks noGrp="1"/>
          </p:cNvSpPr>
          <p:nvPr>
            <p:ph type="title"/>
          </p:nvPr>
        </p:nvSpPr>
        <p:spPr>
          <a:xfrm>
            <a:off x="838200" y="365125"/>
            <a:ext cx="10515600" cy="1325563"/>
          </a:xfrm>
        </p:spPr>
        <p:txBody>
          <a:bodyPr>
            <a:normAutofit/>
          </a:bodyPr>
          <a:lstStyle/>
          <a:p>
            <a:r>
              <a:rPr lang="en-GB" sz="5000"/>
              <a:t>Phase 1: desktop survey of best practice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424BAC7-CB75-7106-77E9-4BD256026F4F}"/>
              </a:ext>
            </a:extLst>
          </p:cNvPr>
          <p:cNvSpPr>
            <a:spLocks noGrp="1"/>
          </p:cNvSpPr>
          <p:nvPr>
            <p:ph idx="1"/>
          </p:nvPr>
        </p:nvSpPr>
        <p:spPr>
          <a:xfrm>
            <a:off x="838200" y="1929384"/>
            <a:ext cx="10515600" cy="4251960"/>
          </a:xfrm>
        </p:spPr>
        <p:txBody>
          <a:bodyPr>
            <a:normAutofit/>
          </a:bodyPr>
          <a:lstStyle/>
          <a:p>
            <a:r>
              <a:rPr lang="en-GB" sz="2000"/>
              <a:t>Given barriers, there isn’t any; but some good practice</a:t>
            </a:r>
          </a:p>
          <a:p>
            <a:r>
              <a:rPr lang="en-GB" sz="2000"/>
              <a:t>National, regional and sectoral/thematic programmes can be effective when sufficiently resourced. Often they aren’t</a:t>
            </a:r>
          </a:p>
          <a:p>
            <a:r>
              <a:rPr lang="en-GB" sz="2000"/>
              <a:t>Local LA-supported programmes can foster a culture of cooperation and develop business clusters </a:t>
            </a:r>
          </a:p>
          <a:p>
            <a:r>
              <a:rPr lang="en-GB" sz="2000"/>
              <a:t>Uneven spread of knowledge/expertise. Local access networked into communities of practice can help to keep costs low</a:t>
            </a:r>
          </a:p>
          <a:p>
            <a:r>
              <a:rPr lang="en-GB" sz="2000"/>
              <a:t>Education of intermediaries can build awareness</a:t>
            </a:r>
          </a:p>
          <a:p>
            <a:r>
              <a:rPr lang="en-GB" sz="2000"/>
              <a:t>Fostering a culture of cooperation generates a fertile soil</a:t>
            </a:r>
          </a:p>
          <a:p>
            <a:r>
              <a:rPr lang="en-GB" sz="2000"/>
              <a:t>Cooperative development doesn’t fit neatly into LA org chart</a:t>
            </a:r>
          </a:p>
          <a:p>
            <a:r>
              <a:rPr lang="en-GB" sz="2000"/>
              <a:t>It is multifaceted involving many different parties</a:t>
            </a:r>
          </a:p>
          <a:p>
            <a:r>
              <a:rPr lang="en-GB" sz="2000"/>
              <a:t>Climate crisis; inequality crisis</a:t>
            </a:r>
          </a:p>
        </p:txBody>
      </p:sp>
    </p:spTree>
    <p:extLst>
      <p:ext uri="{BB962C8B-B14F-4D97-AF65-F5344CB8AC3E}">
        <p14:creationId xmlns:p14="http://schemas.microsoft.com/office/powerpoint/2010/main" val="21059744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A5552D-57B4-D13E-833B-0097792C68A0}"/>
              </a:ext>
            </a:extLst>
          </p:cNvPr>
          <p:cNvSpPr>
            <a:spLocks noGrp="1"/>
          </p:cNvSpPr>
          <p:nvPr>
            <p:ph type="title"/>
          </p:nvPr>
        </p:nvSpPr>
        <p:spPr>
          <a:xfrm>
            <a:off x="841248" y="548640"/>
            <a:ext cx="3600860" cy="5431536"/>
          </a:xfrm>
        </p:spPr>
        <p:txBody>
          <a:bodyPr>
            <a:normAutofit/>
          </a:bodyPr>
          <a:lstStyle/>
          <a:p>
            <a:r>
              <a:rPr lang="en-GB" sz="5400"/>
              <a:t>Phase 2: survey of Council support</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6ED6B0B-65F0-EBEE-F273-A0ACCCEF9951}"/>
              </a:ext>
            </a:extLst>
          </p:cNvPr>
          <p:cNvSpPr>
            <a:spLocks noGrp="1"/>
          </p:cNvSpPr>
          <p:nvPr>
            <p:ph idx="1"/>
          </p:nvPr>
        </p:nvSpPr>
        <p:spPr>
          <a:xfrm>
            <a:off x="5126418" y="552091"/>
            <a:ext cx="6224335" cy="5431536"/>
          </a:xfrm>
        </p:spPr>
        <p:txBody>
          <a:bodyPr anchor="ctr">
            <a:normAutofit/>
          </a:bodyPr>
          <a:lstStyle/>
          <a:p>
            <a:r>
              <a:rPr lang="en-GB" sz="2000"/>
              <a:t>Conclusions</a:t>
            </a:r>
          </a:p>
          <a:p>
            <a:pPr lvl="1"/>
            <a:r>
              <a:rPr lang="en-GB" sz="2000"/>
              <a:t>Only 2 LAs are explicit in their support for cooperatives</a:t>
            </a:r>
          </a:p>
          <a:p>
            <a:pPr lvl="1"/>
            <a:r>
              <a:rPr lang="en-GB" sz="2000"/>
              <a:t>Some mention social enterprise and community businesses in policies and strategies. SE support often alongside support for VC and F</a:t>
            </a:r>
          </a:p>
          <a:p>
            <a:pPr lvl="1"/>
            <a:r>
              <a:rPr lang="en-GB" sz="2000"/>
              <a:t>One strand of Community Wealth Building is plural ownership of the economy; some refer to inclusive or plural economy. Coop economy virtually absent</a:t>
            </a:r>
          </a:p>
          <a:p>
            <a:pPr lvl="1"/>
            <a:r>
              <a:rPr lang="en-GB" sz="2000"/>
              <a:t>Some coop hotspots (Alston, Lancaster)</a:t>
            </a:r>
          </a:p>
          <a:p>
            <a:pPr lvl="1"/>
            <a:r>
              <a:rPr lang="en-GB" sz="2000"/>
              <a:t>Fragmented awareness of coops</a:t>
            </a:r>
          </a:p>
          <a:p>
            <a:pPr lvl="1"/>
            <a:r>
              <a:rPr lang="en-GB" sz="2000"/>
              <a:t>Technical support and expertise geographically dispersed. Vital that LAs, anchors and business support is networked with coop advisors/sector</a:t>
            </a:r>
          </a:p>
        </p:txBody>
      </p:sp>
    </p:spTree>
    <p:extLst>
      <p:ext uri="{BB962C8B-B14F-4D97-AF65-F5344CB8AC3E}">
        <p14:creationId xmlns:p14="http://schemas.microsoft.com/office/powerpoint/2010/main" val="31042449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CCDED9-8E86-31AE-18DD-14BA7634A5F8}"/>
              </a:ext>
            </a:extLst>
          </p:cNvPr>
          <p:cNvSpPr>
            <a:spLocks noGrp="1"/>
          </p:cNvSpPr>
          <p:nvPr>
            <p:ph type="title"/>
          </p:nvPr>
        </p:nvSpPr>
        <p:spPr>
          <a:xfrm>
            <a:off x="1171074" y="1396686"/>
            <a:ext cx="3240506" cy="4064628"/>
          </a:xfrm>
        </p:spPr>
        <p:txBody>
          <a:bodyPr>
            <a:normAutofit/>
          </a:bodyPr>
          <a:lstStyle/>
          <a:p>
            <a:r>
              <a:rPr lang="en-GB">
                <a:solidFill>
                  <a:srgbClr val="FFFFFF"/>
                </a:solidFill>
              </a:rPr>
              <a:t>Phase 3: What can local authorities </a:t>
            </a:r>
            <a:r>
              <a:rPr lang="en-GB" b="1" i="1">
                <a:solidFill>
                  <a:srgbClr val="FFFFFF"/>
                </a:solidFill>
              </a:rPr>
              <a:t>do</a:t>
            </a:r>
            <a:r>
              <a:rPr lang="en-GB">
                <a:solidFill>
                  <a:srgbClr val="FFFFFF"/>
                </a:solidFill>
              </a:rPr>
              <a:t>?</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0BFD78F-B6EA-2B70-6709-8AE42C5FBF86}"/>
              </a:ext>
            </a:extLst>
          </p:cNvPr>
          <p:cNvSpPr>
            <a:spLocks noGrp="1"/>
          </p:cNvSpPr>
          <p:nvPr>
            <p:ph idx="1"/>
          </p:nvPr>
        </p:nvSpPr>
        <p:spPr>
          <a:xfrm>
            <a:off x="5370153" y="1526033"/>
            <a:ext cx="5536397" cy="3935281"/>
          </a:xfrm>
        </p:spPr>
        <p:txBody>
          <a:bodyPr>
            <a:normAutofit/>
          </a:bodyPr>
          <a:lstStyle/>
          <a:p>
            <a:r>
              <a:rPr lang="en-GB" sz="1800"/>
              <a:t>Can’t keep doing the same and expect different results</a:t>
            </a:r>
          </a:p>
          <a:p>
            <a:r>
              <a:rPr lang="en-GB" sz="1800"/>
              <a:t>Need to acknowledge the difficulties and challenges</a:t>
            </a:r>
          </a:p>
          <a:p>
            <a:r>
              <a:rPr lang="en-GB" sz="1800"/>
              <a:t>Must address the barriers</a:t>
            </a:r>
          </a:p>
          <a:p>
            <a:pPr marL="0" indent="0">
              <a:buNone/>
            </a:pPr>
            <a:endParaRPr lang="en-GB" sz="1800" b="1"/>
          </a:p>
          <a:p>
            <a:pPr marL="0" indent="0">
              <a:buNone/>
            </a:pPr>
            <a:r>
              <a:rPr lang="en-GB" sz="1800" b="1"/>
              <a:t>Make the argument: cooperation is better than competition</a:t>
            </a:r>
          </a:p>
          <a:p>
            <a:pPr marL="0" indent="0">
              <a:buNone/>
            </a:pPr>
            <a:r>
              <a:rPr lang="en-GB" sz="1800" b="1"/>
              <a:t>Identify where and how you can act differently</a:t>
            </a:r>
          </a:p>
          <a:p>
            <a:pPr marL="0" indent="0">
              <a:buNone/>
            </a:pPr>
            <a:r>
              <a:rPr lang="en-GB" sz="1800" b="1"/>
              <a:t>Take actions that will encourage a cooperative economy</a:t>
            </a:r>
          </a:p>
          <a:p>
            <a:pPr marL="0" indent="0">
              <a:buNone/>
            </a:pPr>
            <a:r>
              <a:rPr lang="en-GB" sz="1800" b="1"/>
              <a:t>(Toolkit documents)</a:t>
            </a:r>
          </a:p>
          <a:p>
            <a:pPr marL="0" indent="0">
              <a:buNone/>
            </a:pPr>
            <a:endParaRPr lang="en-GB" sz="1800" b="1"/>
          </a:p>
        </p:txBody>
      </p:sp>
    </p:spTree>
    <p:extLst>
      <p:ext uri="{BB962C8B-B14F-4D97-AF65-F5344CB8AC3E}">
        <p14:creationId xmlns:p14="http://schemas.microsoft.com/office/powerpoint/2010/main" val="1650596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4D5BB2B-CC9C-49B7-9BD1-C4E98FA14E13}"/>
              </a:ext>
            </a:extLst>
          </p:cNvPr>
          <p:cNvSpPr>
            <a:spLocks noGrp="1"/>
          </p:cNvSpPr>
          <p:nvPr>
            <p:ph type="title"/>
          </p:nvPr>
        </p:nvSpPr>
        <p:spPr>
          <a:xfrm>
            <a:off x="643467" y="816638"/>
            <a:ext cx="3367359" cy="5224724"/>
          </a:xfrm>
        </p:spPr>
        <p:txBody>
          <a:bodyPr anchor="ctr">
            <a:normAutofit/>
          </a:bodyPr>
          <a:lstStyle/>
          <a:p>
            <a:r>
              <a:rPr lang="en-GB" dirty="0"/>
              <a:t>Agenda</a:t>
            </a:r>
            <a:endParaRPr lang="en-GB"/>
          </a:p>
        </p:txBody>
      </p:sp>
      <p:sp>
        <p:nvSpPr>
          <p:cNvPr id="3" name="Content Placeholder 2">
            <a:extLst>
              <a:ext uri="{FF2B5EF4-FFF2-40B4-BE49-F238E27FC236}">
                <a16:creationId xmlns:a16="http://schemas.microsoft.com/office/drawing/2014/main" id="{431D3791-A39F-4E04-97E4-3F34B5931A1F}"/>
              </a:ext>
            </a:extLst>
          </p:cNvPr>
          <p:cNvSpPr>
            <a:spLocks noGrp="1"/>
          </p:cNvSpPr>
          <p:nvPr>
            <p:ph idx="1"/>
          </p:nvPr>
        </p:nvSpPr>
        <p:spPr>
          <a:xfrm>
            <a:off x="4654295" y="816638"/>
            <a:ext cx="4619706" cy="5224724"/>
          </a:xfrm>
        </p:spPr>
        <p:txBody>
          <a:bodyPr anchor="ctr">
            <a:normAutofit/>
          </a:bodyPr>
          <a:lstStyle/>
          <a:p>
            <a:pPr>
              <a:buFont typeface="+mj-lt"/>
              <a:buAutoNum type="arabicPeriod"/>
            </a:pPr>
            <a:r>
              <a:rPr lang="en-GB" dirty="0"/>
              <a:t>Welcome, introductions and apologies</a:t>
            </a:r>
          </a:p>
          <a:p>
            <a:pPr>
              <a:buFont typeface="+mj-lt"/>
              <a:buAutoNum type="arabicPeriod"/>
            </a:pPr>
            <a:r>
              <a:rPr lang="en-GB" dirty="0"/>
              <a:t>Minutes of the last meeting – </a:t>
            </a:r>
            <a:br>
              <a:rPr lang="en-GB" dirty="0"/>
            </a:br>
            <a:r>
              <a:rPr lang="en-GB" dirty="0"/>
              <a:t>2 November 2023</a:t>
            </a:r>
          </a:p>
          <a:p>
            <a:pPr>
              <a:buFont typeface="+mj-lt"/>
              <a:buAutoNum type="arabicPeriod"/>
            </a:pPr>
            <a:r>
              <a:rPr lang="en-GB" dirty="0"/>
              <a:t>Review of the Year: Aug 2023 – July 2024</a:t>
            </a:r>
          </a:p>
          <a:p>
            <a:pPr>
              <a:buFont typeface="+mj-lt"/>
              <a:buAutoNum type="arabicPeriod"/>
            </a:pPr>
            <a:r>
              <a:rPr lang="en-GB" dirty="0"/>
              <a:t>Budget Report 2023/4</a:t>
            </a:r>
          </a:p>
          <a:p>
            <a:pPr>
              <a:buFont typeface="+mj-lt"/>
              <a:buAutoNum type="arabicPeriod"/>
            </a:pPr>
            <a:r>
              <a:rPr lang="en-GB" dirty="0"/>
              <a:t>Report back from Values &amp; Principles Board</a:t>
            </a:r>
          </a:p>
          <a:p>
            <a:pPr>
              <a:buFont typeface="+mj-lt"/>
              <a:buAutoNum type="arabicPeriod"/>
            </a:pPr>
            <a:r>
              <a:rPr lang="en-GB" dirty="0"/>
              <a:t>Care Leaver Protected Characteristic</a:t>
            </a:r>
          </a:p>
          <a:p>
            <a:pPr>
              <a:buFont typeface="+mj-lt"/>
              <a:buAutoNum type="arabicPeriod"/>
            </a:pPr>
            <a:r>
              <a:rPr lang="en-GB" dirty="0"/>
              <a:t>Launch of 2025 funding round</a:t>
            </a:r>
          </a:p>
          <a:p>
            <a:pPr>
              <a:buFont typeface="+mj-lt"/>
              <a:buAutoNum type="arabicPeriod"/>
            </a:pPr>
            <a:r>
              <a:rPr lang="en-GB" dirty="0"/>
              <a:t>Policy Lab Report Launch</a:t>
            </a:r>
          </a:p>
          <a:p>
            <a:pPr lvl="1"/>
            <a:r>
              <a:rPr lang="en-GB" dirty="0"/>
              <a:t>Tackling the Barriers to Developing the Coop Economy</a:t>
            </a:r>
          </a:p>
          <a:p>
            <a:pPr>
              <a:buFont typeface="+mj-lt"/>
              <a:buAutoNum type="arabicPeriod"/>
            </a:pPr>
            <a:r>
              <a:rPr lang="en-GB" dirty="0"/>
              <a:t>Any Other Urgent Business</a:t>
            </a:r>
          </a:p>
          <a:p>
            <a:endParaRPr lang="en-GB" dirty="0"/>
          </a:p>
        </p:txBody>
      </p:sp>
    </p:spTree>
    <p:extLst>
      <p:ext uri="{BB962C8B-B14F-4D97-AF65-F5344CB8AC3E}">
        <p14:creationId xmlns:p14="http://schemas.microsoft.com/office/powerpoint/2010/main" val="4757560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2D638-5083-4787-1455-22756066F76D}"/>
              </a:ext>
            </a:extLst>
          </p:cNvPr>
          <p:cNvSpPr>
            <a:spLocks noGrp="1"/>
          </p:cNvSpPr>
          <p:nvPr>
            <p:ph type="title"/>
          </p:nvPr>
        </p:nvSpPr>
        <p:spPr/>
        <p:txBody>
          <a:bodyPr/>
          <a:lstStyle/>
          <a:p>
            <a:pPr algn="ctr"/>
            <a:r>
              <a:rPr lang="en-GB" dirty="0"/>
              <a:t>Questions and Discussion</a:t>
            </a:r>
            <a:br>
              <a:rPr lang="en-GB" dirty="0"/>
            </a:br>
            <a:br>
              <a:rPr lang="en-GB" dirty="0"/>
            </a:br>
            <a:endParaRPr lang="en-GB" dirty="0"/>
          </a:p>
        </p:txBody>
      </p:sp>
      <p:pic>
        <p:nvPicPr>
          <p:cNvPr id="7" name="Picture 6">
            <a:extLst>
              <a:ext uri="{FF2B5EF4-FFF2-40B4-BE49-F238E27FC236}">
                <a16:creationId xmlns:a16="http://schemas.microsoft.com/office/drawing/2014/main" id="{73B8529D-DD7A-F075-9A11-E2A0A407A0E4}"/>
              </a:ext>
            </a:extLst>
          </p:cNvPr>
          <p:cNvPicPr>
            <a:picLocks noChangeAspect="1"/>
          </p:cNvPicPr>
          <p:nvPr/>
        </p:nvPicPr>
        <p:blipFill>
          <a:blip r:embed="rId2"/>
          <a:stretch>
            <a:fillRect/>
          </a:stretch>
        </p:blipFill>
        <p:spPr>
          <a:xfrm>
            <a:off x="49251" y="3136106"/>
            <a:ext cx="2852738" cy="2852738"/>
          </a:xfrm>
          <a:prstGeom prst="rect">
            <a:avLst/>
          </a:prstGeom>
        </p:spPr>
      </p:pic>
      <p:pic>
        <p:nvPicPr>
          <p:cNvPr id="12" name="Picture 11" descr="A purple background with white text&#10;&#10;Description automatically generated">
            <a:extLst>
              <a:ext uri="{FF2B5EF4-FFF2-40B4-BE49-F238E27FC236}">
                <a16:creationId xmlns:a16="http://schemas.microsoft.com/office/drawing/2014/main" id="{A77299D6-9D50-E4D0-804B-5059850DBAF9}"/>
              </a:ext>
            </a:extLst>
          </p:cNvPr>
          <p:cNvPicPr>
            <a:picLocks noChangeAspect="1"/>
          </p:cNvPicPr>
          <p:nvPr/>
        </p:nvPicPr>
        <p:blipFill>
          <a:blip r:embed="rId3"/>
          <a:stretch>
            <a:fillRect/>
          </a:stretch>
        </p:blipFill>
        <p:spPr>
          <a:xfrm>
            <a:off x="3165270" y="3760030"/>
            <a:ext cx="2452332" cy="983704"/>
          </a:xfrm>
          <a:prstGeom prst="rect">
            <a:avLst/>
          </a:prstGeom>
        </p:spPr>
      </p:pic>
      <p:pic>
        <p:nvPicPr>
          <p:cNvPr id="14" name="Picture 13" descr="A close-up of a logo&#10;&#10;Description automatically generated">
            <a:extLst>
              <a:ext uri="{FF2B5EF4-FFF2-40B4-BE49-F238E27FC236}">
                <a16:creationId xmlns:a16="http://schemas.microsoft.com/office/drawing/2014/main" id="{658B5767-6D2A-AE74-BD3D-524C06F67FC2}"/>
              </a:ext>
            </a:extLst>
          </p:cNvPr>
          <p:cNvPicPr>
            <a:picLocks noChangeAspect="1"/>
          </p:cNvPicPr>
          <p:nvPr/>
        </p:nvPicPr>
        <p:blipFill>
          <a:blip r:embed="rId4"/>
          <a:stretch>
            <a:fillRect/>
          </a:stretch>
        </p:blipFill>
        <p:spPr>
          <a:xfrm>
            <a:off x="6088514" y="3649824"/>
            <a:ext cx="2629468" cy="1314734"/>
          </a:xfrm>
          <a:prstGeom prst="rect">
            <a:avLst/>
          </a:prstGeom>
        </p:spPr>
      </p:pic>
      <p:pic>
        <p:nvPicPr>
          <p:cNvPr id="16" name="Picture 15" descr="A red sign with white text&#10;&#10;Description automatically generated">
            <a:extLst>
              <a:ext uri="{FF2B5EF4-FFF2-40B4-BE49-F238E27FC236}">
                <a16:creationId xmlns:a16="http://schemas.microsoft.com/office/drawing/2014/main" id="{9E5D5822-5441-9768-D3E0-BD5ABCBA311C}"/>
              </a:ext>
            </a:extLst>
          </p:cNvPr>
          <p:cNvPicPr>
            <a:picLocks noChangeAspect="1"/>
          </p:cNvPicPr>
          <p:nvPr/>
        </p:nvPicPr>
        <p:blipFill>
          <a:blip r:embed="rId5"/>
          <a:stretch>
            <a:fillRect/>
          </a:stretch>
        </p:blipFill>
        <p:spPr>
          <a:xfrm>
            <a:off x="9273142" y="3649824"/>
            <a:ext cx="2629468" cy="873085"/>
          </a:xfrm>
          <a:prstGeom prst="rect">
            <a:avLst/>
          </a:prstGeom>
        </p:spPr>
      </p:pic>
    </p:spTree>
    <p:extLst>
      <p:ext uri="{BB962C8B-B14F-4D97-AF65-F5344CB8AC3E}">
        <p14:creationId xmlns:p14="http://schemas.microsoft.com/office/powerpoint/2010/main" val="17878322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6">
            <a:extLst>
              <a:ext uri="{FF2B5EF4-FFF2-40B4-BE49-F238E27FC236}">
                <a16:creationId xmlns:a16="http://schemas.microsoft.com/office/drawing/2014/main" id="{D23DBD25-4DE5-4474-ABAC-876F02E2C3A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6745" y="812719"/>
            <a:ext cx="9386888" cy="5192849"/>
            <a:chOff x="-329674" y="-51881"/>
            <a:chExt cx="12515851" cy="6923798"/>
          </a:xfrm>
        </p:grpSpPr>
        <p:sp>
          <p:nvSpPr>
            <p:cNvPr id="18" name="Freeform 5">
              <a:extLst>
                <a:ext uri="{FF2B5EF4-FFF2-40B4-BE49-F238E27FC236}">
                  <a16:creationId xmlns:a16="http://schemas.microsoft.com/office/drawing/2014/main" id="{0490DB8B-A269-4D94-8F62-2FF196C4E7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Freeform 6">
              <a:extLst>
                <a:ext uri="{FF2B5EF4-FFF2-40B4-BE49-F238E27FC236}">
                  <a16:creationId xmlns:a16="http://schemas.microsoft.com/office/drawing/2014/main" id="{ACFDA9DC-24D3-458A-9513-AEFFBCA5D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7">
              <a:extLst>
                <a:ext uri="{FF2B5EF4-FFF2-40B4-BE49-F238E27FC236}">
                  <a16:creationId xmlns:a16="http://schemas.microsoft.com/office/drawing/2014/main" id="{89CA3768-C36B-4643-948F-AA721D927D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8">
              <a:extLst>
                <a:ext uri="{FF2B5EF4-FFF2-40B4-BE49-F238E27FC236}">
                  <a16:creationId xmlns:a16="http://schemas.microsoft.com/office/drawing/2014/main" id="{10AEB0B0-817C-4B9E-9D91-83A548F6D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9">
              <a:extLst>
                <a:ext uri="{FF2B5EF4-FFF2-40B4-BE49-F238E27FC236}">
                  <a16:creationId xmlns:a16="http://schemas.microsoft.com/office/drawing/2014/main" id="{880BF64C-42F6-4826-AE71-CF63C0D67A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0">
              <a:extLst>
                <a:ext uri="{FF2B5EF4-FFF2-40B4-BE49-F238E27FC236}">
                  <a16:creationId xmlns:a16="http://schemas.microsoft.com/office/drawing/2014/main" id="{CCD757CF-5745-4A9F-87E5-35E87A908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1">
              <a:extLst>
                <a:ext uri="{FF2B5EF4-FFF2-40B4-BE49-F238E27FC236}">
                  <a16:creationId xmlns:a16="http://schemas.microsoft.com/office/drawing/2014/main" id="{CA16F7BC-DD40-46C2-94AF-A71159640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2">
              <a:extLst>
                <a:ext uri="{FF2B5EF4-FFF2-40B4-BE49-F238E27FC236}">
                  <a16:creationId xmlns:a16="http://schemas.microsoft.com/office/drawing/2014/main" id="{0D8C08FB-A8E6-485E-849B-2D30844617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13">
              <a:extLst>
                <a:ext uri="{FF2B5EF4-FFF2-40B4-BE49-F238E27FC236}">
                  <a16:creationId xmlns:a16="http://schemas.microsoft.com/office/drawing/2014/main" id="{F543209E-45BA-4016-8DAC-4A4A8D1485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14">
              <a:extLst>
                <a:ext uri="{FF2B5EF4-FFF2-40B4-BE49-F238E27FC236}">
                  <a16:creationId xmlns:a16="http://schemas.microsoft.com/office/drawing/2014/main" id="{DB0AD156-BA2B-4BBB-85AB-252C014145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15">
              <a:extLst>
                <a:ext uri="{FF2B5EF4-FFF2-40B4-BE49-F238E27FC236}">
                  <a16:creationId xmlns:a16="http://schemas.microsoft.com/office/drawing/2014/main" id="{46154192-816A-4C68-9CC4-94FB9EA8A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16">
              <a:extLst>
                <a:ext uri="{FF2B5EF4-FFF2-40B4-BE49-F238E27FC236}">
                  <a16:creationId xmlns:a16="http://schemas.microsoft.com/office/drawing/2014/main" id="{CA1B768D-72B3-4BFE-814C-F5A79566E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17">
              <a:extLst>
                <a:ext uri="{FF2B5EF4-FFF2-40B4-BE49-F238E27FC236}">
                  <a16:creationId xmlns:a16="http://schemas.microsoft.com/office/drawing/2014/main" id="{E07FFCD3-00C8-4F17-A9F8-1F659EF066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Freeform 18">
              <a:extLst>
                <a:ext uri="{FF2B5EF4-FFF2-40B4-BE49-F238E27FC236}">
                  <a16:creationId xmlns:a16="http://schemas.microsoft.com/office/drawing/2014/main" id="{9C021085-154C-489B-AEF1-3220751D9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19">
              <a:extLst>
                <a:ext uri="{FF2B5EF4-FFF2-40B4-BE49-F238E27FC236}">
                  <a16:creationId xmlns:a16="http://schemas.microsoft.com/office/drawing/2014/main" id="{B3B13C67-34A2-4ADB-B487-34474B82F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 name="Freeform 20">
              <a:extLst>
                <a:ext uri="{FF2B5EF4-FFF2-40B4-BE49-F238E27FC236}">
                  <a16:creationId xmlns:a16="http://schemas.microsoft.com/office/drawing/2014/main" id="{97FE9E1A-4B2A-4890-9AEC-F6ACB5055A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 name="Freeform 21">
              <a:extLst>
                <a:ext uri="{FF2B5EF4-FFF2-40B4-BE49-F238E27FC236}">
                  <a16:creationId xmlns:a16="http://schemas.microsoft.com/office/drawing/2014/main" id="{A5169302-B82D-4CE0-A2A9-728FD7D28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 name="Freeform 22">
              <a:extLst>
                <a:ext uri="{FF2B5EF4-FFF2-40B4-BE49-F238E27FC236}">
                  <a16:creationId xmlns:a16="http://schemas.microsoft.com/office/drawing/2014/main" id="{00BE7C4F-F05D-409D-97B6-414D43BD2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23">
              <a:extLst>
                <a:ext uri="{FF2B5EF4-FFF2-40B4-BE49-F238E27FC236}">
                  <a16:creationId xmlns:a16="http://schemas.microsoft.com/office/drawing/2014/main" id="{C4C5FC76-01A8-4BE8-859D-87D8A8123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5" name="Group 37">
            <a:extLst>
              <a:ext uri="{FF2B5EF4-FFF2-40B4-BE49-F238E27FC236}">
                <a16:creationId xmlns:a16="http://schemas.microsoft.com/office/drawing/2014/main" id="{166DCE5C-FEB9-4498-8BB6-E39761B2B7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75971" y="1747113"/>
            <a:ext cx="6636259" cy="3358450"/>
            <a:chOff x="1669293" y="1186483"/>
            <a:chExt cx="8848345" cy="4477933"/>
          </a:xfrm>
        </p:grpSpPr>
        <p:sp>
          <p:nvSpPr>
            <p:cNvPr id="39" name="Rectangle 38">
              <a:extLst>
                <a:ext uri="{FF2B5EF4-FFF2-40B4-BE49-F238E27FC236}">
                  <a16:creationId xmlns:a16="http://schemas.microsoft.com/office/drawing/2014/main" id="{3B38936E-6788-4AFF-9702-EBBF31E2DF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0" name="Isosceles Triangle 39">
              <a:extLst>
                <a:ext uri="{FF2B5EF4-FFF2-40B4-BE49-F238E27FC236}">
                  <a16:creationId xmlns:a16="http://schemas.microsoft.com/office/drawing/2014/main" id="{4CD770B8-A148-4859-9FCC-6DB3DD2C7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1" name="Rectangle 40">
              <a:extLst>
                <a:ext uri="{FF2B5EF4-FFF2-40B4-BE49-F238E27FC236}">
                  <a16:creationId xmlns:a16="http://schemas.microsoft.com/office/drawing/2014/main" id="{B42B8398-A5FD-482E-9083-58E00DDB2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sp useBgFill="1">
        <p:nvSpPr>
          <p:cNvPr id="16" name="Rectangle 42">
            <a:extLst>
              <a:ext uri="{FF2B5EF4-FFF2-40B4-BE49-F238E27FC236}">
                <a16:creationId xmlns:a16="http://schemas.microsoft.com/office/drawing/2014/main" id="{0F878CA6-4958-4A17-B964-B2B9E29DA8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85725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37" name="Group 44">
            <a:extLst>
              <a:ext uri="{FF2B5EF4-FFF2-40B4-BE49-F238E27FC236}">
                <a16:creationId xmlns:a16="http://schemas.microsoft.com/office/drawing/2014/main" id="{00B9BA0D-B523-4D01-89DB-382ED56410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6745" y="812719"/>
            <a:ext cx="9386888" cy="5192849"/>
            <a:chOff x="-329674" y="-51881"/>
            <a:chExt cx="12515851" cy="6923798"/>
          </a:xfrm>
        </p:grpSpPr>
        <p:sp>
          <p:nvSpPr>
            <p:cNvPr id="46" name="Freeform 5">
              <a:extLst>
                <a:ext uri="{FF2B5EF4-FFF2-40B4-BE49-F238E27FC236}">
                  <a16:creationId xmlns:a16="http://schemas.microsoft.com/office/drawing/2014/main" id="{864D0202-E952-4859-A42C-C7B5982FA8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7" name="Freeform 6">
              <a:extLst>
                <a:ext uri="{FF2B5EF4-FFF2-40B4-BE49-F238E27FC236}">
                  <a16:creationId xmlns:a16="http://schemas.microsoft.com/office/drawing/2014/main" id="{B1E8FDA1-2AFC-4EC1-813D-F2EA1D2317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8" name="Freeform 7">
              <a:extLst>
                <a:ext uri="{FF2B5EF4-FFF2-40B4-BE49-F238E27FC236}">
                  <a16:creationId xmlns:a16="http://schemas.microsoft.com/office/drawing/2014/main" id="{7E617465-8532-44AE-8704-AB53CC0C9D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9" name="Freeform 8">
              <a:extLst>
                <a:ext uri="{FF2B5EF4-FFF2-40B4-BE49-F238E27FC236}">
                  <a16:creationId xmlns:a16="http://schemas.microsoft.com/office/drawing/2014/main" id="{D7D80F38-8F8B-4ACD-8379-DAB6B46FA4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0" name="Freeform 9">
              <a:extLst>
                <a:ext uri="{FF2B5EF4-FFF2-40B4-BE49-F238E27FC236}">
                  <a16:creationId xmlns:a16="http://schemas.microsoft.com/office/drawing/2014/main" id="{878AD909-B194-4F1C-943F-7DF02450AB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1" name="Freeform 10">
              <a:extLst>
                <a:ext uri="{FF2B5EF4-FFF2-40B4-BE49-F238E27FC236}">
                  <a16:creationId xmlns:a16="http://schemas.microsoft.com/office/drawing/2014/main" id="{A17F1E0C-FE80-459B-B3F2-F13090669D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2" name="Freeform 11">
              <a:extLst>
                <a:ext uri="{FF2B5EF4-FFF2-40B4-BE49-F238E27FC236}">
                  <a16:creationId xmlns:a16="http://schemas.microsoft.com/office/drawing/2014/main" id="{83EEDC52-24F8-4D00-AAF9-0AD011B08D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3" name="Freeform 12">
              <a:extLst>
                <a:ext uri="{FF2B5EF4-FFF2-40B4-BE49-F238E27FC236}">
                  <a16:creationId xmlns:a16="http://schemas.microsoft.com/office/drawing/2014/main" id="{CCFC5418-7268-4651-B6DE-684F8558E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4" name="Freeform 13">
              <a:extLst>
                <a:ext uri="{FF2B5EF4-FFF2-40B4-BE49-F238E27FC236}">
                  <a16:creationId xmlns:a16="http://schemas.microsoft.com/office/drawing/2014/main" id="{FE3CAD07-63F0-491A-8784-64C198001C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5" name="Freeform 14">
              <a:extLst>
                <a:ext uri="{FF2B5EF4-FFF2-40B4-BE49-F238E27FC236}">
                  <a16:creationId xmlns:a16="http://schemas.microsoft.com/office/drawing/2014/main" id="{5334ED8A-BAF3-4BE1-BD99-DE9BC308E0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6" name="Freeform 15">
              <a:extLst>
                <a:ext uri="{FF2B5EF4-FFF2-40B4-BE49-F238E27FC236}">
                  <a16:creationId xmlns:a16="http://schemas.microsoft.com/office/drawing/2014/main" id="{DF372AC2-BC8B-4FB8-8D04-4803F267E1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7" name="Freeform 16">
              <a:extLst>
                <a:ext uri="{FF2B5EF4-FFF2-40B4-BE49-F238E27FC236}">
                  <a16:creationId xmlns:a16="http://schemas.microsoft.com/office/drawing/2014/main" id="{AB00CFCE-ED3B-4EA4-A14D-110E01DAFA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8" name="Freeform 17">
              <a:extLst>
                <a:ext uri="{FF2B5EF4-FFF2-40B4-BE49-F238E27FC236}">
                  <a16:creationId xmlns:a16="http://schemas.microsoft.com/office/drawing/2014/main" id="{6AC82364-C8B4-4393-9B61-2CB47E80F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9" name="Freeform 18">
              <a:extLst>
                <a:ext uri="{FF2B5EF4-FFF2-40B4-BE49-F238E27FC236}">
                  <a16:creationId xmlns:a16="http://schemas.microsoft.com/office/drawing/2014/main" id="{5DBB6BBE-F2BA-4350-BD51-7BAB12C8DA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60" name="Freeform 19">
              <a:extLst>
                <a:ext uri="{FF2B5EF4-FFF2-40B4-BE49-F238E27FC236}">
                  <a16:creationId xmlns:a16="http://schemas.microsoft.com/office/drawing/2014/main" id="{9EFAF9B6-64F6-4027-AF70-01657584C3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61" name="Freeform 20">
              <a:extLst>
                <a:ext uri="{FF2B5EF4-FFF2-40B4-BE49-F238E27FC236}">
                  <a16:creationId xmlns:a16="http://schemas.microsoft.com/office/drawing/2014/main" id="{44E7F5C9-7891-4DFB-88BE-17DFDE2F18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62" name="Freeform 21">
              <a:extLst>
                <a:ext uri="{FF2B5EF4-FFF2-40B4-BE49-F238E27FC236}">
                  <a16:creationId xmlns:a16="http://schemas.microsoft.com/office/drawing/2014/main" id="{E009C9DB-30CF-4C4E-B0A7-453C71C57C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63" name="Freeform 22">
              <a:extLst>
                <a:ext uri="{FF2B5EF4-FFF2-40B4-BE49-F238E27FC236}">
                  <a16:creationId xmlns:a16="http://schemas.microsoft.com/office/drawing/2014/main" id="{464BFF38-CC00-4AA7-B76B-E26B32AB20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64" name="Freeform 23">
              <a:extLst>
                <a:ext uri="{FF2B5EF4-FFF2-40B4-BE49-F238E27FC236}">
                  <a16:creationId xmlns:a16="http://schemas.microsoft.com/office/drawing/2014/main" id="{8A9431CE-2C5E-4CAA-9FD8-5ACC4F723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grpSp>
        <p:nvGrpSpPr>
          <p:cNvPr id="42" name="Group 65">
            <a:extLst>
              <a:ext uri="{FF2B5EF4-FFF2-40B4-BE49-F238E27FC236}">
                <a16:creationId xmlns:a16="http://schemas.microsoft.com/office/drawing/2014/main" id="{67856AD1-B072-4D26-88F5-5AB2C9DCBF9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75970" y="3777106"/>
            <a:ext cx="6634250" cy="1328456"/>
            <a:chOff x="1669293" y="3893141"/>
            <a:chExt cx="8845667" cy="1771275"/>
          </a:xfrm>
        </p:grpSpPr>
        <p:sp>
          <p:nvSpPr>
            <p:cNvPr id="67" name="Isosceles Triangle 39">
              <a:extLst>
                <a:ext uri="{FF2B5EF4-FFF2-40B4-BE49-F238E27FC236}">
                  <a16:creationId xmlns:a16="http://schemas.microsoft.com/office/drawing/2014/main" id="{DB3EE4C1-BB0F-4418-A5D5-15A080E3E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68" name="Rectangle 67">
              <a:extLst>
                <a:ext uri="{FF2B5EF4-FFF2-40B4-BE49-F238E27FC236}">
                  <a16:creationId xmlns:a16="http://schemas.microsoft.com/office/drawing/2014/main" id="{3307B25F-18D5-46E6-B1DE-0730C3FE9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3893141"/>
              <a:ext cx="8845667"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sp>
        <p:nvSpPr>
          <p:cNvPr id="44" name="Rectangle 69">
            <a:extLst>
              <a:ext uri="{FF2B5EF4-FFF2-40B4-BE49-F238E27FC236}">
                <a16:creationId xmlns:a16="http://schemas.microsoft.com/office/drawing/2014/main" id="{4B7CF581-A11B-4ECC-97ED-64E26BA3EB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74355" y="1738347"/>
            <a:ext cx="6630897" cy="1974567"/>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8" name="Picture 7">
            <a:extLst>
              <a:ext uri="{FF2B5EF4-FFF2-40B4-BE49-F238E27FC236}">
                <a16:creationId xmlns:a16="http://schemas.microsoft.com/office/drawing/2014/main" id="{F37D76D4-7799-E54F-B90F-E6A2341F634D}"/>
              </a:ext>
            </a:extLst>
          </p:cNvPr>
          <p:cNvPicPr>
            <a:picLocks noChangeAspect="1"/>
          </p:cNvPicPr>
          <p:nvPr/>
        </p:nvPicPr>
        <p:blipFill>
          <a:blip r:embed="rId3"/>
          <a:stretch>
            <a:fillRect/>
          </a:stretch>
        </p:blipFill>
        <p:spPr>
          <a:xfrm>
            <a:off x="2839345" y="2411323"/>
            <a:ext cx="2125980" cy="632479"/>
          </a:xfrm>
          <a:prstGeom prst="rect">
            <a:avLst/>
          </a:prstGeom>
          <a:ln w="12700">
            <a:noFill/>
          </a:ln>
        </p:spPr>
      </p:pic>
      <p:pic>
        <p:nvPicPr>
          <p:cNvPr id="10" name="Picture 9">
            <a:extLst>
              <a:ext uri="{FF2B5EF4-FFF2-40B4-BE49-F238E27FC236}">
                <a16:creationId xmlns:a16="http://schemas.microsoft.com/office/drawing/2014/main" id="{01749549-6E11-DB40-93E4-D9FF81218706}"/>
              </a:ext>
            </a:extLst>
          </p:cNvPr>
          <p:cNvPicPr>
            <a:picLocks noChangeAspect="1"/>
          </p:cNvPicPr>
          <p:nvPr/>
        </p:nvPicPr>
        <p:blipFill>
          <a:blip r:embed="rId4"/>
          <a:stretch>
            <a:fillRect/>
          </a:stretch>
        </p:blipFill>
        <p:spPr>
          <a:xfrm>
            <a:off x="5026812" y="2497045"/>
            <a:ext cx="2125980" cy="461030"/>
          </a:xfrm>
          <a:prstGeom prst="rect">
            <a:avLst/>
          </a:prstGeom>
          <a:ln w="12700">
            <a:noFill/>
          </a:ln>
        </p:spPr>
      </p:pic>
      <p:pic>
        <p:nvPicPr>
          <p:cNvPr id="12" name="Picture 11">
            <a:extLst>
              <a:ext uri="{FF2B5EF4-FFF2-40B4-BE49-F238E27FC236}">
                <a16:creationId xmlns:a16="http://schemas.microsoft.com/office/drawing/2014/main" id="{49761FC9-EE58-F441-9CCF-DE34075D7B50}"/>
              </a:ext>
            </a:extLst>
          </p:cNvPr>
          <p:cNvPicPr>
            <a:picLocks noChangeAspect="1"/>
          </p:cNvPicPr>
          <p:nvPr/>
        </p:nvPicPr>
        <p:blipFill>
          <a:blip r:embed="rId5"/>
          <a:stretch>
            <a:fillRect/>
          </a:stretch>
        </p:blipFill>
        <p:spPr>
          <a:xfrm>
            <a:off x="7217310" y="2513081"/>
            <a:ext cx="2125980" cy="428958"/>
          </a:xfrm>
          <a:prstGeom prst="rect">
            <a:avLst/>
          </a:prstGeom>
          <a:ln w="12700">
            <a:noFill/>
          </a:ln>
        </p:spPr>
      </p:pic>
      <p:sp>
        <p:nvSpPr>
          <p:cNvPr id="4" name="Title 3"/>
          <p:cNvSpPr>
            <a:spLocks noGrp="1"/>
          </p:cNvSpPr>
          <p:nvPr>
            <p:ph type="title"/>
          </p:nvPr>
        </p:nvSpPr>
        <p:spPr>
          <a:xfrm>
            <a:off x="2843429" y="3842428"/>
            <a:ext cx="6504221" cy="749426"/>
          </a:xfrm>
        </p:spPr>
        <p:txBody>
          <a:bodyPr vert="horz" lIns="171450" tIns="171450" rIns="171450" bIns="0" rtlCol="0" anchor="b">
            <a:normAutofit fontScale="90000"/>
          </a:bodyPr>
          <a:lstStyle/>
          <a:p>
            <a:pPr>
              <a:lnSpc>
                <a:spcPct val="80000"/>
              </a:lnSpc>
            </a:pPr>
            <a:br>
              <a:rPr lang="en-US" sz="750" dirty="0"/>
            </a:br>
            <a:br>
              <a:rPr lang="en-US" sz="750" dirty="0"/>
            </a:br>
            <a:br>
              <a:rPr lang="en-US" sz="750" dirty="0"/>
            </a:br>
            <a:br>
              <a:rPr lang="en-US" sz="750" dirty="0"/>
            </a:br>
            <a:br>
              <a:rPr lang="en-US" sz="750" dirty="0"/>
            </a:br>
            <a:r>
              <a:rPr lang="en-US" sz="5025" dirty="0"/>
              <a:t>Thank you</a:t>
            </a:r>
            <a:br>
              <a:rPr lang="en-US" sz="750" dirty="0"/>
            </a:br>
            <a:endParaRPr lang="en-US" sz="750" dirty="0"/>
          </a:p>
        </p:txBody>
      </p:sp>
      <p:sp>
        <p:nvSpPr>
          <p:cNvPr id="5" name="Text Placeholder 4"/>
          <p:cNvSpPr>
            <a:spLocks noGrp="1"/>
          </p:cNvSpPr>
          <p:nvPr>
            <p:ph type="body" idx="1"/>
          </p:nvPr>
        </p:nvSpPr>
        <p:spPr>
          <a:xfrm>
            <a:off x="2843428" y="4388241"/>
            <a:ext cx="6505070" cy="391977"/>
          </a:xfrm>
        </p:spPr>
        <p:txBody>
          <a:bodyPr vert="horz" lIns="68580" tIns="0" rIns="68580" bIns="34290" rtlCol="0">
            <a:normAutofit/>
          </a:bodyPr>
          <a:lstStyle/>
          <a:p>
            <a:pPr>
              <a:lnSpc>
                <a:spcPct val="100000"/>
              </a:lnSpc>
            </a:pPr>
            <a:r>
              <a:rPr lang="en-US" sz="1200"/>
              <a:t>              </a:t>
            </a:r>
          </a:p>
        </p:txBody>
      </p:sp>
    </p:spTree>
    <p:extLst>
      <p:ext uri="{BB962C8B-B14F-4D97-AF65-F5344CB8AC3E}">
        <p14:creationId xmlns:p14="http://schemas.microsoft.com/office/powerpoint/2010/main" val="626880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06994-076A-D449-9965-09BE01A510B9}"/>
              </a:ext>
            </a:extLst>
          </p:cNvPr>
          <p:cNvSpPr>
            <a:spLocks noGrp="1"/>
          </p:cNvSpPr>
          <p:nvPr>
            <p:ph type="title"/>
          </p:nvPr>
        </p:nvSpPr>
        <p:spPr>
          <a:xfrm>
            <a:off x="888631" y="4647341"/>
            <a:ext cx="3947420" cy="1627187"/>
          </a:xfrm>
        </p:spPr>
        <p:txBody>
          <a:bodyPr>
            <a:normAutofit fontScale="90000"/>
          </a:bodyPr>
          <a:lstStyle/>
          <a:p>
            <a:r>
              <a:rPr lang="en-US" sz="3020" dirty="0"/>
              <a:t>Councils who are committed to finding better ways of working with local people</a:t>
            </a:r>
          </a:p>
        </p:txBody>
      </p:sp>
      <p:sp>
        <p:nvSpPr>
          <p:cNvPr id="3" name="Content Placeholder 2">
            <a:extLst>
              <a:ext uri="{FF2B5EF4-FFF2-40B4-BE49-F238E27FC236}">
                <a16:creationId xmlns:a16="http://schemas.microsoft.com/office/drawing/2014/main" id="{6CB07E54-B434-5144-B708-40645803093A}"/>
              </a:ext>
            </a:extLst>
          </p:cNvPr>
          <p:cNvSpPr>
            <a:spLocks noGrp="1"/>
          </p:cNvSpPr>
          <p:nvPr>
            <p:ph idx="1"/>
          </p:nvPr>
        </p:nvSpPr>
        <p:spPr>
          <a:xfrm>
            <a:off x="5118447" y="4014061"/>
            <a:ext cx="6281873" cy="2260465"/>
          </a:xfrm>
        </p:spPr>
        <p:txBody>
          <a:bodyPr anchor="ctr">
            <a:normAutofit/>
          </a:bodyPr>
          <a:lstStyle/>
          <a:p>
            <a:r>
              <a:rPr lang="en-US" sz="2300" dirty="0">
                <a:latin typeface="+mj-lt"/>
              </a:rPr>
              <a:t>Action focused</a:t>
            </a:r>
          </a:p>
          <a:p>
            <a:r>
              <a:rPr lang="en-US" sz="2300" dirty="0">
                <a:latin typeface="+mj-lt"/>
              </a:rPr>
              <a:t>Membership-based</a:t>
            </a:r>
          </a:p>
          <a:p>
            <a:r>
              <a:rPr lang="en-US" sz="2300" dirty="0">
                <a:latin typeface="+mj-lt"/>
              </a:rPr>
              <a:t>Open to all UK councils</a:t>
            </a:r>
          </a:p>
          <a:p>
            <a:r>
              <a:rPr lang="en-US" sz="2300" dirty="0">
                <a:latin typeface="+mj-lt"/>
              </a:rPr>
              <a:t>Part of the local govt family</a:t>
            </a:r>
          </a:p>
          <a:p>
            <a:pPr marL="0" indent="0">
              <a:buNone/>
            </a:pPr>
            <a:endParaRPr lang="en-US" sz="1739" dirty="0"/>
          </a:p>
        </p:txBody>
      </p:sp>
      <p:pic>
        <p:nvPicPr>
          <p:cNvPr id="5" name="Picture 4" descr="A picture containing drawing&#10;&#10;Description automatically generated">
            <a:extLst>
              <a:ext uri="{FF2B5EF4-FFF2-40B4-BE49-F238E27FC236}">
                <a16:creationId xmlns:a16="http://schemas.microsoft.com/office/drawing/2014/main" id="{D6BA8F37-3E39-414F-93F5-9EE77E45FDC2}"/>
              </a:ext>
            </a:extLst>
          </p:cNvPr>
          <p:cNvPicPr>
            <a:picLocks noChangeAspect="1"/>
          </p:cNvPicPr>
          <p:nvPr/>
        </p:nvPicPr>
        <p:blipFill>
          <a:blip r:embed="rId2"/>
          <a:stretch>
            <a:fillRect/>
          </a:stretch>
        </p:blipFill>
        <p:spPr>
          <a:xfrm>
            <a:off x="643466" y="1160403"/>
            <a:ext cx="10914061" cy="2564804"/>
          </a:xfrm>
          <a:prstGeom prst="rect">
            <a:avLst/>
          </a:prstGeom>
        </p:spPr>
      </p:pic>
    </p:spTree>
    <p:extLst>
      <p:ext uri="{BB962C8B-B14F-4D97-AF65-F5344CB8AC3E}">
        <p14:creationId xmlns:p14="http://schemas.microsoft.com/office/powerpoint/2010/main" val="126690968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8061457" y="1398102"/>
            <a:ext cx="1716865" cy="1624294"/>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3" name="Oval 12"/>
          <p:cNvSpPr/>
          <p:nvPr/>
        </p:nvSpPr>
        <p:spPr>
          <a:xfrm>
            <a:off x="4130544" y="1396583"/>
            <a:ext cx="1698532" cy="1643567"/>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7" name="TextBox 16"/>
          <p:cNvSpPr txBox="1"/>
          <p:nvPr/>
        </p:nvSpPr>
        <p:spPr>
          <a:xfrm>
            <a:off x="4192371" y="3105834"/>
            <a:ext cx="178564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a:t>
            </a:r>
          </a:p>
        </p:txBody>
      </p:sp>
      <p:sp>
        <p:nvSpPr>
          <p:cNvPr id="18" name="TextBox 17"/>
          <p:cNvSpPr txBox="1"/>
          <p:nvPr/>
        </p:nvSpPr>
        <p:spPr>
          <a:xfrm>
            <a:off x="6027070" y="3098907"/>
            <a:ext cx="20417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a:t>
            </a:r>
            <a:r>
              <a:rPr lang="en-GB" sz="1200" b="1" dirty="0">
                <a:solidFill>
                  <a:prstClr val="black"/>
                </a:solidFill>
                <a:latin typeface="Calibri Light" panose="020F0302020204030204"/>
              </a:rPr>
              <a:t>Sandra Barr</a:t>
            </a:r>
            <a:endPar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Cabinet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Stevenage Borough Council</a:t>
            </a:r>
          </a:p>
        </p:txBody>
      </p:sp>
      <p:sp>
        <p:nvSpPr>
          <p:cNvPr id="21" name="TextBox 20"/>
          <p:cNvSpPr txBox="1"/>
          <p:nvPr/>
        </p:nvSpPr>
        <p:spPr>
          <a:xfrm>
            <a:off x="3953394" y="3098907"/>
            <a:ext cx="18852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Peter Bradbury</a:t>
            </a:r>
            <a:b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Cabinet Member</a:t>
            </a:r>
            <a:b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Cardiff Council</a:t>
            </a:r>
          </a:p>
        </p:txBody>
      </p:sp>
      <p:sp>
        <p:nvSpPr>
          <p:cNvPr id="23" name="TextBox 22"/>
          <p:cNvSpPr txBox="1"/>
          <p:nvPr/>
        </p:nvSpPr>
        <p:spPr>
          <a:xfrm>
            <a:off x="2342589" y="5931351"/>
            <a:ext cx="17588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Paul Cassidy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Vice-Convenor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Inverclyde Council        </a:t>
            </a:r>
          </a:p>
        </p:txBody>
      </p:sp>
      <p:sp>
        <p:nvSpPr>
          <p:cNvPr id="6" name="TextBox 5">
            <a:extLst>
              <a:ext uri="{FF2B5EF4-FFF2-40B4-BE49-F238E27FC236}">
                <a16:creationId xmlns:a16="http://schemas.microsoft.com/office/drawing/2014/main" id="{0EF14377-E967-6C4A-8EDB-1506A282E335}"/>
              </a:ext>
            </a:extLst>
          </p:cNvPr>
          <p:cNvSpPr txBox="1"/>
          <p:nvPr/>
        </p:nvSpPr>
        <p:spPr>
          <a:xfrm>
            <a:off x="80021" y="3105834"/>
            <a:ext cx="18852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Jim Robbins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Calibri Light" panose="020F0302020204030204"/>
                <a:ea typeface="+mn-ea"/>
                <a:cs typeface="+mn-cs"/>
              </a:rPr>
              <a:t>Chair of CCIN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Swindon Council </a:t>
            </a:r>
          </a:p>
        </p:txBody>
      </p:sp>
      <p:sp>
        <p:nvSpPr>
          <p:cNvPr id="7" name="TextBox 6">
            <a:extLst>
              <a:ext uri="{FF2B5EF4-FFF2-40B4-BE49-F238E27FC236}">
                <a16:creationId xmlns:a16="http://schemas.microsoft.com/office/drawing/2014/main" id="{E1DA4CE1-E705-CA43-AA43-F46E2F028C93}"/>
              </a:ext>
            </a:extLst>
          </p:cNvPr>
          <p:cNvSpPr txBox="1"/>
          <p:nvPr/>
        </p:nvSpPr>
        <p:spPr>
          <a:xfrm>
            <a:off x="3951537" y="5923085"/>
            <a:ext cx="234926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Barbara Brownridge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Cabinet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Oldham Council – Accountable Body      </a:t>
            </a:r>
          </a:p>
        </p:txBody>
      </p:sp>
      <p:sp>
        <p:nvSpPr>
          <p:cNvPr id="2" name="TextBox 1">
            <a:extLst>
              <a:ext uri="{FF2B5EF4-FFF2-40B4-BE49-F238E27FC236}">
                <a16:creationId xmlns:a16="http://schemas.microsoft.com/office/drawing/2014/main" id="{F1D4AF52-0822-F040-B420-A3BC537FFDA0}"/>
              </a:ext>
            </a:extLst>
          </p:cNvPr>
          <p:cNvSpPr txBox="1"/>
          <p:nvPr/>
        </p:nvSpPr>
        <p:spPr>
          <a:xfrm>
            <a:off x="5362401" y="241738"/>
            <a:ext cx="6384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Executive Oversight Committee 2024-6</a:t>
            </a:r>
          </a:p>
        </p:txBody>
      </p:sp>
      <p:sp>
        <p:nvSpPr>
          <p:cNvPr id="30" name="Oval 29">
            <a:extLst>
              <a:ext uri="{FF2B5EF4-FFF2-40B4-BE49-F238E27FC236}">
                <a16:creationId xmlns:a16="http://schemas.microsoft.com/office/drawing/2014/main" id="{AADD8CE4-8DF5-224A-9A5B-818E5685554C}"/>
              </a:ext>
            </a:extLst>
          </p:cNvPr>
          <p:cNvSpPr/>
          <p:nvPr/>
        </p:nvSpPr>
        <p:spPr>
          <a:xfrm>
            <a:off x="4410963" y="4204131"/>
            <a:ext cx="1580352" cy="1579145"/>
          </a:xfrm>
          <a:prstGeom prst="ellipse">
            <a:avLst/>
          </a:prstGeom>
          <a:blipFill>
            <a:blip r:embed="rId5"/>
            <a:stretch>
              <a:fillRect l="11324" t="-566" r="14880" b="-8748"/>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1" name="Oval 30">
            <a:extLst>
              <a:ext uri="{FF2B5EF4-FFF2-40B4-BE49-F238E27FC236}">
                <a16:creationId xmlns:a16="http://schemas.microsoft.com/office/drawing/2014/main" id="{9E2CDE1C-00C1-084A-AA19-E99A38061C3F}"/>
              </a:ext>
            </a:extLst>
          </p:cNvPr>
          <p:cNvSpPr/>
          <p:nvPr/>
        </p:nvSpPr>
        <p:spPr>
          <a:xfrm>
            <a:off x="2521126" y="4196842"/>
            <a:ext cx="1580352" cy="1573065"/>
          </a:xfrm>
          <a:prstGeom prst="ellipse">
            <a:avLst/>
          </a:prstGeom>
          <a:blipFill dpi="0" rotWithShape="1">
            <a:blip r:embed="rId6">
              <a:extLst>
                <a:ext uri="{28A0092B-C50C-407E-A947-70E740481C1C}">
                  <a14:useLocalDpi xmlns:a14="http://schemas.microsoft.com/office/drawing/2010/main" val="0"/>
                </a:ext>
              </a:extLst>
            </a:blip>
            <a:srcRect/>
            <a:stretch>
              <a:fillRect l="-185" t="-6736" r="185" b="-32431"/>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7" name="TextBox 26">
            <a:extLst>
              <a:ext uri="{FF2B5EF4-FFF2-40B4-BE49-F238E27FC236}">
                <a16:creationId xmlns:a16="http://schemas.microsoft.com/office/drawing/2014/main" id="{905C4B24-5EDD-FF44-968A-020D925A613E}"/>
              </a:ext>
            </a:extLst>
          </p:cNvPr>
          <p:cNvSpPr txBox="1"/>
          <p:nvPr/>
        </p:nvSpPr>
        <p:spPr>
          <a:xfrm>
            <a:off x="8068857" y="5903521"/>
            <a:ext cx="206618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John Fahy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Chair – Greenwich Coop Development Agency</a:t>
            </a:r>
          </a:p>
        </p:txBody>
      </p:sp>
      <p:sp>
        <p:nvSpPr>
          <p:cNvPr id="28" name="TextBox 27">
            <a:extLst>
              <a:ext uri="{FF2B5EF4-FFF2-40B4-BE49-F238E27FC236}">
                <a16:creationId xmlns:a16="http://schemas.microsoft.com/office/drawing/2014/main" id="{CC96417C-F841-BA4B-8834-D3A6FF8D783E}"/>
              </a:ext>
            </a:extLst>
          </p:cNvPr>
          <p:cNvSpPr txBox="1"/>
          <p:nvPr/>
        </p:nvSpPr>
        <p:spPr>
          <a:xfrm>
            <a:off x="6014871" y="5923085"/>
            <a:ext cx="206618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Mike Stubbs</a:t>
            </a:r>
            <a:b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1200" i="0" u="none" strike="noStrike" kern="1200" cap="none" spc="0" normalizeH="0" baseline="0" noProof="0" dirty="0">
                <a:ln>
                  <a:noFill/>
                </a:ln>
                <a:solidFill>
                  <a:prstClr val="black"/>
                </a:solidFill>
                <a:effectLst/>
                <a:uLnTx/>
                <a:uFillTx/>
                <a:latin typeface="Calibri Light" panose="020F0302020204030204"/>
                <a:ea typeface="+mn-ea"/>
                <a:cs typeface="+mn-cs"/>
              </a:rPr>
              <a:t>Newcastle Under Lyme </a:t>
            </a:r>
            <a:br>
              <a:rPr kumimoji="0" lang="en-GB" sz="120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1200" i="0" u="none" strike="noStrike" kern="1200" cap="none" spc="0" normalizeH="0" baseline="0" noProof="0" dirty="0">
                <a:ln>
                  <a:noFill/>
                </a:ln>
                <a:solidFill>
                  <a:prstClr val="black"/>
                </a:solidFill>
                <a:effectLst/>
                <a:uLnTx/>
                <a:uFillTx/>
                <a:latin typeface="Calibri Light" panose="020F0302020204030204"/>
                <a:ea typeface="+mn-ea"/>
                <a:cs typeface="+mn-cs"/>
              </a:rPr>
              <a:t>Labour Group</a:t>
            </a:r>
            <a:endPar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5" name="Oval 34">
            <a:extLst>
              <a:ext uri="{FF2B5EF4-FFF2-40B4-BE49-F238E27FC236}">
                <a16:creationId xmlns:a16="http://schemas.microsoft.com/office/drawing/2014/main" id="{74E48230-E446-E74A-916F-DEBC807A1D33}"/>
              </a:ext>
            </a:extLst>
          </p:cNvPr>
          <p:cNvSpPr/>
          <p:nvPr/>
        </p:nvSpPr>
        <p:spPr>
          <a:xfrm>
            <a:off x="10010967" y="1339985"/>
            <a:ext cx="1635122" cy="1629663"/>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6" name="TextBox 35">
            <a:extLst>
              <a:ext uri="{FF2B5EF4-FFF2-40B4-BE49-F238E27FC236}">
                <a16:creationId xmlns:a16="http://schemas.microsoft.com/office/drawing/2014/main" id="{6FC2A60D-1EA8-B44F-86F2-7BA82894BA0D}"/>
              </a:ext>
            </a:extLst>
          </p:cNvPr>
          <p:cNvSpPr txBox="1"/>
          <p:nvPr/>
        </p:nvSpPr>
        <p:spPr>
          <a:xfrm>
            <a:off x="10061906" y="3098906"/>
            <a:ext cx="15803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Sue Smith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Cabinet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Rochdale MB Council</a:t>
            </a:r>
          </a:p>
        </p:txBody>
      </p:sp>
      <p:sp>
        <p:nvSpPr>
          <p:cNvPr id="8" name="Oval 7">
            <a:extLst>
              <a:ext uri="{FF2B5EF4-FFF2-40B4-BE49-F238E27FC236}">
                <a16:creationId xmlns:a16="http://schemas.microsoft.com/office/drawing/2014/main" id="{A14B4B95-C749-0343-B988-55903FC8A06B}"/>
              </a:ext>
            </a:extLst>
          </p:cNvPr>
          <p:cNvSpPr/>
          <p:nvPr/>
        </p:nvSpPr>
        <p:spPr>
          <a:xfrm>
            <a:off x="257654" y="1430053"/>
            <a:ext cx="1643016" cy="1624295"/>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1" name="TextBox 10">
            <a:extLst>
              <a:ext uri="{FF2B5EF4-FFF2-40B4-BE49-F238E27FC236}">
                <a16:creationId xmlns:a16="http://schemas.microsoft.com/office/drawing/2014/main" id="{A8E0DF0D-2B39-0214-18A8-5D120BF83C63}"/>
              </a:ext>
            </a:extLst>
          </p:cNvPr>
          <p:cNvSpPr txBox="1"/>
          <p:nvPr/>
        </p:nvSpPr>
        <p:spPr>
          <a:xfrm>
            <a:off x="7903315" y="3079343"/>
            <a:ext cx="20331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Kelly Middleton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Calibri Light" panose="020F0302020204030204"/>
                <a:ea typeface="+mn-ea"/>
                <a:cs typeface="+mn-cs"/>
              </a:rPr>
              <a:t>Cabinet Member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prstClr val="black"/>
                </a:solidFill>
                <a:latin typeface="Calibri Light" panose="020F0302020204030204"/>
              </a:rPr>
              <a:t>Telford &amp; Wrekin Council</a:t>
            </a:r>
            <a:endParaRPr kumimoji="0" lang="en-GB" sz="120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2" name="Oval 11">
            <a:extLst>
              <a:ext uri="{FF2B5EF4-FFF2-40B4-BE49-F238E27FC236}">
                <a16:creationId xmlns:a16="http://schemas.microsoft.com/office/drawing/2014/main" id="{880DC04C-C9E2-D702-18EE-BFEEEACE9477}"/>
              </a:ext>
            </a:extLst>
          </p:cNvPr>
          <p:cNvSpPr/>
          <p:nvPr/>
        </p:nvSpPr>
        <p:spPr>
          <a:xfrm>
            <a:off x="6185797" y="1378829"/>
            <a:ext cx="1643015" cy="1643567"/>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5" name="Oval 14">
            <a:extLst>
              <a:ext uri="{FF2B5EF4-FFF2-40B4-BE49-F238E27FC236}">
                <a16:creationId xmlns:a16="http://schemas.microsoft.com/office/drawing/2014/main" id="{14D0ADAC-E501-2019-4BEC-586E363B5F04}"/>
              </a:ext>
            </a:extLst>
          </p:cNvPr>
          <p:cNvSpPr/>
          <p:nvPr/>
        </p:nvSpPr>
        <p:spPr>
          <a:xfrm>
            <a:off x="6390604" y="4158979"/>
            <a:ext cx="1553212" cy="1573065"/>
          </a:xfrm>
          <a:prstGeom prst="ellipse">
            <a:avLst/>
          </a:prstGeom>
          <a:blipFill dpi="0" rotWithShape="1">
            <a:blip r:embed="rId10">
              <a:extLst>
                <a:ext uri="{28A0092B-C50C-407E-A947-70E740481C1C}">
                  <a14:useLocalDpi xmlns:a14="http://schemas.microsoft.com/office/drawing/2010/main" val="0"/>
                </a:ext>
              </a:extLst>
            </a:blip>
            <a:srcRect/>
            <a:stretch>
              <a:fillRect l="-2" t="-2861" r="-11407" b="2"/>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6" name="Oval 15">
            <a:extLst>
              <a:ext uri="{FF2B5EF4-FFF2-40B4-BE49-F238E27FC236}">
                <a16:creationId xmlns:a16="http://schemas.microsoft.com/office/drawing/2014/main" id="{D5282D37-6354-A1E5-9DB9-2B876407670A}"/>
              </a:ext>
            </a:extLst>
          </p:cNvPr>
          <p:cNvSpPr/>
          <p:nvPr/>
        </p:nvSpPr>
        <p:spPr>
          <a:xfrm>
            <a:off x="2133315" y="1396583"/>
            <a:ext cx="1643016" cy="1670689"/>
          </a:xfrm>
          <a:prstGeom prst="ellipse">
            <a:avLst/>
          </a:prstGeom>
          <a:blipFill dpi="0" rotWithShape="1">
            <a:blip r:embed="rId11">
              <a:extLst>
                <a:ext uri="{28A0092B-C50C-407E-A947-70E740481C1C}">
                  <a14:useLocalDpi xmlns:a14="http://schemas.microsoft.com/office/drawing/2010/main" val="0"/>
                </a:ext>
              </a:extLst>
            </a:blip>
            <a:srcRect/>
            <a:stretch>
              <a:fillRect t="-12283" r="-10777" b="-1"/>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dirty="0"/>
          </a:p>
        </p:txBody>
      </p:sp>
      <p:sp>
        <p:nvSpPr>
          <p:cNvPr id="19" name="Oval 18">
            <a:extLst>
              <a:ext uri="{FF2B5EF4-FFF2-40B4-BE49-F238E27FC236}">
                <a16:creationId xmlns:a16="http://schemas.microsoft.com/office/drawing/2014/main" id="{45001449-00CA-2393-0F77-AD3A7B3A0CEF}"/>
              </a:ext>
            </a:extLst>
          </p:cNvPr>
          <p:cNvSpPr/>
          <p:nvPr/>
        </p:nvSpPr>
        <p:spPr>
          <a:xfrm>
            <a:off x="8370245" y="4158979"/>
            <a:ext cx="1553212" cy="1489467"/>
          </a:xfrm>
          <a:prstGeom prst="ellipse">
            <a:avLst/>
          </a:prstGeom>
          <a:blipFill dpi="0" rotWithShape="1">
            <a:blip r:embed="rId12">
              <a:extLst>
                <a:ext uri="{28A0092B-C50C-407E-A947-70E740481C1C}">
                  <a14:useLocalDpi xmlns:a14="http://schemas.microsoft.com/office/drawing/2010/main" val="0"/>
                </a:ext>
              </a:extLst>
            </a:blip>
            <a:srcRect/>
            <a:stretch>
              <a:fillRect/>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0" name="TextBox 19">
            <a:extLst>
              <a:ext uri="{FF2B5EF4-FFF2-40B4-BE49-F238E27FC236}">
                <a16:creationId xmlns:a16="http://schemas.microsoft.com/office/drawing/2014/main" id="{A75B571B-A88E-B079-8FD2-A95BB7DD4625}"/>
              </a:ext>
            </a:extLst>
          </p:cNvPr>
          <p:cNvSpPr txBox="1"/>
          <p:nvPr/>
        </p:nvSpPr>
        <p:spPr>
          <a:xfrm>
            <a:off x="1934184" y="3086553"/>
            <a:ext cx="18852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Ernest Gibson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Calibri Light" panose="020F0302020204030204"/>
                <a:ea typeface="+mn-ea"/>
                <a:cs typeface="+mn-cs"/>
              </a:rPr>
              <a:t>Vice Chair of CCIN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South Tyneside Council </a:t>
            </a:r>
          </a:p>
        </p:txBody>
      </p:sp>
      <p:sp>
        <p:nvSpPr>
          <p:cNvPr id="4" name="Oval 3">
            <a:extLst>
              <a:ext uri="{FF2B5EF4-FFF2-40B4-BE49-F238E27FC236}">
                <a16:creationId xmlns:a16="http://schemas.microsoft.com/office/drawing/2014/main" id="{3AD58AB6-A09B-CE63-3F41-9D52CBA9FB7D}"/>
              </a:ext>
            </a:extLst>
          </p:cNvPr>
          <p:cNvSpPr/>
          <p:nvPr/>
        </p:nvSpPr>
        <p:spPr>
          <a:xfrm>
            <a:off x="631289" y="4207168"/>
            <a:ext cx="1580352" cy="1573065"/>
          </a:xfrm>
          <a:prstGeom prst="ellipse">
            <a:avLst/>
          </a:prstGeom>
          <a:blipFill dpi="0" rotWithShape="1">
            <a:blip r:embed="rId13">
              <a:extLst>
                <a:ext uri="{28A0092B-C50C-407E-A947-70E740481C1C}">
                  <a14:useLocalDpi xmlns:a14="http://schemas.microsoft.com/office/drawing/2010/main" val="0"/>
                </a:ext>
              </a:extLst>
            </a:blip>
            <a:srcRect/>
            <a:stretch>
              <a:fillRect/>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5" name="TextBox 4">
            <a:extLst>
              <a:ext uri="{FF2B5EF4-FFF2-40B4-BE49-F238E27FC236}">
                <a16:creationId xmlns:a16="http://schemas.microsoft.com/office/drawing/2014/main" id="{64464623-2717-38F9-AA11-999D98D6BA49}"/>
              </a:ext>
            </a:extLst>
          </p:cNvPr>
          <p:cNvSpPr txBox="1"/>
          <p:nvPr/>
        </p:nvSpPr>
        <p:spPr>
          <a:xfrm>
            <a:off x="257654" y="5931351"/>
            <a:ext cx="19349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Light" panose="020F0302020204030204"/>
                <a:ea typeface="+mn-ea"/>
                <a:cs typeface="+mn-cs"/>
              </a:rPr>
              <a:t>Cllr Shanika </a:t>
            </a: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Mahendran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Cabinet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Milton Keynes City Council        </a:t>
            </a:r>
          </a:p>
        </p:txBody>
      </p:sp>
      <p:sp>
        <p:nvSpPr>
          <p:cNvPr id="14" name="TextBox 13">
            <a:extLst>
              <a:ext uri="{FF2B5EF4-FFF2-40B4-BE49-F238E27FC236}">
                <a16:creationId xmlns:a16="http://schemas.microsoft.com/office/drawing/2014/main" id="{7DB1B7D5-04BD-6480-E8FA-1C1F78B01F4D}"/>
              </a:ext>
            </a:extLst>
          </p:cNvPr>
          <p:cNvSpPr txBox="1"/>
          <p:nvPr/>
        </p:nvSpPr>
        <p:spPr>
          <a:xfrm>
            <a:off x="10180796" y="5885485"/>
            <a:ext cx="156633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Mili Patel</a:t>
            </a:r>
            <a:b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1200" b="1" i="0" u="none" strike="noStrike" kern="1200" cap="none" spc="0" normalizeH="0" baseline="0" noProof="0" dirty="0">
                <a:ln>
                  <a:noFill/>
                </a:ln>
                <a:solidFill>
                  <a:srgbClr val="FF0000"/>
                </a:solidFill>
                <a:effectLst/>
                <a:uLnTx/>
                <a:uFillTx/>
                <a:latin typeface="Calibri Light" panose="020F0302020204030204"/>
                <a:ea typeface="+mn-ea"/>
                <a:cs typeface="+mn-cs"/>
              </a:rPr>
              <a:t>Chair of V&amp;P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Brent Council</a:t>
            </a:r>
          </a:p>
        </p:txBody>
      </p:sp>
      <p:sp>
        <p:nvSpPr>
          <p:cNvPr id="22" name="Oval 21">
            <a:extLst>
              <a:ext uri="{FF2B5EF4-FFF2-40B4-BE49-F238E27FC236}">
                <a16:creationId xmlns:a16="http://schemas.microsoft.com/office/drawing/2014/main" id="{11F8B2FF-21E5-0CBF-4062-062CFC3BA41F}"/>
              </a:ext>
            </a:extLst>
          </p:cNvPr>
          <p:cNvSpPr/>
          <p:nvPr/>
        </p:nvSpPr>
        <p:spPr>
          <a:xfrm>
            <a:off x="10275307" y="4196842"/>
            <a:ext cx="1566335" cy="1489467"/>
          </a:xfrm>
          <a:prstGeom prst="ellipse">
            <a:avLst/>
          </a:prstGeom>
          <a:blipFill dpi="0" rotWithShape="1">
            <a:blip r:embed="rId14">
              <a:extLst>
                <a:ext uri="{28A0092B-C50C-407E-A947-70E740481C1C}">
                  <a14:useLocalDpi xmlns:a14="http://schemas.microsoft.com/office/drawing/2010/main" val="0"/>
                </a:ext>
              </a:extLst>
            </a:blip>
            <a:srcRect/>
            <a:stretch>
              <a:fillRect l="-5693" t="-14544" r="-12615" b="-3764"/>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10" name="Picture 9" descr="A close-up of a logo&#10;&#10;Description automatically generated">
            <a:extLst>
              <a:ext uri="{FF2B5EF4-FFF2-40B4-BE49-F238E27FC236}">
                <a16:creationId xmlns:a16="http://schemas.microsoft.com/office/drawing/2014/main" id="{37E789B6-945B-1CE3-38B0-8E82A3FA7CCD}"/>
              </a:ext>
            </a:extLst>
          </p:cNvPr>
          <p:cNvPicPr>
            <a:picLocks noChangeAspect="1"/>
          </p:cNvPicPr>
          <p:nvPr/>
        </p:nvPicPr>
        <p:blipFill>
          <a:blip r:embed="rId15"/>
          <a:stretch>
            <a:fillRect/>
          </a:stretch>
        </p:blipFill>
        <p:spPr>
          <a:xfrm>
            <a:off x="339488" y="163241"/>
            <a:ext cx="4219637" cy="924852"/>
          </a:xfrm>
          <a:prstGeom prst="rect">
            <a:avLst/>
          </a:prstGeom>
        </p:spPr>
      </p:pic>
    </p:spTree>
    <p:extLst>
      <p:ext uri="{BB962C8B-B14F-4D97-AF65-F5344CB8AC3E}">
        <p14:creationId xmlns:p14="http://schemas.microsoft.com/office/powerpoint/2010/main" val="2049347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1D6D64C4-BCD2-4D4F-9B32-6092EA55F099}"/>
              </a:ext>
            </a:extLst>
          </p:cNvPr>
          <p:cNvSpPr txBox="1"/>
          <p:nvPr/>
        </p:nvSpPr>
        <p:spPr>
          <a:xfrm>
            <a:off x="6225066" y="6458525"/>
            <a:ext cx="1487981"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Gareth Dowling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 Party</a:t>
            </a:r>
          </a:p>
        </p:txBody>
      </p:sp>
      <p:sp>
        <p:nvSpPr>
          <p:cNvPr id="26" name="TextBox 25">
            <a:extLst>
              <a:ext uri="{FF2B5EF4-FFF2-40B4-BE49-F238E27FC236}">
                <a16:creationId xmlns:a16="http://schemas.microsoft.com/office/drawing/2014/main" id="{A9E1F89B-0EB7-AC4F-84A7-0AC872D59B37}"/>
              </a:ext>
            </a:extLst>
          </p:cNvPr>
          <p:cNvSpPr txBox="1"/>
          <p:nvPr/>
        </p:nvSpPr>
        <p:spPr>
          <a:xfrm>
            <a:off x="4322198" y="6451312"/>
            <a:ext cx="1300899"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Cheryl Barrott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Cooperatives UK                      </a:t>
            </a:r>
          </a:p>
        </p:txBody>
      </p:sp>
      <p:sp>
        <p:nvSpPr>
          <p:cNvPr id="6" name="Oval 5">
            <a:extLst>
              <a:ext uri="{FF2B5EF4-FFF2-40B4-BE49-F238E27FC236}">
                <a16:creationId xmlns:a16="http://schemas.microsoft.com/office/drawing/2014/main" id="{3F461FF6-4BD4-C24D-9006-11E29236F77C}"/>
              </a:ext>
            </a:extLst>
          </p:cNvPr>
          <p:cNvSpPr/>
          <p:nvPr/>
        </p:nvSpPr>
        <p:spPr>
          <a:xfrm>
            <a:off x="6325703" y="5086144"/>
            <a:ext cx="1514354" cy="1354621"/>
          </a:xfrm>
          <a:prstGeom prst="ellipse">
            <a:avLst/>
          </a:prstGeom>
          <a:blipFill dpi="0" rotWithShape="1">
            <a:blip r:embed="rId3">
              <a:extLst>
                <a:ext uri="{28A0092B-C50C-407E-A947-70E740481C1C}">
                  <a14:useLocalDpi xmlns:a14="http://schemas.microsoft.com/office/drawing/2010/main" val="0"/>
                </a:ext>
              </a:extLst>
            </a:blip>
            <a:srcRect/>
            <a:stretch>
              <a:fillRect b="-23990"/>
            </a:stretch>
          </a:blip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4" name="Oval 33">
            <a:extLst>
              <a:ext uri="{FF2B5EF4-FFF2-40B4-BE49-F238E27FC236}">
                <a16:creationId xmlns:a16="http://schemas.microsoft.com/office/drawing/2014/main" id="{F6C42E06-8F82-AE44-ABF6-42CAFAEA12F2}"/>
              </a:ext>
            </a:extLst>
          </p:cNvPr>
          <p:cNvSpPr/>
          <p:nvPr/>
        </p:nvSpPr>
        <p:spPr>
          <a:xfrm>
            <a:off x="4240386" y="5165742"/>
            <a:ext cx="1489010" cy="128307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6" name="Oval 35">
            <a:extLst>
              <a:ext uri="{FF2B5EF4-FFF2-40B4-BE49-F238E27FC236}">
                <a16:creationId xmlns:a16="http://schemas.microsoft.com/office/drawing/2014/main" id="{8988CAFC-443F-7746-8916-5CFA26E06F66}"/>
              </a:ext>
            </a:extLst>
          </p:cNvPr>
          <p:cNvSpPr/>
          <p:nvPr/>
        </p:nvSpPr>
        <p:spPr>
          <a:xfrm>
            <a:off x="331798" y="5139220"/>
            <a:ext cx="1352218" cy="1275333"/>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0" name="TextBox 39">
            <a:extLst>
              <a:ext uri="{FF2B5EF4-FFF2-40B4-BE49-F238E27FC236}">
                <a16:creationId xmlns:a16="http://schemas.microsoft.com/office/drawing/2014/main" id="{9D5E9A0A-2C3A-4B4C-8076-F41B9423F283}"/>
              </a:ext>
            </a:extLst>
          </p:cNvPr>
          <p:cNvSpPr txBox="1"/>
          <p:nvPr/>
        </p:nvSpPr>
        <p:spPr>
          <a:xfrm>
            <a:off x="310241" y="6405578"/>
            <a:ext cx="13857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Rebecca Harvey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 News</a:t>
            </a:r>
          </a:p>
        </p:txBody>
      </p:sp>
      <p:sp>
        <p:nvSpPr>
          <p:cNvPr id="41" name="TextBox 40">
            <a:extLst>
              <a:ext uri="{FF2B5EF4-FFF2-40B4-BE49-F238E27FC236}">
                <a16:creationId xmlns:a16="http://schemas.microsoft.com/office/drawing/2014/main" id="{F79F63C1-2D62-E448-8E7A-105470B719A1}"/>
              </a:ext>
            </a:extLst>
          </p:cNvPr>
          <p:cNvSpPr txBox="1"/>
          <p:nvPr/>
        </p:nvSpPr>
        <p:spPr>
          <a:xfrm>
            <a:off x="4740433" y="336357"/>
            <a:ext cx="497601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Values &amp; Principles Board 2024-26</a:t>
            </a:r>
          </a:p>
        </p:txBody>
      </p:sp>
      <p:sp>
        <p:nvSpPr>
          <p:cNvPr id="2" name="Oval 1">
            <a:extLst>
              <a:ext uri="{FF2B5EF4-FFF2-40B4-BE49-F238E27FC236}">
                <a16:creationId xmlns:a16="http://schemas.microsoft.com/office/drawing/2014/main" id="{AAB26815-439E-704B-8945-9073E827A4B2}"/>
              </a:ext>
            </a:extLst>
          </p:cNvPr>
          <p:cNvSpPr/>
          <p:nvPr/>
        </p:nvSpPr>
        <p:spPr>
          <a:xfrm>
            <a:off x="10443425" y="5129613"/>
            <a:ext cx="1281232" cy="1311152"/>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3" name="TextBox 2">
            <a:extLst>
              <a:ext uri="{FF2B5EF4-FFF2-40B4-BE49-F238E27FC236}">
                <a16:creationId xmlns:a16="http://schemas.microsoft.com/office/drawing/2014/main" id="{1CBDAB22-D98A-0048-8D43-531C5516E645}"/>
              </a:ext>
            </a:extLst>
          </p:cNvPr>
          <p:cNvSpPr txBox="1"/>
          <p:nvPr/>
        </p:nvSpPr>
        <p:spPr>
          <a:xfrm>
            <a:off x="10354537" y="6413319"/>
            <a:ext cx="15001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Paul Bell</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Unison</a:t>
            </a:r>
          </a:p>
        </p:txBody>
      </p:sp>
      <p:sp>
        <p:nvSpPr>
          <p:cNvPr id="7" name="Oval 6">
            <a:extLst>
              <a:ext uri="{FF2B5EF4-FFF2-40B4-BE49-F238E27FC236}">
                <a16:creationId xmlns:a16="http://schemas.microsoft.com/office/drawing/2014/main" id="{0A8F937D-A67D-634F-BF94-84D413E1E03A}"/>
              </a:ext>
            </a:extLst>
          </p:cNvPr>
          <p:cNvSpPr/>
          <p:nvPr/>
        </p:nvSpPr>
        <p:spPr>
          <a:xfrm>
            <a:off x="265817" y="1057850"/>
            <a:ext cx="1494325" cy="1389896"/>
          </a:xfrm>
          <a:prstGeom prst="ellipse">
            <a:avLst/>
          </a:prstGeom>
          <a:blipFill dpi="0" rotWithShape="1">
            <a:blip r:embed="rId7">
              <a:extLst>
                <a:ext uri="{28A0092B-C50C-407E-A947-70E740481C1C}">
                  <a14:useLocalDpi xmlns:a14="http://schemas.microsoft.com/office/drawing/2010/main" val="0"/>
                </a:ext>
              </a:extLst>
            </a:blip>
            <a:srcRect/>
            <a:stretch>
              <a:fillRect l="-5693" t="-14544" r="-12615" b="-3764"/>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6" name="TextBox 15">
            <a:extLst>
              <a:ext uri="{FF2B5EF4-FFF2-40B4-BE49-F238E27FC236}">
                <a16:creationId xmlns:a16="http://schemas.microsoft.com/office/drawing/2014/main" id="{E676A1BE-AEAC-C74F-A13F-A96088EEFFF3}"/>
              </a:ext>
            </a:extLst>
          </p:cNvPr>
          <p:cNvSpPr txBox="1"/>
          <p:nvPr/>
        </p:nvSpPr>
        <p:spPr>
          <a:xfrm>
            <a:off x="1633511" y="4611743"/>
            <a:ext cx="205593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Dave Griffiths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South Swindon Parish Council</a:t>
            </a:r>
          </a:p>
        </p:txBody>
      </p:sp>
      <p:sp>
        <p:nvSpPr>
          <p:cNvPr id="18" name="TextBox 17">
            <a:extLst>
              <a:ext uri="{FF2B5EF4-FFF2-40B4-BE49-F238E27FC236}">
                <a16:creationId xmlns:a16="http://schemas.microsoft.com/office/drawing/2014/main" id="{23FA152D-3CC5-BE47-AC31-1486D88A424A}"/>
              </a:ext>
            </a:extLst>
          </p:cNvPr>
          <p:cNvSpPr txBox="1"/>
          <p:nvPr/>
        </p:nvSpPr>
        <p:spPr>
          <a:xfrm>
            <a:off x="10443425" y="2452213"/>
            <a:ext cx="17038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Peter Curling</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Hillingdon Labour Group</a:t>
            </a:r>
          </a:p>
        </p:txBody>
      </p:sp>
      <p:sp>
        <p:nvSpPr>
          <p:cNvPr id="27" name="TextBox 26">
            <a:extLst>
              <a:ext uri="{FF2B5EF4-FFF2-40B4-BE49-F238E27FC236}">
                <a16:creationId xmlns:a16="http://schemas.microsoft.com/office/drawing/2014/main" id="{C0C5177D-63EC-D94C-BDD5-85438833303D}"/>
              </a:ext>
            </a:extLst>
          </p:cNvPr>
          <p:cNvSpPr txBox="1"/>
          <p:nvPr/>
        </p:nvSpPr>
        <p:spPr>
          <a:xfrm>
            <a:off x="2082907" y="2525854"/>
            <a:ext cx="16347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Alistair Willoughby</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1" i="0" u="none" strike="noStrike" kern="1200" cap="none" spc="0" normalizeH="0" baseline="0" noProof="0" dirty="0">
                <a:ln>
                  <a:noFill/>
                </a:ln>
                <a:solidFill>
                  <a:srgbClr val="FF0000"/>
                </a:solidFill>
                <a:effectLst/>
                <a:uLnTx/>
                <a:uFillTx/>
                <a:latin typeface="Calibri Light" panose="020F0302020204030204"/>
                <a:ea typeface="+mn-ea"/>
                <a:cs typeface="+mn-cs"/>
              </a:rPr>
              <a:t>Vice Chair</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North Herts Council</a:t>
            </a:r>
          </a:p>
        </p:txBody>
      </p:sp>
      <p:sp>
        <p:nvSpPr>
          <p:cNvPr id="14" name="TextBox 13">
            <a:extLst>
              <a:ext uri="{FF2B5EF4-FFF2-40B4-BE49-F238E27FC236}">
                <a16:creationId xmlns:a16="http://schemas.microsoft.com/office/drawing/2014/main" id="{0633AB2F-3A3A-D741-92C5-3D8C2F4D0A21}"/>
              </a:ext>
            </a:extLst>
          </p:cNvPr>
          <p:cNvSpPr txBox="1"/>
          <p:nvPr/>
        </p:nvSpPr>
        <p:spPr>
          <a:xfrm>
            <a:off x="265817" y="2465137"/>
            <a:ext cx="156633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Mili Patel</a:t>
            </a:r>
            <a:b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1200" b="1" i="0" u="none" strike="noStrike" kern="1200" cap="none" spc="0" normalizeH="0" baseline="0" noProof="0" dirty="0">
                <a:ln>
                  <a:noFill/>
                </a:ln>
                <a:solidFill>
                  <a:srgbClr val="FF0000"/>
                </a:solidFill>
                <a:effectLst/>
                <a:uLnTx/>
                <a:uFillTx/>
                <a:latin typeface="Calibri Light" panose="020F0302020204030204"/>
                <a:ea typeface="+mn-ea"/>
                <a:cs typeface="+mn-cs"/>
              </a:rPr>
              <a:t>Chair of V&amp;P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Brent Council</a:t>
            </a:r>
          </a:p>
        </p:txBody>
      </p:sp>
      <p:sp>
        <p:nvSpPr>
          <p:cNvPr id="30" name="TextBox 29">
            <a:extLst>
              <a:ext uri="{FF2B5EF4-FFF2-40B4-BE49-F238E27FC236}">
                <a16:creationId xmlns:a16="http://schemas.microsoft.com/office/drawing/2014/main" id="{007EE05D-4E77-4B4D-95BB-08A717B2BBC0}"/>
              </a:ext>
            </a:extLst>
          </p:cNvPr>
          <p:cNvSpPr txBox="1"/>
          <p:nvPr/>
        </p:nvSpPr>
        <p:spPr>
          <a:xfrm>
            <a:off x="7258263" y="4539109"/>
            <a:ext cx="13995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Claire Ward</a:t>
            </a:r>
            <a:b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Anthony Collins LLP</a:t>
            </a:r>
            <a:b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srgbClr val="FF0000"/>
                </a:solidFill>
                <a:effectLst/>
                <a:uLnTx/>
                <a:uFillTx/>
                <a:latin typeface="Calibri Light" panose="020F0302020204030204"/>
                <a:ea typeface="+mn-ea"/>
                <a:cs typeface="+mn-cs"/>
              </a:rPr>
              <a:t>Vice Chair</a:t>
            </a:r>
          </a:p>
        </p:txBody>
      </p:sp>
      <p:sp>
        <p:nvSpPr>
          <p:cNvPr id="31" name="TextBox 30">
            <a:extLst>
              <a:ext uri="{FF2B5EF4-FFF2-40B4-BE49-F238E27FC236}">
                <a16:creationId xmlns:a16="http://schemas.microsoft.com/office/drawing/2014/main" id="{D4C5E0FC-86CF-0743-8268-032FBA843FF2}"/>
              </a:ext>
            </a:extLst>
          </p:cNvPr>
          <p:cNvSpPr txBox="1"/>
          <p:nvPr/>
        </p:nvSpPr>
        <p:spPr>
          <a:xfrm>
            <a:off x="8304321" y="2486194"/>
            <a:ext cx="191873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Rudi Schmidt</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Lewisham Council</a:t>
            </a:r>
          </a:p>
        </p:txBody>
      </p:sp>
      <p:sp>
        <p:nvSpPr>
          <p:cNvPr id="37" name="Oval 36">
            <a:extLst>
              <a:ext uri="{FF2B5EF4-FFF2-40B4-BE49-F238E27FC236}">
                <a16:creationId xmlns:a16="http://schemas.microsoft.com/office/drawing/2014/main" id="{A9ED4F77-3BA2-4B41-A6A2-A9D80DC79C97}"/>
              </a:ext>
            </a:extLst>
          </p:cNvPr>
          <p:cNvSpPr/>
          <p:nvPr/>
        </p:nvSpPr>
        <p:spPr>
          <a:xfrm>
            <a:off x="8355613" y="5098135"/>
            <a:ext cx="1425998" cy="1360390"/>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9" name="TextBox 38">
            <a:extLst>
              <a:ext uri="{FF2B5EF4-FFF2-40B4-BE49-F238E27FC236}">
                <a16:creationId xmlns:a16="http://schemas.microsoft.com/office/drawing/2014/main" id="{EA054510-37C2-5B4B-A6D8-3B5007D7C3E4}"/>
              </a:ext>
            </a:extLst>
          </p:cNvPr>
          <p:cNvSpPr txBox="1"/>
          <p:nvPr/>
        </p:nvSpPr>
        <p:spPr>
          <a:xfrm>
            <a:off x="8365115" y="6392891"/>
            <a:ext cx="14849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Jo White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 Futures  </a:t>
            </a:r>
          </a:p>
        </p:txBody>
      </p:sp>
      <p:sp>
        <p:nvSpPr>
          <p:cNvPr id="44" name="TextBox 43">
            <a:extLst>
              <a:ext uri="{FF2B5EF4-FFF2-40B4-BE49-F238E27FC236}">
                <a16:creationId xmlns:a16="http://schemas.microsoft.com/office/drawing/2014/main" id="{707D45E6-ECE3-AE41-9A84-49FE3DB51B2A}"/>
              </a:ext>
            </a:extLst>
          </p:cNvPr>
          <p:cNvSpPr txBox="1"/>
          <p:nvPr/>
        </p:nvSpPr>
        <p:spPr>
          <a:xfrm>
            <a:off x="6533662" y="2486194"/>
            <a:ext cx="135065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Sam Pallis</a:t>
            </a:r>
            <a:b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Hackney Council</a:t>
            </a:r>
          </a:p>
        </p:txBody>
      </p:sp>
      <p:sp>
        <p:nvSpPr>
          <p:cNvPr id="54" name="TextBox 53">
            <a:extLst>
              <a:ext uri="{FF2B5EF4-FFF2-40B4-BE49-F238E27FC236}">
                <a16:creationId xmlns:a16="http://schemas.microsoft.com/office/drawing/2014/main" id="{273775DE-3363-7B40-90A7-024201C017D0}"/>
              </a:ext>
            </a:extLst>
          </p:cNvPr>
          <p:cNvSpPr txBox="1"/>
          <p:nvPr/>
        </p:nvSpPr>
        <p:spPr>
          <a:xfrm>
            <a:off x="29965" y="4636471"/>
            <a:ext cx="16235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David Darkin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Llanelli Town Council</a:t>
            </a:r>
          </a:p>
        </p:txBody>
      </p:sp>
      <p:sp>
        <p:nvSpPr>
          <p:cNvPr id="58" name="TextBox 57">
            <a:extLst>
              <a:ext uri="{FF2B5EF4-FFF2-40B4-BE49-F238E27FC236}">
                <a16:creationId xmlns:a16="http://schemas.microsoft.com/office/drawing/2014/main" id="{D6A144F9-D568-404B-995C-7340DF095AC3}"/>
              </a:ext>
            </a:extLst>
          </p:cNvPr>
          <p:cNvSpPr txBox="1"/>
          <p:nvPr/>
        </p:nvSpPr>
        <p:spPr>
          <a:xfrm>
            <a:off x="3848371" y="2525854"/>
            <a:ext cx="221110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Lisa Denson</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Cheshire West &amp; Chester Council</a:t>
            </a:r>
          </a:p>
        </p:txBody>
      </p:sp>
      <p:sp>
        <p:nvSpPr>
          <p:cNvPr id="59" name="Oval 58">
            <a:extLst>
              <a:ext uri="{FF2B5EF4-FFF2-40B4-BE49-F238E27FC236}">
                <a16:creationId xmlns:a16="http://schemas.microsoft.com/office/drawing/2014/main" id="{341781E6-FFC2-4D45-98B1-6573F265E6F1}"/>
              </a:ext>
            </a:extLst>
          </p:cNvPr>
          <p:cNvSpPr/>
          <p:nvPr/>
        </p:nvSpPr>
        <p:spPr>
          <a:xfrm>
            <a:off x="10568299" y="973017"/>
            <a:ext cx="1378586" cy="1400268"/>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7" name="Oval 46">
            <a:extLst>
              <a:ext uri="{FF2B5EF4-FFF2-40B4-BE49-F238E27FC236}">
                <a16:creationId xmlns:a16="http://schemas.microsoft.com/office/drawing/2014/main" id="{7D2BA0F3-46AD-3143-BC57-714B9DE3498B}"/>
              </a:ext>
            </a:extLst>
          </p:cNvPr>
          <p:cNvSpPr/>
          <p:nvPr/>
        </p:nvSpPr>
        <p:spPr>
          <a:xfrm>
            <a:off x="229111" y="3198631"/>
            <a:ext cx="1419542" cy="1317347"/>
          </a:xfrm>
          <a:prstGeom prst="ellipse">
            <a:avLst/>
          </a:prstGeom>
          <a:blipFill dpi="0" rotWithShape="1">
            <a:blip r:embed="rId10">
              <a:extLst>
                <a:ext uri="{28A0092B-C50C-407E-A947-70E740481C1C}">
                  <a14:useLocalDpi xmlns:a14="http://schemas.microsoft.com/office/drawing/2010/main" val="0"/>
                </a:ext>
              </a:extLst>
            </a:blip>
            <a:srcRect/>
            <a:stretch>
              <a:fillRect l="-33961" t="-6296" r="-37241" b="-63508"/>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8475"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46" name="Oval 45">
            <a:extLst>
              <a:ext uri="{FF2B5EF4-FFF2-40B4-BE49-F238E27FC236}">
                <a16:creationId xmlns:a16="http://schemas.microsoft.com/office/drawing/2014/main" id="{1DB49B3B-1200-A344-A65B-EA60908A6DD0}"/>
              </a:ext>
            </a:extLst>
          </p:cNvPr>
          <p:cNvSpPr/>
          <p:nvPr/>
        </p:nvSpPr>
        <p:spPr>
          <a:xfrm>
            <a:off x="7228442" y="3150488"/>
            <a:ext cx="1494324" cy="1379702"/>
          </a:xfrm>
          <a:prstGeom prst="ellipse">
            <a:avLst/>
          </a:prstGeom>
          <a:blipFill dpi="0" rotWithShape="1">
            <a:blip r:embed="rId11">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5" name="Oval 4">
            <a:extLst>
              <a:ext uri="{FF2B5EF4-FFF2-40B4-BE49-F238E27FC236}">
                <a16:creationId xmlns:a16="http://schemas.microsoft.com/office/drawing/2014/main" id="{2B86E86E-15F7-08AF-E6A0-B6B489796C33}"/>
              </a:ext>
            </a:extLst>
          </p:cNvPr>
          <p:cNvSpPr/>
          <p:nvPr/>
        </p:nvSpPr>
        <p:spPr>
          <a:xfrm>
            <a:off x="8554916" y="1000651"/>
            <a:ext cx="1562925" cy="1451562"/>
          </a:xfrm>
          <a:prstGeom prst="ellipse">
            <a:avLst/>
          </a:prstGeom>
          <a:blipFill dpi="0" rotWithShape="1">
            <a:blip r:embed="rId12">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8475"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8" name="TextBox 7">
            <a:extLst>
              <a:ext uri="{FF2B5EF4-FFF2-40B4-BE49-F238E27FC236}">
                <a16:creationId xmlns:a16="http://schemas.microsoft.com/office/drawing/2014/main" id="{32C9A6FD-29E4-2E78-6CF6-344A9053848F}"/>
              </a:ext>
            </a:extLst>
          </p:cNvPr>
          <p:cNvSpPr txBox="1"/>
          <p:nvPr/>
        </p:nvSpPr>
        <p:spPr>
          <a:xfrm>
            <a:off x="10282546" y="4519409"/>
            <a:ext cx="20255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Jo Hannon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Your </a:t>
            </a:r>
            <a:r>
              <a:rPr lang="en-US" sz="1200" dirty="0">
                <a:solidFill>
                  <a:prstClr val="black"/>
                </a:solidFill>
                <a:latin typeface="Calibri Light" panose="020F0302020204030204"/>
              </a:rPr>
              <a:t>Coop Business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alibri Light" panose="020F0302020204030204"/>
              </a:rPr>
              <a:t>Solutions</a:t>
            </a:r>
            <a:endPar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9" name="TextBox 8">
            <a:extLst>
              <a:ext uri="{FF2B5EF4-FFF2-40B4-BE49-F238E27FC236}">
                <a16:creationId xmlns:a16="http://schemas.microsoft.com/office/drawing/2014/main" id="{3D4AC76B-F846-179A-AB38-F3AE6F6C88A1}"/>
              </a:ext>
            </a:extLst>
          </p:cNvPr>
          <p:cNvSpPr txBox="1"/>
          <p:nvPr/>
        </p:nvSpPr>
        <p:spPr>
          <a:xfrm>
            <a:off x="3655501" y="4584982"/>
            <a:ext cx="1653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 Cllr Dave Grocott </a:t>
            </a:r>
            <a:r>
              <a:rPr kumimoji="0" lang="en-US" sz="1200" i="0" u="none" strike="noStrike" kern="1200" cap="none" spc="0" normalizeH="0" baseline="0" noProof="0" dirty="0">
                <a:ln>
                  <a:noFill/>
                </a:ln>
                <a:solidFill>
                  <a:prstClr val="black"/>
                </a:solidFill>
                <a:effectLst/>
                <a:uLnTx/>
                <a:uFillTx/>
                <a:latin typeface="Calibri Light" panose="020F0302020204030204"/>
                <a:ea typeface="+mn-ea"/>
                <a:cs typeface="+mn-cs"/>
              </a:rPr>
              <a:t>Kidsgrove Labour Group</a:t>
            </a:r>
          </a:p>
        </p:txBody>
      </p:sp>
      <p:sp>
        <p:nvSpPr>
          <p:cNvPr id="21" name="Oval 20">
            <a:extLst>
              <a:ext uri="{FF2B5EF4-FFF2-40B4-BE49-F238E27FC236}">
                <a16:creationId xmlns:a16="http://schemas.microsoft.com/office/drawing/2014/main" id="{08022814-7762-4B31-5664-56D40E2AE446}"/>
              </a:ext>
            </a:extLst>
          </p:cNvPr>
          <p:cNvSpPr/>
          <p:nvPr/>
        </p:nvSpPr>
        <p:spPr>
          <a:xfrm>
            <a:off x="2337766" y="5143336"/>
            <a:ext cx="1352218" cy="1297429"/>
          </a:xfrm>
          <a:prstGeom prst="ellipse">
            <a:avLst/>
          </a:prstGeom>
          <a:blipFill dpi="0" rotWithShape="1">
            <a:blip r:embed="rId13">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2" name="TextBox 21">
            <a:extLst>
              <a:ext uri="{FF2B5EF4-FFF2-40B4-BE49-F238E27FC236}">
                <a16:creationId xmlns:a16="http://schemas.microsoft.com/office/drawing/2014/main" id="{25DBBA5C-58E1-C9A9-3D3B-10D3552CC8A9}"/>
              </a:ext>
            </a:extLst>
          </p:cNvPr>
          <p:cNvSpPr txBox="1"/>
          <p:nvPr/>
        </p:nvSpPr>
        <p:spPr>
          <a:xfrm>
            <a:off x="2054079" y="6392890"/>
            <a:ext cx="19256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Liz McIvor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 </a:t>
            </a:r>
            <a:r>
              <a:rPr lang="en-US" sz="1200" dirty="0">
                <a:solidFill>
                  <a:prstClr val="black"/>
                </a:solidFill>
                <a:latin typeface="Calibri Light" panose="020F0302020204030204"/>
              </a:rPr>
              <a:t>Heritage Trust</a:t>
            </a: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  </a:t>
            </a:r>
          </a:p>
        </p:txBody>
      </p:sp>
      <p:sp>
        <p:nvSpPr>
          <p:cNvPr id="25" name="Oval 24">
            <a:extLst>
              <a:ext uri="{FF2B5EF4-FFF2-40B4-BE49-F238E27FC236}">
                <a16:creationId xmlns:a16="http://schemas.microsoft.com/office/drawing/2014/main" id="{3D7400F2-E861-974B-93AC-8CA3BE81CDBF}"/>
              </a:ext>
            </a:extLst>
          </p:cNvPr>
          <p:cNvSpPr/>
          <p:nvPr/>
        </p:nvSpPr>
        <p:spPr>
          <a:xfrm>
            <a:off x="10568299" y="3150488"/>
            <a:ext cx="1457932" cy="1403787"/>
          </a:xfrm>
          <a:prstGeom prst="ellipse">
            <a:avLst/>
          </a:prstGeom>
          <a:blipFill dpi="0" rotWithShape="1">
            <a:blip r:embed="rId14">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8475"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5" name="TextBox 14">
            <a:extLst>
              <a:ext uri="{FF2B5EF4-FFF2-40B4-BE49-F238E27FC236}">
                <a16:creationId xmlns:a16="http://schemas.microsoft.com/office/drawing/2014/main" id="{6002D784-C0D6-015A-84B4-138C2D1235D9}"/>
              </a:ext>
            </a:extLst>
          </p:cNvPr>
          <p:cNvSpPr txBox="1"/>
          <p:nvPr/>
        </p:nvSpPr>
        <p:spPr>
          <a:xfrm>
            <a:off x="8413801" y="4504623"/>
            <a:ext cx="23033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Jonathan Bland</a:t>
            </a:r>
            <a:b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lang="en-GB" sz="1200" dirty="0">
                <a:solidFill>
                  <a:prstClr val="black"/>
                </a:solidFill>
                <a:latin typeface="Calibri Light" panose="020F0302020204030204"/>
              </a:rPr>
              <a:t>SBI</a:t>
            </a: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/E3M</a:t>
            </a:r>
          </a:p>
        </p:txBody>
      </p:sp>
      <p:sp>
        <p:nvSpPr>
          <p:cNvPr id="19" name="Oval 18">
            <a:extLst>
              <a:ext uri="{FF2B5EF4-FFF2-40B4-BE49-F238E27FC236}">
                <a16:creationId xmlns:a16="http://schemas.microsoft.com/office/drawing/2014/main" id="{F970D1F2-D030-40A1-E7E9-A505E1F22332}"/>
              </a:ext>
            </a:extLst>
          </p:cNvPr>
          <p:cNvSpPr/>
          <p:nvPr/>
        </p:nvSpPr>
        <p:spPr>
          <a:xfrm>
            <a:off x="2185747" y="1029854"/>
            <a:ext cx="1540112" cy="1445889"/>
          </a:xfrm>
          <a:prstGeom prst="ellipse">
            <a:avLst/>
          </a:prstGeom>
          <a:blipFill dpi="0" rotWithShape="1">
            <a:blip r:embed="rId15">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8475"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0" name="Oval 19">
            <a:extLst>
              <a:ext uri="{FF2B5EF4-FFF2-40B4-BE49-F238E27FC236}">
                <a16:creationId xmlns:a16="http://schemas.microsoft.com/office/drawing/2014/main" id="{827F3A57-7FF6-8F87-44C0-983E5E5DD68D}"/>
              </a:ext>
            </a:extLst>
          </p:cNvPr>
          <p:cNvSpPr/>
          <p:nvPr/>
        </p:nvSpPr>
        <p:spPr>
          <a:xfrm>
            <a:off x="4303931" y="1048493"/>
            <a:ext cx="1562925" cy="1457557"/>
          </a:xfrm>
          <a:prstGeom prst="ellipse">
            <a:avLst/>
          </a:prstGeom>
          <a:blipFill dpi="0" rotWithShape="1">
            <a:blip r:embed="rId16">
              <a:extLst>
                <a:ext uri="{28A0092B-C50C-407E-A947-70E740481C1C}">
                  <a14:useLocalDpi xmlns:a14="http://schemas.microsoft.com/office/drawing/2010/main" val="0"/>
                </a:ext>
              </a:extLst>
            </a:blip>
            <a:srcRect/>
            <a:stretch>
              <a:fillRect l="-6647" t="-6560" r="-15791" b="-8090"/>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8475"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3" name="Oval 22">
            <a:extLst>
              <a:ext uri="{FF2B5EF4-FFF2-40B4-BE49-F238E27FC236}">
                <a16:creationId xmlns:a16="http://schemas.microsoft.com/office/drawing/2014/main" id="{52B31855-507D-6408-FEC8-4DE25C31147A}"/>
              </a:ext>
            </a:extLst>
          </p:cNvPr>
          <p:cNvSpPr/>
          <p:nvPr/>
        </p:nvSpPr>
        <p:spPr>
          <a:xfrm>
            <a:off x="6453448" y="1048493"/>
            <a:ext cx="1562925" cy="1451562"/>
          </a:xfrm>
          <a:prstGeom prst="ellipse">
            <a:avLst/>
          </a:prstGeom>
          <a:blipFill dpi="0" rotWithShape="1">
            <a:blip r:embed="rId17">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8475"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8" name="Oval 27">
            <a:extLst>
              <a:ext uri="{FF2B5EF4-FFF2-40B4-BE49-F238E27FC236}">
                <a16:creationId xmlns:a16="http://schemas.microsoft.com/office/drawing/2014/main" id="{67432C4E-1E6E-21DC-2426-A4ACFD66B2E7}"/>
              </a:ext>
            </a:extLst>
          </p:cNvPr>
          <p:cNvSpPr/>
          <p:nvPr/>
        </p:nvSpPr>
        <p:spPr>
          <a:xfrm>
            <a:off x="1914319" y="3202246"/>
            <a:ext cx="1494324" cy="1389896"/>
          </a:xfrm>
          <a:prstGeom prst="ellipse">
            <a:avLst/>
          </a:prstGeom>
          <a:blipFill dpi="0" rotWithShape="1">
            <a:blip r:embed="rId18">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8475"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9" name="Oval 28">
            <a:extLst>
              <a:ext uri="{FF2B5EF4-FFF2-40B4-BE49-F238E27FC236}">
                <a16:creationId xmlns:a16="http://schemas.microsoft.com/office/drawing/2014/main" id="{B96AC15D-7991-5935-9A9D-31C905095B21}"/>
              </a:ext>
            </a:extLst>
          </p:cNvPr>
          <p:cNvSpPr/>
          <p:nvPr/>
        </p:nvSpPr>
        <p:spPr>
          <a:xfrm>
            <a:off x="3725859" y="3187215"/>
            <a:ext cx="1494324" cy="1389896"/>
          </a:xfrm>
          <a:prstGeom prst="ellipse">
            <a:avLst/>
          </a:prstGeom>
          <a:blipFill dpi="0" rotWithShape="1">
            <a:blip r:embed="rId19">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8475"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32" name="Oval 31">
            <a:extLst>
              <a:ext uri="{FF2B5EF4-FFF2-40B4-BE49-F238E27FC236}">
                <a16:creationId xmlns:a16="http://schemas.microsoft.com/office/drawing/2014/main" id="{12E7F069-AD8A-6ADF-DAAC-D93E61855051}"/>
              </a:ext>
            </a:extLst>
          </p:cNvPr>
          <p:cNvSpPr/>
          <p:nvPr/>
        </p:nvSpPr>
        <p:spPr>
          <a:xfrm>
            <a:off x="5493756" y="3175534"/>
            <a:ext cx="1494324" cy="1409448"/>
          </a:xfrm>
          <a:prstGeom prst="ellipse">
            <a:avLst/>
          </a:prstGeom>
          <a:blipFill dpi="0" rotWithShape="1">
            <a:blip r:embed="rId20">
              <a:extLst>
                <a:ext uri="{28A0092B-C50C-407E-A947-70E740481C1C}">
                  <a14:useLocalDpi xmlns:a14="http://schemas.microsoft.com/office/drawing/2010/main" val="0"/>
                </a:ext>
              </a:extLst>
            </a:blip>
            <a:srcRect/>
            <a:stretch>
              <a:fillRect l="-8578" t="831" r="-14379" b="-23788"/>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8475"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33" name="TextBox 32">
            <a:extLst>
              <a:ext uri="{FF2B5EF4-FFF2-40B4-BE49-F238E27FC236}">
                <a16:creationId xmlns:a16="http://schemas.microsoft.com/office/drawing/2014/main" id="{C2351B05-AE9B-738D-850E-066E26801652}"/>
              </a:ext>
            </a:extLst>
          </p:cNvPr>
          <p:cNvSpPr txBox="1"/>
          <p:nvPr/>
        </p:nvSpPr>
        <p:spPr>
          <a:xfrm>
            <a:off x="5452457" y="4567819"/>
            <a:ext cx="154521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Michael Osborne</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i="0" u="none" strike="noStrike" kern="1200" cap="none" spc="0" normalizeH="0" baseline="0" noProof="0" dirty="0">
                <a:ln>
                  <a:noFill/>
                </a:ln>
                <a:solidFill>
                  <a:prstClr val="black"/>
                </a:solidFill>
                <a:effectLst/>
                <a:uLnTx/>
                <a:uFillTx/>
                <a:latin typeface="Calibri Light" panose="020F0302020204030204"/>
                <a:ea typeface="+mn-ea"/>
                <a:cs typeface="+mn-cs"/>
              </a:rPr>
              <a:t>North Warks Labour</a:t>
            </a:r>
          </a:p>
        </p:txBody>
      </p:sp>
      <p:sp>
        <p:nvSpPr>
          <p:cNvPr id="35" name="Oval 34">
            <a:extLst>
              <a:ext uri="{FF2B5EF4-FFF2-40B4-BE49-F238E27FC236}">
                <a16:creationId xmlns:a16="http://schemas.microsoft.com/office/drawing/2014/main" id="{52282444-631F-0FBC-85C0-27F131D5FEE5}"/>
              </a:ext>
            </a:extLst>
          </p:cNvPr>
          <p:cNvSpPr/>
          <p:nvPr/>
        </p:nvSpPr>
        <p:spPr>
          <a:xfrm>
            <a:off x="8860213" y="3107333"/>
            <a:ext cx="1494324" cy="1389896"/>
          </a:xfrm>
          <a:prstGeom prst="ellipse">
            <a:avLst/>
          </a:prstGeom>
          <a:blipFill dpi="0" rotWithShape="1">
            <a:blip r:embed="rId21">
              <a:extLst>
                <a:ext uri="{28A0092B-C50C-407E-A947-70E740481C1C}">
                  <a14:useLocalDpi xmlns:a14="http://schemas.microsoft.com/office/drawing/2010/main" val="0"/>
                </a:ext>
              </a:extLst>
            </a:blip>
            <a:srcRect/>
            <a:stretch>
              <a:fillRect l="-7286" b="-7286"/>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8475"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10" name="Picture 9" descr="A close-up of a logo&#10;&#10;Description automatically generated">
            <a:extLst>
              <a:ext uri="{FF2B5EF4-FFF2-40B4-BE49-F238E27FC236}">
                <a16:creationId xmlns:a16="http://schemas.microsoft.com/office/drawing/2014/main" id="{1AEBF72E-2DC0-9FD8-FDE5-3FF6BEAE6AF2}"/>
              </a:ext>
            </a:extLst>
          </p:cNvPr>
          <p:cNvPicPr>
            <a:picLocks noChangeAspect="1"/>
          </p:cNvPicPr>
          <p:nvPr/>
        </p:nvPicPr>
        <p:blipFill>
          <a:blip r:embed="rId22"/>
          <a:stretch>
            <a:fillRect/>
          </a:stretch>
        </p:blipFill>
        <p:spPr>
          <a:xfrm>
            <a:off x="77401" y="133552"/>
            <a:ext cx="3612049" cy="791682"/>
          </a:xfrm>
          <a:prstGeom prst="rect">
            <a:avLst/>
          </a:prstGeom>
        </p:spPr>
      </p:pic>
    </p:spTree>
    <p:extLst>
      <p:ext uri="{BB962C8B-B14F-4D97-AF65-F5344CB8AC3E}">
        <p14:creationId xmlns:p14="http://schemas.microsoft.com/office/powerpoint/2010/main" val="3318182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395B0-AD2A-E641-A12A-FE50DA99EB76}"/>
              </a:ext>
            </a:extLst>
          </p:cNvPr>
          <p:cNvSpPr>
            <a:spLocks noGrp="1"/>
          </p:cNvSpPr>
          <p:nvPr>
            <p:ph type="title"/>
          </p:nvPr>
        </p:nvSpPr>
        <p:spPr/>
        <p:txBody>
          <a:bodyPr/>
          <a:lstStyle/>
          <a:p>
            <a:r>
              <a:rPr lang="en-GB" dirty="0"/>
              <a:t>121 Members</a:t>
            </a:r>
            <a:br>
              <a:rPr lang="en-GB" dirty="0"/>
            </a:br>
            <a:r>
              <a:rPr lang="en-GB" dirty="0"/>
              <a:t>21 Supporters</a:t>
            </a:r>
          </a:p>
        </p:txBody>
      </p:sp>
      <p:pic>
        <p:nvPicPr>
          <p:cNvPr id="5" name="Content Placeholder 4">
            <a:extLst>
              <a:ext uri="{FF2B5EF4-FFF2-40B4-BE49-F238E27FC236}">
                <a16:creationId xmlns:a16="http://schemas.microsoft.com/office/drawing/2014/main" id="{AB161C15-023B-AF49-ABB4-040772155A36}"/>
              </a:ext>
            </a:extLst>
          </p:cNvPr>
          <p:cNvPicPr>
            <a:picLocks noGrp="1" noChangeAspect="1"/>
          </p:cNvPicPr>
          <p:nvPr>
            <p:ph idx="1"/>
          </p:nvPr>
        </p:nvPicPr>
        <p:blipFill>
          <a:blip r:embed="rId3"/>
          <a:stretch>
            <a:fillRect/>
          </a:stretch>
        </p:blipFill>
        <p:spPr>
          <a:xfrm>
            <a:off x="5759989" y="783771"/>
            <a:ext cx="5016533" cy="5267779"/>
          </a:xfrm>
        </p:spPr>
      </p:pic>
      <p:sp>
        <p:nvSpPr>
          <p:cNvPr id="6" name="TextBox 5">
            <a:extLst>
              <a:ext uri="{FF2B5EF4-FFF2-40B4-BE49-F238E27FC236}">
                <a16:creationId xmlns:a16="http://schemas.microsoft.com/office/drawing/2014/main" id="{872F9F28-5631-CD40-8B0F-FC883AB10C35}"/>
              </a:ext>
            </a:extLst>
          </p:cNvPr>
          <p:cNvSpPr txBox="1"/>
          <p:nvPr/>
        </p:nvSpPr>
        <p:spPr>
          <a:xfrm>
            <a:off x="5154196" y="1562918"/>
            <a:ext cx="941804"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7" name="TextBox 6">
            <a:extLst>
              <a:ext uri="{FF2B5EF4-FFF2-40B4-BE49-F238E27FC236}">
                <a16:creationId xmlns:a16="http://schemas.microsoft.com/office/drawing/2014/main" id="{27524E02-8801-7B4D-9D4C-73FDD7163FD3}"/>
              </a:ext>
            </a:extLst>
          </p:cNvPr>
          <p:cNvSpPr txBox="1"/>
          <p:nvPr/>
        </p:nvSpPr>
        <p:spPr>
          <a:xfrm>
            <a:off x="5146429" y="2895599"/>
            <a:ext cx="8675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25</a:t>
            </a:r>
          </a:p>
        </p:txBody>
      </p:sp>
      <p:sp>
        <p:nvSpPr>
          <p:cNvPr id="8" name="TextBox 7">
            <a:extLst>
              <a:ext uri="{FF2B5EF4-FFF2-40B4-BE49-F238E27FC236}">
                <a16:creationId xmlns:a16="http://schemas.microsoft.com/office/drawing/2014/main" id="{387B4D64-2761-9D48-AD8E-E95DDD46912D}"/>
              </a:ext>
            </a:extLst>
          </p:cNvPr>
          <p:cNvSpPr txBox="1"/>
          <p:nvPr/>
        </p:nvSpPr>
        <p:spPr>
          <a:xfrm>
            <a:off x="5177641" y="4220308"/>
            <a:ext cx="8597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51</a:t>
            </a:r>
          </a:p>
        </p:txBody>
      </p:sp>
    </p:spTree>
    <p:extLst>
      <p:ext uri="{BB962C8B-B14F-4D97-AF65-F5344CB8AC3E}">
        <p14:creationId xmlns:p14="http://schemas.microsoft.com/office/powerpoint/2010/main" val="39647352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3960F"/>
      </a:accent1>
      <a:accent2>
        <a:srgbClr val="E04116"/>
      </a:accent2>
      <a:accent3>
        <a:srgbClr val="9D4DE7"/>
      </a:accent3>
      <a:accent4>
        <a:srgbClr val="449EF3"/>
      </a:accent4>
      <a:accent5>
        <a:srgbClr val="39C6BE"/>
      </a:accent5>
      <a:accent6>
        <a:srgbClr val="88C933"/>
      </a:accent6>
      <a:hlink>
        <a:srgbClr val="EBB41F"/>
      </a:hlink>
      <a:folHlink>
        <a:srgbClr val="E1D676"/>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29B3952A-A5A2-4E72-A5C9-A88B41734E04}"/>
    </a:ext>
  </a:extLst>
</a:theme>
</file>

<file path=ppt/theme/theme3.xml><?xml version="1.0" encoding="utf-8"?>
<a:theme xmlns:a="http://schemas.openxmlformats.org/drawingml/2006/main" name="1_Atlas">
  <a:themeElements>
    <a:clrScheme name="Atlas">
      <a:dk1>
        <a:sysClr val="windowText" lastClr="000000"/>
      </a:dk1>
      <a:lt1>
        <a:sysClr val="window" lastClr="FFFFFF"/>
      </a:lt1>
      <a:dk2>
        <a:srgbClr val="454545"/>
      </a:dk2>
      <a:lt2>
        <a:srgbClr val="E0E0E0"/>
      </a:lt2>
      <a:accent1>
        <a:srgbClr val="F3960F"/>
      </a:accent1>
      <a:accent2>
        <a:srgbClr val="E04116"/>
      </a:accent2>
      <a:accent3>
        <a:srgbClr val="9D4DE7"/>
      </a:accent3>
      <a:accent4>
        <a:srgbClr val="449EF3"/>
      </a:accent4>
      <a:accent5>
        <a:srgbClr val="39C6BE"/>
      </a:accent5>
      <a:accent6>
        <a:srgbClr val="88C933"/>
      </a:accent6>
      <a:hlink>
        <a:srgbClr val="EBB41F"/>
      </a:hlink>
      <a:folHlink>
        <a:srgbClr val="E1D676"/>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29B3952A-A5A2-4E72-A5C9-A88B41734E04}"/>
    </a:ext>
  </a:extLst>
</a:theme>
</file>

<file path=ppt/theme/theme4.xml><?xml version="1.0" encoding="utf-8"?>
<a:theme xmlns:a="http://schemas.openxmlformats.org/drawingml/2006/main" name="2_Atlas">
  <a:themeElements>
    <a:clrScheme name="Atlas">
      <a:dk1>
        <a:sysClr val="windowText" lastClr="000000"/>
      </a:dk1>
      <a:lt1>
        <a:sysClr val="window" lastClr="FFFFFF"/>
      </a:lt1>
      <a:dk2>
        <a:srgbClr val="454545"/>
      </a:dk2>
      <a:lt2>
        <a:srgbClr val="E0E0E0"/>
      </a:lt2>
      <a:accent1>
        <a:srgbClr val="F3960F"/>
      </a:accent1>
      <a:accent2>
        <a:srgbClr val="E04116"/>
      </a:accent2>
      <a:accent3>
        <a:srgbClr val="9D4DE7"/>
      </a:accent3>
      <a:accent4>
        <a:srgbClr val="449EF3"/>
      </a:accent4>
      <a:accent5>
        <a:srgbClr val="39C6BE"/>
      </a:accent5>
      <a:accent6>
        <a:srgbClr val="88C933"/>
      </a:accent6>
      <a:hlink>
        <a:srgbClr val="EBB41F"/>
      </a:hlink>
      <a:folHlink>
        <a:srgbClr val="E1D676"/>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29B3952A-A5A2-4E72-A5C9-A88B41734E04}"/>
    </a:ext>
  </a:extLst>
</a:theme>
</file>

<file path=ppt/theme/theme5.xml><?xml version="1.0" encoding="utf-8"?>
<a:theme xmlns:a="http://schemas.openxmlformats.org/drawingml/2006/main" name="Facet">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Custom 8">
      <a:dk1>
        <a:srgbClr val="000000"/>
      </a:dk1>
      <a:lt1>
        <a:srgbClr val="FFFFFF"/>
      </a:lt1>
      <a:dk2>
        <a:srgbClr val="047882"/>
      </a:dk2>
      <a:lt2>
        <a:srgbClr val="DFE3E5"/>
      </a:lt2>
      <a:accent1>
        <a:srgbClr val="1CADE4"/>
      </a:accent1>
      <a:accent2>
        <a:srgbClr val="0A7C87"/>
      </a:accent2>
      <a:accent3>
        <a:srgbClr val="27CED7"/>
      </a:accent3>
      <a:accent4>
        <a:srgbClr val="42BA97"/>
      </a:accent4>
      <a:accent5>
        <a:srgbClr val="3E8853"/>
      </a:accent5>
      <a:accent6>
        <a:srgbClr val="62A39F"/>
      </a:accent6>
      <a:hlink>
        <a:srgbClr val="6EAC1C"/>
      </a:hlink>
      <a:folHlink>
        <a:srgbClr val="B26B02"/>
      </a:folHlink>
    </a:clrScheme>
    <a:fontScheme name="Co-operative College">
      <a:majorFont>
        <a:latin typeface="Gotham Rounded Medium"/>
        <a:ea typeface=""/>
        <a:cs typeface=""/>
      </a:majorFont>
      <a:minorFont>
        <a:latin typeface="Gotham Rounded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 Template with Instructions" id="{E1360A4B-6238-0849-9419-A62D9E4216A7}" vid="{B6897B65-AECE-DB49-AD27-97E389FCD103}"/>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12145</TotalTime>
  <Words>2630</Words>
  <Application>Microsoft Macintosh PowerPoint</Application>
  <PresentationFormat>Widescreen</PresentationFormat>
  <Paragraphs>439</Paragraphs>
  <Slides>51</Slides>
  <Notes>20</Notes>
  <HiddenSlides>0</HiddenSlides>
  <MMClips>0</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51</vt:i4>
      </vt:variant>
    </vt:vector>
  </HeadingPairs>
  <TitlesOfParts>
    <vt:vector size="71" baseType="lpstr">
      <vt:lpstr>Arial</vt:lpstr>
      <vt:lpstr>AvantGarde Bk BT Book</vt:lpstr>
      <vt:lpstr>AvantGarde Md BT Medium</vt:lpstr>
      <vt:lpstr>Calibri</vt:lpstr>
      <vt:lpstr>Calibri Light</vt:lpstr>
      <vt:lpstr>Gotham Rounded Book</vt:lpstr>
      <vt:lpstr>Helvetica Neue</vt:lpstr>
      <vt:lpstr>Rockwell</vt:lpstr>
      <vt:lpstr>Times</vt:lpstr>
      <vt:lpstr>Wingdings</vt:lpstr>
      <vt:lpstr>Wingdings 3</vt:lpstr>
      <vt:lpstr>Office Theme</vt:lpstr>
      <vt:lpstr>Atlas</vt:lpstr>
      <vt:lpstr>1_Atlas</vt:lpstr>
      <vt:lpstr>2_Atlas</vt:lpstr>
      <vt:lpstr>Facet</vt:lpstr>
      <vt:lpstr>1_Office Theme</vt:lpstr>
      <vt:lpstr>3_Office Theme</vt:lpstr>
      <vt:lpstr>2_Office Theme</vt:lpstr>
      <vt:lpstr>4_Office Theme</vt:lpstr>
      <vt:lpstr>PowerPoint Presentation</vt:lpstr>
      <vt:lpstr>PowerPoint Presentation</vt:lpstr>
      <vt:lpstr>Annual General Meeting</vt:lpstr>
      <vt:lpstr> </vt:lpstr>
      <vt:lpstr>Agenda</vt:lpstr>
      <vt:lpstr>Councils who are committed to finding better ways of working with local people</vt:lpstr>
      <vt:lpstr>PowerPoint Presentation</vt:lpstr>
      <vt:lpstr>PowerPoint Presentation</vt:lpstr>
      <vt:lpstr>121 Members 21 Supporters</vt:lpstr>
      <vt:lpstr>PowerPoint Presentation</vt:lpstr>
      <vt:lpstr>PowerPoint Presentation</vt:lpstr>
      <vt:lpstr>PowerPoint Presentation</vt:lpstr>
      <vt:lpstr>Agenda</vt:lpstr>
      <vt:lpstr>Agenda</vt:lpstr>
      <vt:lpstr>Highlights from 2023-4</vt:lpstr>
      <vt:lpstr>PowerPoint Presentation</vt:lpstr>
      <vt:lpstr>What you can do as a council</vt:lpstr>
      <vt:lpstr>community wealth building</vt:lpstr>
      <vt:lpstr>cooperative placemaking</vt:lpstr>
      <vt:lpstr>Active Policy Labs</vt:lpstr>
      <vt:lpstr>Policy Prototypes 2023</vt:lpstr>
      <vt:lpstr>Dynamic Purchasing System</vt:lpstr>
      <vt:lpstr>PowerPoint Presentation</vt:lpstr>
      <vt:lpstr>PowerPoint Presentation</vt:lpstr>
      <vt:lpstr>Agenda</vt:lpstr>
      <vt:lpstr> </vt:lpstr>
      <vt:lpstr>PowerPoint Presentation</vt:lpstr>
      <vt:lpstr>Agenda</vt:lpstr>
      <vt:lpstr> </vt:lpstr>
      <vt:lpstr>PowerPoint Presentation</vt:lpstr>
      <vt:lpstr>PowerPoint Presentation</vt:lpstr>
      <vt:lpstr>PowerPoint Presentation</vt:lpstr>
      <vt:lpstr>PowerPoint Presentation</vt:lpstr>
      <vt:lpstr>Agenda</vt:lpstr>
      <vt:lpstr> </vt:lpstr>
      <vt:lpstr>Agenda</vt:lpstr>
      <vt:lpstr> </vt:lpstr>
      <vt:lpstr>How to get involved in Policy Labs and Policy Prototype Bids in 2025</vt:lpstr>
      <vt:lpstr>CCIN Policy Lab &amp; Prototype funded projects</vt:lpstr>
      <vt:lpstr>Key points of 2025 process</vt:lpstr>
      <vt:lpstr>Timetable for Policy Bids 2024/25</vt:lpstr>
      <vt:lpstr>Agenda</vt:lpstr>
      <vt:lpstr>Policy Lab Launch 2025</vt:lpstr>
      <vt:lpstr>Tackling Barriers to Building a Cooperative Economy</vt:lpstr>
      <vt:lpstr>Introduction</vt:lpstr>
      <vt:lpstr>(more barriers)</vt:lpstr>
      <vt:lpstr>Phase 1: desktop survey of best practice</vt:lpstr>
      <vt:lpstr>Phase 2: survey of Council support</vt:lpstr>
      <vt:lpstr>Phase 3: What can local authorities do?</vt:lpstr>
      <vt:lpstr>Questions and Discussion  </vt:lpstr>
      <vt:lpstr>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Nicola Huckerby</dc:creator>
  <cp:lastModifiedBy>Andrew Huckerby</cp:lastModifiedBy>
  <cp:revision>14</cp:revision>
  <cp:lastPrinted>2022-06-15T13:40:04Z</cp:lastPrinted>
  <dcterms:created xsi:type="dcterms:W3CDTF">2020-07-15T11:37:27Z</dcterms:created>
  <dcterms:modified xsi:type="dcterms:W3CDTF">2025-02-18T15:15:24Z</dcterms:modified>
</cp:coreProperties>
</file>