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328" r:id="rId6"/>
    <p:sldId id="329" r:id="rId7"/>
    <p:sldId id="330" r:id="rId8"/>
    <p:sldId id="415" r:id="rId9"/>
  </p:sldIdLst>
  <p:sldSz cx="12192000" cy="6858000"/>
  <p:notesSz cx="6858000" cy="9144000"/>
  <p:defaultTextStyle>
    <a:defPPr>
      <a:defRPr lang="en-US"/>
    </a:defPPr>
    <a:lvl1pPr marL="0" algn="l" defTabSz="9143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40" algn="l" defTabSz="9143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AA5C4F-8DCE-01CB-7677-606F74D645FF}" name="Jonathan Nunn" initials="JN" userId="S::Jonathan.Nunn@Kirklees.gov.uk::decc1077-01e6-4667-a1e5-e4d2d81b579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9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94437"/>
  </p:normalViewPr>
  <p:slideViewPr>
    <p:cSldViewPr snapToGrid="0">
      <p:cViewPr varScale="1">
        <p:scale>
          <a:sx n="102" d="100"/>
          <a:sy n="102" d="100"/>
        </p:scale>
        <p:origin x="72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459CF-A6EC-7944-BB2E-53A77F206B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75C58-DEF0-3349-AE7E-9DC57E6E5C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7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75C58-DEF0-3349-AE7E-9DC57E6E5CD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405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75C58-DEF0-3349-AE7E-9DC57E6E5CD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136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75C58-DEF0-3349-AE7E-9DC57E6E5CD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446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75C58-DEF0-3349-AE7E-9DC57E6E5CD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753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A71F1-5CD5-C1D6-C812-C6AAA5987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05D01E-596E-9DA7-5C8C-158AC42FDB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CDDA0-5418-5D9F-6DED-235A3ECA6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DF6C4-2ABA-1985-C5E8-BC9488C6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24103-3561-144D-3FE3-82AB04813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015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936C7-A8E6-CA4D-F1B3-CA0BBC2C1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08E400-893B-BD81-BA3D-71B0B13AC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EA2DC-918D-CF9B-8050-B76E4C416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2DFCB-6B46-912D-4F96-7E5EE69D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10750-BAA0-80D7-8D5E-E3008F41A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61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C32EA5-DE9F-B8A2-8501-0CD59326F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4EB6E-562E-B277-B704-066A94909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B6654-C588-E159-EDA1-40E455792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F1F61-98F4-8279-7AE6-1636A4DDD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B3E64-673D-13BC-6A7B-D5D05591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02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2386E-6A8E-0A2A-DECD-3CED87510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04243-644E-B8B9-FB8F-C93833BAF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B67DF-EBD5-B820-C00A-10DD2AD10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82322-65FD-66A0-08C8-8E3816BB1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FC040-41D8-7A0D-140B-EA413C80E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802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EF6C6-80BE-6AAE-D857-F5F637A1B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BCBE0-9EC0-7981-49F0-09BDEAFD2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CA5CA-54C6-B8F6-3BEA-0D8046FBD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7D5C7-9C33-3BCB-9EBC-3460CD776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D807B-8622-FC73-C091-0F9BB5201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11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CAC1E-0CB7-2763-EC51-C8C7DB334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3C159-B04E-E14B-7987-F6D1406DA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637678-3F22-9599-7DB6-91FA7BA38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99D40-B083-7D40-2CD6-7FA853937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33490-DCB7-FF8B-590B-555A9201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A9BEF-E3D8-B770-E221-8B3731847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0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B416D-2F3D-B101-B964-6D7072A00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5149E-2E7F-1FA7-5713-2BFE016BB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109648-4444-09B4-F5B4-D94D3C864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4CB3EC-212C-3222-CEE9-3195F9B635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4CADC6-5C1E-FA06-ABF5-6A60AE6980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13ACC2-B20A-7BC6-3313-AEE9735E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80AA92-FA91-37A8-FFA3-58F49C704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7FB956-F098-6172-0061-2C9B5C20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90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F7715-84F0-CEA1-C3F5-6089F8B04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A9E641-DECB-3E06-79B2-5FBF54F7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F70AB8-C6E3-A87D-8EC1-9442435BD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421D0-AA8C-C8E1-0B99-650E6963F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71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1E60B0-0D13-F105-AEF2-B68EF6227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D64530-86B2-2B84-6468-95B1D3671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CEDA8-9675-3798-AE47-EE33548F5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5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F68A4-7A4E-E720-D27E-7376435B2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9FB99-CFA2-22BB-86BB-60E2E18ED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1C342-355A-4E02-6D19-2A3EBC27F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A8DA6-8EEA-E21C-4353-EB84105FF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DA8B4-3489-1F12-E5E5-FE4BC4740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D6F89-EC4D-96BD-D030-9080816A9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85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D64D1-CA81-786A-7039-E6D966CF0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33AD7F-7074-1285-7B65-930BE9632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16217-5B95-DC84-C5AE-28AFD6B96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1B77B8-B661-2714-4B1B-1546E917E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72806-059D-CF4E-95DD-8661D2C51445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A8FD10-0C86-D317-2F22-4BAC9050C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31B26-4A91-2B94-2421-BEDF5B87F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24C0-6CFB-2249-8FAF-9A2EEAC04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58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47596A-167B-A2C2-6346-DFC32227F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E41CE-064F-E1AC-DB9D-5023C7BE2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EBD-4DFD-8147-F290-95374DC492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Gill Sans MT" panose="020B0502020104020203" pitchFamily="34" charset="77"/>
              </a:defRPr>
            </a:lvl1pPr>
          </a:lstStyle>
          <a:p>
            <a:fld id="{0BE72806-059D-CF4E-95DD-8661D2C51445}" type="datetimeFigureOut">
              <a:rPr lang="en-GB" smtClean="0"/>
              <a:pPr/>
              <a:t>04/09/2024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EB4D8-248E-B4AD-2084-FBCDF62D1E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Gill Sans MT" panose="020B0502020104020203" pitchFamily="34" charset="77"/>
              </a:defRPr>
            </a:lvl1pPr>
          </a:lstStyle>
          <a:p>
            <a:fld id="{1A8F24C0-6CFB-2249-8FAF-9A2EEAC0468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5176C2-D07E-5E16-0310-FD1388C967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Gill Sans MT" panose="020B0502020104020203" pitchFamily="34" charset="77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41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ill Sans MT" panose="020B0502020104020203" pitchFamily="34" charset="77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52B5-4A6E-6CE3-5B22-E108AA30A4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kern="1400" spc="-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CCIN Co-operative Case Studies</a:t>
            </a:r>
            <a:endParaRPr lang="en-GB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739848-DDBB-9652-6A14-4DE9B3F493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4827"/>
            <a:ext cx="9144000" cy="1655762"/>
          </a:xfrm>
        </p:spPr>
        <p:txBody>
          <a:bodyPr/>
          <a:lstStyle/>
          <a:p>
            <a:r>
              <a:rPr lang="en-GB"/>
              <a:t>Blank Template</a:t>
            </a:r>
            <a:endParaRPr lang="en-GB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972E22F-0365-EDE4-0C0F-7827B6327601}"/>
              </a:ext>
            </a:extLst>
          </p:cNvPr>
          <p:cNvGrpSpPr>
            <a:grpSpLocks noChangeAspect="1"/>
          </p:cNvGrpSpPr>
          <p:nvPr/>
        </p:nvGrpSpPr>
        <p:grpSpPr>
          <a:xfrm>
            <a:off x="146304" y="5663261"/>
            <a:ext cx="9613013" cy="1021003"/>
            <a:chOff x="1" y="6090708"/>
            <a:chExt cx="7224260" cy="767292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1C378D1-48ED-A44B-28A0-5C49B210EC4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7081"/>
            <a:stretch/>
          </p:blipFill>
          <p:spPr>
            <a:xfrm>
              <a:off x="1" y="6095970"/>
              <a:ext cx="3078563" cy="76203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" name="Picture 5" descr="A black background with white text&#10;&#10;Description automatically generated">
              <a:extLst>
                <a:ext uri="{FF2B5EF4-FFF2-40B4-BE49-F238E27FC236}">
                  <a16:creationId xmlns:a16="http://schemas.microsoft.com/office/drawing/2014/main" id="{E581F083-55A5-4A35-5625-C3D55861AB1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82799" y="6090708"/>
              <a:ext cx="1441462" cy="76203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" name="Picture 7" descr="A black and white logo&#10;&#10;Description automatically generated">
              <a:extLst>
                <a:ext uri="{FF2B5EF4-FFF2-40B4-BE49-F238E27FC236}">
                  <a16:creationId xmlns:a16="http://schemas.microsoft.com/office/drawing/2014/main" id="{DAC0DA8E-1DB9-FBC2-94D0-03A4A2A07EA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41337" y="6095970"/>
              <a:ext cx="1441462" cy="756768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0" name="Picture 9" descr="A logo for a company&#10;&#10;Description automatically generated">
              <a:extLst>
                <a:ext uri="{FF2B5EF4-FFF2-40B4-BE49-F238E27FC236}">
                  <a16:creationId xmlns:a16="http://schemas.microsoft.com/office/drawing/2014/main" id="{15FADEC6-41D5-9377-BB5B-F8D5665C10A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078564" y="6094422"/>
              <a:ext cx="1139952" cy="758316"/>
            </a:xfrm>
            <a:prstGeom prst="rect">
              <a:avLst/>
            </a:prstGeom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501196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8AFF3-31D7-0EBC-48F8-562BA314F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>
            <a:extLst>
              <a:ext uri="{FF2B5EF4-FFF2-40B4-BE49-F238E27FC236}">
                <a16:creationId xmlns:a16="http://schemas.microsoft.com/office/drawing/2014/main" id="{92BEAD54-4560-6EF1-24C5-317A9574D8F7}"/>
              </a:ext>
            </a:extLst>
          </p:cNvPr>
          <p:cNvGrpSpPr>
            <a:grpSpLocks noChangeAspect="1"/>
          </p:cNvGrpSpPr>
          <p:nvPr/>
        </p:nvGrpSpPr>
        <p:grpSpPr>
          <a:xfrm>
            <a:off x="4553414" y="2507181"/>
            <a:ext cx="2661060" cy="3723497"/>
            <a:chOff x="5484388" y="3063403"/>
            <a:chExt cx="1974376" cy="2762652"/>
          </a:xfrm>
        </p:grpSpPr>
        <p:pic>
          <p:nvPicPr>
            <p:cNvPr id="4" name="Picture 3" descr="A map of the united kingdom&#10;&#10;Description automatically generated">
              <a:extLst>
                <a:ext uri="{FF2B5EF4-FFF2-40B4-BE49-F238E27FC236}">
                  <a16:creationId xmlns:a16="http://schemas.microsoft.com/office/drawing/2014/main" id="{946EE23C-353E-DEE8-929B-91957DFFAF9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975" t="3228" r="6034" b="2073"/>
            <a:stretch/>
          </p:blipFill>
          <p:spPr>
            <a:xfrm>
              <a:off x="5484388" y="3063403"/>
              <a:ext cx="1974376" cy="2762652"/>
            </a:xfrm>
            <a:prstGeom prst="rect">
              <a:avLst/>
            </a:prstGeom>
          </p:spPr>
        </p:pic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61AC769-EE70-D5A2-DA62-DC699087E6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121578" y="4303586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/>
            </a:p>
          </p:txBody>
        </p:sp>
      </p:grp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371C19DD-2EF7-B5C2-3418-85EFB4701134}"/>
              </a:ext>
            </a:extLst>
          </p:cNvPr>
          <p:cNvGraphicFramePr>
            <a:graphicFrameLocks noGrp="1"/>
          </p:cNvGraphicFramePr>
          <p:nvPr/>
        </p:nvGraphicFramePr>
        <p:xfrm>
          <a:off x="226865" y="4056143"/>
          <a:ext cx="3883581" cy="1112139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2571224">
                  <a:extLst>
                    <a:ext uri="{9D8B030D-6E8A-4147-A177-3AD203B41FA5}">
                      <a16:colId xmlns:a16="http://schemas.microsoft.com/office/drawing/2014/main" val="509270666"/>
                    </a:ext>
                  </a:extLst>
                </a:gridCol>
                <a:gridCol w="1312357">
                  <a:extLst>
                    <a:ext uri="{9D8B030D-6E8A-4147-A177-3AD203B41FA5}">
                      <a16:colId xmlns:a16="http://schemas.microsoft.com/office/drawing/2014/main" val="134846423"/>
                    </a:ext>
                  </a:extLst>
                </a:gridCol>
              </a:tblGrid>
              <a:tr h="1242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Number of Members</a:t>
                      </a:r>
                      <a:endParaRPr lang="en-GB" sz="1100" b="1" kern="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 </a:t>
                      </a:r>
                      <a:endParaRPr lang="en-GB" sz="1100" b="1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 b="0" kern="100">
                          <a:solidFill>
                            <a:sysClr val="windowText" lastClr="000000"/>
                          </a:solidFill>
                          <a:effectLst/>
                          <a:latin typeface="Gill Sans MT" panose="020B0502020104020203" pitchFamily="34" charset="77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526153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Number of Employees</a:t>
                      </a:r>
                      <a:endParaRPr lang="en-GB" sz="1100" b="1" kern="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 </a:t>
                      </a:r>
                      <a:endParaRPr lang="en-GB" sz="1100" b="1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0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625563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Number of Volunteers</a:t>
                      </a:r>
                      <a:endParaRPr lang="en-GB" sz="1100" b="1" kern="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 </a:t>
                      </a:r>
                      <a:endParaRPr lang="en-GB" sz="1100" b="1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0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2572104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4578052B-EBB4-AEBD-189F-CAE4CB4122D1}"/>
              </a:ext>
            </a:extLst>
          </p:cNvPr>
          <p:cNvGraphicFramePr>
            <a:graphicFrameLocks noGrp="1"/>
          </p:cNvGraphicFramePr>
          <p:nvPr/>
        </p:nvGraphicFramePr>
        <p:xfrm>
          <a:off x="226864" y="1507364"/>
          <a:ext cx="3883582" cy="748556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732367">
                  <a:extLst>
                    <a:ext uri="{9D8B030D-6E8A-4147-A177-3AD203B41FA5}">
                      <a16:colId xmlns:a16="http://schemas.microsoft.com/office/drawing/2014/main" val="3886642408"/>
                    </a:ext>
                  </a:extLst>
                </a:gridCol>
                <a:gridCol w="2151215">
                  <a:extLst>
                    <a:ext uri="{9D8B030D-6E8A-4147-A177-3AD203B41FA5}">
                      <a16:colId xmlns:a16="http://schemas.microsoft.com/office/drawing/2014/main" val="2864097317"/>
                    </a:ext>
                  </a:extLst>
                </a:gridCol>
              </a:tblGrid>
              <a:tr h="539149">
                <a:tc>
                  <a:txBody>
                    <a:bodyPr/>
                    <a:lstStyle/>
                    <a:p>
                      <a:pPr marL="0" marR="0" lvl="0" indent="0" algn="just" defTabSz="914418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0">
                          <a:effectLst/>
                        </a:rPr>
                        <a:t>Registered Name</a:t>
                      </a:r>
                      <a:endParaRPr lang="en-GB" sz="1100" b="1" kern="10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kern="10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9127238"/>
                  </a:ext>
                </a:extLst>
              </a:tr>
              <a:tr h="2094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Date of Incorporation</a:t>
                      </a:r>
                      <a:r>
                        <a:rPr lang="en-GB" sz="1100" b="0" kern="0">
                          <a:effectLst/>
                        </a:rPr>
                        <a:t>  </a:t>
                      </a:r>
                      <a:endParaRPr lang="en-GB" sz="1100" b="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GB" sz="1100" b="0" kern="10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1915865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655C0181-8936-F6FA-F673-D9CBDF767B6E}"/>
              </a:ext>
            </a:extLst>
          </p:cNvPr>
          <p:cNvGraphicFramePr>
            <a:graphicFrameLocks noGrp="1"/>
          </p:cNvGraphicFramePr>
          <p:nvPr/>
        </p:nvGraphicFramePr>
        <p:xfrm>
          <a:off x="226864" y="2603300"/>
          <a:ext cx="3883582" cy="1009083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727112">
                  <a:extLst>
                    <a:ext uri="{9D8B030D-6E8A-4147-A177-3AD203B41FA5}">
                      <a16:colId xmlns:a16="http://schemas.microsoft.com/office/drawing/2014/main" val="3423665598"/>
                    </a:ext>
                  </a:extLst>
                </a:gridCol>
                <a:gridCol w="2156470">
                  <a:extLst>
                    <a:ext uri="{9D8B030D-6E8A-4147-A177-3AD203B41FA5}">
                      <a16:colId xmlns:a16="http://schemas.microsoft.com/office/drawing/2014/main" val="1505332949"/>
                    </a:ext>
                  </a:extLst>
                </a:gridCol>
              </a:tblGrid>
              <a:tr h="319185">
                <a:tc>
                  <a:txBody>
                    <a:bodyPr/>
                    <a:lstStyle/>
                    <a:p>
                      <a:pPr marL="0" marR="0" lvl="0" indent="0" algn="just" defTabSz="914418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0">
                          <a:effectLst/>
                        </a:rPr>
                        <a:t>Legal Form / Structure</a:t>
                      </a:r>
                      <a:endParaRPr lang="en-GB" sz="1100" b="1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18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2150422"/>
                  </a:ext>
                </a:extLst>
              </a:tr>
              <a:tr h="3191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Ownership class</a:t>
                      </a:r>
                      <a:endParaRPr lang="en-GB" sz="1100" b="1" kern="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GB" sz="1100" b="0" kern="0">
                          <a:effectLst/>
                        </a:rPr>
                        <a:t> </a:t>
                      </a:r>
                      <a:endParaRPr lang="en-GB" sz="1100" b="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GB" sz="1100" b="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7210206"/>
                  </a:ext>
                </a:extLst>
              </a:tr>
              <a:tr h="319185">
                <a:tc>
                  <a:txBody>
                    <a:bodyPr/>
                    <a:lstStyle/>
                    <a:p>
                      <a:pPr marL="0" marR="0" lvl="0" indent="0" algn="just" defTabSz="914418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0">
                          <a:effectLst/>
                        </a:rPr>
                        <a:t>Type</a:t>
                      </a:r>
                      <a:endParaRPr lang="en-GB" sz="1100" b="1" kern="10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GB" sz="1100" b="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382899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BED20AE2-A533-BED5-B06F-2C775A2445D6}"/>
              </a:ext>
            </a:extLst>
          </p:cNvPr>
          <p:cNvGraphicFramePr>
            <a:graphicFrameLocks noGrp="1"/>
          </p:cNvGraphicFramePr>
          <p:nvPr/>
        </p:nvGraphicFramePr>
        <p:xfrm>
          <a:off x="226866" y="5432280"/>
          <a:ext cx="3883580" cy="37120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2558492">
                  <a:extLst>
                    <a:ext uri="{9D8B030D-6E8A-4147-A177-3AD203B41FA5}">
                      <a16:colId xmlns:a16="http://schemas.microsoft.com/office/drawing/2014/main" val="882425391"/>
                    </a:ext>
                  </a:extLst>
                </a:gridCol>
                <a:gridCol w="1325088">
                  <a:extLst>
                    <a:ext uri="{9D8B030D-6E8A-4147-A177-3AD203B41FA5}">
                      <a16:colId xmlns:a16="http://schemas.microsoft.com/office/drawing/2014/main" val="521636724"/>
                    </a:ext>
                  </a:extLst>
                </a:gridCol>
              </a:tblGrid>
              <a:tr h="3712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Turnover (2022/23)</a:t>
                      </a:r>
                      <a:endParaRPr lang="en-GB" sz="1100" b="1" kern="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GB" sz="1100" b="0" kern="0">
                          <a:effectLst/>
                        </a:rPr>
                        <a:t> </a:t>
                      </a:r>
                      <a:endParaRPr lang="en-GB" sz="1100" b="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 b="0" kern="100">
                          <a:effectLst/>
                        </a:rPr>
                        <a:t>£</a:t>
                      </a:r>
                      <a:endParaRPr lang="en-GB" sz="1100" b="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3145989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87D4A0B8-C881-9619-A020-7BD21EE474F9}"/>
              </a:ext>
            </a:extLst>
          </p:cNvPr>
          <p:cNvGraphicFramePr>
            <a:graphicFrameLocks noGrp="1"/>
          </p:cNvGraphicFramePr>
          <p:nvPr/>
        </p:nvGraphicFramePr>
        <p:xfrm>
          <a:off x="4341355" y="1512797"/>
          <a:ext cx="3085179" cy="74312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85179">
                  <a:extLst>
                    <a:ext uri="{9D8B030D-6E8A-4147-A177-3AD203B41FA5}">
                      <a16:colId xmlns:a16="http://schemas.microsoft.com/office/drawing/2014/main" val="977922186"/>
                    </a:ext>
                  </a:extLst>
                </a:gridCol>
              </a:tblGrid>
              <a:tr h="348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GB" sz="1100" b="1" kern="0">
                          <a:effectLst/>
                        </a:rPr>
                        <a:t>Location</a:t>
                      </a:r>
                      <a:endParaRPr lang="en-GB" sz="1100" b="1" kern="10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6267125"/>
                  </a:ext>
                </a:extLst>
              </a:tr>
              <a:tr h="394399">
                <a:tc>
                  <a:txBody>
                    <a:bodyPr/>
                    <a:lstStyle/>
                    <a:p>
                      <a:pPr marL="0" marR="0" lvl="0" indent="0" algn="just" defTabSz="914418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2311016"/>
                  </a:ext>
                </a:extLst>
              </a:tr>
            </a:tbl>
          </a:graphicData>
        </a:graphic>
      </p:graphicFrame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FA402F74-1CD9-4717-A93E-45B3A96BADCB}"/>
              </a:ext>
            </a:extLst>
          </p:cNvPr>
          <p:cNvSpPr/>
          <p:nvPr/>
        </p:nvSpPr>
        <p:spPr>
          <a:xfrm>
            <a:off x="7944262" y="1523100"/>
            <a:ext cx="4020872" cy="3425025"/>
          </a:xfrm>
          <a:prstGeom prst="roundRect">
            <a:avLst/>
          </a:prstGeom>
          <a:solidFill>
            <a:schemeClr val="accent1">
              <a:alpha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lvl="0" indent="-171450" algn="just">
              <a:buFont typeface="Wingdings" pitchFamily="2" charset="2"/>
              <a:buChar char="Ø"/>
            </a:pPr>
            <a:r>
              <a:rPr lang="en-GB" sz="1100" kern="100">
                <a:solidFill>
                  <a:schemeClr val="tx1"/>
                </a:solidFill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rPr>
              <a:t>X</a:t>
            </a:r>
            <a:endParaRPr lang="en-GB" sz="1100" kern="100">
              <a:solidFill>
                <a:schemeClr val="tx1"/>
              </a:solidFill>
              <a:effectLst/>
              <a:latin typeface="Gill Sans MT" panose="020B0502020104020203" pitchFamily="34" charset="77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CE49D4-C1D7-A9F5-8BCC-6607378EA4EE}"/>
              </a:ext>
            </a:extLst>
          </p:cNvPr>
          <p:cNvSpPr txBox="1"/>
          <p:nvPr/>
        </p:nvSpPr>
        <p:spPr>
          <a:xfrm>
            <a:off x="674931" y="1241212"/>
            <a:ext cx="26385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/>
              <a:t>OVERVIEW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46A649-E0EF-E47C-D043-A2B83D902885}"/>
              </a:ext>
            </a:extLst>
          </p:cNvPr>
          <p:cNvSpPr txBox="1"/>
          <p:nvPr/>
        </p:nvSpPr>
        <p:spPr>
          <a:xfrm>
            <a:off x="8473734" y="1249520"/>
            <a:ext cx="26385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/>
              <a:t>DESCRIPTION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CB3D98-4133-E3F2-B556-B8E675608ACC}"/>
              </a:ext>
            </a:extLst>
          </p:cNvPr>
          <p:cNvSpPr txBox="1"/>
          <p:nvPr/>
        </p:nvSpPr>
        <p:spPr>
          <a:xfrm>
            <a:off x="226865" y="426141"/>
            <a:ext cx="11738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/>
              <a:t>INSERT CO-OP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AEEE0F-E768-35EB-5B5F-3B12D27C3AA1}"/>
              </a:ext>
            </a:extLst>
          </p:cNvPr>
          <p:cNvSpPr/>
          <p:nvPr/>
        </p:nvSpPr>
        <p:spPr>
          <a:xfrm>
            <a:off x="8878527" y="5788285"/>
            <a:ext cx="3166946" cy="83149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INSERT LOGO HERE</a:t>
            </a:r>
          </a:p>
        </p:txBody>
      </p:sp>
    </p:spTree>
    <p:extLst>
      <p:ext uri="{BB962C8B-B14F-4D97-AF65-F5344CB8AC3E}">
        <p14:creationId xmlns:p14="http://schemas.microsoft.com/office/powerpoint/2010/main" val="24818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1860BC7-6C89-95C7-75EA-062F6A52942F}"/>
              </a:ext>
            </a:extLst>
          </p:cNvPr>
          <p:cNvGrpSpPr/>
          <p:nvPr/>
        </p:nvGrpSpPr>
        <p:grpSpPr>
          <a:xfrm>
            <a:off x="217215" y="1920847"/>
            <a:ext cx="4165820" cy="4660706"/>
            <a:chOff x="356316" y="1957883"/>
            <a:chExt cx="4165820" cy="451061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190F9443-0F18-050F-B800-E6E9C6728048}"/>
                </a:ext>
              </a:extLst>
            </p:cNvPr>
            <p:cNvSpPr/>
            <p:nvPr/>
          </p:nvSpPr>
          <p:spPr>
            <a:xfrm>
              <a:off x="356316" y="2201363"/>
              <a:ext cx="4165820" cy="4267136"/>
            </a:xfrm>
            <a:prstGeom prst="roundRect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just"/>
              <a:r>
                <a:rPr lang="en-GB" sz="1100" b="1" kern="100">
                  <a:solidFill>
                    <a:schemeClr val="tx1"/>
                  </a:solidFill>
                  <a:effectLst/>
                  <a:latin typeface="Gill Sans MT" panose="020B0502020104020203" pitchFamily="34" charset="77"/>
                  <a:ea typeface="Aptos" panose="020B0004020202020204" pitchFamily="34" charset="0"/>
                  <a:cs typeface="Arial" panose="020B0604020202020204" pitchFamily="34" charset="0"/>
                </a:rPr>
                <a:t>X: </a:t>
              </a:r>
              <a:r>
                <a:rPr lang="en-GB" sz="1100" kern="100">
                  <a:solidFill>
                    <a:schemeClr val="tx1"/>
                  </a:solidFill>
                  <a:effectLst/>
                  <a:latin typeface="Gill Sans MT" panose="020B0502020104020203" pitchFamily="34" charset="77"/>
                  <a:ea typeface="Aptos" panose="020B0004020202020204" pitchFamily="34" charset="0"/>
                  <a:cs typeface="Arial" panose="020B0604020202020204" pitchFamily="34" charset="0"/>
                </a:rPr>
                <a:t>X</a:t>
              </a:r>
            </a:p>
            <a:p>
              <a:pPr lvl="0" algn="just"/>
              <a:endParaRPr lang="en-GB" sz="1100" kern="100">
                <a:solidFill>
                  <a:schemeClr val="tx1"/>
                </a:solidFill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  <a:p>
              <a:pPr lvl="0" algn="just"/>
              <a:r>
                <a:rPr lang="en-GB" sz="1100" b="1" kern="100">
                  <a:solidFill>
                    <a:schemeClr val="tx1"/>
                  </a:solidFill>
                  <a:effectLst/>
                  <a:latin typeface="Gill Sans MT" panose="020B0502020104020203" pitchFamily="34" charset="77"/>
                  <a:ea typeface="Aptos" panose="020B0004020202020204" pitchFamily="34" charset="0"/>
                  <a:cs typeface="Arial" panose="020B0604020202020204" pitchFamily="34" charset="0"/>
                </a:rPr>
                <a:t>X: </a:t>
              </a:r>
              <a:r>
                <a:rPr lang="en-GB" sz="1100" kern="100">
                  <a:solidFill>
                    <a:schemeClr val="tx1"/>
                  </a:solidFill>
                  <a:effectLst/>
                  <a:latin typeface="Gill Sans MT" panose="020B0502020104020203" pitchFamily="34" charset="77"/>
                  <a:ea typeface="Aptos" panose="020B00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FBD5992-15D6-9E1C-766E-350188A93843}"/>
                </a:ext>
              </a:extLst>
            </p:cNvPr>
            <p:cNvSpPr txBox="1"/>
            <p:nvPr/>
          </p:nvSpPr>
          <p:spPr>
            <a:xfrm>
              <a:off x="371962" y="1957883"/>
              <a:ext cx="4150174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1100" b="1" kern="100">
                  <a:effectLst/>
                  <a:latin typeface="Gill Sans MT" panose="020B0502020104020203" pitchFamily="34" charset="77"/>
                  <a:ea typeface="Aptos" panose="020B0004020202020204" pitchFamily="34" charset="0"/>
                  <a:cs typeface="Arial" panose="020B0604020202020204" pitchFamily="34" charset="0"/>
                </a:rPr>
                <a:t>BACKGROUND</a:t>
              </a:r>
              <a:endParaRPr lang="en-GB" sz="110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722E58B-C543-A98E-F3D7-151CAF853EB6}"/>
              </a:ext>
            </a:extLst>
          </p:cNvPr>
          <p:cNvGrpSpPr/>
          <p:nvPr/>
        </p:nvGrpSpPr>
        <p:grpSpPr>
          <a:xfrm>
            <a:off x="232861" y="224188"/>
            <a:ext cx="11689255" cy="2235872"/>
            <a:chOff x="232861" y="224188"/>
            <a:chExt cx="11689255" cy="2235872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E2578A1-09FC-6D95-1A80-31DA6FD99F6C}"/>
                </a:ext>
              </a:extLst>
            </p:cNvPr>
            <p:cNvGrpSpPr/>
            <p:nvPr/>
          </p:nvGrpSpPr>
          <p:grpSpPr>
            <a:xfrm>
              <a:off x="232861" y="224188"/>
              <a:ext cx="11684253" cy="2235872"/>
              <a:chOff x="259268" y="2420516"/>
              <a:chExt cx="11684253" cy="2235872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5687DB0F-F3B9-5CB0-A4CA-CEB5EC84447C}"/>
                  </a:ext>
                </a:extLst>
              </p:cNvPr>
              <p:cNvGrpSpPr/>
              <p:nvPr/>
            </p:nvGrpSpPr>
            <p:grpSpPr>
              <a:xfrm>
                <a:off x="2588377" y="2683935"/>
                <a:ext cx="4676820" cy="1103611"/>
                <a:chOff x="2967639" y="2396068"/>
                <a:chExt cx="4676820" cy="1103611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6B1790A5-9EA7-8963-598B-064D5A2A6945}"/>
                    </a:ext>
                  </a:extLst>
                </p:cNvPr>
                <p:cNvGrpSpPr/>
                <p:nvPr/>
              </p:nvGrpSpPr>
              <p:grpSpPr>
                <a:xfrm>
                  <a:off x="2967639" y="2396068"/>
                  <a:ext cx="2340000" cy="1094400"/>
                  <a:chOff x="3723620" y="2750863"/>
                  <a:chExt cx="2340000" cy="1094400"/>
                </a:xfrm>
              </p:grpSpPr>
              <p:sp>
                <p:nvSpPr>
                  <p:cNvPr id="63" name="Freeform 62">
                    <a:extLst>
                      <a:ext uri="{FF2B5EF4-FFF2-40B4-BE49-F238E27FC236}">
                        <a16:creationId xmlns:a16="http://schemas.microsoft.com/office/drawing/2014/main" id="{264AD300-B86F-3E42-E354-99DA5F0F111F}"/>
                      </a:ext>
                    </a:extLst>
                  </p:cNvPr>
                  <p:cNvSpPr/>
                  <p:nvPr/>
                </p:nvSpPr>
                <p:spPr>
                  <a:xfrm>
                    <a:off x="3723620" y="2750863"/>
                    <a:ext cx="2340000" cy="158400"/>
                  </a:xfrm>
                  <a:custGeom>
                    <a:avLst/>
                    <a:gdLst>
                      <a:gd name="connsiteX0" fmla="*/ 0 w 2340001"/>
                      <a:gd name="connsiteY0" fmla="*/ 0 h 167148"/>
                      <a:gd name="connsiteX1" fmla="*/ 2180807 w 2340001"/>
                      <a:gd name="connsiteY1" fmla="*/ 0 h 167148"/>
                      <a:gd name="connsiteX2" fmla="*/ 2180807 w 2340001"/>
                      <a:gd name="connsiteY2" fmla="*/ 383 h 167148"/>
                      <a:gd name="connsiteX3" fmla="*/ 2340001 w 2340001"/>
                      <a:gd name="connsiteY3" fmla="*/ 83575 h 167148"/>
                      <a:gd name="connsiteX4" fmla="*/ 2180807 w 2340001"/>
                      <a:gd name="connsiteY4" fmla="*/ 166765 h 167148"/>
                      <a:gd name="connsiteX5" fmla="*/ 2180807 w 2340001"/>
                      <a:gd name="connsiteY5" fmla="*/ 167147 h 167148"/>
                      <a:gd name="connsiteX6" fmla="*/ 2180076 w 2340001"/>
                      <a:gd name="connsiteY6" fmla="*/ 167147 h 167148"/>
                      <a:gd name="connsiteX7" fmla="*/ 2180075 w 2340001"/>
                      <a:gd name="connsiteY7" fmla="*/ 167148 h 167148"/>
                      <a:gd name="connsiteX8" fmla="*/ 2180075 w 2340001"/>
                      <a:gd name="connsiteY8" fmla="*/ 167147 h 167148"/>
                      <a:gd name="connsiteX9" fmla="*/ 0 w 2340001"/>
                      <a:gd name="connsiteY9" fmla="*/ 167147 h 1671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40001" h="167148">
                        <a:moveTo>
                          <a:pt x="0" y="0"/>
                        </a:moveTo>
                        <a:lnTo>
                          <a:pt x="2180807" y="0"/>
                        </a:lnTo>
                        <a:lnTo>
                          <a:pt x="2180807" y="383"/>
                        </a:lnTo>
                        <a:lnTo>
                          <a:pt x="2340001" y="83575"/>
                        </a:lnTo>
                        <a:lnTo>
                          <a:pt x="2180807" y="166765"/>
                        </a:lnTo>
                        <a:lnTo>
                          <a:pt x="2180807" y="167147"/>
                        </a:lnTo>
                        <a:lnTo>
                          <a:pt x="2180076" y="167147"/>
                        </a:lnTo>
                        <a:lnTo>
                          <a:pt x="2180075" y="167148"/>
                        </a:lnTo>
                        <a:lnTo>
                          <a:pt x="2180075" y="167147"/>
                        </a:lnTo>
                        <a:lnTo>
                          <a:pt x="0" y="167147"/>
                        </a:lnTo>
                        <a:close/>
                      </a:path>
                    </a:pathLst>
                  </a:cu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4" name="Rectangle 63">
                    <a:extLst>
                      <a:ext uri="{FF2B5EF4-FFF2-40B4-BE49-F238E27FC236}">
                        <a16:creationId xmlns:a16="http://schemas.microsoft.com/office/drawing/2014/main" id="{AFA707F3-30EB-02E5-4BF5-F0DCFCE2B46B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3334820" y="3298063"/>
                    <a:ext cx="936000" cy="158400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11482606-48B7-C2FC-D2B3-B899E25E60C8}"/>
                    </a:ext>
                  </a:extLst>
                </p:cNvPr>
                <p:cNvGrpSpPr/>
                <p:nvPr/>
              </p:nvGrpSpPr>
              <p:grpSpPr>
                <a:xfrm>
                  <a:off x="5304459" y="2405279"/>
                  <a:ext cx="2340000" cy="1094400"/>
                  <a:chOff x="3720440" y="2760074"/>
                  <a:chExt cx="2340000" cy="1094400"/>
                </a:xfrm>
              </p:grpSpPr>
              <p:sp>
                <p:nvSpPr>
                  <p:cNvPr id="53" name="Freeform 52">
                    <a:extLst>
                      <a:ext uri="{FF2B5EF4-FFF2-40B4-BE49-F238E27FC236}">
                        <a16:creationId xmlns:a16="http://schemas.microsoft.com/office/drawing/2014/main" id="{4EBE1249-65C3-65EE-E1B1-D28FB6838762}"/>
                      </a:ext>
                    </a:extLst>
                  </p:cNvPr>
                  <p:cNvSpPr/>
                  <p:nvPr/>
                </p:nvSpPr>
                <p:spPr>
                  <a:xfrm>
                    <a:off x="3720440" y="2760074"/>
                    <a:ext cx="2340000" cy="158400"/>
                  </a:xfrm>
                  <a:custGeom>
                    <a:avLst/>
                    <a:gdLst>
                      <a:gd name="connsiteX0" fmla="*/ 0 w 2340001"/>
                      <a:gd name="connsiteY0" fmla="*/ 0 h 167148"/>
                      <a:gd name="connsiteX1" fmla="*/ 2180807 w 2340001"/>
                      <a:gd name="connsiteY1" fmla="*/ 0 h 167148"/>
                      <a:gd name="connsiteX2" fmla="*/ 2180807 w 2340001"/>
                      <a:gd name="connsiteY2" fmla="*/ 383 h 167148"/>
                      <a:gd name="connsiteX3" fmla="*/ 2340001 w 2340001"/>
                      <a:gd name="connsiteY3" fmla="*/ 83575 h 167148"/>
                      <a:gd name="connsiteX4" fmla="*/ 2180807 w 2340001"/>
                      <a:gd name="connsiteY4" fmla="*/ 166765 h 167148"/>
                      <a:gd name="connsiteX5" fmla="*/ 2180807 w 2340001"/>
                      <a:gd name="connsiteY5" fmla="*/ 167147 h 167148"/>
                      <a:gd name="connsiteX6" fmla="*/ 2180076 w 2340001"/>
                      <a:gd name="connsiteY6" fmla="*/ 167147 h 167148"/>
                      <a:gd name="connsiteX7" fmla="*/ 2180075 w 2340001"/>
                      <a:gd name="connsiteY7" fmla="*/ 167148 h 167148"/>
                      <a:gd name="connsiteX8" fmla="*/ 2180075 w 2340001"/>
                      <a:gd name="connsiteY8" fmla="*/ 167147 h 167148"/>
                      <a:gd name="connsiteX9" fmla="*/ 0 w 2340001"/>
                      <a:gd name="connsiteY9" fmla="*/ 167147 h 1671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40001" h="167148">
                        <a:moveTo>
                          <a:pt x="0" y="0"/>
                        </a:moveTo>
                        <a:lnTo>
                          <a:pt x="2180807" y="0"/>
                        </a:lnTo>
                        <a:lnTo>
                          <a:pt x="2180807" y="383"/>
                        </a:lnTo>
                        <a:lnTo>
                          <a:pt x="2340001" y="83575"/>
                        </a:lnTo>
                        <a:lnTo>
                          <a:pt x="2180807" y="166765"/>
                        </a:lnTo>
                        <a:lnTo>
                          <a:pt x="2180807" y="167147"/>
                        </a:lnTo>
                        <a:lnTo>
                          <a:pt x="2180076" y="167147"/>
                        </a:lnTo>
                        <a:lnTo>
                          <a:pt x="2180075" y="167148"/>
                        </a:lnTo>
                        <a:lnTo>
                          <a:pt x="2180075" y="167147"/>
                        </a:lnTo>
                        <a:lnTo>
                          <a:pt x="0" y="167147"/>
                        </a:lnTo>
                        <a:close/>
                      </a:path>
                    </a:pathLst>
                  </a:cu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08228537-98C0-CCF1-B2A8-F6E31580914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3331640" y="3307274"/>
                    <a:ext cx="936000" cy="158400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D78DD193-0C6E-F9AB-24DD-77FBE66B54C4}"/>
                  </a:ext>
                </a:extLst>
              </p:cNvPr>
              <p:cNvGrpSpPr/>
              <p:nvPr/>
            </p:nvGrpSpPr>
            <p:grpSpPr>
              <a:xfrm>
                <a:off x="259268" y="2420516"/>
                <a:ext cx="11684253" cy="2235872"/>
                <a:chOff x="149832" y="228080"/>
                <a:chExt cx="11684253" cy="2235872"/>
              </a:xfrm>
            </p:grpSpPr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EF8CAD1C-F7CB-1DA0-E359-531CE79DC5CF}"/>
                    </a:ext>
                  </a:extLst>
                </p:cNvPr>
                <p:cNvSpPr txBox="1"/>
                <p:nvPr/>
              </p:nvSpPr>
              <p:spPr>
                <a:xfrm>
                  <a:off x="149832" y="228080"/>
                  <a:ext cx="11684253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100" b="1"/>
                    <a:t>KEY MILESTONES</a:t>
                  </a:r>
                </a:p>
              </p:txBody>
            </p: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573FFE2A-4E77-2EA2-3E39-3CEE8CE72914}"/>
                    </a:ext>
                  </a:extLst>
                </p:cNvPr>
                <p:cNvGrpSpPr/>
                <p:nvPr/>
              </p:nvGrpSpPr>
              <p:grpSpPr>
                <a:xfrm>
                  <a:off x="328551" y="658997"/>
                  <a:ext cx="11505534" cy="1804955"/>
                  <a:chOff x="1447581" y="5060383"/>
                  <a:chExt cx="9126747" cy="1930051"/>
                </a:xfrm>
              </p:grpSpPr>
              <p:sp>
                <p:nvSpPr>
                  <p:cNvPr id="34" name="Freeform 33">
                    <a:extLst>
                      <a:ext uri="{FF2B5EF4-FFF2-40B4-BE49-F238E27FC236}">
                        <a16:creationId xmlns:a16="http://schemas.microsoft.com/office/drawing/2014/main" id="{A99A4CA9-B340-D497-BB29-1518F9D8C50B}"/>
                      </a:ext>
                    </a:extLst>
                  </p:cNvPr>
                  <p:cNvSpPr/>
                  <p:nvPr/>
                </p:nvSpPr>
                <p:spPr>
                  <a:xfrm>
                    <a:off x="1447581" y="5060383"/>
                    <a:ext cx="1699498" cy="1693176"/>
                  </a:xfrm>
                  <a:custGeom>
                    <a:avLst/>
                    <a:gdLst>
                      <a:gd name="connsiteX0" fmla="*/ 0 w 1699498"/>
                      <a:gd name="connsiteY0" fmla="*/ 0 h 1489710"/>
                      <a:gd name="connsiteX1" fmla="*/ 1699498 w 1699498"/>
                      <a:gd name="connsiteY1" fmla="*/ 0 h 1489710"/>
                      <a:gd name="connsiteX2" fmla="*/ 1699498 w 1699498"/>
                      <a:gd name="connsiteY2" fmla="*/ 1489710 h 1489710"/>
                      <a:gd name="connsiteX3" fmla="*/ 0 w 1699498"/>
                      <a:gd name="connsiteY3" fmla="*/ 1489710 h 1489710"/>
                      <a:gd name="connsiteX4" fmla="*/ 0 w 1699498"/>
                      <a:gd name="connsiteY4" fmla="*/ 0 h 14897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699498" h="1489710">
                        <a:moveTo>
                          <a:pt x="0" y="0"/>
                        </a:moveTo>
                        <a:lnTo>
                          <a:pt x="1699498" y="0"/>
                        </a:lnTo>
                        <a:lnTo>
                          <a:pt x="1699498" y="1489710"/>
                        </a:lnTo>
                        <a:lnTo>
                          <a:pt x="0" y="148971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ln>
                    <a:noFill/>
                  </a:ln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49530" tIns="49530" rIns="49530" bIns="49530" numCol="1" spcCol="1270" anchor="t" anchorCtr="0">
                    <a:noAutofit/>
                  </a:bodyPr>
                  <a:lstStyle/>
                  <a:p>
                    <a:pPr marL="0" lvl="0" indent="0" algn="l" defTabSz="577850"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en-GB" sz="1100" b="1" kern="1200"/>
                      <a:t>X</a:t>
                    </a:r>
                  </a:p>
                  <a:p>
                    <a:pPr marL="171450" lvl="1" indent="-171450" algn="l" defTabSz="444500">
                      <a:spcBef>
                        <a:spcPct val="0"/>
                      </a:spcBef>
                      <a:spcAft>
                        <a:spcPct val="15000"/>
                      </a:spcAft>
                      <a:buFont typeface="Wingdings" pitchFamily="2" charset="2"/>
                      <a:buChar char="Ø"/>
                    </a:pPr>
                    <a:r>
                      <a:rPr lang="en-GB" sz="1100" kern="1200"/>
                      <a:t>X</a:t>
                    </a:r>
                  </a:p>
                </p:txBody>
              </p:sp>
              <p:sp>
                <p:nvSpPr>
                  <p:cNvPr id="35" name="Freeform 34">
                    <a:extLst>
                      <a:ext uri="{FF2B5EF4-FFF2-40B4-BE49-F238E27FC236}">
                        <a16:creationId xmlns:a16="http://schemas.microsoft.com/office/drawing/2014/main" id="{31773C11-AC9D-AFB8-D51B-6041A45E4B32}"/>
                      </a:ext>
                    </a:extLst>
                  </p:cNvPr>
                  <p:cNvSpPr/>
                  <p:nvPr/>
                </p:nvSpPr>
                <p:spPr>
                  <a:xfrm>
                    <a:off x="3307555" y="5060383"/>
                    <a:ext cx="1699498" cy="1698189"/>
                  </a:xfrm>
                  <a:custGeom>
                    <a:avLst/>
                    <a:gdLst>
                      <a:gd name="connsiteX0" fmla="*/ 0 w 1699498"/>
                      <a:gd name="connsiteY0" fmla="*/ 0 h 1489710"/>
                      <a:gd name="connsiteX1" fmla="*/ 1699498 w 1699498"/>
                      <a:gd name="connsiteY1" fmla="*/ 0 h 1489710"/>
                      <a:gd name="connsiteX2" fmla="*/ 1699498 w 1699498"/>
                      <a:gd name="connsiteY2" fmla="*/ 1489710 h 1489710"/>
                      <a:gd name="connsiteX3" fmla="*/ 0 w 1699498"/>
                      <a:gd name="connsiteY3" fmla="*/ 1489710 h 1489710"/>
                      <a:gd name="connsiteX4" fmla="*/ 0 w 1699498"/>
                      <a:gd name="connsiteY4" fmla="*/ 0 h 14897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699498" h="1489710">
                        <a:moveTo>
                          <a:pt x="0" y="0"/>
                        </a:moveTo>
                        <a:lnTo>
                          <a:pt x="1699498" y="0"/>
                        </a:lnTo>
                        <a:lnTo>
                          <a:pt x="1699498" y="1489710"/>
                        </a:lnTo>
                        <a:lnTo>
                          <a:pt x="0" y="148971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ln>
                    <a:noFill/>
                  </a:ln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49530" tIns="49530" rIns="49530" bIns="49530" numCol="1" spcCol="1270" anchor="t" anchorCtr="0">
                    <a:noAutofit/>
                  </a:bodyPr>
                  <a:lstStyle/>
                  <a:p>
                    <a:pPr marL="0" lvl="0" indent="0" algn="l" defTabSz="577850"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en-GB" sz="1100" b="1" kern="1200"/>
                      <a:t>X</a:t>
                    </a:r>
                  </a:p>
                  <a:p>
                    <a:pPr marL="171450" lvl="1" indent="-171450" algn="l" defTabSz="444500">
                      <a:spcBef>
                        <a:spcPct val="0"/>
                      </a:spcBef>
                      <a:spcAft>
                        <a:spcPct val="15000"/>
                      </a:spcAft>
                      <a:buFont typeface="Wingdings" pitchFamily="2" charset="2"/>
                      <a:buChar char="Ø"/>
                    </a:pPr>
                    <a:r>
                      <a:rPr lang="en-GB" sz="1100" kern="1200"/>
                      <a:t>X</a:t>
                    </a:r>
                  </a:p>
                </p:txBody>
              </p:sp>
              <p:sp>
                <p:nvSpPr>
                  <p:cNvPr id="36" name="Freeform 35">
                    <a:extLst>
                      <a:ext uri="{FF2B5EF4-FFF2-40B4-BE49-F238E27FC236}">
                        <a16:creationId xmlns:a16="http://schemas.microsoft.com/office/drawing/2014/main" id="{A724856E-F5B6-A460-CCFA-1CCA0F0B5892}"/>
                      </a:ext>
                    </a:extLst>
                  </p:cNvPr>
                  <p:cNvSpPr/>
                  <p:nvPr/>
                </p:nvSpPr>
                <p:spPr>
                  <a:xfrm>
                    <a:off x="5168917" y="5075181"/>
                    <a:ext cx="1699498" cy="1698188"/>
                  </a:xfrm>
                  <a:custGeom>
                    <a:avLst/>
                    <a:gdLst>
                      <a:gd name="connsiteX0" fmla="*/ 0 w 1699498"/>
                      <a:gd name="connsiteY0" fmla="*/ 0 h 1489710"/>
                      <a:gd name="connsiteX1" fmla="*/ 1699498 w 1699498"/>
                      <a:gd name="connsiteY1" fmla="*/ 0 h 1489710"/>
                      <a:gd name="connsiteX2" fmla="*/ 1699498 w 1699498"/>
                      <a:gd name="connsiteY2" fmla="*/ 1489710 h 1489710"/>
                      <a:gd name="connsiteX3" fmla="*/ 0 w 1699498"/>
                      <a:gd name="connsiteY3" fmla="*/ 1489710 h 1489710"/>
                      <a:gd name="connsiteX4" fmla="*/ 0 w 1699498"/>
                      <a:gd name="connsiteY4" fmla="*/ 0 h 14897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699498" h="1489710">
                        <a:moveTo>
                          <a:pt x="0" y="0"/>
                        </a:moveTo>
                        <a:lnTo>
                          <a:pt x="1699498" y="0"/>
                        </a:lnTo>
                        <a:lnTo>
                          <a:pt x="1699498" y="1489710"/>
                        </a:lnTo>
                        <a:lnTo>
                          <a:pt x="0" y="148971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ln>
                    <a:noFill/>
                  </a:ln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49530" tIns="49530" rIns="49530" bIns="49530" numCol="1" spcCol="1270" anchor="t" anchorCtr="0">
                    <a:noAutofit/>
                  </a:bodyPr>
                  <a:lstStyle/>
                  <a:p>
                    <a:pPr marL="0" lvl="0" indent="0" algn="l" defTabSz="577850"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en-GB" sz="1100" b="1" kern="1200"/>
                      <a:t>X</a:t>
                    </a:r>
                  </a:p>
                  <a:p>
                    <a:pPr marL="171450" lvl="1" indent="-171450" algn="l" defTabSz="444500">
                      <a:spcBef>
                        <a:spcPct val="0"/>
                      </a:spcBef>
                      <a:spcAft>
                        <a:spcPct val="15000"/>
                      </a:spcAft>
                      <a:buFont typeface="Wingdings" pitchFamily="2" charset="2"/>
                      <a:buChar char="Ø"/>
                    </a:pPr>
                    <a:r>
                      <a:rPr lang="en-GB" sz="1100" kern="1200"/>
                      <a:t>X</a:t>
                    </a:r>
                  </a:p>
                </p:txBody>
              </p:sp>
              <p:sp>
                <p:nvSpPr>
                  <p:cNvPr id="37" name="Freeform 36">
                    <a:extLst>
                      <a:ext uri="{FF2B5EF4-FFF2-40B4-BE49-F238E27FC236}">
                        <a16:creationId xmlns:a16="http://schemas.microsoft.com/office/drawing/2014/main" id="{FCE34941-3B5D-8870-1EED-4697D0F58AFB}"/>
                      </a:ext>
                    </a:extLst>
                  </p:cNvPr>
                  <p:cNvSpPr/>
                  <p:nvPr/>
                </p:nvSpPr>
                <p:spPr>
                  <a:xfrm>
                    <a:off x="7028891" y="5060383"/>
                    <a:ext cx="1699498" cy="1698187"/>
                  </a:xfrm>
                  <a:custGeom>
                    <a:avLst/>
                    <a:gdLst>
                      <a:gd name="connsiteX0" fmla="*/ 0 w 1699498"/>
                      <a:gd name="connsiteY0" fmla="*/ 0 h 1489710"/>
                      <a:gd name="connsiteX1" fmla="*/ 1699498 w 1699498"/>
                      <a:gd name="connsiteY1" fmla="*/ 0 h 1489710"/>
                      <a:gd name="connsiteX2" fmla="*/ 1699498 w 1699498"/>
                      <a:gd name="connsiteY2" fmla="*/ 1489710 h 1489710"/>
                      <a:gd name="connsiteX3" fmla="*/ 0 w 1699498"/>
                      <a:gd name="connsiteY3" fmla="*/ 1489710 h 1489710"/>
                      <a:gd name="connsiteX4" fmla="*/ 0 w 1699498"/>
                      <a:gd name="connsiteY4" fmla="*/ 0 h 14897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699498" h="1489710">
                        <a:moveTo>
                          <a:pt x="0" y="0"/>
                        </a:moveTo>
                        <a:lnTo>
                          <a:pt x="1699498" y="0"/>
                        </a:lnTo>
                        <a:lnTo>
                          <a:pt x="1699498" y="1489710"/>
                        </a:lnTo>
                        <a:lnTo>
                          <a:pt x="0" y="148971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ln>
                    <a:noFill/>
                  </a:ln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49530" tIns="49530" rIns="49530" bIns="49530" numCol="1" spcCol="1270" anchor="t" anchorCtr="0">
                    <a:noAutofit/>
                  </a:bodyPr>
                  <a:lstStyle/>
                  <a:p>
                    <a:pPr marL="0" lvl="0" indent="0" algn="l" defTabSz="577850"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en-GB" sz="1100" b="1" kern="1200"/>
                      <a:t>X</a:t>
                    </a:r>
                  </a:p>
                  <a:p>
                    <a:pPr marL="171450" lvl="1" indent="-171450" algn="l" defTabSz="444500">
                      <a:spcBef>
                        <a:spcPct val="0"/>
                      </a:spcBef>
                      <a:spcAft>
                        <a:spcPct val="15000"/>
                      </a:spcAft>
                      <a:buFont typeface="Wingdings" pitchFamily="2" charset="2"/>
                      <a:buChar char="Ø"/>
                    </a:pPr>
                    <a:r>
                      <a:rPr lang="en-GB" sz="1100" kern="1200"/>
                      <a:t>X</a:t>
                    </a:r>
                  </a:p>
                </p:txBody>
              </p:sp>
              <p:sp>
                <p:nvSpPr>
                  <p:cNvPr id="38" name="Freeform 37">
                    <a:extLst>
                      <a:ext uri="{FF2B5EF4-FFF2-40B4-BE49-F238E27FC236}">
                        <a16:creationId xmlns:a16="http://schemas.microsoft.com/office/drawing/2014/main" id="{2F5A1361-03FE-9389-BB31-8B7562F8F346}"/>
                      </a:ext>
                    </a:extLst>
                  </p:cNvPr>
                  <p:cNvSpPr/>
                  <p:nvPr/>
                </p:nvSpPr>
                <p:spPr>
                  <a:xfrm>
                    <a:off x="8886145" y="5060383"/>
                    <a:ext cx="1688183" cy="1930051"/>
                  </a:xfrm>
                  <a:custGeom>
                    <a:avLst/>
                    <a:gdLst>
                      <a:gd name="connsiteX0" fmla="*/ 0 w 1699498"/>
                      <a:gd name="connsiteY0" fmla="*/ 0 h 1489710"/>
                      <a:gd name="connsiteX1" fmla="*/ 1699498 w 1699498"/>
                      <a:gd name="connsiteY1" fmla="*/ 0 h 1489710"/>
                      <a:gd name="connsiteX2" fmla="*/ 1699498 w 1699498"/>
                      <a:gd name="connsiteY2" fmla="*/ 1489710 h 1489710"/>
                      <a:gd name="connsiteX3" fmla="*/ 0 w 1699498"/>
                      <a:gd name="connsiteY3" fmla="*/ 1489710 h 1489710"/>
                      <a:gd name="connsiteX4" fmla="*/ 0 w 1699498"/>
                      <a:gd name="connsiteY4" fmla="*/ 0 h 14897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699498" h="1489710">
                        <a:moveTo>
                          <a:pt x="0" y="0"/>
                        </a:moveTo>
                        <a:lnTo>
                          <a:pt x="1699498" y="0"/>
                        </a:lnTo>
                        <a:lnTo>
                          <a:pt x="1699498" y="1489710"/>
                        </a:lnTo>
                        <a:lnTo>
                          <a:pt x="0" y="148971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ln>
                    <a:noFill/>
                  </a:ln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49530" tIns="49530" rIns="49530" bIns="49530" numCol="1" spcCol="1270" anchor="t" anchorCtr="0">
                    <a:noAutofit/>
                  </a:bodyPr>
                  <a:lstStyle/>
                  <a:p>
                    <a:pPr marL="0" lvl="0" indent="0" algn="l" defTabSz="577850"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en-GB" sz="1100" b="1" kern="1200"/>
                      <a:t>X</a:t>
                    </a:r>
                  </a:p>
                  <a:p>
                    <a:pPr marL="171450" lvl="1" indent="-171450" algn="l" defTabSz="444500">
                      <a:spcBef>
                        <a:spcPct val="0"/>
                      </a:spcBef>
                      <a:spcAft>
                        <a:spcPct val="15000"/>
                      </a:spcAft>
                      <a:buFont typeface="Wingdings" pitchFamily="2" charset="2"/>
                      <a:buChar char="Ø"/>
                    </a:pPr>
                    <a:r>
                      <a:rPr lang="en-GB" sz="1100" kern="1200"/>
                      <a:t>X</a:t>
                    </a:r>
                  </a:p>
                </p:txBody>
              </p:sp>
            </p:grpSp>
          </p:grpSp>
        </p:grp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4E933F93-ADE5-5F84-46A4-7513FC659BE7}"/>
                </a:ext>
              </a:extLst>
            </p:cNvPr>
            <p:cNvSpPr/>
            <p:nvPr/>
          </p:nvSpPr>
          <p:spPr>
            <a:xfrm>
              <a:off x="232861" y="485798"/>
              <a:ext cx="2340000" cy="158400"/>
            </a:xfrm>
            <a:custGeom>
              <a:avLst/>
              <a:gdLst>
                <a:gd name="connsiteX0" fmla="*/ 0 w 2340001"/>
                <a:gd name="connsiteY0" fmla="*/ 0 h 167148"/>
                <a:gd name="connsiteX1" fmla="*/ 2180807 w 2340001"/>
                <a:gd name="connsiteY1" fmla="*/ 0 h 167148"/>
                <a:gd name="connsiteX2" fmla="*/ 2180807 w 2340001"/>
                <a:gd name="connsiteY2" fmla="*/ 383 h 167148"/>
                <a:gd name="connsiteX3" fmla="*/ 2340001 w 2340001"/>
                <a:gd name="connsiteY3" fmla="*/ 83575 h 167148"/>
                <a:gd name="connsiteX4" fmla="*/ 2180807 w 2340001"/>
                <a:gd name="connsiteY4" fmla="*/ 166765 h 167148"/>
                <a:gd name="connsiteX5" fmla="*/ 2180807 w 2340001"/>
                <a:gd name="connsiteY5" fmla="*/ 167147 h 167148"/>
                <a:gd name="connsiteX6" fmla="*/ 2180076 w 2340001"/>
                <a:gd name="connsiteY6" fmla="*/ 167147 h 167148"/>
                <a:gd name="connsiteX7" fmla="*/ 2180075 w 2340001"/>
                <a:gd name="connsiteY7" fmla="*/ 167148 h 167148"/>
                <a:gd name="connsiteX8" fmla="*/ 2180075 w 2340001"/>
                <a:gd name="connsiteY8" fmla="*/ 167147 h 167148"/>
                <a:gd name="connsiteX9" fmla="*/ 0 w 2340001"/>
                <a:gd name="connsiteY9" fmla="*/ 167147 h 167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40001" h="167148">
                  <a:moveTo>
                    <a:pt x="0" y="0"/>
                  </a:moveTo>
                  <a:lnTo>
                    <a:pt x="2180807" y="0"/>
                  </a:lnTo>
                  <a:lnTo>
                    <a:pt x="2180807" y="383"/>
                  </a:lnTo>
                  <a:lnTo>
                    <a:pt x="2340001" y="83575"/>
                  </a:lnTo>
                  <a:lnTo>
                    <a:pt x="2180807" y="166765"/>
                  </a:lnTo>
                  <a:lnTo>
                    <a:pt x="2180807" y="167147"/>
                  </a:lnTo>
                  <a:lnTo>
                    <a:pt x="2180076" y="167147"/>
                  </a:lnTo>
                  <a:lnTo>
                    <a:pt x="2180075" y="167148"/>
                  </a:lnTo>
                  <a:lnTo>
                    <a:pt x="2180075" y="167147"/>
                  </a:lnTo>
                  <a:lnTo>
                    <a:pt x="0" y="16714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57EE33E-D2FE-6D18-0887-75C405477F4F}"/>
                </a:ext>
              </a:extLst>
            </p:cNvPr>
            <p:cNvSpPr/>
            <p:nvPr/>
          </p:nvSpPr>
          <p:spPr>
            <a:xfrm rot="5400000">
              <a:off x="-155939" y="1032998"/>
              <a:ext cx="936000" cy="1584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CDC09AF-F404-4E53-985B-AE074DBDA44E}"/>
                </a:ext>
              </a:extLst>
            </p:cNvPr>
            <p:cNvSpPr/>
            <p:nvPr/>
          </p:nvSpPr>
          <p:spPr>
            <a:xfrm>
              <a:off x="7245296" y="484245"/>
              <a:ext cx="2340000" cy="158400"/>
            </a:xfrm>
            <a:custGeom>
              <a:avLst/>
              <a:gdLst>
                <a:gd name="connsiteX0" fmla="*/ 0 w 2340001"/>
                <a:gd name="connsiteY0" fmla="*/ 0 h 167148"/>
                <a:gd name="connsiteX1" fmla="*/ 2180807 w 2340001"/>
                <a:gd name="connsiteY1" fmla="*/ 0 h 167148"/>
                <a:gd name="connsiteX2" fmla="*/ 2180807 w 2340001"/>
                <a:gd name="connsiteY2" fmla="*/ 383 h 167148"/>
                <a:gd name="connsiteX3" fmla="*/ 2340001 w 2340001"/>
                <a:gd name="connsiteY3" fmla="*/ 83575 h 167148"/>
                <a:gd name="connsiteX4" fmla="*/ 2180807 w 2340001"/>
                <a:gd name="connsiteY4" fmla="*/ 166765 h 167148"/>
                <a:gd name="connsiteX5" fmla="*/ 2180807 w 2340001"/>
                <a:gd name="connsiteY5" fmla="*/ 167147 h 167148"/>
                <a:gd name="connsiteX6" fmla="*/ 2180076 w 2340001"/>
                <a:gd name="connsiteY6" fmla="*/ 167147 h 167148"/>
                <a:gd name="connsiteX7" fmla="*/ 2180075 w 2340001"/>
                <a:gd name="connsiteY7" fmla="*/ 167148 h 167148"/>
                <a:gd name="connsiteX8" fmla="*/ 2180075 w 2340001"/>
                <a:gd name="connsiteY8" fmla="*/ 167147 h 167148"/>
                <a:gd name="connsiteX9" fmla="*/ 0 w 2340001"/>
                <a:gd name="connsiteY9" fmla="*/ 167147 h 167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40001" h="167148">
                  <a:moveTo>
                    <a:pt x="0" y="0"/>
                  </a:moveTo>
                  <a:lnTo>
                    <a:pt x="2180807" y="0"/>
                  </a:lnTo>
                  <a:lnTo>
                    <a:pt x="2180807" y="383"/>
                  </a:lnTo>
                  <a:lnTo>
                    <a:pt x="2340001" y="83575"/>
                  </a:lnTo>
                  <a:lnTo>
                    <a:pt x="2180807" y="166765"/>
                  </a:lnTo>
                  <a:lnTo>
                    <a:pt x="2180807" y="167147"/>
                  </a:lnTo>
                  <a:lnTo>
                    <a:pt x="2180076" y="167147"/>
                  </a:lnTo>
                  <a:lnTo>
                    <a:pt x="2180075" y="167148"/>
                  </a:lnTo>
                  <a:lnTo>
                    <a:pt x="2180075" y="167147"/>
                  </a:lnTo>
                  <a:lnTo>
                    <a:pt x="0" y="16714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EE9CE0D-FDEA-00A1-DD89-6423BBC89A04}"/>
                </a:ext>
              </a:extLst>
            </p:cNvPr>
            <p:cNvSpPr/>
            <p:nvPr/>
          </p:nvSpPr>
          <p:spPr>
            <a:xfrm rot="5400000">
              <a:off x="6856496" y="1031445"/>
              <a:ext cx="936000" cy="1584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88F53FD-6BD5-1EEB-F9D5-26ED2C32199A}"/>
                </a:ext>
              </a:extLst>
            </p:cNvPr>
            <p:cNvSpPr/>
            <p:nvPr/>
          </p:nvSpPr>
          <p:spPr>
            <a:xfrm>
              <a:off x="9582116" y="481934"/>
              <a:ext cx="2340000" cy="158400"/>
            </a:xfrm>
            <a:custGeom>
              <a:avLst/>
              <a:gdLst>
                <a:gd name="connsiteX0" fmla="*/ 0 w 2340001"/>
                <a:gd name="connsiteY0" fmla="*/ 0 h 167148"/>
                <a:gd name="connsiteX1" fmla="*/ 2180807 w 2340001"/>
                <a:gd name="connsiteY1" fmla="*/ 0 h 167148"/>
                <a:gd name="connsiteX2" fmla="*/ 2180807 w 2340001"/>
                <a:gd name="connsiteY2" fmla="*/ 383 h 167148"/>
                <a:gd name="connsiteX3" fmla="*/ 2340001 w 2340001"/>
                <a:gd name="connsiteY3" fmla="*/ 83575 h 167148"/>
                <a:gd name="connsiteX4" fmla="*/ 2180807 w 2340001"/>
                <a:gd name="connsiteY4" fmla="*/ 166765 h 167148"/>
                <a:gd name="connsiteX5" fmla="*/ 2180807 w 2340001"/>
                <a:gd name="connsiteY5" fmla="*/ 167147 h 167148"/>
                <a:gd name="connsiteX6" fmla="*/ 2180076 w 2340001"/>
                <a:gd name="connsiteY6" fmla="*/ 167147 h 167148"/>
                <a:gd name="connsiteX7" fmla="*/ 2180075 w 2340001"/>
                <a:gd name="connsiteY7" fmla="*/ 167148 h 167148"/>
                <a:gd name="connsiteX8" fmla="*/ 2180075 w 2340001"/>
                <a:gd name="connsiteY8" fmla="*/ 167147 h 167148"/>
                <a:gd name="connsiteX9" fmla="*/ 0 w 2340001"/>
                <a:gd name="connsiteY9" fmla="*/ 167147 h 167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40001" h="167148">
                  <a:moveTo>
                    <a:pt x="0" y="0"/>
                  </a:moveTo>
                  <a:lnTo>
                    <a:pt x="2180807" y="0"/>
                  </a:lnTo>
                  <a:lnTo>
                    <a:pt x="2180807" y="383"/>
                  </a:lnTo>
                  <a:lnTo>
                    <a:pt x="2340001" y="83575"/>
                  </a:lnTo>
                  <a:lnTo>
                    <a:pt x="2180807" y="166765"/>
                  </a:lnTo>
                  <a:lnTo>
                    <a:pt x="2180807" y="167147"/>
                  </a:lnTo>
                  <a:lnTo>
                    <a:pt x="2180076" y="167147"/>
                  </a:lnTo>
                  <a:lnTo>
                    <a:pt x="2180075" y="167148"/>
                  </a:lnTo>
                  <a:lnTo>
                    <a:pt x="2180075" y="167147"/>
                  </a:lnTo>
                  <a:lnTo>
                    <a:pt x="0" y="16714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05B9445-0073-C155-1E49-90FF2E7882EE}"/>
                </a:ext>
              </a:extLst>
            </p:cNvPr>
            <p:cNvSpPr/>
            <p:nvPr/>
          </p:nvSpPr>
          <p:spPr>
            <a:xfrm rot="5400000">
              <a:off x="9193316" y="1029134"/>
              <a:ext cx="936000" cy="1584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CDFE084-EE15-B562-DC48-18BDB0127CB6}"/>
              </a:ext>
            </a:extLst>
          </p:cNvPr>
          <p:cNvGrpSpPr/>
          <p:nvPr/>
        </p:nvGrpSpPr>
        <p:grpSpPr>
          <a:xfrm>
            <a:off x="4640695" y="826174"/>
            <a:ext cx="7367231" cy="5954468"/>
            <a:chOff x="4640695" y="826174"/>
            <a:chExt cx="7367231" cy="5954468"/>
          </a:xfrm>
        </p:grpSpPr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50EA0C5C-5AD1-CD43-FC2B-12B3FBEC558E}"/>
                </a:ext>
              </a:extLst>
            </p:cNvPr>
            <p:cNvSpPr>
              <a:spLocks/>
            </p:cNvSpPr>
            <p:nvPr/>
          </p:nvSpPr>
          <p:spPr>
            <a:xfrm>
              <a:off x="8803480" y="3225116"/>
              <a:ext cx="1800856" cy="1610766"/>
            </a:xfrm>
            <a:prstGeom prst="hexagon">
              <a:avLst/>
            </a:prstGeom>
            <a:solidFill>
              <a:schemeClr val="accent1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C4CCC6F8-D84F-DD11-9C4B-85B29347C63E}"/>
                </a:ext>
              </a:extLst>
            </p:cNvPr>
            <p:cNvSpPr>
              <a:spLocks/>
            </p:cNvSpPr>
            <p:nvPr/>
          </p:nvSpPr>
          <p:spPr>
            <a:xfrm>
              <a:off x="10199298" y="826174"/>
              <a:ext cx="1800856" cy="1610765"/>
            </a:xfrm>
            <a:prstGeom prst="hexagon">
              <a:avLst/>
            </a:prstGeom>
            <a:solidFill>
              <a:schemeClr val="accent4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C47F15C6-0384-9C97-B9CB-E4B4594DAF2E}"/>
                </a:ext>
              </a:extLst>
            </p:cNvPr>
            <p:cNvSpPr>
              <a:spLocks/>
            </p:cNvSpPr>
            <p:nvPr/>
          </p:nvSpPr>
          <p:spPr>
            <a:xfrm>
              <a:off x="7416061" y="4028985"/>
              <a:ext cx="1800856" cy="1610766"/>
            </a:xfrm>
            <a:prstGeom prst="hexagon">
              <a:avLst/>
            </a:prstGeom>
            <a:solidFill>
              <a:schemeClr val="accent3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FC8F0EB9-B49F-24CB-553F-666EAB00B8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31269" y="3250267"/>
              <a:ext cx="1800856" cy="1610765"/>
            </a:xfrm>
            <a:prstGeom prst="hexagon">
              <a:avLst/>
            </a:prstGeom>
            <a:solidFill>
              <a:schemeClr val="accent5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AFCB8A19-8D2B-CD7C-F002-43E9D63180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10292" y="2422354"/>
              <a:ext cx="1800856" cy="1610766"/>
            </a:xfrm>
            <a:prstGeom prst="hexagon">
              <a:avLst/>
            </a:prstGeom>
            <a:solidFill>
              <a:schemeClr val="accent5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0964CA5A-8F15-AE90-B182-631CC63A132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40695" y="4047217"/>
              <a:ext cx="1800856" cy="1610768"/>
            </a:xfrm>
            <a:prstGeom prst="hexagon">
              <a:avLst/>
            </a:prstGeom>
            <a:solidFill>
              <a:schemeClr val="accent5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 sz="1100" kern="10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FECC1622-56B0-20A6-F807-449206C1120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31269" y="4848199"/>
              <a:ext cx="1800856" cy="1610766"/>
            </a:xfrm>
            <a:prstGeom prst="hexagon">
              <a:avLst/>
            </a:prstGeom>
            <a:solidFill>
              <a:schemeClr val="accent5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8C0924F6-1EF5-6723-5FF7-6B6E7C88A29C}"/>
                </a:ext>
              </a:extLst>
            </p:cNvPr>
            <p:cNvSpPr>
              <a:spLocks/>
            </p:cNvSpPr>
            <p:nvPr/>
          </p:nvSpPr>
          <p:spPr>
            <a:xfrm>
              <a:off x="10187493" y="2417732"/>
              <a:ext cx="1800856" cy="1610766"/>
            </a:xfrm>
            <a:prstGeom prst="hexagon">
              <a:avLst/>
            </a:prstGeom>
            <a:solidFill>
              <a:schemeClr val="accent4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96DF6B1-E16D-1693-CD76-148B908B4383}"/>
                </a:ext>
              </a:extLst>
            </p:cNvPr>
            <p:cNvSpPr txBox="1"/>
            <p:nvPr/>
          </p:nvSpPr>
          <p:spPr>
            <a:xfrm>
              <a:off x="6396234" y="2160603"/>
              <a:ext cx="3117961" cy="2456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/>
                <a:t>KEY FEATURES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7A939F6-072B-E176-7DE5-E9AB6B32E5DC}"/>
                </a:ext>
              </a:extLst>
            </p:cNvPr>
            <p:cNvGrpSpPr/>
            <p:nvPr/>
          </p:nvGrpSpPr>
          <p:grpSpPr>
            <a:xfrm>
              <a:off x="5919438" y="6519032"/>
              <a:ext cx="5581345" cy="261610"/>
              <a:chOff x="2924853" y="6539497"/>
              <a:chExt cx="5581345" cy="261610"/>
            </a:xfrm>
          </p:grpSpPr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7DB2F2EA-70BE-1058-F422-2DA60989466B}"/>
                  </a:ext>
                </a:extLst>
              </p:cNvPr>
              <p:cNvSpPr txBox="1"/>
              <p:nvPr/>
            </p:nvSpPr>
            <p:spPr>
              <a:xfrm>
                <a:off x="2924853" y="6539497"/>
                <a:ext cx="1472400" cy="261610"/>
              </a:xfrm>
              <a:prstGeom prst="rect">
                <a:avLst/>
              </a:prstGeom>
              <a:solidFill>
                <a:schemeClr val="accent5">
                  <a:alpha val="35822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/>
                  <a:t>STRUCTURE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AE47E695-BD5E-2FC0-C871-670B989E785E}"/>
                  </a:ext>
                </a:extLst>
              </p:cNvPr>
              <p:cNvSpPr txBox="1"/>
              <p:nvPr/>
            </p:nvSpPr>
            <p:spPr>
              <a:xfrm>
                <a:off x="4479870" y="6539497"/>
                <a:ext cx="1411067" cy="261610"/>
              </a:xfrm>
              <a:prstGeom prst="rect">
                <a:avLst/>
              </a:prstGeom>
              <a:solidFill>
                <a:schemeClr val="accent3">
                  <a:alpha val="35822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/>
                  <a:t>DECISION-MAKING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05906CE-6E93-982D-27AB-E8B25D394D92}"/>
                  </a:ext>
                </a:extLst>
              </p:cNvPr>
              <p:cNvSpPr txBox="1"/>
              <p:nvPr/>
            </p:nvSpPr>
            <p:spPr>
              <a:xfrm>
                <a:off x="5973554" y="6539497"/>
                <a:ext cx="1170475" cy="261610"/>
              </a:xfrm>
              <a:prstGeom prst="rect">
                <a:avLst/>
              </a:prstGeom>
              <a:solidFill>
                <a:schemeClr val="accent1">
                  <a:alpha val="35822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/>
                  <a:t>MEMBERSHIP</a:t>
                </a: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93ED5576-80D9-D2D6-61D9-7EC6DBDF5CC9}"/>
                  </a:ext>
                </a:extLst>
              </p:cNvPr>
              <p:cNvSpPr txBox="1"/>
              <p:nvPr/>
            </p:nvSpPr>
            <p:spPr>
              <a:xfrm>
                <a:off x="7223763" y="6539497"/>
                <a:ext cx="1282435" cy="261610"/>
              </a:xfrm>
              <a:prstGeom prst="rect">
                <a:avLst/>
              </a:prstGeom>
              <a:solidFill>
                <a:schemeClr val="accent4">
                  <a:alpha val="35822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/>
                  <a:t>OPERATIONS</a:t>
                </a:r>
              </a:p>
            </p:txBody>
          </p:sp>
        </p:grp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AC57037D-F76F-B8B5-5603-1F18C936A2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04908" y="1614970"/>
              <a:ext cx="1800856" cy="1610766"/>
            </a:xfrm>
            <a:prstGeom prst="hexagon">
              <a:avLst/>
            </a:prstGeom>
            <a:solidFill>
              <a:schemeClr val="accent1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61959D47-F5F2-9AF9-4941-448E964FA1CA}"/>
                </a:ext>
              </a:extLst>
            </p:cNvPr>
            <p:cNvSpPr>
              <a:spLocks/>
            </p:cNvSpPr>
            <p:nvPr/>
          </p:nvSpPr>
          <p:spPr>
            <a:xfrm>
              <a:off x="8821425" y="4823854"/>
              <a:ext cx="1800856" cy="1610766"/>
            </a:xfrm>
            <a:prstGeom prst="hexagon">
              <a:avLst/>
            </a:prstGeom>
            <a:solidFill>
              <a:schemeClr val="accent1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5707DE4D-69E3-2E59-8A7C-14759F2C4435}"/>
                </a:ext>
              </a:extLst>
            </p:cNvPr>
            <p:cNvSpPr>
              <a:spLocks/>
            </p:cNvSpPr>
            <p:nvPr/>
          </p:nvSpPr>
          <p:spPr>
            <a:xfrm>
              <a:off x="10207070" y="4009737"/>
              <a:ext cx="1800856" cy="1610766"/>
            </a:xfrm>
            <a:prstGeom prst="hexagon">
              <a:avLst/>
            </a:prstGeom>
            <a:solidFill>
              <a:schemeClr val="accent4">
                <a:alpha val="35822"/>
              </a:schemeClr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068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019915A8-5759-4F59-3EF5-F4C90BC1FDF9}"/>
              </a:ext>
            </a:extLst>
          </p:cNvPr>
          <p:cNvGrpSpPr/>
          <p:nvPr/>
        </p:nvGrpSpPr>
        <p:grpSpPr>
          <a:xfrm>
            <a:off x="212346" y="68381"/>
            <a:ext cx="9227093" cy="2495127"/>
            <a:chOff x="647567" y="706552"/>
            <a:chExt cx="11506311" cy="2036648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8E0C2B7-3008-7BCB-A905-3A2FF6464A2C}"/>
                </a:ext>
              </a:extLst>
            </p:cNvPr>
            <p:cNvGrpSpPr/>
            <p:nvPr/>
          </p:nvGrpSpPr>
          <p:grpSpPr>
            <a:xfrm>
              <a:off x="647567" y="935665"/>
              <a:ext cx="11329159" cy="1807535"/>
              <a:chOff x="990792" y="3976577"/>
              <a:chExt cx="9637232" cy="2160000"/>
            </a:xfrm>
          </p:grpSpPr>
          <p:sp>
            <p:nvSpPr>
              <p:cNvPr id="9" name="Triangle 8">
                <a:extLst>
                  <a:ext uri="{FF2B5EF4-FFF2-40B4-BE49-F238E27FC236}">
                    <a16:creationId xmlns:a16="http://schemas.microsoft.com/office/drawing/2014/main" id="{F6A2E150-60C8-50E8-7DFD-4A580888B7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0792" y="3976577"/>
                <a:ext cx="2159999" cy="21600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>
                    <a:solidFill>
                      <a:schemeClr val="tx1"/>
                    </a:solidFill>
                  </a:rPr>
                  <a:t>X</a:t>
                </a:r>
              </a:p>
            </p:txBody>
          </p:sp>
          <p:sp>
            <p:nvSpPr>
              <p:cNvPr id="13" name="Merge 12">
                <a:extLst>
                  <a:ext uri="{FF2B5EF4-FFF2-40B4-BE49-F238E27FC236}">
                    <a16:creationId xmlns:a16="http://schemas.microsoft.com/office/drawing/2014/main" id="{7BE40607-3832-03A0-1275-4014B91975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059510" y="3976577"/>
                <a:ext cx="2159999" cy="2160000"/>
              </a:xfrm>
              <a:prstGeom prst="flowChartMerg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tabLst>
                    <a:tab pos="1084580" algn="l"/>
                  </a:tabLst>
                </a:pPr>
                <a:r>
                  <a:rPr lang="en-GB" sz="1100" kern="100">
                    <a:solidFill>
                      <a:schemeClr val="tx1"/>
                    </a:solidFill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Arial" panose="020B0604020202020204" pitchFamily="34" charset="0"/>
                  </a:rPr>
                  <a:t>X</a:t>
                </a:r>
              </a:p>
            </p:txBody>
          </p:sp>
          <p:sp>
            <p:nvSpPr>
              <p:cNvPr id="14" name="Triangle 13">
                <a:extLst>
                  <a:ext uri="{FF2B5EF4-FFF2-40B4-BE49-F238E27FC236}">
                    <a16:creationId xmlns:a16="http://schemas.microsoft.com/office/drawing/2014/main" id="{D175085E-FF00-7A76-B137-A956870C10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36142" y="3976577"/>
                <a:ext cx="2159999" cy="21600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kern="100">
                    <a:solidFill>
                      <a:schemeClr val="tx1"/>
                    </a:solidFill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Arial" panose="020B0604020202020204" pitchFamily="34" charset="0"/>
                  </a:rPr>
                  <a:t>X</a:t>
                </a:r>
                <a:endParaRPr lang="en-GB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Merge 14">
                <a:extLst>
                  <a:ext uri="{FF2B5EF4-FFF2-40B4-BE49-F238E27FC236}">
                    <a16:creationId xmlns:a16="http://schemas.microsoft.com/office/drawing/2014/main" id="{D449D555-C227-3821-7270-EF380112F0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16143" y="3976577"/>
                <a:ext cx="2159999" cy="2160000"/>
              </a:xfrm>
              <a:prstGeom prst="flowChartMerg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tabLst>
                    <a:tab pos="1084580" algn="l"/>
                  </a:tabLst>
                </a:pPr>
                <a:r>
                  <a:rPr lang="en-GB" sz="1100" kern="100">
                    <a:solidFill>
                      <a:schemeClr val="tx1"/>
                    </a:solidFill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Arial" panose="020B0604020202020204" pitchFamily="34" charset="0"/>
                  </a:rPr>
                  <a:t>X</a:t>
                </a:r>
              </a:p>
            </p:txBody>
          </p:sp>
          <p:sp>
            <p:nvSpPr>
              <p:cNvPr id="16" name="Triangle 15">
                <a:extLst>
                  <a:ext uri="{FF2B5EF4-FFF2-40B4-BE49-F238E27FC236}">
                    <a16:creationId xmlns:a16="http://schemas.microsoft.com/office/drawing/2014/main" id="{1AEAED9C-877B-6CBC-CB8F-0CD27174A1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284864" y="3976577"/>
                <a:ext cx="2159999" cy="21600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Merge 16">
                <a:extLst>
                  <a:ext uri="{FF2B5EF4-FFF2-40B4-BE49-F238E27FC236}">
                    <a16:creationId xmlns:a16="http://schemas.microsoft.com/office/drawing/2014/main" id="{81227DE6-CC50-7CE1-81C7-3D4A238E94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308026" y="3976577"/>
                <a:ext cx="2160000" cy="2160000"/>
              </a:xfrm>
              <a:prstGeom prst="flowChartMerg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tabLst>
                    <a:tab pos="1084580" algn="l"/>
                  </a:tabLst>
                </a:pPr>
                <a:r>
                  <a:rPr lang="en-GB" sz="1100" kern="100">
                    <a:solidFill>
                      <a:schemeClr val="tx1"/>
                    </a:solidFill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Arial" panose="020B0604020202020204" pitchFamily="34" charset="0"/>
                  </a:rPr>
                  <a:t>X</a:t>
                </a:r>
              </a:p>
            </p:txBody>
          </p:sp>
          <p:sp>
            <p:nvSpPr>
              <p:cNvPr id="18" name="Triangle 17">
                <a:extLst>
                  <a:ext uri="{FF2B5EF4-FFF2-40B4-BE49-F238E27FC236}">
                    <a16:creationId xmlns:a16="http://schemas.microsoft.com/office/drawing/2014/main" id="{A18D085E-C279-DCE1-907F-162C83E8C5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388026" y="3976577"/>
                <a:ext cx="2159999" cy="21600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>
                    <a:solidFill>
                      <a:schemeClr val="tx1"/>
                    </a:solidFill>
                  </a:rPr>
                  <a:t>X</a:t>
                </a:r>
              </a:p>
            </p:txBody>
          </p:sp>
          <p:sp>
            <p:nvSpPr>
              <p:cNvPr id="19" name="Merge 18">
                <a:extLst>
                  <a:ext uri="{FF2B5EF4-FFF2-40B4-BE49-F238E27FC236}">
                    <a16:creationId xmlns:a16="http://schemas.microsoft.com/office/drawing/2014/main" id="{4FF02953-CAC6-29D3-9039-3C87A25EFD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68024" y="3976577"/>
                <a:ext cx="2160000" cy="2160000"/>
              </a:xfrm>
              <a:prstGeom prst="flowChartMerg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tabLst>
                    <a:tab pos="1084580" algn="l"/>
                  </a:tabLst>
                </a:pPr>
                <a:r>
                  <a:rPr lang="en-GB" sz="1100" kern="100">
                    <a:solidFill>
                      <a:schemeClr val="tx1"/>
                    </a:solidFill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Arial" panose="020B0604020202020204" pitchFamily="34" charset="0"/>
                  </a:rPr>
                  <a:t>X</a:t>
                </a: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C698E4A-789D-A751-D1F9-0DEF6B5120C0}"/>
                </a:ext>
              </a:extLst>
            </p:cNvPr>
            <p:cNvSpPr txBox="1"/>
            <p:nvPr/>
          </p:nvSpPr>
          <p:spPr>
            <a:xfrm>
              <a:off x="727420" y="706552"/>
              <a:ext cx="11426458" cy="22879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/>
                <a:t>CHALLENGES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4CB1360-D7A7-1AD8-A99B-86F69F2EBED1}"/>
              </a:ext>
            </a:extLst>
          </p:cNvPr>
          <p:cNvGrpSpPr/>
          <p:nvPr/>
        </p:nvGrpSpPr>
        <p:grpSpPr>
          <a:xfrm>
            <a:off x="4857911" y="3760098"/>
            <a:ext cx="4569391" cy="2970132"/>
            <a:chOff x="6771353" y="3585471"/>
            <a:chExt cx="5145775" cy="255267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0D96BF5-A9AE-4C73-23A4-48EAF6125757}"/>
                </a:ext>
              </a:extLst>
            </p:cNvPr>
            <p:cNvGrpSpPr/>
            <p:nvPr/>
          </p:nvGrpSpPr>
          <p:grpSpPr>
            <a:xfrm>
              <a:off x="6843314" y="3847755"/>
              <a:ext cx="5073814" cy="2290387"/>
              <a:chOff x="6005214" y="2210340"/>
              <a:chExt cx="5073814" cy="2290387"/>
            </a:xfrm>
          </p:grpSpPr>
          <p:sp>
            <p:nvSpPr>
              <p:cNvPr id="5" name="Freeform 4">
                <a:extLst>
                  <a:ext uri="{FF2B5EF4-FFF2-40B4-BE49-F238E27FC236}">
                    <a16:creationId xmlns:a16="http://schemas.microsoft.com/office/drawing/2014/main" id="{2BAD16B8-5E03-5EB9-0527-7AD4E9FA6640}"/>
                  </a:ext>
                </a:extLst>
              </p:cNvPr>
              <p:cNvSpPr/>
              <p:nvPr/>
            </p:nvSpPr>
            <p:spPr>
              <a:xfrm>
                <a:off x="6005214" y="2441414"/>
                <a:ext cx="1295811" cy="609577"/>
              </a:xfrm>
              <a:custGeom>
                <a:avLst/>
                <a:gdLst>
                  <a:gd name="connsiteX0" fmla="*/ 0 w 2519993"/>
                  <a:gd name="connsiteY0" fmla="*/ 169756 h 1018518"/>
                  <a:gd name="connsiteX1" fmla="*/ 169756 w 2519993"/>
                  <a:gd name="connsiteY1" fmla="*/ 0 h 1018518"/>
                  <a:gd name="connsiteX2" fmla="*/ 2350237 w 2519993"/>
                  <a:gd name="connsiteY2" fmla="*/ 0 h 1018518"/>
                  <a:gd name="connsiteX3" fmla="*/ 2519993 w 2519993"/>
                  <a:gd name="connsiteY3" fmla="*/ 169756 h 1018518"/>
                  <a:gd name="connsiteX4" fmla="*/ 2519993 w 2519993"/>
                  <a:gd name="connsiteY4" fmla="*/ 848762 h 1018518"/>
                  <a:gd name="connsiteX5" fmla="*/ 2350237 w 2519993"/>
                  <a:gd name="connsiteY5" fmla="*/ 1018518 h 1018518"/>
                  <a:gd name="connsiteX6" fmla="*/ 169756 w 2519993"/>
                  <a:gd name="connsiteY6" fmla="*/ 1018518 h 1018518"/>
                  <a:gd name="connsiteX7" fmla="*/ 0 w 2519993"/>
                  <a:gd name="connsiteY7" fmla="*/ 848762 h 1018518"/>
                  <a:gd name="connsiteX8" fmla="*/ 0 w 2519993"/>
                  <a:gd name="connsiteY8" fmla="*/ 169756 h 1018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19993" h="1018518">
                    <a:moveTo>
                      <a:pt x="0" y="169756"/>
                    </a:moveTo>
                    <a:cubicBezTo>
                      <a:pt x="0" y="76002"/>
                      <a:pt x="76002" y="0"/>
                      <a:pt x="169756" y="0"/>
                    </a:cubicBezTo>
                    <a:lnTo>
                      <a:pt x="2350237" y="0"/>
                    </a:lnTo>
                    <a:cubicBezTo>
                      <a:pt x="2443991" y="0"/>
                      <a:pt x="2519993" y="76002"/>
                      <a:pt x="2519993" y="169756"/>
                    </a:cubicBezTo>
                    <a:lnTo>
                      <a:pt x="2519993" y="848762"/>
                    </a:lnTo>
                    <a:cubicBezTo>
                      <a:pt x="2519993" y="942516"/>
                      <a:pt x="2443991" y="1018518"/>
                      <a:pt x="2350237" y="1018518"/>
                    </a:cubicBezTo>
                    <a:lnTo>
                      <a:pt x="169756" y="1018518"/>
                    </a:lnTo>
                    <a:cubicBezTo>
                      <a:pt x="76002" y="1018518"/>
                      <a:pt x="0" y="942516"/>
                      <a:pt x="0" y="848762"/>
                    </a:cubicBezTo>
                    <a:lnTo>
                      <a:pt x="0" y="169756"/>
                    </a:lnTo>
                    <a:close/>
                  </a:path>
                </a:pathLst>
              </a:custGeom>
              <a:solidFill>
                <a:schemeClr val="accent5">
                  <a:alpha val="7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91630" tIns="70675" rIns="91630" bIns="7067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GB" sz="1100" kern="1200"/>
              </a:p>
            </p:txBody>
          </p:sp>
          <p:sp>
            <p:nvSpPr>
              <p:cNvPr id="6" name="Rounded Rectangle 5">
                <a:extLst>
                  <a:ext uri="{FF2B5EF4-FFF2-40B4-BE49-F238E27FC236}">
                    <a16:creationId xmlns:a16="http://schemas.microsoft.com/office/drawing/2014/main" id="{1829BE4C-41B3-6630-A2B3-E0BF81A9E2B0}"/>
                  </a:ext>
                </a:extLst>
              </p:cNvPr>
              <p:cNvSpPr/>
              <p:nvPr/>
            </p:nvSpPr>
            <p:spPr>
              <a:xfrm>
                <a:off x="7189557" y="2210340"/>
                <a:ext cx="3889471" cy="1071726"/>
              </a:xfrm>
              <a:prstGeom prst="roundRect">
                <a:avLst/>
              </a:prstGeom>
              <a:solidFill>
                <a:schemeClr val="accent5">
                  <a:alpha val="40000"/>
                </a:schemeClr>
              </a:solidFill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anchor="ctr"/>
              <a:lstStyle/>
              <a:p>
                <a:endParaRPr lang="en-GB" sz="1100">
                  <a:solidFill>
                    <a:schemeClr val="tx1"/>
                  </a:solidFill>
                  <a:latin typeface="Gill Sans MT" panose="020B0502020104020203" pitchFamily="34" charset="77"/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A82CAA84-99D6-DEFB-2198-40BE5BDED027}"/>
                  </a:ext>
                </a:extLst>
              </p:cNvPr>
              <p:cNvSpPr/>
              <p:nvPr/>
            </p:nvSpPr>
            <p:spPr>
              <a:xfrm>
                <a:off x="6021670" y="3657916"/>
                <a:ext cx="1279355" cy="609577"/>
              </a:xfrm>
              <a:custGeom>
                <a:avLst/>
                <a:gdLst>
                  <a:gd name="connsiteX0" fmla="*/ 0 w 2519993"/>
                  <a:gd name="connsiteY0" fmla="*/ 169756 h 1018518"/>
                  <a:gd name="connsiteX1" fmla="*/ 169756 w 2519993"/>
                  <a:gd name="connsiteY1" fmla="*/ 0 h 1018518"/>
                  <a:gd name="connsiteX2" fmla="*/ 2350237 w 2519993"/>
                  <a:gd name="connsiteY2" fmla="*/ 0 h 1018518"/>
                  <a:gd name="connsiteX3" fmla="*/ 2519993 w 2519993"/>
                  <a:gd name="connsiteY3" fmla="*/ 169756 h 1018518"/>
                  <a:gd name="connsiteX4" fmla="*/ 2519993 w 2519993"/>
                  <a:gd name="connsiteY4" fmla="*/ 848762 h 1018518"/>
                  <a:gd name="connsiteX5" fmla="*/ 2350237 w 2519993"/>
                  <a:gd name="connsiteY5" fmla="*/ 1018518 h 1018518"/>
                  <a:gd name="connsiteX6" fmla="*/ 169756 w 2519993"/>
                  <a:gd name="connsiteY6" fmla="*/ 1018518 h 1018518"/>
                  <a:gd name="connsiteX7" fmla="*/ 0 w 2519993"/>
                  <a:gd name="connsiteY7" fmla="*/ 848762 h 1018518"/>
                  <a:gd name="connsiteX8" fmla="*/ 0 w 2519993"/>
                  <a:gd name="connsiteY8" fmla="*/ 169756 h 1018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19993" h="1018518">
                    <a:moveTo>
                      <a:pt x="0" y="169756"/>
                    </a:moveTo>
                    <a:cubicBezTo>
                      <a:pt x="0" y="76002"/>
                      <a:pt x="76002" y="0"/>
                      <a:pt x="169756" y="0"/>
                    </a:cubicBezTo>
                    <a:lnTo>
                      <a:pt x="2350237" y="0"/>
                    </a:lnTo>
                    <a:cubicBezTo>
                      <a:pt x="2443991" y="0"/>
                      <a:pt x="2519993" y="76002"/>
                      <a:pt x="2519993" y="169756"/>
                    </a:cubicBezTo>
                    <a:lnTo>
                      <a:pt x="2519993" y="848762"/>
                    </a:lnTo>
                    <a:cubicBezTo>
                      <a:pt x="2519993" y="942516"/>
                      <a:pt x="2443991" y="1018518"/>
                      <a:pt x="2350237" y="1018518"/>
                    </a:cubicBezTo>
                    <a:lnTo>
                      <a:pt x="169756" y="1018518"/>
                    </a:lnTo>
                    <a:cubicBezTo>
                      <a:pt x="76002" y="1018518"/>
                      <a:pt x="0" y="942516"/>
                      <a:pt x="0" y="848762"/>
                    </a:cubicBezTo>
                    <a:lnTo>
                      <a:pt x="0" y="169756"/>
                    </a:lnTo>
                    <a:close/>
                  </a:path>
                </a:pathLst>
              </a:custGeom>
              <a:solidFill>
                <a:schemeClr val="accent5">
                  <a:alpha val="7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91630" tIns="70675" rIns="91630" bIns="7067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GB" sz="1100" kern="1200"/>
              </a:p>
            </p:txBody>
          </p:sp>
          <p:sp>
            <p:nvSpPr>
              <p:cNvPr id="8" name="Rounded Rectangle 7">
                <a:extLst>
                  <a:ext uri="{FF2B5EF4-FFF2-40B4-BE49-F238E27FC236}">
                    <a16:creationId xmlns:a16="http://schemas.microsoft.com/office/drawing/2014/main" id="{AD63AEB9-EBC3-8683-C7B6-0E3594AC1CE5}"/>
                  </a:ext>
                </a:extLst>
              </p:cNvPr>
              <p:cNvSpPr/>
              <p:nvPr/>
            </p:nvSpPr>
            <p:spPr>
              <a:xfrm>
                <a:off x="7189556" y="3429000"/>
                <a:ext cx="3889471" cy="1071727"/>
              </a:xfrm>
              <a:prstGeom prst="roundRect">
                <a:avLst/>
              </a:prstGeom>
              <a:solidFill>
                <a:schemeClr val="accent5">
                  <a:alpha val="40000"/>
                </a:schemeClr>
              </a:solidFill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anchor="ctr"/>
              <a:lstStyle/>
              <a:p>
                <a:endParaRPr lang="en-GB" sz="1100">
                  <a:latin typeface="Gill Sans MT" panose="020B0502020104020203" pitchFamily="34" charset="77"/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8332C36-6183-020F-66DB-F46459F680F6}"/>
                </a:ext>
              </a:extLst>
            </p:cNvPr>
            <p:cNvSpPr txBox="1"/>
            <p:nvPr/>
          </p:nvSpPr>
          <p:spPr>
            <a:xfrm>
              <a:off x="6771353" y="3585471"/>
              <a:ext cx="5144210" cy="2248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/>
                <a:t>KEY MESSAGES / TAKEAWAYS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66DF3F3-337D-4883-C70D-B50E88B9DD31}"/>
              </a:ext>
            </a:extLst>
          </p:cNvPr>
          <p:cNvGrpSpPr/>
          <p:nvPr/>
        </p:nvGrpSpPr>
        <p:grpSpPr>
          <a:xfrm>
            <a:off x="8883936" y="348679"/>
            <a:ext cx="3531752" cy="5776872"/>
            <a:chOff x="6167432" y="563143"/>
            <a:chExt cx="4063993" cy="4476690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E706B6B5-0379-97D8-1DA4-8957ED4D5F9A}"/>
                </a:ext>
              </a:extLst>
            </p:cNvPr>
            <p:cNvGrpSpPr/>
            <p:nvPr/>
          </p:nvGrpSpPr>
          <p:grpSpPr>
            <a:xfrm>
              <a:off x="6167432" y="612685"/>
              <a:ext cx="3816540" cy="4427148"/>
              <a:chOff x="5984409" y="619418"/>
              <a:chExt cx="2553536" cy="4547563"/>
            </a:xfrm>
          </p:grpSpPr>
          <p:sp>
            <p:nvSpPr>
              <p:cNvPr id="49" name="Circular Arrow 48">
                <a:extLst>
                  <a:ext uri="{FF2B5EF4-FFF2-40B4-BE49-F238E27FC236}">
                    <a16:creationId xmlns:a16="http://schemas.microsoft.com/office/drawing/2014/main" id="{EE9DB280-E651-FC74-4642-995CFA695CF3}"/>
                  </a:ext>
                </a:extLst>
              </p:cNvPr>
              <p:cNvSpPr/>
              <p:nvPr/>
            </p:nvSpPr>
            <p:spPr>
              <a:xfrm>
                <a:off x="6611235" y="619418"/>
                <a:ext cx="1926710" cy="1977656"/>
              </a:xfrm>
              <a:prstGeom prst="circularArrow">
                <a:avLst>
                  <a:gd name="adj1" fmla="val 10980"/>
                  <a:gd name="adj2" fmla="val 1142322"/>
                  <a:gd name="adj3" fmla="val 4500000"/>
                  <a:gd name="adj4" fmla="val 10800000"/>
                  <a:gd name="adj5" fmla="val 125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50" name="Freeform 49">
                <a:extLst>
                  <a:ext uri="{FF2B5EF4-FFF2-40B4-BE49-F238E27FC236}">
                    <a16:creationId xmlns:a16="http://schemas.microsoft.com/office/drawing/2014/main" id="{2FEFB03D-2516-81D1-5BCE-93164BE8962D}"/>
                  </a:ext>
                </a:extLst>
              </p:cNvPr>
              <p:cNvSpPr/>
              <p:nvPr/>
            </p:nvSpPr>
            <p:spPr>
              <a:xfrm>
                <a:off x="7058006" y="1069287"/>
                <a:ext cx="1033168" cy="967988"/>
              </a:xfrm>
              <a:custGeom>
                <a:avLst/>
                <a:gdLst>
                  <a:gd name="connsiteX0" fmla="*/ 0 w 1140205"/>
                  <a:gd name="connsiteY0" fmla="*/ 0 h 570043"/>
                  <a:gd name="connsiteX1" fmla="*/ 1140205 w 1140205"/>
                  <a:gd name="connsiteY1" fmla="*/ 0 h 570043"/>
                  <a:gd name="connsiteX2" fmla="*/ 1140205 w 1140205"/>
                  <a:gd name="connsiteY2" fmla="*/ 570043 h 570043"/>
                  <a:gd name="connsiteX3" fmla="*/ 0 w 1140205"/>
                  <a:gd name="connsiteY3" fmla="*/ 570043 h 570043"/>
                  <a:gd name="connsiteX4" fmla="*/ 0 w 1140205"/>
                  <a:gd name="connsiteY4" fmla="*/ 0 h 570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0205" h="570043">
                    <a:moveTo>
                      <a:pt x="0" y="0"/>
                    </a:moveTo>
                    <a:lnTo>
                      <a:pt x="1140205" y="0"/>
                    </a:lnTo>
                    <a:lnTo>
                      <a:pt x="1140205" y="570043"/>
                    </a:lnTo>
                    <a:lnTo>
                      <a:pt x="0" y="570043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GB" sz="1100" kern="1200">
                    <a:solidFill>
                      <a:schemeClr val="tx1"/>
                    </a:solidFill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Arial" panose="020B0604020202020204" pitchFamily="34" charset="0"/>
                  </a:rPr>
                  <a:t>X</a:t>
                </a:r>
                <a:endParaRPr lang="en-GB" sz="1100" kern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Shape 50">
                <a:extLst>
                  <a:ext uri="{FF2B5EF4-FFF2-40B4-BE49-F238E27FC236}">
                    <a16:creationId xmlns:a16="http://schemas.microsoft.com/office/drawing/2014/main" id="{6AC748AD-F97B-10C7-609F-6DDAA1695E7C}"/>
                  </a:ext>
                </a:extLst>
              </p:cNvPr>
              <p:cNvSpPr/>
              <p:nvPr/>
            </p:nvSpPr>
            <p:spPr>
              <a:xfrm>
                <a:off x="5984409" y="1902004"/>
                <a:ext cx="1926710" cy="1977656"/>
              </a:xfrm>
              <a:prstGeom prst="leftCircularArrow">
                <a:avLst>
                  <a:gd name="adj1" fmla="val 10980"/>
                  <a:gd name="adj2" fmla="val 1142322"/>
                  <a:gd name="adj3" fmla="val 6300000"/>
                  <a:gd name="adj4" fmla="val 18900000"/>
                  <a:gd name="adj5" fmla="val 125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B1EFBA50-5A5D-A545-4D43-D899073FB338}"/>
                  </a:ext>
                </a:extLst>
              </p:cNvPr>
              <p:cNvSpPr/>
              <p:nvPr/>
            </p:nvSpPr>
            <p:spPr>
              <a:xfrm>
                <a:off x="6401677" y="2420065"/>
                <a:ext cx="1327712" cy="946270"/>
              </a:xfrm>
              <a:custGeom>
                <a:avLst/>
                <a:gdLst>
                  <a:gd name="connsiteX0" fmla="*/ 0 w 1140205"/>
                  <a:gd name="connsiteY0" fmla="*/ 0 h 570043"/>
                  <a:gd name="connsiteX1" fmla="*/ 1140205 w 1140205"/>
                  <a:gd name="connsiteY1" fmla="*/ 0 h 570043"/>
                  <a:gd name="connsiteX2" fmla="*/ 1140205 w 1140205"/>
                  <a:gd name="connsiteY2" fmla="*/ 570043 h 570043"/>
                  <a:gd name="connsiteX3" fmla="*/ 0 w 1140205"/>
                  <a:gd name="connsiteY3" fmla="*/ 570043 h 570043"/>
                  <a:gd name="connsiteX4" fmla="*/ 0 w 1140205"/>
                  <a:gd name="connsiteY4" fmla="*/ 0 h 570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0205" h="570043">
                    <a:moveTo>
                      <a:pt x="0" y="0"/>
                    </a:moveTo>
                    <a:lnTo>
                      <a:pt x="1140205" y="0"/>
                    </a:lnTo>
                    <a:lnTo>
                      <a:pt x="1140205" y="570043"/>
                    </a:lnTo>
                    <a:lnTo>
                      <a:pt x="0" y="570043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GB" sz="1100" kern="1200">
                    <a:solidFill>
                      <a:schemeClr val="tx1"/>
                    </a:solidFill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Arial" panose="020B0604020202020204" pitchFamily="34" charset="0"/>
                  </a:rPr>
                  <a:t>X</a:t>
                </a:r>
                <a:endParaRPr lang="en-GB" sz="1100" kern="1200"/>
              </a:p>
            </p:txBody>
          </p:sp>
          <p:sp>
            <p:nvSpPr>
              <p:cNvPr id="53" name="Circular Arrow 52">
                <a:extLst>
                  <a:ext uri="{FF2B5EF4-FFF2-40B4-BE49-F238E27FC236}">
                    <a16:creationId xmlns:a16="http://schemas.microsoft.com/office/drawing/2014/main" id="{6FDE0819-98D0-3620-C250-65C490657205}"/>
                  </a:ext>
                </a:extLst>
              </p:cNvPr>
              <p:cNvSpPr/>
              <p:nvPr/>
            </p:nvSpPr>
            <p:spPr>
              <a:xfrm>
                <a:off x="6611235" y="3189325"/>
                <a:ext cx="1926710" cy="1977656"/>
              </a:xfrm>
              <a:prstGeom prst="circularArrow">
                <a:avLst>
                  <a:gd name="adj1" fmla="val 10980"/>
                  <a:gd name="adj2" fmla="val 1142322"/>
                  <a:gd name="adj3" fmla="val 4500000"/>
                  <a:gd name="adj4" fmla="val 13500000"/>
                  <a:gd name="adj5" fmla="val 125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6EE5716C-679F-915B-C1CF-9CCADEAF790D}"/>
                  </a:ext>
                </a:extLst>
              </p:cNvPr>
              <p:cNvSpPr/>
              <p:nvPr/>
            </p:nvSpPr>
            <p:spPr>
              <a:xfrm>
                <a:off x="6732804" y="3473742"/>
                <a:ext cx="1387873" cy="1526352"/>
              </a:xfrm>
              <a:custGeom>
                <a:avLst/>
                <a:gdLst>
                  <a:gd name="connsiteX0" fmla="*/ 0 w 1140205"/>
                  <a:gd name="connsiteY0" fmla="*/ 0 h 570043"/>
                  <a:gd name="connsiteX1" fmla="*/ 1140205 w 1140205"/>
                  <a:gd name="connsiteY1" fmla="*/ 0 h 570043"/>
                  <a:gd name="connsiteX2" fmla="*/ 1140205 w 1140205"/>
                  <a:gd name="connsiteY2" fmla="*/ 570043 h 570043"/>
                  <a:gd name="connsiteX3" fmla="*/ 0 w 1140205"/>
                  <a:gd name="connsiteY3" fmla="*/ 570043 h 570043"/>
                  <a:gd name="connsiteX4" fmla="*/ 0 w 1140205"/>
                  <a:gd name="connsiteY4" fmla="*/ 0 h 570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0205" h="570043">
                    <a:moveTo>
                      <a:pt x="0" y="0"/>
                    </a:moveTo>
                    <a:lnTo>
                      <a:pt x="1140205" y="0"/>
                    </a:lnTo>
                    <a:lnTo>
                      <a:pt x="1140205" y="570043"/>
                    </a:lnTo>
                    <a:lnTo>
                      <a:pt x="0" y="570043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GB" sz="1100" kern="1200">
                    <a:solidFill>
                      <a:schemeClr val="tx1"/>
                    </a:solidFill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Arial" panose="020B0604020202020204" pitchFamily="34" charset="0"/>
                  </a:rPr>
                  <a:t>X</a:t>
                </a:r>
                <a:endParaRPr lang="en-GB" sz="1100" kern="1200"/>
              </a:p>
            </p:txBody>
          </p: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6D23DF0-ED82-B680-7152-89F546842ED8}"/>
                </a:ext>
              </a:extLst>
            </p:cNvPr>
            <p:cNvSpPr txBox="1"/>
            <p:nvPr/>
          </p:nvSpPr>
          <p:spPr>
            <a:xfrm>
              <a:off x="6414885" y="563143"/>
              <a:ext cx="38165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/>
                <a:t>GROWTH AND/OR REPLICATION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9D78B74-9C1A-DBAC-0D1B-A0A3CBAEA02B}"/>
              </a:ext>
            </a:extLst>
          </p:cNvPr>
          <p:cNvGrpSpPr/>
          <p:nvPr/>
        </p:nvGrpSpPr>
        <p:grpSpPr>
          <a:xfrm>
            <a:off x="340578" y="2745146"/>
            <a:ext cx="5338443" cy="1407428"/>
            <a:chOff x="197331" y="2693579"/>
            <a:chExt cx="5338443" cy="1407428"/>
          </a:xfrm>
        </p:grpSpPr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239379EB-D4E5-5424-3DAF-4874999E4810}"/>
                </a:ext>
              </a:extLst>
            </p:cNvPr>
            <p:cNvSpPr/>
            <p:nvPr/>
          </p:nvSpPr>
          <p:spPr>
            <a:xfrm>
              <a:off x="197332" y="2955972"/>
              <a:ext cx="5338442" cy="1145035"/>
            </a:xfrm>
            <a:prstGeom prst="roundRect">
              <a:avLst/>
            </a:prstGeom>
            <a:solidFill>
              <a:schemeClr val="accent3">
                <a:alpha val="35567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 b="1" kern="10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Yu Gothic Light" panose="020B0300000000000000" pitchFamily="34" charset="-128"/>
                <a:cs typeface="Times New Roman" panose="02020603050405020304" pitchFamily="18" charset="0"/>
              </a:endParaRPr>
            </a:p>
            <a:p>
              <a:pPr marL="171450" indent="-171450">
                <a:buFont typeface="Wingdings" pitchFamily="2" charset="2"/>
                <a:buChar char="Ø"/>
                <a:defRPr/>
              </a:pPr>
              <a:r>
                <a:rPr kumimoji="0" lang="en-GB" sz="1100" b="0" i="0" u="none" strike="noStrike" kern="1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ill Sans MT" panose="020B0502020104020203" pitchFamily="34" charset="77"/>
                  <a:ea typeface="Aptos" panose="020B0004020202020204" pitchFamily="34" charset="0"/>
                  <a:cs typeface="Arial" panose="020B0604020202020204" pitchFamily="34" charset="0"/>
                </a:rPr>
                <a:t>X</a:t>
              </a:r>
              <a:endParaRPr lang="en-GB" sz="1100" kern="10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100">
                <a:solidFill>
                  <a:schemeClr val="bg1"/>
                </a:solidFill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F16103B-C823-A68A-7265-ECDFEFAFAD9B}"/>
                </a:ext>
              </a:extLst>
            </p:cNvPr>
            <p:cNvSpPr txBox="1"/>
            <p:nvPr/>
          </p:nvSpPr>
          <p:spPr>
            <a:xfrm>
              <a:off x="197331" y="2693579"/>
              <a:ext cx="5338443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1100" b="1" kern="100">
                  <a:solidFill>
                    <a:schemeClr val="tx1"/>
                  </a:solidFill>
                  <a:effectLst/>
                  <a:latin typeface="Gill Sans MT" panose="020B0502020104020203" pitchFamily="34" charset="77"/>
                  <a:ea typeface="Yu Gothic Light" panose="020B0300000000000000" pitchFamily="34" charset="-128"/>
                  <a:cs typeface="Times New Roman" panose="02020603050405020304" pitchFamily="18" charset="0"/>
                </a:rPr>
                <a:t>SUPPORT</a:t>
              </a:r>
              <a:endParaRPr lang="en-GB" sz="1100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32B7BA3C-B9E0-99FD-8699-63D5DAC19986}"/>
              </a:ext>
            </a:extLst>
          </p:cNvPr>
          <p:cNvGrpSpPr/>
          <p:nvPr/>
        </p:nvGrpSpPr>
        <p:grpSpPr>
          <a:xfrm>
            <a:off x="319317" y="3760098"/>
            <a:ext cx="4641441" cy="2893608"/>
            <a:chOff x="2153543" y="1818724"/>
            <a:chExt cx="5085312" cy="2885327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705A305-8D4D-BCD2-1F7E-660E55AF06E8}"/>
                </a:ext>
              </a:extLst>
            </p:cNvPr>
            <p:cNvSpPr/>
            <p:nvPr/>
          </p:nvSpPr>
          <p:spPr>
            <a:xfrm>
              <a:off x="3610994" y="2658384"/>
              <a:ext cx="2221038" cy="1333859"/>
            </a:xfrm>
            <a:custGeom>
              <a:avLst/>
              <a:gdLst>
                <a:gd name="connsiteX0" fmla="*/ 0 w 1912320"/>
                <a:gd name="connsiteY0" fmla="*/ 728309 h 1456618"/>
                <a:gd name="connsiteX1" fmla="*/ 956160 w 1912320"/>
                <a:gd name="connsiteY1" fmla="*/ 0 h 1456618"/>
                <a:gd name="connsiteX2" fmla="*/ 1912320 w 1912320"/>
                <a:gd name="connsiteY2" fmla="*/ 728309 h 1456618"/>
                <a:gd name="connsiteX3" fmla="*/ 956160 w 1912320"/>
                <a:gd name="connsiteY3" fmla="*/ 1456618 h 1456618"/>
                <a:gd name="connsiteX4" fmla="*/ 0 w 1912320"/>
                <a:gd name="connsiteY4" fmla="*/ 728309 h 145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2320" h="1456618">
                  <a:moveTo>
                    <a:pt x="0" y="728309"/>
                  </a:moveTo>
                  <a:cubicBezTo>
                    <a:pt x="0" y="326075"/>
                    <a:pt x="428087" y="0"/>
                    <a:pt x="956160" y="0"/>
                  </a:cubicBezTo>
                  <a:cubicBezTo>
                    <a:pt x="1484233" y="0"/>
                    <a:pt x="1912320" y="326075"/>
                    <a:pt x="1912320" y="728309"/>
                  </a:cubicBezTo>
                  <a:cubicBezTo>
                    <a:pt x="1912320" y="1130543"/>
                    <a:pt x="1484233" y="1456618"/>
                    <a:pt x="956160" y="1456618"/>
                  </a:cubicBezTo>
                  <a:cubicBezTo>
                    <a:pt x="428087" y="1456618"/>
                    <a:pt x="0" y="1130543"/>
                    <a:pt x="0" y="728309"/>
                  </a:cubicBezTo>
                  <a:close/>
                </a:path>
              </a:pathLst>
            </a:cu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54976" tIns="396000" rIns="254976" bIns="546232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b="1" kern="1200">
                  <a:solidFill>
                    <a:schemeClr val="bg1"/>
                  </a:solidFill>
                </a:rPr>
                <a:t>RELATIONSHIPS</a:t>
              </a: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A8CCA578-35F3-9DB0-1CA5-8C0527213909}"/>
                </a:ext>
              </a:extLst>
            </p:cNvPr>
            <p:cNvSpPr/>
            <p:nvPr/>
          </p:nvSpPr>
          <p:spPr>
            <a:xfrm>
              <a:off x="3854628" y="1818724"/>
              <a:ext cx="1751393" cy="1213090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88000" tIns="468000" rIns="266951" bIns="420623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100" b="1" kern="1200"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C05240B-5BCA-2FAF-2BE3-3C7FE535838C}"/>
                </a:ext>
              </a:extLst>
            </p:cNvPr>
            <p:cNvSpPr/>
            <p:nvPr/>
          </p:nvSpPr>
          <p:spPr>
            <a:xfrm>
              <a:off x="3335210" y="3559016"/>
              <a:ext cx="1581472" cy="1145035"/>
            </a:xfrm>
            <a:custGeom>
              <a:avLst/>
              <a:gdLst>
                <a:gd name="connsiteX0" fmla="*/ 0 w 1515652"/>
                <a:gd name="connsiteY0" fmla="*/ 625208 h 1250416"/>
                <a:gd name="connsiteX1" fmla="*/ 757826 w 1515652"/>
                <a:gd name="connsiteY1" fmla="*/ 0 h 1250416"/>
                <a:gd name="connsiteX2" fmla="*/ 1515652 w 1515652"/>
                <a:gd name="connsiteY2" fmla="*/ 625208 h 1250416"/>
                <a:gd name="connsiteX3" fmla="*/ 757826 w 1515652"/>
                <a:gd name="connsiteY3" fmla="*/ 1250416 h 1250416"/>
                <a:gd name="connsiteX4" fmla="*/ 0 w 1515652"/>
                <a:gd name="connsiteY4" fmla="*/ 625208 h 1250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5652" h="1250416">
                  <a:moveTo>
                    <a:pt x="0" y="625208"/>
                  </a:moveTo>
                  <a:cubicBezTo>
                    <a:pt x="0" y="279915"/>
                    <a:pt x="339290" y="0"/>
                    <a:pt x="757826" y="0"/>
                  </a:cubicBezTo>
                  <a:cubicBezTo>
                    <a:pt x="1176362" y="0"/>
                    <a:pt x="1515652" y="279915"/>
                    <a:pt x="1515652" y="625208"/>
                  </a:cubicBezTo>
                  <a:cubicBezTo>
                    <a:pt x="1515652" y="970501"/>
                    <a:pt x="1176362" y="1250416"/>
                    <a:pt x="757826" y="1250416"/>
                  </a:cubicBezTo>
                  <a:cubicBezTo>
                    <a:pt x="339290" y="1250416"/>
                    <a:pt x="0" y="970501"/>
                    <a:pt x="0" y="62520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42724" tIns="323024" rIns="463537" bIns="324000" numCol="1" spcCol="1270" anchor="b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100" b="1" kern="1200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B360D652-D253-B3CD-3E2A-1B2BA037DB97}"/>
                </a:ext>
              </a:extLst>
            </p:cNvPr>
            <p:cNvSpPr/>
            <p:nvPr/>
          </p:nvSpPr>
          <p:spPr>
            <a:xfrm>
              <a:off x="5196794" y="2298724"/>
              <a:ext cx="2042061" cy="1072432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60000" tIns="566927" rIns="266951" bIns="420623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100" b="1" kern="1200"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CAD941B-E51F-E4CF-B669-9DD8202700E8}"/>
                </a:ext>
              </a:extLst>
            </p:cNvPr>
            <p:cNvSpPr/>
            <p:nvPr/>
          </p:nvSpPr>
          <p:spPr>
            <a:xfrm>
              <a:off x="2153543" y="2936804"/>
              <a:ext cx="1736152" cy="1213091"/>
            </a:xfrm>
            <a:custGeom>
              <a:avLst/>
              <a:gdLst>
                <a:gd name="connsiteX0" fmla="*/ 0 w 1515652"/>
                <a:gd name="connsiteY0" fmla="*/ 625208 h 1250416"/>
                <a:gd name="connsiteX1" fmla="*/ 757826 w 1515652"/>
                <a:gd name="connsiteY1" fmla="*/ 0 h 1250416"/>
                <a:gd name="connsiteX2" fmla="*/ 1515652 w 1515652"/>
                <a:gd name="connsiteY2" fmla="*/ 625208 h 1250416"/>
                <a:gd name="connsiteX3" fmla="*/ 757826 w 1515652"/>
                <a:gd name="connsiteY3" fmla="*/ 1250416 h 1250416"/>
                <a:gd name="connsiteX4" fmla="*/ 0 w 1515652"/>
                <a:gd name="connsiteY4" fmla="*/ 625208 h 1250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5652" h="1250416">
                  <a:moveTo>
                    <a:pt x="0" y="625208"/>
                  </a:moveTo>
                  <a:cubicBezTo>
                    <a:pt x="0" y="279915"/>
                    <a:pt x="339290" y="0"/>
                    <a:pt x="757826" y="0"/>
                  </a:cubicBezTo>
                  <a:cubicBezTo>
                    <a:pt x="1176362" y="0"/>
                    <a:pt x="1515652" y="279915"/>
                    <a:pt x="1515652" y="625208"/>
                  </a:cubicBezTo>
                  <a:cubicBezTo>
                    <a:pt x="1515652" y="970501"/>
                    <a:pt x="1176362" y="1250416"/>
                    <a:pt x="757826" y="1250416"/>
                  </a:cubicBezTo>
                  <a:cubicBezTo>
                    <a:pt x="339290" y="1250416"/>
                    <a:pt x="0" y="970501"/>
                    <a:pt x="0" y="62520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42724" tIns="323024" rIns="463537" bIns="239663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100" b="1" kern="1200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4CE50322-366D-BB1A-8EAC-E07E40D73B3D}"/>
                </a:ext>
              </a:extLst>
            </p:cNvPr>
            <p:cNvSpPr/>
            <p:nvPr/>
          </p:nvSpPr>
          <p:spPr>
            <a:xfrm>
              <a:off x="2435699" y="2189078"/>
              <a:ext cx="1751722" cy="1145035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0" tIns="566927" rIns="266951" bIns="420623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100" b="1" kern="1200"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6133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1A583E4-8548-9860-1A22-1D3889EB6F53}"/>
              </a:ext>
            </a:extLst>
          </p:cNvPr>
          <p:cNvGrpSpPr/>
          <p:nvPr/>
        </p:nvGrpSpPr>
        <p:grpSpPr>
          <a:xfrm>
            <a:off x="3301102" y="1857403"/>
            <a:ext cx="5589796" cy="2812517"/>
            <a:chOff x="2309451" y="1964678"/>
            <a:chExt cx="5891548" cy="2870479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7C348F92-0A60-81B6-3DA7-0F7A37A54CA5}"/>
                </a:ext>
              </a:extLst>
            </p:cNvPr>
            <p:cNvSpPr/>
            <p:nvPr/>
          </p:nvSpPr>
          <p:spPr>
            <a:xfrm>
              <a:off x="3522406" y="2337938"/>
              <a:ext cx="3508314" cy="1731917"/>
            </a:xfrm>
            <a:custGeom>
              <a:avLst/>
              <a:gdLst>
                <a:gd name="connsiteX0" fmla="*/ 0 w 1912320"/>
                <a:gd name="connsiteY0" fmla="*/ 728309 h 1456618"/>
                <a:gd name="connsiteX1" fmla="*/ 956160 w 1912320"/>
                <a:gd name="connsiteY1" fmla="*/ 0 h 1456618"/>
                <a:gd name="connsiteX2" fmla="*/ 1912320 w 1912320"/>
                <a:gd name="connsiteY2" fmla="*/ 728309 h 1456618"/>
                <a:gd name="connsiteX3" fmla="*/ 956160 w 1912320"/>
                <a:gd name="connsiteY3" fmla="*/ 1456618 h 1456618"/>
                <a:gd name="connsiteX4" fmla="*/ 0 w 1912320"/>
                <a:gd name="connsiteY4" fmla="*/ 728309 h 145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2320" h="1456618">
                  <a:moveTo>
                    <a:pt x="0" y="728309"/>
                  </a:moveTo>
                  <a:cubicBezTo>
                    <a:pt x="0" y="326075"/>
                    <a:pt x="428087" y="0"/>
                    <a:pt x="956160" y="0"/>
                  </a:cubicBezTo>
                  <a:cubicBezTo>
                    <a:pt x="1484233" y="0"/>
                    <a:pt x="1912320" y="326075"/>
                    <a:pt x="1912320" y="728309"/>
                  </a:cubicBezTo>
                  <a:cubicBezTo>
                    <a:pt x="1912320" y="1130543"/>
                    <a:pt x="1484233" y="1456618"/>
                    <a:pt x="956160" y="1456618"/>
                  </a:cubicBezTo>
                  <a:cubicBezTo>
                    <a:pt x="428087" y="1456618"/>
                    <a:pt x="0" y="1130543"/>
                    <a:pt x="0" y="728309"/>
                  </a:cubicBezTo>
                  <a:close/>
                </a:path>
              </a:pathLst>
            </a:cu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54976" tIns="396000" rIns="254976" bIns="546232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b="1" kern="1200" dirty="0">
                  <a:solidFill>
                    <a:schemeClr val="bg1"/>
                  </a:solidFill>
                </a:rPr>
                <a:t>RELATIONSHIPS</a:t>
              </a: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1CBF008A-F5C7-1D2B-A2A0-4BF52FEF451F}"/>
                </a:ext>
              </a:extLst>
            </p:cNvPr>
            <p:cNvSpPr/>
            <p:nvPr/>
          </p:nvSpPr>
          <p:spPr>
            <a:xfrm>
              <a:off x="6497109" y="3450587"/>
              <a:ext cx="1703890" cy="738959"/>
            </a:xfrm>
            <a:custGeom>
              <a:avLst/>
              <a:gdLst>
                <a:gd name="connsiteX0" fmla="*/ 0 w 1515652"/>
                <a:gd name="connsiteY0" fmla="*/ 625208 h 1250416"/>
                <a:gd name="connsiteX1" fmla="*/ 757826 w 1515652"/>
                <a:gd name="connsiteY1" fmla="*/ 0 h 1250416"/>
                <a:gd name="connsiteX2" fmla="*/ 1515652 w 1515652"/>
                <a:gd name="connsiteY2" fmla="*/ 625208 h 1250416"/>
                <a:gd name="connsiteX3" fmla="*/ 757826 w 1515652"/>
                <a:gd name="connsiteY3" fmla="*/ 1250416 h 1250416"/>
                <a:gd name="connsiteX4" fmla="*/ 0 w 1515652"/>
                <a:gd name="connsiteY4" fmla="*/ 625208 h 1250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5652" h="1250416">
                  <a:moveTo>
                    <a:pt x="0" y="625208"/>
                  </a:moveTo>
                  <a:cubicBezTo>
                    <a:pt x="0" y="279915"/>
                    <a:pt x="339290" y="0"/>
                    <a:pt x="757826" y="0"/>
                  </a:cubicBezTo>
                  <a:cubicBezTo>
                    <a:pt x="1176362" y="0"/>
                    <a:pt x="1515652" y="279915"/>
                    <a:pt x="1515652" y="625208"/>
                  </a:cubicBezTo>
                  <a:cubicBezTo>
                    <a:pt x="1515652" y="970501"/>
                    <a:pt x="1176362" y="1250416"/>
                    <a:pt x="757826" y="1250416"/>
                  </a:cubicBezTo>
                  <a:cubicBezTo>
                    <a:pt x="339290" y="1250416"/>
                    <a:pt x="0" y="970501"/>
                    <a:pt x="0" y="62520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08000" tIns="0" rIns="108000" bIns="0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AB6F0945-1744-48A0-E539-E62962B1F399}"/>
                </a:ext>
              </a:extLst>
            </p:cNvPr>
            <p:cNvSpPr/>
            <p:nvPr/>
          </p:nvSpPr>
          <p:spPr>
            <a:xfrm>
              <a:off x="5627083" y="3845022"/>
              <a:ext cx="1484419" cy="904645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60000" tIns="566927" rIns="266951" bIns="540000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DD5E25E-638A-2C9E-EC2E-8BF40CCF37BD}"/>
                </a:ext>
              </a:extLst>
            </p:cNvPr>
            <p:cNvSpPr/>
            <p:nvPr/>
          </p:nvSpPr>
          <p:spPr>
            <a:xfrm>
              <a:off x="2836633" y="3510820"/>
              <a:ext cx="1335727" cy="801543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08000" tIns="432000" rIns="108000" bIns="420623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B67D11-86E1-B855-74B6-28436711234E}"/>
                </a:ext>
              </a:extLst>
            </p:cNvPr>
            <p:cNvSpPr/>
            <p:nvPr/>
          </p:nvSpPr>
          <p:spPr>
            <a:xfrm>
              <a:off x="4787270" y="3963225"/>
              <a:ext cx="1122280" cy="871932"/>
            </a:xfrm>
            <a:custGeom>
              <a:avLst/>
              <a:gdLst>
                <a:gd name="connsiteX0" fmla="*/ 0 w 1515652"/>
                <a:gd name="connsiteY0" fmla="*/ 625208 h 1250416"/>
                <a:gd name="connsiteX1" fmla="*/ 757826 w 1515652"/>
                <a:gd name="connsiteY1" fmla="*/ 0 h 1250416"/>
                <a:gd name="connsiteX2" fmla="*/ 1515652 w 1515652"/>
                <a:gd name="connsiteY2" fmla="*/ 625208 h 1250416"/>
                <a:gd name="connsiteX3" fmla="*/ 757826 w 1515652"/>
                <a:gd name="connsiteY3" fmla="*/ 1250416 h 1250416"/>
                <a:gd name="connsiteX4" fmla="*/ 0 w 1515652"/>
                <a:gd name="connsiteY4" fmla="*/ 625208 h 1250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5652" h="1250416">
                  <a:moveTo>
                    <a:pt x="0" y="625208"/>
                  </a:moveTo>
                  <a:cubicBezTo>
                    <a:pt x="0" y="279915"/>
                    <a:pt x="339290" y="0"/>
                    <a:pt x="757826" y="0"/>
                  </a:cubicBezTo>
                  <a:cubicBezTo>
                    <a:pt x="1176362" y="0"/>
                    <a:pt x="1515652" y="279915"/>
                    <a:pt x="1515652" y="625208"/>
                  </a:cubicBezTo>
                  <a:cubicBezTo>
                    <a:pt x="1515652" y="970501"/>
                    <a:pt x="1176362" y="1250416"/>
                    <a:pt x="757826" y="1250416"/>
                  </a:cubicBezTo>
                  <a:cubicBezTo>
                    <a:pt x="339290" y="1250416"/>
                    <a:pt x="0" y="970501"/>
                    <a:pt x="0" y="62520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16000" tIns="251999" rIns="216000" bIns="239663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5CBBB9D-715B-C236-677C-9F7185CB5C90}"/>
                </a:ext>
              </a:extLst>
            </p:cNvPr>
            <p:cNvSpPr/>
            <p:nvPr/>
          </p:nvSpPr>
          <p:spPr>
            <a:xfrm>
              <a:off x="3874268" y="3820067"/>
              <a:ext cx="1122280" cy="907798"/>
            </a:xfrm>
            <a:custGeom>
              <a:avLst/>
              <a:gdLst>
                <a:gd name="connsiteX0" fmla="*/ 0 w 1515652"/>
                <a:gd name="connsiteY0" fmla="*/ 625208 h 1250416"/>
                <a:gd name="connsiteX1" fmla="*/ 757826 w 1515652"/>
                <a:gd name="connsiteY1" fmla="*/ 0 h 1250416"/>
                <a:gd name="connsiteX2" fmla="*/ 1515652 w 1515652"/>
                <a:gd name="connsiteY2" fmla="*/ 625208 h 1250416"/>
                <a:gd name="connsiteX3" fmla="*/ 757826 w 1515652"/>
                <a:gd name="connsiteY3" fmla="*/ 1250416 h 1250416"/>
                <a:gd name="connsiteX4" fmla="*/ 0 w 1515652"/>
                <a:gd name="connsiteY4" fmla="*/ 625208 h 1250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5652" h="1250416">
                  <a:moveTo>
                    <a:pt x="0" y="625208"/>
                  </a:moveTo>
                  <a:cubicBezTo>
                    <a:pt x="0" y="279915"/>
                    <a:pt x="339290" y="0"/>
                    <a:pt x="757826" y="0"/>
                  </a:cubicBezTo>
                  <a:cubicBezTo>
                    <a:pt x="1176362" y="0"/>
                    <a:pt x="1515652" y="279915"/>
                    <a:pt x="1515652" y="625208"/>
                  </a:cubicBezTo>
                  <a:cubicBezTo>
                    <a:pt x="1515652" y="970501"/>
                    <a:pt x="1176362" y="1250416"/>
                    <a:pt x="757826" y="1250416"/>
                  </a:cubicBezTo>
                  <a:cubicBezTo>
                    <a:pt x="339290" y="1250416"/>
                    <a:pt x="0" y="970501"/>
                    <a:pt x="0" y="62520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42724" tIns="323024" rIns="108000" bIns="239663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46D61D6-4A9C-21E0-8C0E-F08B3683392B}"/>
                </a:ext>
              </a:extLst>
            </p:cNvPr>
            <p:cNvSpPr/>
            <p:nvPr/>
          </p:nvSpPr>
          <p:spPr>
            <a:xfrm>
              <a:off x="2318967" y="2951850"/>
              <a:ext cx="1387866" cy="838859"/>
            </a:xfrm>
            <a:custGeom>
              <a:avLst/>
              <a:gdLst>
                <a:gd name="connsiteX0" fmla="*/ 0 w 1515652"/>
                <a:gd name="connsiteY0" fmla="*/ 625208 h 1250416"/>
                <a:gd name="connsiteX1" fmla="*/ 757826 w 1515652"/>
                <a:gd name="connsiteY1" fmla="*/ 0 h 1250416"/>
                <a:gd name="connsiteX2" fmla="*/ 1515652 w 1515652"/>
                <a:gd name="connsiteY2" fmla="*/ 625208 h 1250416"/>
                <a:gd name="connsiteX3" fmla="*/ 757826 w 1515652"/>
                <a:gd name="connsiteY3" fmla="*/ 1250416 h 1250416"/>
                <a:gd name="connsiteX4" fmla="*/ 0 w 1515652"/>
                <a:gd name="connsiteY4" fmla="*/ 625208 h 1250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5652" h="1250416">
                  <a:moveTo>
                    <a:pt x="0" y="625208"/>
                  </a:moveTo>
                  <a:cubicBezTo>
                    <a:pt x="0" y="279915"/>
                    <a:pt x="339290" y="0"/>
                    <a:pt x="757826" y="0"/>
                  </a:cubicBezTo>
                  <a:cubicBezTo>
                    <a:pt x="1176362" y="0"/>
                    <a:pt x="1515652" y="279915"/>
                    <a:pt x="1515652" y="625208"/>
                  </a:cubicBezTo>
                  <a:cubicBezTo>
                    <a:pt x="1515652" y="970501"/>
                    <a:pt x="1176362" y="1250416"/>
                    <a:pt x="757826" y="1250416"/>
                  </a:cubicBezTo>
                  <a:cubicBezTo>
                    <a:pt x="339290" y="1250416"/>
                    <a:pt x="0" y="970501"/>
                    <a:pt x="0" y="62520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16000" tIns="323024" rIns="216000" bIns="239663" numCol="1" spcCol="1270" anchor="ctr" anchorCtr="0">
              <a:noAutofit/>
            </a:bodyPr>
            <a:lstStyle/>
            <a:p>
              <a:pPr algn="ctr">
                <a:defRPr/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659B65D-65DE-C75A-C037-D5CD800A20E6}"/>
                </a:ext>
              </a:extLst>
            </p:cNvPr>
            <p:cNvSpPr/>
            <p:nvPr/>
          </p:nvSpPr>
          <p:spPr>
            <a:xfrm>
              <a:off x="5488336" y="2120051"/>
              <a:ext cx="926586" cy="355618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88000" tIns="468000" rIns="266951" bIns="420623" numCol="1" spcCol="1270" anchor="ctr" anchorCtr="0">
              <a:noAutofit/>
            </a:bodyPr>
            <a:lstStyle/>
            <a:p>
              <a:pPr algn="ctr">
                <a:defRPr/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5D77330-ADCF-479C-1FC8-0610643716C2}"/>
                </a:ext>
              </a:extLst>
            </p:cNvPr>
            <p:cNvSpPr/>
            <p:nvPr/>
          </p:nvSpPr>
          <p:spPr>
            <a:xfrm>
              <a:off x="4967590" y="1964678"/>
              <a:ext cx="682598" cy="530111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16000" tIns="468000" rIns="108000" bIns="420623" numCol="1" spcCol="1270" anchor="ctr" anchorCtr="0">
              <a:noAutofit/>
            </a:bodyPr>
            <a:lstStyle/>
            <a:p>
              <a:pPr algn="ctr">
                <a:defRPr/>
              </a:pPr>
              <a:endParaRPr lang="en-GB" sz="1100" b="1" kern="100" dirty="0">
                <a:solidFill>
                  <a:schemeClr val="tx1"/>
                </a:solidFill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8F3FD63-3943-27DE-927B-577643C31F81}"/>
                </a:ext>
              </a:extLst>
            </p:cNvPr>
            <p:cNvSpPr/>
            <p:nvPr/>
          </p:nvSpPr>
          <p:spPr>
            <a:xfrm>
              <a:off x="6135284" y="2271245"/>
              <a:ext cx="851869" cy="355619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88000" tIns="468000" rIns="266951" bIns="420623" numCol="1" spcCol="1270" anchor="ctr" anchorCtr="0">
              <a:noAutofit/>
            </a:bodyPr>
            <a:lstStyle/>
            <a:p>
              <a:pPr algn="ctr">
                <a:defRPr/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AD1305D-3F73-197C-7248-F07F2AE41601}"/>
                </a:ext>
              </a:extLst>
            </p:cNvPr>
            <p:cNvSpPr/>
            <p:nvPr/>
          </p:nvSpPr>
          <p:spPr>
            <a:xfrm>
              <a:off x="6528692" y="2537512"/>
              <a:ext cx="682087" cy="295545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08000" tIns="396000" rIns="180000" bIns="420623" numCol="1" spcCol="1270" anchor="ctr" anchorCtr="0">
              <a:noAutofit/>
            </a:bodyPr>
            <a:lstStyle/>
            <a:p>
              <a:pPr algn="r">
                <a:defRPr/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1758DE-7DC7-F410-EE7C-37263A0DCA4D}"/>
                </a:ext>
              </a:extLst>
            </p:cNvPr>
            <p:cNvSpPr/>
            <p:nvPr/>
          </p:nvSpPr>
          <p:spPr>
            <a:xfrm>
              <a:off x="4202288" y="2043913"/>
              <a:ext cx="929681" cy="431401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88000" tIns="468000" rIns="266951" bIns="420623" numCol="1" spcCol="1270" anchor="ctr" anchorCtr="0">
              <a:noAutofit/>
            </a:bodyPr>
            <a:lstStyle/>
            <a:p>
              <a:pPr algn="ctr">
                <a:defRPr/>
              </a:pPr>
              <a:endParaRPr lang="en-GB" sz="1100" b="1" kern="100" dirty="0">
                <a:solidFill>
                  <a:schemeClr val="tx1"/>
                </a:solidFill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0CCAC6C-C89D-8B74-F8AA-3480C40A69D4}"/>
                </a:ext>
              </a:extLst>
            </p:cNvPr>
            <p:cNvSpPr/>
            <p:nvPr/>
          </p:nvSpPr>
          <p:spPr>
            <a:xfrm>
              <a:off x="3657391" y="2199503"/>
              <a:ext cx="851869" cy="431400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88000" tIns="468000" rIns="266951" bIns="420623" numCol="1" spcCol="1270" anchor="ctr" anchorCtr="0">
              <a:noAutofit/>
            </a:bodyPr>
            <a:lstStyle/>
            <a:p>
              <a:pPr algn="ctr">
                <a:defRPr/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7F83306-A7E9-B47F-374D-C8047DF30322}"/>
                </a:ext>
              </a:extLst>
            </p:cNvPr>
            <p:cNvSpPr/>
            <p:nvPr/>
          </p:nvSpPr>
          <p:spPr>
            <a:xfrm>
              <a:off x="2309451" y="2175867"/>
              <a:ext cx="1598523" cy="930971"/>
            </a:xfrm>
            <a:custGeom>
              <a:avLst/>
              <a:gdLst>
                <a:gd name="connsiteX0" fmla="*/ 0 w 2834877"/>
                <a:gd name="connsiteY0" fmla="*/ 1097278 h 2194555"/>
                <a:gd name="connsiteX1" fmla="*/ 1417439 w 2834877"/>
                <a:gd name="connsiteY1" fmla="*/ 0 h 2194555"/>
                <a:gd name="connsiteX2" fmla="*/ 2834878 w 2834877"/>
                <a:gd name="connsiteY2" fmla="*/ 1097278 h 2194555"/>
                <a:gd name="connsiteX3" fmla="*/ 1417439 w 2834877"/>
                <a:gd name="connsiteY3" fmla="*/ 2194556 h 2194555"/>
                <a:gd name="connsiteX4" fmla="*/ 0 w 2834877"/>
                <a:gd name="connsiteY4" fmla="*/ 1097278 h 219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4877" h="2194555">
                  <a:moveTo>
                    <a:pt x="0" y="1097278"/>
                  </a:moveTo>
                  <a:cubicBezTo>
                    <a:pt x="0" y="491268"/>
                    <a:pt x="634609" y="0"/>
                    <a:pt x="1417439" y="0"/>
                  </a:cubicBezTo>
                  <a:cubicBezTo>
                    <a:pt x="2200269" y="0"/>
                    <a:pt x="2834878" y="491268"/>
                    <a:pt x="2834878" y="1097278"/>
                  </a:cubicBezTo>
                  <a:cubicBezTo>
                    <a:pt x="2834878" y="1703288"/>
                    <a:pt x="2200269" y="2194556"/>
                    <a:pt x="1417439" y="2194556"/>
                  </a:cubicBezTo>
                  <a:cubicBezTo>
                    <a:pt x="634609" y="2194556"/>
                    <a:pt x="0" y="1703288"/>
                    <a:pt x="0" y="1097278"/>
                  </a:cubicBezTo>
                  <a:close/>
                </a:path>
              </a:pathLst>
            </a:custGeom>
            <a:solidFill>
              <a:schemeClr val="accent1">
                <a:alpha val="38608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88000" tIns="468000" rIns="266951" bIns="420623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100" b="1" kern="1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573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44B6BD"/>
      </a:accent1>
      <a:accent2>
        <a:srgbClr val="E66C2D"/>
      </a:accent2>
      <a:accent3>
        <a:srgbClr val="AACE2E"/>
      </a:accent3>
      <a:accent4>
        <a:srgbClr val="4E90C4"/>
      </a:accent4>
      <a:accent5>
        <a:srgbClr val="935E94"/>
      </a:accent5>
      <a:accent6>
        <a:srgbClr val="F5B02A"/>
      </a:accent6>
      <a:hlink>
        <a:srgbClr val="E43A87"/>
      </a:hlink>
      <a:folHlink>
        <a:srgbClr val="96607D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9371EF4-6CE3-7148-B423-3825ED57A00C}">
  <we:reference id="4567b711-9f2d-454d-b0d0-74708a29b461" version="1.0.0.0" store="EXCatalog" storeType="EXCatalog"/>
  <we:alternateReferences>
    <we:reference id="WA200001313" version="1.0.0.0" store="en-GB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0 xmlns="6d85b80b-1d70-431a-a327-1f7dfc954383">Write notes here</Notes0>
    <TaxCatchAll xmlns="837d63a7-3344-4425-a45c-e2be52241d42" xsi:nil="true"/>
    <lcf76f155ced4ddcb4097134ff3c332f xmlns="6d85b80b-1d70-431a-a327-1f7dfc95438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0C35E78552F54885C06BF198F49F51" ma:contentTypeVersion="27" ma:contentTypeDescription="Create a new document." ma:contentTypeScope="" ma:versionID="6cd1e657b23554b14ef81accb95478bb">
  <xsd:schema xmlns:xsd="http://www.w3.org/2001/XMLSchema" xmlns:xs="http://www.w3.org/2001/XMLSchema" xmlns:p="http://schemas.microsoft.com/office/2006/metadata/properties" xmlns:ns2="6d85b80b-1d70-431a-a327-1f7dfc954383" xmlns:ns3="837d63a7-3344-4425-a45c-e2be52241d42" targetNamespace="http://schemas.microsoft.com/office/2006/metadata/properties" ma:root="true" ma:fieldsID="f6ed5a720aa6b0b673aac06dc611f82e" ns2:_="" ns3:_="">
    <xsd:import namespace="6d85b80b-1d70-431a-a327-1f7dfc954383"/>
    <xsd:import namespace="837d63a7-3344-4425-a45c-e2be52241d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s0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85b80b-1d70-431a-a327-1f7dfc954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s0" ma:index="10" nillable="true" ma:displayName="Notes" ma:default="Write notes here" ma:format="Dropdown" ma:internalName="Notes0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68f562e8-8378-467d-95cc-4e4c6e6528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7d63a7-3344-4425-a45c-e2be52241d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8198450-4f03-46bd-be14-86d50c3455a0}" ma:internalName="TaxCatchAll" ma:showField="CatchAllData" ma:web="837d63a7-3344-4425-a45c-e2be52241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225B1F-5D78-406F-BA04-D77C6B53F6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899AC8-3478-450E-9304-38339F7DB51A}">
  <ds:schemaRefs>
    <ds:schemaRef ds:uri="http://purl.org/dc/dcmitype/"/>
    <ds:schemaRef ds:uri="10107f06-ce71-45fe-b4f6-8802d41c3afb"/>
    <ds:schemaRef ds:uri="http://purl.org/dc/elements/1.1/"/>
    <ds:schemaRef ds:uri="http://schemas.microsoft.com/office/2006/metadata/properties"/>
    <ds:schemaRef ds:uri="88baf420-32d9-464f-b6b9-54ca312720b6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733A21E-6EDF-4BBF-8E89-1B83A207EA4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2510</TotalTime>
  <Words>103</Words>
  <Application>Microsoft Office PowerPoint</Application>
  <PresentationFormat>Widescreen</PresentationFormat>
  <Paragraphs>68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Gill Sans MT</vt:lpstr>
      <vt:lpstr>Times New Roman</vt:lpstr>
      <vt:lpstr>Wingdings</vt:lpstr>
      <vt:lpstr>Office Theme</vt:lpstr>
      <vt:lpstr>CCIN Co-operative Case Studies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 Powell (Public Administration and Policy)</dc:creator>
  <cp:lastModifiedBy>Jonathan Nunn</cp:lastModifiedBy>
  <cp:revision>5</cp:revision>
  <dcterms:created xsi:type="dcterms:W3CDTF">2024-02-08T09:43:47Z</dcterms:created>
  <dcterms:modified xsi:type="dcterms:W3CDTF">2024-09-04T14:51:52Z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2127eb8-1c2a-4c17-86cc-a5ba0926d1f9_Enabled">
    <vt:lpwstr>true</vt:lpwstr>
  </property>
  <property fmtid="{D5CDD505-2E9C-101B-9397-08002B2CF9AE}" pid="3" name="MSIP_Label_22127eb8-1c2a-4c17-86cc-a5ba0926d1f9_SetDate">
    <vt:lpwstr>2024-09-03T10:02:15Z</vt:lpwstr>
  </property>
  <property fmtid="{D5CDD505-2E9C-101B-9397-08002B2CF9AE}" pid="4" name="MSIP_Label_22127eb8-1c2a-4c17-86cc-a5ba0926d1f9_Method">
    <vt:lpwstr>Standard</vt:lpwstr>
  </property>
  <property fmtid="{D5CDD505-2E9C-101B-9397-08002B2CF9AE}" pid="5" name="MSIP_Label_22127eb8-1c2a-4c17-86cc-a5ba0926d1f9_Name">
    <vt:lpwstr>22127eb8-1c2a-4c17-86cc-a5ba0926d1f9</vt:lpwstr>
  </property>
  <property fmtid="{D5CDD505-2E9C-101B-9397-08002B2CF9AE}" pid="6" name="MSIP_Label_22127eb8-1c2a-4c17-86cc-a5ba0926d1f9_SiteId">
    <vt:lpwstr>61d0734f-7fce-4063-b638-09ac5ad5a43f</vt:lpwstr>
  </property>
  <property fmtid="{D5CDD505-2E9C-101B-9397-08002B2CF9AE}" pid="7" name="MSIP_Label_22127eb8-1c2a-4c17-86cc-a5ba0926d1f9_ActionId">
    <vt:lpwstr>1bf5536e-f3d8-4f5f-bcb6-10ecd0c0accd</vt:lpwstr>
  </property>
  <property fmtid="{D5CDD505-2E9C-101B-9397-08002B2CF9AE}" pid="8" name="MSIP_Label_22127eb8-1c2a-4c17-86cc-a5ba0926d1f9_ContentBits">
    <vt:lpwstr>0</vt:lpwstr>
  </property>
  <property fmtid="{D5CDD505-2E9C-101B-9397-08002B2CF9AE}" pid="9" name="ContentTypeId">
    <vt:lpwstr>0x010100130C35E78552F54885C06BF198F49F51</vt:lpwstr>
  </property>
</Properties>
</file>