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30"/>
  </p:notesMasterIdLst>
  <p:sldIdLst>
    <p:sldId id="283"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12192000" cy="6858000"/>
  <p:notesSz cx="6858000" cy="9144000"/>
  <p:embeddedFontLst>
    <p:embeddedFont>
      <p:font typeface="Calibri" panose="020F0502020204030204" pitchFamily="34" charset="0"/>
      <p:regular r:id="rId31"/>
      <p:bold r:id="rId32"/>
      <p:italic r:id="rId33"/>
      <p:boldItalic r:id="rId34"/>
    </p:embeddedFont>
    <p:embeddedFont>
      <p:font typeface="Lato Light" panose="020F030202020403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25">
          <p15:clr>
            <a:srgbClr val="A4A3A4"/>
          </p15:clr>
        </p15:guide>
        <p15:guide id="3" pos="9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ga8yU/KMwaXBSxiWB8aMbgpSGu2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guide orient="horz" pos="2160"/>
        <p:guide pos="325"/>
        <p:guide pos="9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Lato Light"/>
                <a:ea typeface="Lato Light"/>
                <a:cs typeface="Lato Light"/>
                <a:sym typeface="Lato Light"/>
              </a:rPr>
              <a:t>‹#›</a:t>
            </a:fld>
            <a:endParaRPr sz="1200" b="0" i="0" u="none" strike="noStrike" cap="none">
              <a:solidFill>
                <a:schemeClr val="dk1"/>
              </a:solidFill>
              <a:latin typeface="Lato Light"/>
              <a:ea typeface="Lato Light"/>
              <a:cs typeface="Lato Light"/>
              <a:sym typeface="Lato Light"/>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 name="Google Shape;6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9ba85944ed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10" name="Google Shape;410;g29ba85944ed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9ff62019c0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17" name="Google Shape;417;g29ff62019c0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9ff62019c0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Clr>
                <a:schemeClr val="dk1"/>
              </a:buClr>
              <a:buSzPts val="1800"/>
              <a:buFont typeface="Arial"/>
              <a:buNone/>
            </a:pPr>
            <a:endParaRPr/>
          </a:p>
        </p:txBody>
      </p:sp>
      <p:sp>
        <p:nvSpPr>
          <p:cNvPr id="424" name="Google Shape;424;g29ff62019c0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9ff62019c0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SzPts val="1800"/>
              <a:buNone/>
            </a:pPr>
            <a:endParaRPr/>
          </a:p>
        </p:txBody>
      </p:sp>
      <p:sp>
        <p:nvSpPr>
          <p:cNvPr id="431" name="Google Shape;431;g29ff62019c0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9ff62019c0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SzPts val="1800"/>
              <a:buNone/>
            </a:pPr>
            <a:endParaRPr/>
          </a:p>
        </p:txBody>
      </p:sp>
      <p:sp>
        <p:nvSpPr>
          <p:cNvPr id="438" name="Google Shape;438;g29ff62019c0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9ff62019c0_0_1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45" name="Google Shape;445;g29ff62019c0_0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9ff62019c0_0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52" name="Google Shape;452;g29ff62019c0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9ba85944ed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60" name="Google Shape;460;g29ba85944ed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29ff62019c0_0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a:t>note - growing a movement not servicing a network</a:t>
            </a:r>
            <a:endParaRPr/>
          </a:p>
        </p:txBody>
      </p:sp>
      <p:sp>
        <p:nvSpPr>
          <p:cNvPr id="469" name="Google Shape;469;g29ff62019c0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9ff62019c0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76" name="Google Shape;476;g29ff62019c0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87fbff7c5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1" name="Google Shape;351;g287fbff7c5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9ff62019c0_0_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374650" algn="l" rtl="0">
              <a:lnSpc>
                <a:spcPct val="90000"/>
              </a:lnSpc>
              <a:spcBef>
                <a:spcPts val="0"/>
              </a:spcBef>
              <a:spcAft>
                <a:spcPts val="0"/>
              </a:spcAft>
              <a:buClr>
                <a:schemeClr val="dk1"/>
              </a:buClr>
              <a:buSzPts val="2300"/>
              <a:buChar char="•"/>
            </a:pPr>
            <a:endParaRPr sz="2300">
              <a:latin typeface="Arial"/>
              <a:ea typeface="Arial"/>
              <a:cs typeface="Arial"/>
              <a:sym typeface="Arial"/>
            </a:endParaRPr>
          </a:p>
          <a:p>
            <a:pPr marL="0" lvl="0" indent="0" algn="l" rtl="0">
              <a:lnSpc>
                <a:spcPct val="90000"/>
              </a:lnSpc>
              <a:spcBef>
                <a:spcPts val="0"/>
              </a:spcBef>
              <a:spcAft>
                <a:spcPts val="0"/>
              </a:spcAft>
              <a:buClr>
                <a:schemeClr val="dk1"/>
              </a:buClr>
              <a:buSzPts val="1100"/>
              <a:buFont typeface="Arial"/>
              <a:buNone/>
            </a:pPr>
            <a:endParaRPr sz="1400">
              <a:latin typeface="Arial"/>
              <a:ea typeface="Arial"/>
              <a:cs typeface="Arial"/>
              <a:sym typeface="Arial"/>
            </a:endParaRPr>
          </a:p>
          <a:p>
            <a:pPr marL="0" lvl="0" indent="0" algn="l" rtl="0">
              <a:lnSpc>
                <a:spcPct val="100000"/>
              </a:lnSpc>
              <a:spcBef>
                <a:spcPts val="360"/>
              </a:spcBef>
              <a:spcAft>
                <a:spcPts val="0"/>
              </a:spcAft>
              <a:buSzPts val="1400"/>
              <a:buNone/>
            </a:pPr>
            <a:endParaRPr/>
          </a:p>
        </p:txBody>
      </p:sp>
      <p:sp>
        <p:nvSpPr>
          <p:cNvPr id="483" name="Google Shape;483;g29ff62019c0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29ff62019c0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a:t>all about Policy Labs</a:t>
            </a:r>
            <a:endParaRPr/>
          </a:p>
        </p:txBody>
      </p:sp>
      <p:sp>
        <p:nvSpPr>
          <p:cNvPr id="490" name="Google Shape;490;g29ff62019c0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9ff62019c0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97" name="Google Shape;497;g29ff62019c0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29ff62019c0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04" name="Google Shape;504;g29ff62019c0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29ff62019c0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11" name="Google Shape;511;g29ff62019c0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9ff62019c0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571500" lvl="0" indent="0" algn="l" rtl="0">
              <a:lnSpc>
                <a:spcPct val="90000"/>
              </a:lnSpc>
              <a:spcBef>
                <a:spcPts val="0"/>
              </a:spcBef>
              <a:spcAft>
                <a:spcPts val="0"/>
              </a:spcAft>
              <a:buClr>
                <a:schemeClr val="dk1"/>
              </a:buClr>
              <a:buSzPts val="1800"/>
              <a:buFont typeface="Arial"/>
              <a:buNone/>
            </a:pPr>
            <a:endParaRPr sz="2400">
              <a:solidFill>
                <a:srgbClr val="2A3142"/>
              </a:solidFill>
            </a:endParaRPr>
          </a:p>
        </p:txBody>
      </p:sp>
      <p:sp>
        <p:nvSpPr>
          <p:cNvPr id="518" name="Google Shape;518;g29ff62019c0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9ff62019c0_0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SzPts val="1800"/>
              <a:buNone/>
            </a:pPr>
            <a:endParaRPr/>
          </a:p>
        </p:txBody>
      </p:sp>
      <p:sp>
        <p:nvSpPr>
          <p:cNvPr id="525" name="Google Shape;525;g29ff62019c0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87fbff7c5a_0_2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32" name="Google Shape;532;g287fbff7c5a_0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9ff62019c0_0_1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539" name="Google Shape;539;g29ff62019c0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a:t>Helen to add numbers</a:t>
            </a:r>
            <a:endParaRPr/>
          </a:p>
        </p:txBody>
      </p:sp>
      <p:sp>
        <p:nvSpPr>
          <p:cNvPr id="361" name="Google Shape;36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9ff62019c0_0_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a:t>Helen to add numbers</a:t>
            </a:r>
            <a:endParaRPr/>
          </a:p>
        </p:txBody>
      </p:sp>
      <p:sp>
        <p:nvSpPr>
          <p:cNvPr id="368" name="Google Shape;368;g29ff62019c0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a:t>Helen to add numbers</a:t>
            </a:r>
            <a:endParaRPr/>
          </a:p>
        </p:txBody>
      </p:sp>
      <p:sp>
        <p:nvSpPr>
          <p:cNvPr id="375" name="Google Shape;37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9ba85944ed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82" name="Google Shape;382;g29ba85944ed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29ba85944e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r>
              <a:rPr lang="en-US"/>
              <a:t>note - growing a movement not servicing a network</a:t>
            </a:r>
            <a:endParaRPr/>
          </a:p>
        </p:txBody>
      </p:sp>
      <p:sp>
        <p:nvSpPr>
          <p:cNvPr id="389" name="Google Shape;389;g29ba85944e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29ff62019c0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396" name="Google Shape;396;g29ff62019c0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9ff62019c0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403" name="Google Shape;403;g29ff62019c0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0.jpg"/><Relationship Id="rId4" Type="http://schemas.openxmlformats.org/officeDocument/2006/relationships/image" Target="../media/image3.png"/><Relationship Id="rId9"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0.jpg"/><Relationship Id="rId4" Type="http://schemas.openxmlformats.org/officeDocument/2006/relationships/image" Target="../media/image3.png"/><Relationship Id="rId9"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2 slide">
  <p:cSld name="12 slide">
    <p:spTree>
      <p:nvGrpSpPr>
        <p:cNvPr id="1" name="Shape 15"/>
        <p:cNvGrpSpPr/>
        <p:nvPr/>
      </p:nvGrpSpPr>
      <p:grpSpPr>
        <a:xfrm>
          <a:off x="0" y="0"/>
          <a:ext cx="0" cy="0"/>
          <a:chOff x="0" y="0"/>
          <a:chExt cx="0" cy="0"/>
        </a:xfrm>
      </p:grpSpPr>
      <p:sp>
        <p:nvSpPr>
          <p:cNvPr id="16" name="Google Shape;16;g287fbff7c5a_0_72"/>
          <p:cNvSpPr>
            <a:spLocks noGrp="1"/>
          </p:cNvSpPr>
          <p:nvPr>
            <p:ph type="pic" idx="2"/>
          </p:nvPr>
        </p:nvSpPr>
        <p:spPr>
          <a:xfrm>
            <a:off x="11678" y="0"/>
            <a:ext cx="4447800" cy="6858000"/>
          </a:xfrm>
          <a:prstGeom prst="rect">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3">
  <p:cSld name="03">
    <p:bg>
      <p:bgPr>
        <a:solidFill>
          <a:schemeClr val="dk1"/>
        </a:solidFill>
        <a:effectLst/>
      </p:bgPr>
    </p:bg>
    <p:spTree>
      <p:nvGrpSpPr>
        <p:cNvPr id="1" name="Shape 85"/>
        <p:cNvGrpSpPr/>
        <p:nvPr/>
      </p:nvGrpSpPr>
      <p:grpSpPr>
        <a:xfrm>
          <a:off x="0" y="0"/>
          <a:ext cx="0" cy="0"/>
          <a:chOff x="0" y="0"/>
          <a:chExt cx="0" cy="0"/>
        </a:xfrm>
      </p:grpSpPr>
      <p:pic>
        <p:nvPicPr>
          <p:cNvPr id="86" name="Google Shape;86;p34"/>
          <p:cNvPicPr preferRelativeResize="0"/>
          <p:nvPr/>
        </p:nvPicPr>
        <p:blipFill rotWithShape="1">
          <a:blip r:embed="rId2">
            <a:alphaModFix/>
          </a:blip>
          <a:srcRect l="35473" t="-15" r="-6235" b="10"/>
          <a:stretch/>
        </p:blipFill>
        <p:spPr>
          <a:xfrm>
            <a:off x="5583238" y="-9525"/>
            <a:ext cx="7265987" cy="6877050"/>
          </a:xfrm>
          <a:prstGeom prst="rect">
            <a:avLst/>
          </a:prstGeom>
          <a:noFill/>
          <a:ln>
            <a:noFill/>
          </a:ln>
        </p:spPr>
      </p:pic>
      <p:sp>
        <p:nvSpPr>
          <p:cNvPr id="87" name="Google Shape;87;p34"/>
          <p:cNvSpPr txBox="1"/>
          <p:nvPr/>
        </p:nvSpPr>
        <p:spPr>
          <a:xfrm>
            <a:off x="527050" y="2109788"/>
            <a:ext cx="5056188" cy="862012"/>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chemeClr val="dk1"/>
              </a:buClr>
              <a:buSzPts val="5000"/>
              <a:buFont typeface="Arial"/>
              <a:buNone/>
            </a:pPr>
            <a:endParaRPr sz="5000" b="0" i="0" u="none" strike="noStrike" cap="none">
              <a:solidFill>
                <a:schemeClr val="lt1"/>
              </a:solidFill>
              <a:latin typeface="Calibri"/>
              <a:ea typeface="Calibri"/>
              <a:cs typeface="Calibri"/>
              <a:sym typeface="Calibri"/>
            </a:endParaRPr>
          </a:p>
        </p:txBody>
      </p:sp>
      <p:pic>
        <p:nvPicPr>
          <p:cNvPr id="88" name="Google Shape;88;p34" descr="A black and white logo&#10;&#10;Description automatically generated with low confidence"/>
          <p:cNvPicPr preferRelativeResize="0"/>
          <p:nvPr/>
        </p:nvPicPr>
        <p:blipFill rotWithShape="1">
          <a:blip r:embed="rId3">
            <a:alphaModFix/>
          </a:blip>
          <a:srcRect/>
          <a:stretch/>
        </p:blipFill>
        <p:spPr>
          <a:xfrm>
            <a:off x="527050" y="609600"/>
            <a:ext cx="1649413" cy="877888"/>
          </a:xfrm>
          <a:prstGeom prst="rect">
            <a:avLst/>
          </a:prstGeom>
          <a:noFill/>
          <a:ln>
            <a:noFill/>
          </a:ln>
        </p:spPr>
      </p:pic>
      <p:pic>
        <p:nvPicPr>
          <p:cNvPr id="89" name="Google Shape;89;p34" descr="Shape, icon&#10;&#10;Description automatically generated"/>
          <p:cNvPicPr preferRelativeResize="0"/>
          <p:nvPr/>
        </p:nvPicPr>
        <p:blipFill rotWithShape="1">
          <a:blip r:embed="rId4">
            <a:alphaModFix/>
          </a:blip>
          <a:srcRect b="39945"/>
          <a:stretch/>
        </p:blipFill>
        <p:spPr>
          <a:xfrm>
            <a:off x="10309225" y="5494338"/>
            <a:ext cx="2001838" cy="1373187"/>
          </a:xfrm>
          <a:prstGeom prst="rect">
            <a:avLst/>
          </a:prstGeom>
          <a:noFill/>
          <a:ln>
            <a:noFill/>
          </a:ln>
        </p:spPr>
      </p:pic>
      <p:pic>
        <p:nvPicPr>
          <p:cNvPr id="90" name="Google Shape;90;p34" descr="Shape, icon&#10;&#10;Description automatically generated"/>
          <p:cNvPicPr preferRelativeResize="0"/>
          <p:nvPr/>
        </p:nvPicPr>
        <p:blipFill rotWithShape="1">
          <a:blip r:embed="rId5">
            <a:alphaModFix/>
          </a:blip>
          <a:srcRect/>
          <a:stretch/>
        </p:blipFill>
        <p:spPr>
          <a:xfrm>
            <a:off x="9199563" y="3752850"/>
            <a:ext cx="2219325" cy="2219325"/>
          </a:xfrm>
          <a:prstGeom prst="rect">
            <a:avLst/>
          </a:prstGeom>
          <a:noFill/>
          <a:ln>
            <a:noFill/>
          </a:ln>
        </p:spPr>
      </p:pic>
      <p:sp>
        <p:nvSpPr>
          <p:cNvPr id="91" name="Google Shape;91;p34"/>
          <p:cNvSpPr txBox="1">
            <a:spLocks noGrp="1"/>
          </p:cNvSpPr>
          <p:nvPr>
            <p:ph type="title"/>
          </p:nvPr>
        </p:nvSpPr>
        <p:spPr>
          <a:xfrm>
            <a:off x="515938" y="2268299"/>
            <a:ext cx="53594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sz="50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2" name="Google Shape;92;p34"/>
          <p:cNvSpPr txBox="1">
            <a:spLocks noGrp="1"/>
          </p:cNvSpPr>
          <p:nvPr>
            <p:ph type="body" idx="1"/>
          </p:nvPr>
        </p:nvSpPr>
        <p:spPr>
          <a:xfrm>
            <a:off x="515939" y="3978708"/>
            <a:ext cx="5789614" cy="163194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800"/>
              <a:buNone/>
              <a:defRPr>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4">
  <p:cSld name="04">
    <p:bg>
      <p:bgPr>
        <a:solidFill>
          <a:schemeClr val="dk1"/>
        </a:solidFill>
        <a:effectLst/>
      </p:bgPr>
    </p:bg>
    <p:spTree>
      <p:nvGrpSpPr>
        <p:cNvPr id="1" name="Shape 93"/>
        <p:cNvGrpSpPr/>
        <p:nvPr/>
      </p:nvGrpSpPr>
      <p:grpSpPr>
        <a:xfrm>
          <a:off x="0" y="0"/>
          <a:ext cx="0" cy="0"/>
          <a:chOff x="0" y="0"/>
          <a:chExt cx="0" cy="0"/>
        </a:xfrm>
      </p:grpSpPr>
      <p:pic>
        <p:nvPicPr>
          <p:cNvPr id="94" name="Google Shape;94;p35"/>
          <p:cNvPicPr preferRelativeResize="0"/>
          <p:nvPr/>
        </p:nvPicPr>
        <p:blipFill rotWithShape="1">
          <a:blip r:embed="rId2">
            <a:alphaModFix/>
          </a:blip>
          <a:srcRect l="35473" t="-15" r="-6235" b="10"/>
          <a:stretch/>
        </p:blipFill>
        <p:spPr>
          <a:xfrm>
            <a:off x="5583238" y="-9525"/>
            <a:ext cx="7265987" cy="6877050"/>
          </a:xfrm>
          <a:prstGeom prst="rect">
            <a:avLst/>
          </a:prstGeom>
          <a:noFill/>
          <a:ln>
            <a:noFill/>
          </a:ln>
        </p:spPr>
      </p:pic>
      <p:sp>
        <p:nvSpPr>
          <p:cNvPr id="95" name="Google Shape;95;p35"/>
          <p:cNvSpPr txBox="1"/>
          <p:nvPr/>
        </p:nvSpPr>
        <p:spPr>
          <a:xfrm>
            <a:off x="527050" y="2109788"/>
            <a:ext cx="5056188" cy="862012"/>
          </a:xfrm>
          <a:prstGeom prst="rect">
            <a:avLst/>
          </a:prstGeom>
          <a:noFill/>
          <a:ln>
            <a:noFill/>
          </a:ln>
        </p:spPr>
        <p:txBody>
          <a:bodyPr spcFirstLastPara="1" wrap="square" lIns="0" tIns="45700" rIns="91425" bIns="45700" anchor="t" anchorCtr="0">
            <a:spAutoFit/>
          </a:bodyPr>
          <a:lstStyle/>
          <a:p>
            <a:pPr marL="0" marR="0" lvl="0" indent="0" algn="l" rtl="0">
              <a:lnSpc>
                <a:spcPct val="100000"/>
              </a:lnSpc>
              <a:spcBef>
                <a:spcPts val="0"/>
              </a:spcBef>
              <a:spcAft>
                <a:spcPts val="0"/>
              </a:spcAft>
              <a:buClr>
                <a:schemeClr val="dk1"/>
              </a:buClr>
              <a:buSzPts val="5000"/>
              <a:buFont typeface="Arial"/>
              <a:buNone/>
            </a:pPr>
            <a:endParaRPr sz="5000" b="0" i="0" u="none" strike="noStrike" cap="none">
              <a:solidFill>
                <a:schemeClr val="lt1"/>
              </a:solidFill>
              <a:latin typeface="Calibri"/>
              <a:ea typeface="Calibri"/>
              <a:cs typeface="Calibri"/>
              <a:sym typeface="Calibri"/>
            </a:endParaRPr>
          </a:p>
        </p:txBody>
      </p:sp>
      <p:pic>
        <p:nvPicPr>
          <p:cNvPr id="96" name="Google Shape;96;p35" descr="A black and white logo&#10;&#10;Description automatically generated with low confidence"/>
          <p:cNvPicPr preferRelativeResize="0"/>
          <p:nvPr/>
        </p:nvPicPr>
        <p:blipFill rotWithShape="1">
          <a:blip r:embed="rId3">
            <a:alphaModFix/>
          </a:blip>
          <a:srcRect/>
          <a:stretch/>
        </p:blipFill>
        <p:spPr>
          <a:xfrm>
            <a:off x="527050" y="609600"/>
            <a:ext cx="1649413" cy="877888"/>
          </a:xfrm>
          <a:prstGeom prst="rect">
            <a:avLst/>
          </a:prstGeom>
          <a:noFill/>
          <a:ln>
            <a:noFill/>
          </a:ln>
        </p:spPr>
      </p:pic>
      <p:pic>
        <p:nvPicPr>
          <p:cNvPr id="97" name="Google Shape;97;p35" descr="Shape, icon&#10;&#10;Description automatically generated"/>
          <p:cNvPicPr preferRelativeResize="0"/>
          <p:nvPr/>
        </p:nvPicPr>
        <p:blipFill rotWithShape="1">
          <a:blip r:embed="rId4">
            <a:alphaModFix/>
          </a:blip>
          <a:srcRect b="39945"/>
          <a:stretch/>
        </p:blipFill>
        <p:spPr>
          <a:xfrm>
            <a:off x="4533900" y="5494338"/>
            <a:ext cx="2001838" cy="1373187"/>
          </a:xfrm>
          <a:prstGeom prst="rect">
            <a:avLst/>
          </a:prstGeom>
          <a:noFill/>
          <a:ln>
            <a:noFill/>
          </a:ln>
        </p:spPr>
      </p:pic>
      <p:pic>
        <p:nvPicPr>
          <p:cNvPr id="98" name="Google Shape;98;p35" descr="Shape, icon&#10;&#10;Description automatically generated"/>
          <p:cNvPicPr preferRelativeResize="0"/>
          <p:nvPr/>
        </p:nvPicPr>
        <p:blipFill rotWithShape="1">
          <a:blip r:embed="rId5">
            <a:alphaModFix/>
          </a:blip>
          <a:srcRect/>
          <a:stretch/>
        </p:blipFill>
        <p:spPr>
          <a:xfrm>
            <a:off x="3424238" y="3752850"/>
            <a:ext cx="2219325" cy="2219325"/>
          </a:xfrm>
          <a:prstGeom prst="rect">
            <a:avLst/>
          </a:prstGeom>
          <a:noFill/>
          <a:ln>
            <a:noFill/>
          </a:ln>
        </p:spPr>
      </p:pic>
      <p:sp>
        <p:nvSpPr>
          <p:cNvPr id="99" name="Google Shape;99;p35"/>
          <p:cNvSpPr txBox="1">
            <a:spLocks noGrp="1"/>
          </p:cNvSpPr>
          <p:nvPr>
            <p:ph type="title"/>
          </p:nvPr>
        </p:nvSpPr>
        <p:spPr>
          <a:xfrm>
            <a:off x="515938" y="2268299"/>
            <a:ext cx="53594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sz="5000">
                <a:solidFill>
                  <a:schemeClr val="l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00" name="Google Shape;100;p35"/>
          <p:cNvSpPr txBox="1">
            <a:spLocks noGrp="1"/>
          </p:cNvSpPr>
          <p:nvPr>
            <p:ph type="body" idx="1"/>
          </p:nvPr>
        </p:nvSpPr>
        <p:spPr>
          <a:xfrm>
            <a:off x="515939" y="3978708"/>
            <a:ext cx="5789614" cy="163194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800"/>
              <a:buNone/>
              <a:defRPr>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35"/>
          <p:cNvSpPr>
            <a:spLocks noGrp="1"/>
          </p:cNvSpPr>
          <p:nvPr>
            <p:ph type="pic" idx="2"/>
          </p:nvPr>
        </p:nvSpPr>
        <p:spPr>
          <a:xfrm>
            <a:off x="5583238" y="15875"/>
            <a:ext cx="6612730" cy="68580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5">
  <p:cSld name="05">
    <p:bg>
      <p:bgPr>
        <a:solidFill>
          <a:schemeClr val="dk1"/>
        </a:solidFill>
        <a:effectLst/>
      </p:bgPr>
    </p:bg>
    <p:spTree>
      <p:nvGrpSpPr>
        <p:cNvPr id="1" name="Shape 102"/>
        <p:cNvGrpSpPr/>
        <p:nvPr/>
      </p:nvGrpSpPr>
      <p:grpSpPr>
        <a:xfrm>
          <a:off x="0" y="0"/>
          <a:ext cx="0" cy="0"/>
          <a:chOff x="0" y="0"/>
          <a:chExt cx="0" cy="0"/>
        </a:xfrm>
      </p:grpSpPr>
      <p:grpSp>
        <p:nvGrpSpPr>
          <p:cNvPr id="103" name="Google Shape;103;p36"/>
          <p:cNvGrpSpPr/>
          <p:nvPr/>
        </p:nvGrpSpPr>
        <p:grpSpPr>
          <a:xfrm rot="10800000">
            <a:off x="9083675" y="0"/>
            <a:ext cx="3108325" cy="2560638"/>
            <a:chOff x="-11113" y="3741738"/>
            <a:chExt cx="3589338" cy="3144837"/>
          </a:xfrm>
        </p:grpSpPr>
        <p:pic>
          <p:nvPicPr>
            <p:cNvPr id="104" name="Google Shape;104;p36"/>
            <p:cNvPicPr preferRelativeResize="0"/>
            <p:nvPr/>
          </p:nvPicPr>
          <p:blipFill rotWithShape="1">
            <a:blip r:embed="rId2">
              <a:alphaModFix/>
            </a:blip>
            <a:srcRect l="31410" b="40205"/>
            <a:stretch/>
          </p:blipFill>
          <p:spPr>
            <a:xfrm>
              <a:off x="-11113" y="5508625"/>
              <a:ext cx="1449388" cy="1365250"/>
            </a:xfrm>
            <a:prstGeom prst="rect">
              <a:avLst/>
            </a:prstGeom>
            <a:noFill/>
            <a:ln>
              <a:noFill/>
            </a:ln>
          </p:spPr>
        </p:pic>
        <p:pic>
          <p:nvPicPr>
            <p:cNvPr id="105" name="Google Shape;105;p36" descr="Shape, icon&#10;&#10;Description automatically generated"/>
            <p:cNvPicPr preferRelativeResize="0"/>
            <p:nvPr/>
          </p:nvPicPr>
          <p:blipFill rotWithShape="1">
            <a:blip r:embed="rId3">
              <a:alphaModFix/>
            </a:blip>
            <a:srcRect b="39945"/>
            <a:stretch/>
          </p:blipFill>
          <p:spPr>
            <a:xfrm>
              <a:off x="1462088" y="5513388"/>
              <a:ext cx="2116137" cy="1373187"/>
            </a:xfrm>
            <a:prstGeom prst="rect">
              <a:avLst/>
            </a:prstGeom>
            <a:noFill/>
            <a:ln>
              <a:noFill/>
            </a:ln>
          </p:spPr>
        </p:pic>
        <p:pic>
          <p:nvPicPr>
            <p:cNvPr id="106" name="Google Shape;106;p36" descr="Shape, icon&#10;&#10;Description automatically generated"/>
            <p:cNvPicPr preferRelativeResize="0"/>
            <p:nvPr/>
          </p:nvPicPr>
          <p:blipFill rotWithShape="1">
            <a:blip r:embed="rId4">
              <a:alphaModFix/>
            </a:blip>
            <a:srcRect/>
            <a:stretch/>
          </p:blipFill>
          <p:spPr>
            <a:xfrm>
              <a:off x="365125" y="3741738"/>
              <a:ext cx="2219325" cy="2219325"/>
            </a:xfrm>
            <a:prstGeom prst="rect">
              <a:avLst/>
            </a:prstGeom>
            <a:noFill/>
            <a:ln>
              <a:noFill/>
            </a:ln>
          </p:spPr>
        </p:pic>
      </p:grpSp>
      <p:sp>
        <p:nvSpPr>
          <p:cNvPr id="107" name="Google Shape;107;p36"/>
          <p:cNvSpPr txBox="1">
            <a:spLocks noGrp="1"/>
          </p:cNvSpPr>
          <p:nvPr>
            <p:ph type="body" idx="1"/>
          </p:nvPr>
        </p:nvSpPr>
        <p:spPr>
          <a:xfrm>
            <a:off x="1312657" y="2548082"/>
            <a:ext cx="554243" cy="33943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342900" algn="l">
              <a:lnSpc>
                <a:spcPct val="90000"/>
              </a:lnSpc>
              <a:spcBef>
                <a:spcPts val="500"/>
              </a:spcBef>
              <a:spcAft>
                <a:spcPts val="0"/>
              </a:spcAft>
              <a:buClr>
                <a:schemeClr val="lt1"/>
              </a:buClr>
              <a:buSzPts val="1800"/>
              <a:buFont typeface="Arial"/>
              <a:buAutoNum type="arabicPeriod"/>
              <a:defRPr sz="1800">
                <a:solidFill>
                  <a:schemeClr val="lt1"/>
                </a:solidFill>
              </a:defRPr>
            </a:lvl2pPr>
            <a:lvl3pPr marL="1371600" lvl="2" indent="-342900" algn="l">
              <a:lnSpc>
                <a:spcPct val="90000"/>
              </a:lnSpc>
              <a:spcBef>
                <a:spcPts val="500"/>
              </a:spcBef>
              <a:spcAft>
                <a:spcPts val="0"/>
              </a:spcAft>
              <a:buClr>
                <a:schemeClr val="lt1"/>
              </a:buClr>
              <a:buSzPts val="1800"/>
              <a:buFont typeface="Arial"/>
              <a:buAutoNum type="arabicPeriod"/>
              <a:defRPr sz="1800">
                <a:solidFill>
                  <a:schemeClr val="lt1"/>
                </a:solidFill>
              </a:defRPr>
            </a:lvl3pPr>
            <a:lvl4pPr marL="1828800" lvl="3" indent="-342900" algn="l">
              <a:lnSpc>
                <a:spcPct val="90000"/>
              </a:lnSpc>
              <a:spcBef>
                <a:spcPts val="500"/>
              </a:spcBef>
              <a:spcAft>
                <a:spcPts val="0"/>
              </a:spcAft>
              <a:buClr>
                <a:schemeClr val="lt1"/>
              </a:buClr>
              <a:buSzPts val="1800"/>
              <a:buFont typeface="Arial"/>
              <a:buAutoNum type="arabicPeriod"/>
              <a:defRPr sz="1800">
                <a:solidFill>
                  <a:schemeClr val="lt1"/>
                </a:solidFill>
              </a:defRPr>
            </a:lvl4pPr>
            <a:lvl5pPr marL="2286000" lvl="4" indent="-342900" algn="l">
              <a:lnSpc>
                <a:spcPct val="90000"/>
              </a:lnSpc>
              <a:spcBef>
                <a:spcPts val="500"/>
              </a:spcBef>
              <a:spcAft>
                <a:spcPts val="0"/>
              </a:spcAft>
              <a:buClr>
                <a:schemeClr val="lt1"/>
              </a:buClr>
              <a:buSzPts val="1800"/>
              <a:buFont typeface="Arial"/>
              <a:buAutoNum type="arabicPeriod"/>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36"/>
          <p:cNvSpPr txBox="1">
            <a:spLocks noGrp="1"/>
          </p:cNvSpPr>
          <p:nvPr>
            <p:ph type="body" idx="2"/>
          </p:nvPr>
        </p:nvSpPr>
        <p:spPr>
          <a:xfrm>
            <a:off x="1311863" y="1239910"/>
            <a:ext cx="8459788" cy="8620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5000"/>
              <a:buNone/>
              <a:defRPr sz="5000">
                <a:solidFill>
                  <a:schemeClr val="accent1"/>
                </a:solidFill>
              </a:defRPr>
            </a:lvl1pPr>
            <a:lvl2pPr marL="914400" lvl="1" indent="-228600" algn="l">
              <a:lnSpc>
                <a:spcPct val="90000"/>
              </a:lnSpc>
              <a:spcBef>
                <a:spcPts val="500"/>
              </a:spcBef>
              <a:spcAft>
                <a:spcPts val="0"/>
              </a:spcAft>
              <a:buClr>
                <a:schemeClr val="accent1"/>
              </a:buClr>
              <a:buSzPts val="5000"/>
              <a:buNone/>
              <a:defRPr sz="5000">
                <a:solidFill>
                  <a:schemeClr val="accent1"/>
                </a:solidFill>
              </a:defRPr>
            </a:lvl2pPr>
            <a:lvl3pPr marL="1371600" lvl="2" indent="-228600" algn="l">
              <a:lnSpc>
                <a:spcPct val="90000"/>
              </a:lnSpc>
              <a:spcBef>
                <a:spcPts val="500"/>
              </a:spcBef>
              <a:spcAft>
                <a:spcPts val="0"/>
              </a:spcAft>
              <a:buClr>
                <a:schemeClr val="accent1"/>
              </a:buClr>
              <a:buSzPts val="5000"/>
              <a:buNone/>
              <a:defRPr sz="5000">
                <a:solidFill>
                  <a:schemeClr val="accent1"/>
                </a:solidFill>
              </a:defRPr>
            </a:lvl3pPr>
            <a:lvl4pPr marL="1828800" lvl="3" indent="-228600" algn="l">
              <a:lnSpc>
                <a:spcPct val="90000"/>
              </a:lnSpc>
              <a:spcBef>
                <a:spcPts val="500"/>
              </a:spcBef>
              <a:spcAft>
                <a:spcPts val="0"/>
              </a:spcAft>
              <a:buClr>
                <a:schemeClr val="accent1"/>
              </a:buClr>
              <a:buSzPts val="5000"/>
              <a:buNone/>
              <a:defRPr sz="5000">
                <a:solidFill>
                  <a:schemeClr val="accent1"/>
                </a:solidFill>
              </a:defRPr>
            </a:lvl4pPr>
            <a:lvl5pPr marL="2286000" lvl="4" indent="-228600" algn="l">
              <a:lnSpc>
                <a:spcPct val="90000"/>
              </a:lnSpc>
              <a:spcBef>
                <a:spcPts val="500"/>
              </a:spcBef>
              <a:spcAft>
                <a:spcPts val="0"/>
              </a:spcAft>
              <a:buClr>
                <a:schemeClr val="accent1"/>
              </a:buClr>
              <a:buSzPts val="5000"/>
              <a:buNone/>
              <a:defRPr sz="5000">
                <a:solidFill>
                  <a:schemeClr val="accen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36"/>
          <p:cNvSpPr txBox="1">
            <a:spLocks noGrp="1"/>
          </p:cNvSpPr>
          <p:nvPr>
            <p:ph type="body" idx="3"/>
          </p:nvPr>
        </p:nvSpPr>
        <p:spPr>
          <a:xfrm>
            <a:off x="5541757" y="2548082"/>
            <a:ext cx="554243" cy="33943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342900" algn="l">
              <a:lnSpc>
                <a:spcPct val="90000"/>
              </a:lnSpc>
              <a:spcBef>
                <a:spcPts val="500"/>
              </a:spcBef>
              <a:spcAft>
                <a:spcPts val="0"/>
              </a:spcAft>
              <a:buClr>
                <a:schemeClr val="lt1"/>
              </a:buClr>
              <a:buSzPts val="1800"/>
              <a:buFont typeface="Arial"/>
              <a:buAutoNum type="arabicPeriod"/>
              <a:defRPr sz="1800">
                <a:solidFill>
                  <a:schemeClr val="lt1"/>
                </a:solidFill>
              </a:defRPr>
            </a:lvl2pPr>
            <a:lvl3pPr marL="1371600" lvl="2" indent="-342900" algn="l">
              <a:lnSpc>
                <a:spcPct val="90000"/>
              </a:lnSpc>
              <a:spcBef>
                <a:spcPts val="500"/>
              </a:spcBef>
              <a:spcAft>
                <a:spcPts val="0"/>
              </a:spcAft>
              <a:buClr>
                <a:schemeClr val="lt1"/>
              </a:buClr>
              <a:buSzPts val="1800"/>
              <a:buFont typeface="Arial"/>
              <a:buAutoNum type="arabicPeriod"/>
              <a:defRPr sz="1800">
                <a:solidFill>
                  <a:schemeClr val="lt1"/>
                </a:solidFill>
              </a:defRPr>
            </a:lvl3pPr>
            <a:lvl4pPr marL="1828800" lvl="3" indent="-342900" algn="l">
              <a:lnSpc>
                <a:spcPct val="90000"/>
              </a:lnSpc>
              <a:spcBef>
                <a:spcPts val="500"/>
              </a:spcBef>
              <a:spcAft>
                <a:spcPts val="0"/>
              </a:spcAft>
              <a:buClr>
                <a:schemeClr val="lt1"/>
              </a:buClr>
              <a:buSzPts val="1800"/>
              <a:buFont typeface="Arial"/>
              <a:buAutoNum type="arabicPeriod"/>
              <a:defRPr sz="1800">
                <a:solidFill>
                  <a:schemeClr val="lt1"/>
                </a:solidFill>
              </a:defRPr>
            </a:lvl4pPr>
            <a:lvl5pPr marL="2286000" lvl="4" indent="-342900" algn="l">
              <a:lnSpc>
                <a:spcPct val="90000"/>
              </a:lnSpc>
              <a:spcBef>
                <a:spcPts val="500"/>
              </a:spcBef>
              <a:spcAft>
                <a:spcPts val="0"/>
              </a:spcAft>
              <a:buClr>
                <a:schemeClr val="lt1"/>
              </a:buClr>
              <a:buSzPts val="1800"/>
              <a:buFont typeface="Arial"/>
              <a:buAutoNum type="arabicPeriod"/>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36"/>
          <p:cNvSpPr txBox="1">
            <a:spLocks noGrp="1"/>
          </p:cNvSpPr>
          <p:nvPr>
            <p:ph type="body" idx="4"/>
          </p:nvPr>
        </p:nvSpPr>
        <p:spPr>
          <a:xfrm>
            <a:off x="1312657" y="3265054"/>
            <a:ext cx="554243" cy="33943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342900" algn="l">
              <a:lnSpc>
                <a:spcPct val="90000"/>
              </a:lnSpc>
              <a:spcBef>
                <a:spcPts val="500"/>
              </a:spcBef>
              <a:spcAft>
                <a:spcPts val="0"/>
              </a:spcAft>
              <a:buClr>
                <a:schemeClr val="lt1"/>
              </a:buClr>
              <a:buSzPts val="1800"/>
              <a:buFont typeface="Arial"/>
              <a:buAutoNum type="arabicPeriod"/>
              <a:defRPr sz="1800">
                <a:solidFill>
                  <a:schemeClr val="lt1"/>
                </a:solidFill>
              </a:defRPr>
            </a:lvl2pPr>
            <a:lvl3pPr marL="1371600" lvl="2" indent="-342900" algn="l">
              <a:lnSpc>
                <a:spcPct val="90000"/>
              </a:lnSpc>
              <a:spcBef>
                <a:spcPts val="500"/>
              </a:spcBef>
              <a:spcAft>
                <a:spcPts val="0"/>
              </a:spcAft>
              <a:buClr>
                <a:schemeClr val="lt1"/>
              </a:buClr>
              <a:buSzPts val="1800"/>
              <a:buFont typeface="Arial"/>
              <a:buAutoNum type="arabicPeriod"/>
              <a:defRPr sz="1800">
                <a:solidFill>
                  <a:schemeClr val="lt1"/>
                </a:solidFill>
              </a:defRPr>
            </a:lvl3pPr>
            <a:lvl4pPr marL="1828800" lvl="3" indent="-342900" algn="l">
              <a:lnSpc>
                <a:spcPct val="90000"/>
              </a:lnSpc>
              <a:spcBef>
                <a:spcPts val="500"/>
              </a:spcBef>
              <a:spcAft>
                <a:spcPts val="0"/>
              </a:spcAft>
              <a:buClr>
                <a:schemeClr val="lt1"/>
              </a:buClr>
              <a:buSzPts val="1800"/>
              <a:buFont typeface="Arial"/>
              <a:buAutoNum type="arabicPeriod"/>
              <a:defRPr sz="1800">
                <a:solidFill>
                  <a:schemeClr val="lt1"/>
                </a:solidFill>
              </a:defRPr>
            </a:lvl4pPr>
            <a:lvl5pPr marL="2286000" lvl="4" indent="-342900" algn="l">
              <a:lnSpc>
                <a:spcPct val="90000"/>
              </a:lnSpc>
              <a:spcBef>
                <a:spcPts val="500"/>
              </a:spcBef>
              <a:spcAft>
                <a:spcPts val="0"/>
              </a:spcAft>
              <a:buClr>
                <a:schemeClr val="lt1"/>
              </a:buClr>
              <a:buSzPts val="1800"/>
              <a:buFont typeface="Arial"/>
              <a:buAutoNum type="arabicPeriod"/>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36"/>
          <p:cNvSpPr txBox="1">
            <a:spLocks noGrp="1"/>
          </p:cNvSpPr>
          <p:nvPr>
            <p:ph type="body" idx="5"/>
          </p:nvPr>
        </p:nvSpPr>
        <p:spPr>
          <a:xfrm>
            <a:off x="5541757" y="3265054"/>
            <a:ext cx="554243" cy="33943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342900" algn="l">
              <a:lnSpc>
                <a:spcPct val="90000"/>
              </a:lnSpc>
              <a:spcBef>
                <a:spcPts val="500"/>
              </a:spcBef>
              <a:spcAft>
                <a:spcPts val="0"/>
              </a:spcAft>
              <a:buClr>
                <a:schemeClr val="lt1"/>
              </a:buClr>
              <a:buSzPts val="1800"/>
              <a:buFont typeface="Arial"/>
              <a:buAutoNum type="arabicPeriod"/>
              <a:defRPr sz="1800">
                <a:solidFill>
                  <a:schemeClr val="lt1"/>
                </a:solidFill>
              </a:defRPr>
            </a:lvl2pPr>
            <a:lvl3pPr marL="1371600" lvl="2" indent="-342900" algn="l">
              <a:lnSpc>
                <a:spcPct val="90000"/>
              </a:lnSpc>
              <a:spcBef>
                <a:spcPts val="500"/>
              </a:spcBef>
              <a:spcAft>
                <a:spcPts val="0"/>
              </a:spcAft>
              <a:buClr>
                <a:schemeClr val="lt1"/>
              </a:buClr>
              <a:buSzPts val="1800"/>
              <a:buFont typeface="Arial"/>
              <a:buAutoNum type="arabicPeriod"/>
              <a:defRPr sz="1800">
                <a:solidFill>
                  <a:schemeClr val="lt1"/>
                </a:solidFill>
              </a:defRPr>
            </a:lvl3pPr>
            <a:lvl4pPr marL="1828800" lvl="3" indent="-342900" algn="l">
              <a:lnSpc>
                <a:spcPct val="90000"/>
              </a:lnSpc>
              <a:spcBef>
                <a:spcPts val="500"/>
              </a:spcBef>
              <a:spcAft>
                <a:spcPts val="0"/>
              </a:spcAft>
              <a:buClr>
                <a:schemeClr val="lt1"/>
              </a:buClr>
              <a:buSzPts val="1800"/>
              <a:buFont typeface="Arial"/>
              <a:buAutoNum type="arabicPeriod"/>
              <a:defRPr sz="1800">
                <a:solidFill>
                  <a:schemeClr val="lt1"/>
                </a:solidFill>
              </a:defRPr>
            </a:lvl4pPr>
            <a:lvl5pPr marL="2286000" lvl="4" indent="-342900" algn="l">
              <a:lnSpc>
                <a:spcPct val="90000"/>
              </a:lnSpc>
              <a:spcBef>
                <a:spcPts val="500"/>
              </a:spcBef>
              <a:spcAft>
                <a:spcPts val="0"/>
              </a:spcAft>
              <a:buClr>
                <a:schemeClr val="lt1"/>
              </a:buClr>
              <a:buSzPts val="1800"/>
              <a:buFont typeface="Arial"/>
              <a:buAutoNum type="arabicPeriod"/>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36"/>
          <p:cNvSpPr txBox="1">
            <a:spLocks noGrp="1"/>
          </p:cNvSpPr>
          <p:nvPr>
            <p:ph type="body" idx="6"/>
          </p:nvPr>
        </p:nvSpPr>
        <p:spPr>
          <a:xfrm>
            <a:off x="1312657" y="3971636"/>
            <a:ext cx="554243" cy="33943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342900" algn="l">
              <a:lnSpc>
                <a:spcPct val="90000"/>
              </a:lnSpc>
              <a:spcBef>
                <a:spcPts val="500"/>
              </a:spcBef>
              <a:spcAft>
                <a:spcPts val="0"/>
              </a:spcAft>
              <a:buClr>
                <a:schemeClr val="lt1"/>
              </a:buClr>
              <a:buSzPts val="1800"/>
              <a:buFont typeface="Arial"/>
              <a:buAutoNum type="arabicPeriod"/>
              <a:defRPr sz="1800">
                <a:solidFill>
                  <a:schemeClr val="lt1"/>
                </a:solidFill>
              </a:defRPr>
            </a:lvl2pPr>
            <a:lvl3pPr marL="1371600" lvl="2" indent="-342900" algn="l">
              <a:lnSpc>
                <a:spcPct val="90000"/>
              </a:lnSpc>
              <a:spcBef>
                <a:spcPts val="500"/>
              </a:spcBef>
              <a:spcAft>
                <a:spcPts val="0"/>
              </a:spcAft>
              <a:buClr>
                <a:schemeClr val="lt1"/>
              </a:buClr>
              <a:buSzPts val="1800"/>
              <a:buFont typeface="Arial"/>
              <a:buAutoNum type="arabicPeriod"/>
              <a:defRPr sz="1800">
                <a:solidFill>
                  <a:schemeClr val="lt1"/>
                </a:solidFill>
              </a:defRPr>
            </a:lvl3pPr>
            <a:lvl4pPr marL="1828800" lvl="3" indent="-342900" algn="l">
              <a:lnSpc>
                <a:spcPct val="90000"/>
              </a:lnSpc>
              <a:spcBef>
                <a:spcPts val="500"/>
              </a:spcBef>
              <a:spcAft>
                <a:spcPts val="0"/>
              </a:spcAft>
              <a:buClr>
                <a:schemeClr val="lt1"/>
              </a:buClr>
              <a:buSzPts val="1800"/>
              <a:buFont typeface="Arial"/>
              <a:buAutoNum type="arabicPeriod"/>
              <a:defRPr sz="1800">
                <a:solidFill>
                  <a:schemeClr val="lt1"/>
                </a:solidFill>
              </a:defRPr>
            </a:lvl4pPr>
            <a:lvl5pPr marL="2286000" lvl="4" indent="-342900" algn="l">
              <a:lnSpc>
                <a:spcPct val="90000"/>
              </a:lnSpc>
              <a:spcBef>
                <a:spcPts val="500"/>
              </a:spcBef>
              <a:spcAft>
                <a:spcPts val="0"/>
              </a:spcAft>
              <a:buClr>
                <a:schemeClr val="lt1"/>
              </a:buClr>
              <a:buSzPts val="1800"/>
              <a:buFont typeface="Arial"/>
              <a:buAutoNum type="arabicPeriod"/>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36"/>
          <p:cNvSpPr txBox="1">
            <a:spLocks noGrp="1"/>
          </p:cNvSpPr>
          <p:nvPr>
            <p:ph type="body" idx="7"/>
          </p:nvPr>
        </p:nvSpPr>
        <p:spPr>
          <a:xfrm>
            <a:off x="5541757" y="3971636"/>
            <a:ext cx="554243" cy="33943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342900" algn="l">
              <a:lnSpc>
                <a:spcPct val="90000"/>
              </a:lnSpc>
              <a:spcBef>
                <a:spcPts val="500"/>
              </a:spcBef>
              <a:spcAft>
                <a:spcPts val="0"/>
              </a:spcAft>
              <a:buClr>
                <a:schemeClr val="lt1"/>
              </a:buClr>
              <a:buSzPts val="1800"/>
              <a:buFont typeface="Arial"/>
              <a:buAutoNum type="arabicPeriod"/>
              <a:defRPr sz="1800">
                <a:solidFill>
                  <a:schemeClr val="lt1"/>
                </a:solidFill>
              </a:defRPr>
            </a:lvl2pPr>
            <a:lvl3pPr marL="1371600" lvl="2" indent="-342900" algn="l">
              <a:lnSpc>
                <a:spcPct val="90000"/>
              </a:lnSpc>
              <a:spcBef>
                <a:spcPts val="500"/>
              </a:spcBef>
              <a:spcAft>
                <a:spcPts val="0"/>
              </a:spcAft>
              <a:buClr>
                <a:schemeClr val="lt1"/>
              </a:buClr>
              <a:buSzPts val="1800"/>
              <a:buFont typeface="Arial"/>
              <a:buAutoNum type="arabicPeriod"/>
              <a:defRPr sz="1800">
                <a:solidFill>
                  <a:schemeClr val="lt1"/>
                </a:solidFill>
              </a:defRPr>
            </a:lvl3pPr>
            <a:lvl4pPr marL="1828800" lvl="3" indent="-342900" algn="l">
              <a:lnSpc>
                <a:spcPct val="90000"/>
              </a:lnSpc>
              <a:spcBef>
                <a:spcPts val="500"/>
              </a:spcBef>
              <a:spcAft>
                <a:spcPts val="0"/>
              </a:spcAft>
              <a:buClr>
                <a:schemeClr val="lt1"/>
              </a:buClr>
              <a:buSzPts val="1800"/>
              <a:buFont typeface="Arial"/>
              <a:buAutoNum type="arabicPeriod"/>
              <a:defRPr sz="1800">
                <a:solidFill>
                  <a:schemeClr val="lt1"/>
                </a:solidFill>
              </a:defRPr>
            </a:lvl4pPr>
            <a:lvl5pPr marL="2286000" lvl="4" indent="-342900" algn="l">
              <a:lnSpc>
                <a:spcPct val="90000"/>
              </a:lnSpc>
              <a:spcBef>
                <a:spcPts val="500"/>
              </a:spcBef>
              <a:spcAft>
                <a:spcPts val="0"/>
              </a:spcAft>
              <a:buClr>
                <a:schemeClr val="lt1"/>
              </a:buClr>
              <a:buSzPts val="1800"/>
              <a:buFont typeface="Arial"/>
              <a:buAutoNum type="arabicPeriod"/>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36"/>
          <p:cNvSpPr txBox="1">
            <a:spLocks noGrp="1"/>
          </p:cNvSpPr>
          <p:nvPr>
            <p:ph type="body" idx="8"/>
          </p:nvPr>
        </p:nvSpPr>
        <p:spPr>
          <a:xfrm>
            <a:off x="1312657" y="4667827"/>
            <a:ext cx="554243" cy="33943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342900" algn="l">
              <a:lnSpc>
                <a:spcPct val="90000"/>
              </a:lnSpc>
              <a:spcBef>
                <a:spcPts val="500"/>
              </a:spcBef>
              <a:spcAft>
                <a:spcPts val="0"/>
              </a:spcAft>
              <a:buClr>
                <a:schemeClr val="lt1"/>
              </a:buClr>
              <a:buSzPts val="1800"/>
              <a:buFont typeface="Arial"/>
              <a:buAutoNum type="arabicPeriod"/>
              <a:defRPr sz="1800">
                <a:solidFill>
                  <a:schemeClr val="lt1"/>
                </a:solidFill>
              </a:defRPr>
            </a:lvl2pPr>
            <a:lvl3pPr marL="1371600" lvl="2" indent="-342900" algn="l">
              <a:lnSpc>
                <a:spcPct val="90000"/>
              </a:lnSpc>
              <a:spcBef>
                <a:spcPts val="500"/>
              </a:spcBef>
              <a:spcAft>
                <a:spcPts val="0"/>
              </a:spcAft>
              <a:buClr>
                <a:schemeClr val="lt1"/>
              </a:buClr>
              <a:buSzPts val="1800"/>
              <a:buFont typeface="Arial"/>
              <a:buAutoNum type="arabicPeriod"/>
              <a:defRPr sz="1800">
                <a:solidFill>
                  <a:schemeClr val="lt1"/>
                </a:solidFill>
              </a:defRPr>
            </a:lvl3pPr>
            <a:lvl4pPr marL="1828800" lvl="3" indent="-342900" algn="l">
              <a:lnSpc>
                <a:spcPct val="90000"/>
              </a:lnSpc>
              <a:spcBef>
                <a:spcPts val="500"/>
              </a:spcBef>
              <a:spcAft>
                <a:spcPts val="0"/>
              </a:spcAft>
              <a:buClr>
                <a:schemeClr val="lt1"/>
              </a:buClr>
              <a:buSzPts val="1800"/>
              <a:buFont typeface="Arial"/>
              <a:buAutoNum type="arabicPeriod"/>
              <a:defRPr sz="1800">
                <a:solidFill>
                  <a:schemeClr val="lt1"/>
                </a:solidFill>
              </a:defRPr>
            </a:lvl4pPr>
            <a:lvl5pPr marL="2286000" lvl="4" indent="-342900" algn="l">
              <a:lnSpc>
                <a:spcPct val="90000"/>
              </a:lnSpc>
              <a:spcBef>
                <a:spcPts val="500"/>
              </a:spcBef>
              <a:spcAft>
                <a:spcPts val="0"/>
              </a:spcAft>
              <a:buClr>
                <a:schemeClr val="lt1"/>
              </a:buClr>
              <a:buSzPts val="1800"/>
              <a:buFont typeface="Arial"/>
              <a:buAutoNum type="arabicPeriod"/>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36"/>
          <p:cNvSpPr txBox="1">
            <a:spLocks noGrp="1"/>
          </p:cNvSpPr>
          <p:nvPr>
            <p:ph type="body" idx="9"/>
          </p:nvPr>
        </p:nvSpPr>
        <p:spPr>
          <a:xfrm>
            <a:off x="5541757" y="4667827"/>
            <a:ext cx="554243" cy="33943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342900" algn="l">
              <a:lnSpc>
                <a:spcPct val="90000"/>
              </a:lnSpc>
              <a:spcBef>
                <a:spcPts val="500"/>
              </a:spcBef>
              <a:spcAft>
                <a:spcPts val="0"/>
              </a:spcAft>
              <a:buClr>
                <a:schemeClr val="lt1"/>
              </a:buClr>
              <a:buSzPts val="1800"/>
              <a:buFont typeface="Arial"/>
              <a:buAutoNum type="arabicPeriod"/>
              <a:defRPr sz="1800">
                <a:solidFill>
                  <a:schemeClr val="lt1"/>
                </a:solidFill>
              </a:defRPr>
            </a:lvl2pPr>
            <a:lvl3pPr marL="1371600" lvl="2" indent="-342900" algn="l">
              <a:lnSpc>
                <a:spcPct val="90000"/>
              </a:lnSpc>
              <a:spcBef>
                <a:spcPts val="500"/>
              </a:spcBef>
              <a:spcAft>
                <a:spcPts val="0"/>
              </a:spcAft>
              <a:buClr>
                <a:schemeClr val="lt1"/>
              </a:buClr>
              <a:buSzPts val="1800"/>
              <a:buFont typeface="Arial"/>
              <a:buAutoNum type="arabicPeriod"/>
              <a:defRPr sz="1800">
                <a:solidFill>
                  <a:schemeClr val="lt1"/>
                </a:solidFill>
              </a:defRPr>
            </a:lvl3pPr>
            <a:lvl4pPr marL="1828800" lvl="3" indent="-342900" algn="l">
              <a:lnSpc>
                <a:spcPct val="90000"/>
              </a:lnSpc>
              <a:spcBef>
                <a:spcPts val="500"/>
              </a:spcBef>
              <a:spcAft>
                <a:spcPts val="0"/>
              </a:spcAft>
              <a:buClr>
                <a:schemeClr val="lt1"/>
              </a:buClr>
              <a:buSzPts val="1800"/>
              <a:buFont typeface="Arial"/>
              <a:buAutoNum type="arabicPeriod"/>
              <a:defRPr sz="1800">
                <a:solidFill>
                  <a:schemeClr val="lt1"/>
                </a:solidFill>
              </a:defRPr>
            </a:lvl4pPr>
            <a:lvl5pPr marL="2286000" lvl="4" indent="-342900" algn="l">
              <a:lnSpc>
                <a:spcPct val="90000"/>
              </a:lnSpc>
              <a:spcBef>
                <a:spcPts val="500"/>
              </a:spcBef>
              <a:spcAft>
                <a:spcPts val="0"/>
              </a:spcAft>
              <a:buClr>
                <a:schemeClr val="lt1"/>
              </a:buClr>
              <a:buSzPts val="1800"/>
              <a:buFont typeface="Arial"/>
              <a:buAutoNum type="arabicPeriod"/>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36"/>
          <p:cNvSpPr txBox="1">
            <a:spLocks noGrp="1"/>
          </p:cNvSpPr>
          <p:nvPr>
            <p:ph type="body" idx="13"/>
          </p:nvPr>
        </p:nvSpPr>
        <p:spPr>
          <a:xfrm>
            <a:off x="1866900" y="2548082"/>
            <a:ext cx="3674857" cy="33943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342900" algn="l">
              <a:lnSpc>
                <a:spcPct val="90000"/>
              </a:lnSpc>
              <a:spcBef>
                <a:spcPts val="500"/>
              </a:spcBef>
              <a:spcAft>
                <a:spcPts val="0"/>
              </a:spcAft>
              <a:buClr>
                <a:schemeClr val="lt1"/>
              </a:buClr>
              <a:buSzPts val="1800"/>
              <a:buFont typeface="Arial"/>
              <a:buAutoNum type="arabicPeriod"/>
              <a:defRPr sz="1800">
                <a:solidFill>
                  <a:schemeClr val="lt1"/>
                </a:solidFill>
              </a:defRPr>
            </a:lvl2pPr>
            <a:lvl3pPr marL="1371600" lvl="2" indent="-342900" algn="l">
              <a:lnSpc>
                <a:spcPct val="90000"/>
              </a:lnSpc>
              <a:spcBef>
                <a:spcPts val="500"/>
              </a:spcBef>
              <a:spcAft>
                <a:spcPts val="0"/>
              </a:spcAft>
              <a:buClr>
                <a:schemeClr val="lt1"/>
              </a:buClr>
              <a:buSzPts val="1800"/>
              <a:buFont typeface="Arial"/>
              <a:buAutoNum type="arabicPeriod"/>
              <a:defRPr sz="1800">
                <a:solidFill>
                  <a:schemeClr val="lt1"/>
                </a:solidFill>
              </a:defRPr>
            </a:lvl3pPr>
            <a:lvl4pPr marL="1828800" lvl="3" indent="-342900" algn="l">
              <a:lnSpc>
                <a:spcPct val="90000"/>
              </a:lnSpc>
              <a:spcBef>
                <a:spcPts val="500"/>
              </a:spcBef>
              <a:spcAft>
                <a:spcPts val="0"/>
              </a:spcAft>
              <a:buClr>
                <a:schemeClr val="lt1"/>
              </a:buClr>
              <a:buSzPts val="1800"/>
              <a:buFont typeface="Arial"/>
              <a:buAutoNum type="arabicPeriod"/>
              <a:defRPr sz="1800">
                <a:solidFill>
                  <a:schemeClr val="lt1"/>
                </a:solidFill>
              </a:defRPr>
            </a:lvl4pPr>
            <a:lvl5pPr marL="2286000" lvl="4" indent="-342900" algn="l">
              <a:lnSpc>
                <a:spcPct val="90000"/>
              </a:lnSpc>
              <a:spcBef>
                <a:spcPts val="500"/>
              </a:spcBef>
              <a:spcAft>
                <a:spcPts val="0"/>
              </a:spcAft>
              <a:buClr>
                <a:schemeClr val="lt1"/>
              </a:buClr>
              <a:buSzPts val="1800"/>
              <a:buFont typeface="Arial"/>
              <a:buAutoNum type="arabicPeriod"/>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36"/>
          <p:cNvSpPr txBox="1">
            <a:spLocks noGrp="1"/>
          </p:cNvSpPr>
          <p:nvPr>
            <p:ph type="body" idx="14"/>
          </p:nvPr>
        </p:nvSpPr>
        <p:spPr>
          <a:xfrm>
            <a:off x="6096000" y="2548082"/>
            <a:ext cx="4076699" cy="33943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342900" algn="l">
              <a:lnSpc>
                <a:spcPct val="90000"/>
              </a:lnSpc>
              <a:spcBef>
                <a:spcPts val="500"/>
              </a:spcBef>
              <a:spcAft>
                <a:spcPts val="0"/>
              </a:spcAft>
              <a:buClr>
                <a:schemeClr val="lt1"/>
              </a:buClr>
              <a:buSzPts val="1800"/>
              <a:buFont typeface="Arial"/>
              <a:buAutoNum type="arabicPeriod"/>
              <a:defRPr sz="1800">
                <a:solidFill>
                  <a:schemeClr val="lt1"/>
                </a:solidFill>
              </a:defRPr>
            </a:lvl2pPr>
            <a:lvl3pPr marL="1371600" lvl="2" indent="-342900" algn="l">
              <a:lnSpc>
                <a:spcPct val="90000"/>
              </a:lnSpc>
              <a:spcBef>
                <a:spcPts val="500"/>
              </a:spcBef>
              <a:spcAft>
                <a:spcPts val="0"/>
              </a:spcAft>
              <a:buClr>
                <a:schemeClr val="lt1"/>
              </a:buClr>
              <a:buSzPts val="1800"/>
              <a:buFont typeface="Arial"/>
              <a:buAutoNum type="arabicPeriod"/>
              <a:defRPr sz="1800">
                <a:solidFill>
                  <a:schemeClr val="lt1"/>
                </a:solidFill>
              </a:defRPr>
            </a:lvl3pPr>
            <a:lvl4pPr marL="1828800" lvl="3" indent="-342900" algn="l">
              <a:lnSpc>
                <a:spcPct val="90000"/>
              </a:lnSpc>
              <a:spcBef>
                <a:spcPts val="500"/>
              </a:spcBef>
              <a:spcAft>
                <a:spcPts val="0"/>
              </a:spcAft>
              <a:buClr>
                <a:schemeClr val="lt1"/>
              </a:buClr>
              <a:buSzPts val="1800"/>
              <a:buFont typeface="Arial"/>
              <a:buAutoNum type="arabicPeriod"/>
              <a:defRPr sz="1800">
                <a:solidFill>
                  <a:schemeClr val="lt1"/>
                </a:solidFill>
              </a:defRPr>
            </a:lvl4pPr>
            <a:lvl5pPr marL="2286000" lvl="4" indent="-342900" algn="l">
              <a:lnSpc>
                <a:spcPct val="90000"/>
              </a:lnSpc>
              <a:spcBef>
                <a:spcPts val="500"/>
              </a:spcBef>
              <a:spcAft>
                <a:spcPts val="0"/>
              </a:spcAft>
              <a:buClr>
                <a:schemeClr val="lt1"/>
              </a:buClr>
              <a:buSzPts val="1800"/>
              <a:buFont typeface="Arial"/>
              <a:buAutoNum type="arabicPeriod"/>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36"/>
          <p:cNvSpPr txBox="1">
            <a:spLocks noGrp="1"/>
          </p:cNvSpPr>
          <p:nvPr>
            <p:ph type="body" idx="15"/>
          </p:nvPr>
        </p:nvSpPr>
        <p:spPr>
          <a:xfrm>
            <a:off x="1866900" y="3265054"/>
            <a:ext cx="3674857" cy="33943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342900" algn="l">
              <a:lnSpc>
                <a:spcPct val="90000"/>
              </a:lnSpc>
              <a:spcBef>
                <a:spcPts val="500"/>
              </a:spcBef>
              <a:spcAft>
                <a:spcPts val="0"/>
              </a:spcAft>
              <a:buClr>
                <a:schemeClr val="lt1"/>
              </a:buClr>
              <a:buSzPts val="1800"/>
              <a:buFont typeface="Arial"/>
              <a:buAutoNum type="arabicPeriod"/>
              <a:defRPr sz="1800">
                <a:solidFill>
                  <a:schemeClr val="lt1"/>
                </a:solidFill>
              </a:defRPr>
            </a:lvl2pPr>
            <a:lvl3pPr marL="1371600" lvl="2" indent="-342900" algn="l">
              <a:lnSpc>
                <a:spcPct val="90000"/>
              </a:lnSpc>
              <a:spcBef>
                <a:spcPts val="500"/>
              </a:spcBef>
              <a:spcAft>
                <a:spcPts val="0"/>
              </a:spcAft>
              <a:buClr>
                <a:schemeClr val="lt1"/>
              </a:buClr>
              <a:buSzPts val="1800"/>
              <a:buFont typeface="Arial"/>
              <a:buAutoNum type="arabicPeriod"/>
              <a:defRPr sz="1800">
                <a:solidFill>
                  <a:schemeClr val="lt1"/>
                </a:solidFill>
              </a:defRPr>
            </a:lvl3pPr>
            <a:lvl4pPr marL="1828800" lvl="3" indent="-342900" algn="l">
              <a:lnSpc>
                <a:spcPct val="90000"/>
              </a:lnSpc>
              <a:spcBef>
                <a:spcPts val="500"/>
              </a:spcBef>
              <a:spcAft>
                <a:spcPts val="0"/>
              </a:spcAft>
              <a:buClr>
                <a:schemeClr val="lt1"/>
              </a:buClr>
              <a:buSzPts val="1800"/>
              <a:buFont typeface="Arial"/>
              <a:buAutoNum type="arabicPeriod"/>
              <a:defRPr sz="1800">
                <a:solidFill>
                  <a:schemeClr val="lt1"/>
                </a:solidFill>
              </a:defRPr>
            </a:lvl4pPr>
            <a:lvl5pPr marL="2286000" lvl="4" indent="-342900" algn="l">
              <a:lnSpc>
                <a:spcPct val="90000"/>
              </a:lnSpc>
              <a:spcBef>
                <a:spcPts val="500"/>
              </a:spcBef>
              <a:spcAft>
                <a:spcPts val="0"/>
              </a:spcAft>
              <a:buClr>
                <a:schemeClr val="lt1"/>
              </a:buClr>
              <a:buSzPts val="1800"/>
              <a:buFont typeface="Arial"/>
              <a:buAutoNum type="arabicPeriod"/>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36"/>
          <p:cNvSpPr txBox="1">
            <a:spLocks noGrp="1"/>
          </p:cNvSpPr>
          <p:nvPr>
            <p:ph type="body" idx="16"/>
          </p:nvPr>
        </p:nvSpPr>
        <p:spPr>
          <a:xfrm>
            <a:off x="6096000" y="3265054"/>
            <a:ext cx="4076699" cy="33943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342900" algn="l">
              <a:lnSpc>
                <a:spcPct val="90000"/>
              </a:lnSpc>
              <a:spcBef>
                <a:spcPts val="500"/>
              </a:spcBef>
              <a:spcAft>
                <a:spcPts val="0"/>
              </a:spcAft>
              <a:buClr>
                <a:schemeClr val="lt1"/>
              </a:buClr>
              <a:buSzPts val="1800"/>
              <a:buFont typeface="Arial"/>
              <a:buAutoNum type="arabicPeriod"/>
              <a:defRPr sz="1800">
                <a:solidFill>
                  <a:schemeClr val="lt1"/>
                </a:solidFill>
              </a:defRPr>
            </a:lvl2pPr>
            <a:lvl3pPr marL="1371600" lvl="2" indent="-342900" algn="l">
              <a:lnSpc>
                <a:spcPct val="90000"/>
              </a:lnSpc>
              <a:spcBef>
                <a:spcPts val="500"/>
              </a:spcBef>
              <a:spcAft>
                <a:spcPts val="0"/>
              </a:spcAft>
              <a:buClr>
                <a:schemeClr val="lt1"/>
              </a:buClr>
              <a:buSzPts val="1800"/>
              <a:buFont typeface="Arial"/>
              <a:buAutoNum type="arabicPeriod"/>
              <a:defRPr sz="1800">
                <a:solidFill>
                  <a:schemeClr val="lt1"/>
                </a:solidFill>
              </a:defRPr>
            </a:lvl3pPr>
            <a:lvl4pPr marL="1828800" lvl="3" indent="-342900" algn="l">
              <a:lnSpc>
                <a:spcPct val="90000"/>
              </a:lnSpc>
              <a:spcBef>
                <a:spcPts val="500"/>
              </a:spcBef>
              <a:spcAft>
                <a:spcPts val="0"/>
              </a:spcAft>
              <a:buClr>
                <a:schemeClr val="lt1"/>
              </a:buClr>
              <a:buSzPts val="1800"/>
              <a:buFont typeface="Arial"/>
              <a:buAutoNum type="arabicPeriod"/>
              <a:defRPr sz="1800">
                <a:solidFill>
                  <a:schemeClr val="lt1"/>
                </a:solidFill>
              </a:defRPr>
            </a:lvl4pPr>
            <a:lvl5pPr marL="2286000" lvl="4" indent="-342900" algn="l">
              <a:lnSpc>
                <a:spcPct val="90000"/>
              </a:lnSpc>
              <a:spcBef>
                <a:spcPts val="500"/>
              </a:spcBef>
              <a:spcAft>
                <a:spcPts val="0"/>
              </a:spcAft>
              <a:buClr>
                <a:schemeClr val="lt1"/>
              </a:buClr>
              <a:buSzPts val="1800"/>
              <a:buFont typeface="Arial"/>
              <a:buAutoNum type="arabicPeriod"/>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36"/>
          <p:cNvSpPr txBox="1">
            <a:spLocks noGrp="1"/>
          </p:cNvSpPr>
          <p:nvPr>
            <p:ph type="body" idx="17"/>
          </p:nvPr>
        </p:nvSpPr>
        <p:spPr>
          <a:xfrm>
            <a:off x="1866900" y="3971636"/>
            <a:ext cx="3674857" cy="33943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342900" algn="l">
              <a:lnSpc>
                <a:spcPct val="90000"/>
              </a:lnSpc>
              <a:spcBef>
                <a:spcPts val="500"/>
              </a:spcBef>
              <a:spcAft>
                <a:spcPts val="0"/>
              </a:spcAft>
              <a:buClr>
                <a:schemeClr val="lt1"/>
              </a:buClr>
              <a:buSzPts val="1800"/>
              <a:buFont typeface="Arial"/>
              <a:buAutoNum type="arabicPeriod"/>
              <a:defRPr sz="1800">
                <a:solidFill>
                  <a:schemeClr val="lt1"/>
                </a:solidFill>
              </a:defRPr>
            </a:lvl2pPr>
            <a:lvl3pPr marL="1371600" lvl="2" indent="-342900" algn="l">
              <a:lnSpc>
                <a:spcPct val="90000"/>
              </a:lnSpc>
              <a:spcBef>
                <a:spcPts val="500"/>
              </a:spcBef>
              <a:spcAft>
                <a:spcPts val="0"/>
              </a:spcAft>
              <a:buClr>
                <a:schemeClr val="lt1"/>
              </a:buClr>
              <a:buSzPts val="1800"/>
              <a:buFont typeface="Arial"/>
              <a:buAutoNum type="arabicPeriod"/>
              <a:defRPr sz="1800">
                <a:solidFill>
                  <a:schemeClr val="lt1"/>
                </a:solidFill>
              </a:defRPr>
            </a:lvl3pPr>
            <a:lvl4pPr marL="1828800" lvl="3" indent="-342900" algn="l">
              <a:lnSpc>
                <a:spcPct val="90000"/>
              </a:lnSpc>
              <a:spcBef>
                <a:spcPts val="500"/>
              </a:spcBef>
              <a:spcAft>
                <a:spcPts val="0"/>
              </a:spcAft>
              <a:buClr>
                <a:schemeClr val="lt1"/>
              </a:buClr>
              <a:buSzPts val="1800"/>
              <a:buFont typeface="Arial"/>
              <a:buAutoNum type="arabicPeriod"/>
              <a:defRPr sz="1800">
                <a:solidFill>
                  <a:schemeClr val="lt1"/>
                </a:solidFill>
              </a:defRPr>
            </a:lvl4pPr>
            <a:lvl5pPr marL="2286000" lvl="4" indent="-342900" algn="l">
              <a:lnSpc>
                <a:spcPct val="90000"/>
              </a:lnSpc>
              <a:spcBef>
                <a:spcPts val="500"/>
              </a:spcBef>
              <a:spcAft>
                <a:spcPts val="0"/>
              </a:spcAft>
              <a:buClr>
                <a:schemeClr val="lt1"/>
              </a:buClr>
              <a:buSzPts val="1800"/>
              <a:buFont typeface="Arial"/>
              <a:buAutoNum type="arabicPeriod"/>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36"/>
          <p:cNvSpPr txBox="1">
            <a:spLocks noGrp="1"/>
          </p:cNvSpPr>
          <p:nvPr>
            <p:ph type="body" idx="18"/>
          </p:nvPr>
        </p:nvSpPr>
        <p:spPr>
          <a:xfrm>
            <a:off x="6096000" y="3971636"/>
            <a:ext cx="4076699" cy="33943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342900" algn="l">
              <a:lnSpc>
                <a:spcPct val="90000"/>
              </a:lnSpc>
              <a:spcBef>
                <a:spcPts val="500"/>
              </a:spcBef>
              <a:spcAft>
                <a:spcPts val="0"/>
              </a:spcAft>
              <a:buClr>
                <a:schemeClr val="lt1"/>
              </a:buClr>
              <a:buSzPts val="1800"/>
              <a:buFont typeface="Arial"/>
              <a:buAutoNum type="arabicPeriod"/>
              <a:defRPr sz="1800">
                <a:solidFill>
                  <a:schemeClr val="lt1"/>
                </a:solidFill>
              </a:defRPr>
            </a:lvl2pPr>
            <a:lvl3pPr marL="1371600" lvl="2" indent="-342900" algn="l">
              <a:lnSpc>
                <a:spcPct val="90000"/>
              </a:lnSpc>
              <a:spcBef>
                <a:spcPts val="500"/>
              </a:spcBef>
              <a:spcAft>
                <a:spcPts val="0"/>
              </a:spcAft>
              <a:buClr>
                <a:schemeClr val="lt1"/>
              </a:buClr>
              <a:buSzPts val="1800"/>
              <a:buFont typeface="Arial"/>
              <a:buAutoNum type="arabicPeriod"/>
              <a:defRPr sz="1800">
                <a:solidFill>
                  <a:schemeClr val="lt1"/>
                </a:solidFill>
              </a:defRPr>
            </a:lvl3pPr>
            <a:lvl4pPr marL="1828800" lvl="3" indent="-342900" algn="l">
              <a:lnSpc>
                <a:spcPct val="90000"/>
              </a:lnSpc>
              <a:spcBef>
                <a:spcPts val="500"/>
              </a:spcBef>
              <a:spcAft>
                <a:spcPts val="0"/>
              </a:spcAft>
              <a:buClr>
                <a:schemeClr val="lt1"/>
              </a:buClr>
              <a:buSzPts val="1800"/>
              <a:buFont typeface="Arial"/>
              <a:buAutoNum type="arabicPeriod"/>
              <a:defRPr sz="1800">
                <a:solidFill>
                  <a:schemeClr val="lt1"/>
                </a:solidFill>
              </a:defRPr>
            </a:lvl4pPr>
            <a:lvl5pPr marL="2286000" lvl="4" indent="-342900" algn="l">
              <a:lnSpc>
                <a:spcPct val="90000"/>
              </a:lnSpc>
              <a:spcBef>
                <a:spcPts val="500"/>
              </a:spcBef>
              <a:spcAft>
                <a:spcPts val="0"/>
              </a:spcAft>
              <a:buClr>
                <a:schemeClr val="lt1"/>
              </a:buClr>
              <a:buSzPts val="1800"/>
              <a:buFont typeface="Arial"/>
              <a:buAutoNum type="arabicPeriod"/>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36"/>
          <p:cNvSpPr txBox="1">
            <a:spLocks noGrp="1"/>
          </p:cNvSpPr>
          <p:nvPr>
            <p:ph type="body" idx="19"/>
          </p:nvPr>
        </p:nvSpPr>
        <p:spPr>
          <a:xfrm>
            <a:off x="1866900" y="4667827"/>
            <a:ext cx="3674857" cy="33943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342900" algn="l">
              <a:lnSpc>
                <a:spcPct val="90000"/>
              </a:lnSpc>
              <a:spcBef>
                <a:spcPts val="500"/>
              </a:spcBef>
              <a:spcAft>
                <a:spcPts val="0"/>
              </a:spcAft>
              <a:buClr>
                <a:schemeClr val="lt1"/>
              </a:buClr>
              <a:buSzPts val="1800"/>
              <a:buFont typeface="Arial"/>
              <a:buAutoNum type="arabicPeriod"/>
              <a:defRPr sz="1800">
                <a:solidFill>
                  <a:schemeClr val="lt1"/>
                </a:solidFill>
              </a:defRPr>
            </a:lvl2pPr>
            <a:lvl3pPr marL="1371600" lvl="2" indent="-342900" algn="l">
              <a:lnSpc>
                <a:spcPct val="90000"/>
              </a:lnSpc>
              <a:spcBef>
                <a:spcPts val="500"/>
              </a:spcBef>
              <a:spcAft>
                <a:spcPts val="0"/>
              </a:spcAft>
              <a:buClr>
                <a:schemeClr val="lt1"/>
              </a:buClr>
              <a:buSzPts val="1800"/>
              <a:buFont typeface="Arial"/>
              <a:buAutoNum type="arabicPeriod"/>
              <a:defRPr sz="1800">
                <a:solidFill>
                  <a:schemeClr val="lt1"/>
                </a:solidFill>
              </a:defRPr>
            </a:lvl3pPr>
            <a:lvl4pPr marL="1828800" lvl="3" indent="-342900" algn="l">
              <a:lnSpc>
                <a:spcPct val="90000"/>
              </a:lnSpc>
              <a:spcBef>
                <a:spcPts val="500"/>
              </a:spcBef>
              <a:spcAft>
                <a:spcPts val="0"/>
              </a:spcAft>
              <a:buClr>
                <a:schemeClr val="lt1"/>
              </a:buClr>
              <a:buSzPts val="1800"/>
              <a:buFont typeface="Arial"/>
              <a:buAutoNum type="arabicPeriod"/>
              <a:defRPr sz="1800">
                <a:solidFill>
                  <a:schemeClr val="lt1"/>
                </a:solidFill>
              </a:defRPr>
            </a:lvl4pPr>
            <a:lvl5pPr marL="2286000" lvl="4" indent="-342900" algn="l">
              <a:lnSpc>
                <a:spcPct val="90000"/>
              </a:lnSpc>
              <a:spcBef>
                <a:spcPts val="500"/>
              </a:spcBef>
              <a:spcAft>
                <a:spcPts val="0"/>
              </a:spcAft>
              <a:buClr>
                <a:schemeClr val="lt1"/>
              </a:buClr>
              <a:buSzPts val="1800"/>
              <a:buFont typeface="Arial"/>
              <a:buAutoNum type="arabicPeriod"/>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36"/>
          <p:cNvSpPr txBox="1">
            <a:spLocks noGrp="1"/>
          </p:cNvSpPr>
          <p:nvPr>
            <p:ph type="body" idx="20"/>
          </p:nvPr>
        </p:nvSpPr>
        <p:spPr>
          <a:xfrm>
            <a:off x="6096000" y="4667827"/>
            <a:ext cx="4076699" cy="33943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342900" algn="l">
              <a:lnSpc>
                <a:spcPct val="90000"/>
              </a:lnSpc>
              <a:spcBef>
                <a:spcPts val="500"/>
              </a:spcBef>
              <a:spcAft>
                <a:spcPts val="0"/>
              </a:spcAft>
              <a:buClr>
                <a:schemeClr val="lt1"/>
              </a:buClr>
              <a:buSzPts val="1800"/>
              <a:buFont typeface="Arial"/>
              <a:buAutoNum type="arabicPeriod"/>
              <a:defRPr sz="1800">
                <a:solidFill>
                  <a:schemeClr val="lt1"/>
                </a:solidFill>
              </a:defRPr>
            </a:lvl2pPr>
            <a:lvl3pPr marL="1371600" lvl="2" indent="-342900" algn="l">
              <a:lnSpc>
                <a:spcPct val="90000"/>
              </a:lnSpc>
              <a:spcBef>
                <a:spcPts val="500"/>
              </a:spcBef>
              <a:spcAft>
                <a:spcPts val="0"/>
              </a:spcAft>
              <a:buClr>
                <a:schemeClr val="lt1"/>
              </a:buClr>
              <a:buSzPts val="1800"/>
              <a:buFont typeface="Arial"/>
              <a:buAutoNum type="arabicPeriod"/>
              <a:defRPr sz="1800">
                <a:solidFill>
                  <a:schemeClr val="lt1"/>
                </a:solidFill>
              </a:defRPr>
            </a:lvl3pPr>
            <a:lvl4pPr marL="1828800" lvl="3" indent="-342900" algn="l">
              <a:lnSpc>
                <a:spcPct val="90000"/>
              </a:lnSpc>
              <a:spcBef>
                <a:spcPts val="500"/>
              </a:spcBef>
              <a:spcAft>
                <a:spcPts val="0"/>
              </a:spcAft>
              <a:buClr>
                <a:schemeClr val="lt1"/>
              </a:buClr>
              <a:buSzPts val="1800"/>
              <a:buFont typeface="Arial"/>
              <a:buAutoNum type="arabicPeriod"/>
              <a:defRPr sz="1800">
                <a:solidFill>
                  <a:schemeClr val="lt1"/>
                </a:solidFill>
              </a:defRPr>
            </a:lvl4pPr>
            <a:lvl5pPr marL="2286000" lvl="4" indent="-342900" algn="l">
              <a:lnSpc>
                <a:spcPct val="90000"/>
              </a:lnSpc>
              <a:spcBef>
                <a:spcPts val="500"/>
              </a:spcBef>
              <a:spcAft>
                <a:spcPts val="0"/>
              </a:spcAft>
              <a:buClr>
                <a:schemeClr val="lt1"/>
              </a:buClr>
              <a:buSzPts val="1800"/>
              <a:buFont typeface="Arial"/>
              <a:buAutoNum type="arabicPeriod"/>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36"/>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6"/>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0">
  <p:cSld name="010">
    <p:bg>
      <p:bgPr>
        <a:solidFill>
          <a:schemeClr val="dk1"/>
        </a:solidFill>
        <a:effectLst/>
      </p:bgPr>
    </p:bg>
    <p:spTree>
      <p:nvGrpSpPr>
        <p:cNvPr id="1" name="Shape 126"/>
        <p:cNvGrpSpPr/>
        <p:nvPr/>
      </p:nvGrpSpPr>
      <p:grpSpPr>
        <a:xfrm>
          <a:off x="0" y="0"/>
          <a:ext cx="0" cy="0"/>
          <a:chOff x="0" y="0"/>
          <a:chExt cx="0" cy="0"/>
        </a:xfrm>
      </p:grpSpPr>
      <p:grpSp>
        <p:nvGrpSpPr>
          <p:cNvPr id="127" name="Google Shape;127;p40"/>
          <p:cNvGrpSpPr/>
          <p:nvPr/>
        </p:nvGrpSpPr>
        <p:grpSpPr>
          <a:xfrm rot="10800000">
            <a:off x="9083675" y="0"/>
            <a:ext cx="3108325" cy="2560638"/>
            <a:chOff x="-11113" y="3741738"/>
            <a:chExt cx="3589338" cy="3144837"/>
          </a:xfrm>
        </p:grpSpPr>
        <p:pic>
          <p:nvPicPr>
            <p:cNvPr id="128" name="Google Shape;128;p40"/>
            <p:cNvPicPr preferRelativeResize="0"/>
            <p:nvPr/>
          </p:nvPicPr>
          <p:blipFill rotWithShape="1">
            <a:blip r:embed="rId2">
              <a:alphaModFix/>
            </a:blip>
            <a:srcRect l="31410" b="40205"/>
            <a:stretch/>
          </p:blipFill>
          <p:spPr>
            <a:xfrm>
              <a:off x="-11113" y="5508625"/>
              <a:ext cx="1449388" cy="1365250"/>
            </a:xfrm>
            <a:prstGeom prst="rect">
              <a:avLst/>
            </a:prstGeom>
            <a:noFill/>
            <a:ln>
              <a:noFill/>
            </a:ln>
          </p:spPr>
        </p:pic>
        <p:pic>
          <p:nvPicPr>
            <p:cNvPr id="129" name="Google Shape;129;p40" descr="Shape, icon&#10;&#10;Description automatically generated"/>
            <p:cNvPicPr preferRelativeResize="0"/>
            <p:nvPr/>
          </p:nvPicPr>
          <p:blipFill rotWithShape="1">
            <a:blip r:embed="rId3">
              <a:alphaModFix/>
            </a:blip>
            <a:srcRect b="39945"/>
            <a:stretch/>
          </p:blipFill>
          <p:spPr>
            <a:xfrm>
              <a:off x="1462088" y="5513388"/>
              <a:ext cx="2116137" cy="1373187"/>
            </a:xfrm>
            <a:prstGeom prst="rect">
              <a:avLst/>
            </a:prstGeom>
            <a:noFill/>
            <a:ln>
              <a:noFill/>
            </a:ln>
          </p:spPr>
        </p:pic>
        <p:pic>
          <p:nvPicPr>
            <p:cNvPr id="130" name="Google Shape;130;p40" descr="Shape, icon&#10;&#10;Description automatically generated"/>
            <p:cNvPicPr preferRelativeResize="0"/>
            <p:nvPr/>
          </p:nvPicPr>
          <p:blipFill rotWithShape="1">
            <a:blip r:embed="rId4">
              <a:alphaModFix/>
            </a:blip>
            <a:srcRect/>
            <a:stretch/>
          </p:blipFill>
          <p:spPr>
            <a:xfrm>
              <a:off x="365125" y="3741738"/>
              <a:ext cx="2219325" cy="2219325"/>
            </a:xfrm>
            <a:prstGeom prst="rect">
              <a:avLst/>
            </a:prstGeom>
            <a:noFill/>
            <a:ln>
              <a:noFill/>
            </a:ln>
          </p:spPr>
        </p:pic>
      </p:grpSp>
      <p:sp>
        <p:nvSpPr>
          <p:cNvPr id="131" name="Google Shape;131;p40"/>
          <p:cNvSpPr txBox="1">
            <a:spLocks noGrp="1"/>
          </p:cNvSpPr>
          <p:nvPr>
            <p:ph type="body" idx="1"/>
          </p:nvPr>
        </p:nvSpPr>
        <p:spPr>
          <a:xfrm>
            <a:off x="515938" y="1157395"/>
            <a:ext cx="8763144" cy="999432"/>
          </a:xfrm>
          <a:prstGeom prst="rect">
            <a:avLst/>
          </a:prstGeom>
          <a:noFill/>
          <a:ln>
            <a:noFill/>
          </a:ln>
        </p:spPr>
        <p:txBody>
          <a:bodyPr spcFirstLastPara="1" wrap="square" lIns="91425" tIns="45700" rIns="91425" bIns="45700" anchor="t" anchorCtr="0">
            <a:noAutofit/>
          </a:bodyPr>
          <a:lstStyle>
            <a:lvl1pPr marL="457200" lvl="0" indent="-228600" algn="l">
              <a:lnSpc>
                <a:spcPct val="91666"/>
              </a:lnSpc>
              <a:spcBef>
                <a:spcPts val="1000"/>
              </a:spcBef>
              <a:spcAft>
                <a:spcPts val="0"/>
              </a:spcAft>
              <a:buClr>
                <a:schemeClr val="accent1"/>
              </a:buClr>
              <a:buSzPts val="4800"/>
              <a:buNone/>
              <a:defRPr sz="4800">
                <a:solidFill>
                  <a:schemeClr val="accent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40"/>
          <p:cNvSpPr txBox="1">
            <a:spLocks noGrp="1"/>
          </p:cNvSpPr>
          <p:nvPr>
            <p:ph type="body" idx="2"/>
          </p:nvPr>
        </p:nvSpPr>
        <p:spPr>
          <a:xfrm>
            <a:off x="510543" y="2440863"/>
            <a:ext cx="9791700" cy="35718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sz="1800">
                <a:solidFill>
                  <a:schemeClr val="lt1"/>
                </a:solidFill>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42900" algn="l">
              <a:lnSpc>
                <a:spcPct val="90000"/>
              </a:lnSpc>
              <a:spcBef>
                <a:spcPts val="500"/>
              </a:spcBef>
              <a:spcAft>
                <a:spcPts val="0"/>
              </a:spcAft>
              <a:buClr>
                <a:schemeClr val="lt1"/>
              </a:buClr>
              <a:buSzPts val="1800"/>
              <a:buChar char="•"/>
              <a:defRPr sz="1800">
                <a:solidFill>
                  <a:schemeClr val="lt1"/>
                </a:solidFill>
              </a:defRPr>
            </a:lvl3pPr>
            <a:lvl4pPr marL="1828800" lvl="3" indent="-342900" algn="l">
              <a:lnSpc>
                <a:spcPct val="90000"/>
              </a:lnSpc>
              <a:spcBef>
                <a:spcPts val="500"/>
              </a:spcBef>
              <a:spcAft>
                <a:spcPts val="0"/>
              </a:spcAft>
              <a:buClr>
                <a:schemeClr val="lt1"/>
              </a:buClr>
              <a:buSzPts val="1800"/>
              <a:buChar char="•"/>
              <a:defRPr sz="1800">
                <a:solidFill>
                  <a:schemeClr val="lt1"/>
                </a:solidFill>
              </a:defRPr>
            </a:lvl4pPr>
            <a:lvl5pPr marL="2286000" lvl="4" indent="-342900" algn="l">
              <a:lnSpc>
                <a:spcPct val="90000"/>
              </a:lnSpc>
              <a:spcBef>
                <a:spcPts val="50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40"/>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
        <p:nvSpPr>
          <p:cNvPr id="134" name="Google Shape;134;p40"/>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1">
  <p:cSld name="011">
    <p:bg>
      <p:bgPr>
        <a:solidFill>
          <a:schemeClr val="dk1"/>
        </a:solidFill>
        <a:effectLst/>
      </p:bgPr>
    </p:bg>
    <p:spTree>
      <p:nvGrpSpPr>
        <p:cNvPr id="1" name="Shape 135"/>
        <p:cNvGrpSpPr/>
        <p:nvPr/>
      </p:nvGrpSpPr>
      <p:grpSpPr>
        <a:xfrm>
          <a:off x="0" y="0"/>
          <a:ext cx="0" cy="0"/>
          <a:chOff x="0" y="0"/>
          <a:chExt cx="0" cy="0"/>
        </a:xfrm>
      </p:grpSpPr>
      <p:grpSp>
        <p:nvGrpSpPr>
          <p:cNvPr id="136" name="Google Shape;136;p41"/>
          <p:cNvGrpSpPr/>
          <p:nvPr/>
        </p:nvGrpSpPr>
        <p:grpSpPr>
          <a:xfrm rot="10800000">
            <a:off x="9083675" y="0"/>
            <a:ext cx="3108325" cy="2560638"/>
            <a:chOff x="-11113" y="3741738"/>
            <a:chExt cx="3589338" cy="3144837"/>
          </a:xfrm>
        </p:grpSpPr>
        <p:pic>
          <p:nvPicPr>
            <p:cNvPr id="137" name="Google Shape;137;p41"/>
            <p:cNvPicPr preferRelativeResize="0"/>
            <p:nvPr/>
          </p:nvPicPr>
          <p:blipFill rotWithShape="1">
            <a:blip r:embed="rId2">
              <a:alphaModFix/>
            </a:blip>
            <a:srcRect l="31410" b="40205"/>
            <a:stretch/>
          </p:blipFill>
          <p:spPr>
            <a:xfrm>
              <a:off x="-11113" y="5508625"/>
              <a:ext cx="1449388" cy="1365250"/>
            </a:xfrm>
            <a:prstGeom prst="rect">
              <a:avLst/>
            </a:prstGeom>
            <a:noFill/>
            <a:ln>
              <a:noFill/>
            </a:ln>
          </p:spPr>
        </p:pic>
        <p:pic>
          <p:nvPicPr>
            <p:cNvPr id="138" name="Google Shape;138;p41" descr="Shape, icon&#10;&#10;Description automatically generated"/>
            <p:cNvPicPr preferRelativeResize="0"/>
            <p:nvPr/>
          </p:nvPicPr>
          <p:blipFill rotWithShape="1">
            <a:blip r:embed="rId3">
              <a:alphaModFix/>
            </a:blip>
            <a:srcRect b="39945"/>
            <a:stretch/>
          </p:blipFill>
          <p:spPr>
            <a:xfrm>
              <a:off x="1462088" y="5513388"/>
              <a:ext cx="2116137" cy="1373187"/>
            </a:xfrm>
            <a:prstGeom prst="rect">
              <a:avLst/>
            </a:prstGeom>
            <a:noFill/>
            <a:ln>
              <a:noFill/>
            </a:ln>
          </p:spPr>
        </p:pic>
        <p:pic>
          <p:nvPicPr>
            <p:cNvPr id="139" name="Google Shape;139;p41" descr="Shape, icon&#10;&#10;Description automatically generated"/>
            <p:cNvPicPr preferRelativeResize="0"/>
            <p:nvPr/>
          </p:nvPicPr>
          <p:blipFill rotWithShape="1">
            <a:blip r:embed="rId4">
              <a:alphaModFix/>
            </a:blip>
            <a:srcRect/>
            <a:stretch/>
          </p:blipFill>
          <p:spPr>
            <a:xfrm>
              <a:off x="365125" y="3741738"/>
              <a:ext cx="2219325" cy="2219325"/>
            </a:xfrm>
            <a:prstGeom prst="rect">
              <a:avLst/>
            </a:prstGeom>
            <a:noFill/>
            <a:ln>
              <a:noFill/>
            </a:ln>
          </p:spPr>
        </p:pic>
      </p:grpSp>
      <p:sp>
        <p:nvSpPr>
          <p:cNvPr id="140" name="Google Shape;140;p41"/>
          <p:cNvSpPr txBox="1">
            <a:spLocks noGrp="1"/>
          </p:cNvSpPr>
          <p:nvPr>
            <p:ph type="body" idx="1"/>
          </p:nvPr>
        </p:nvSpPr>
        <p:spPr>
          <a:xfrm>
            <a:off x="515938" y="1157395"/>
            <a:ext cx="8763144" cy="999432"/>
          </a:xfrm>
          <a:prstGeom prst="rect">
            <a:avLst/>
          </a:prstGeom>
          <a:noFill/>
          <a:ln>
            <a:noFill/>
          </a:ln>
        </p:spPr>
        <p:txBody>
          <a:bodyPr spcFirstLastPara="1" wrap="square" lIns="91425" tIns="45700" rIns="91425" bIns="45700" anchor="t" anchorCtr="0">
            <a:noAutofit/>
          </a:bodyPr>
          <a:lstStyle>
            <a:lvl1pPr marL="457200" lvl="0" indent="-228600" algn="l">
              <a:lnSpc>
                <a:spcPct val="91666"/>
              </a:lnSpc>
              <a:spcBef>
                <a:spcPts val="1000"/>
              </a:spcBef>
              <a:spcAft>
                <a:spcPts val="0"/>
              </a:spcAft>
              <a:buClr>
                <a:schemeClr val="accent3"/>
              </a:buClr>
              <a:buSzPts val="4800"/>
              <a:buNone/>
              <a:defRPr sz="4800">
                <a:solidFill>
                  <a:schemeClr val="accent3"/>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41"/>
          <p:cNvSpPr txBox="1">
            <a:spLocks noGrp="1"/>
          </p:cNvSpPr>
          <p:nvPr>
            <p:ph type="body" idx="2"/>
          </p:nvPr>
        </p:nvSpPr>
        <p:spPr>
          <a:xfrm>
            <a:off x="510543" y="2440863"/>
            <a:ext cx="9791700" cy="35718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sz="1800">
                <a:solidFill>
                  <a:schemeClr val="lt1"/>
                </a:solidFill>
              </a:defRPr>
            </a:lvl1pPr>
            <a:lvl2pPr marL="914400" lvl="1" indent="-342900" algn="l">
              <a:lnSpc>
                <a:spcPct val="90000"/>
              </a:lnSpc>
              <a:spcBef>
                <a:spcPts val="500"/>
              </a:spcBef>
              <a:spcAft>
                <a:spcPts val="0"/>
              </a:spcAft>
              <a:buClr>
                <a:schemeClr val="lt1"/>
              </a:buClr>
              <a:buSzPts val="1800"/>
              <a:buChar char="•"/>
              <a:defRPr sz="1800">
                <a:solidFill>
                  <a:schemeClr val="lt1"/>
                </a:solidFill>
              </a:defRPr>
            </a:lvl2pPr>
            <a:lvl3pPr marL="1371600" lvl="2" indent="-342900" algn="l">
              <a:lnSpc>
                <a:spcPct val="90000"/>
              </a:lnSpc>
              <a:spcBef>
                <a:spcPts val="500"/>
              </a:spcBef>
              <a:spcAft>
                <a:spcPts val="0"/>
              </a:spcAft>
              <a:buClr>
                <a:schemeClr val="lt1"/>
              </a:buClr>
              <a:buSzPts val="1800"/>
              <a:buChar char="•"/>
              <a:defRPr sz="1800">
                <a:solidFill>
                  <a:schemeClr val="lt1"/>
                </a:solidFill>
              </a:defRPr>
            </a:lvl3pPr>
            <a:lvl4pPr marL="1828800" lvl="3" indent="-342900" algn="l">
              <a:lnSpc>
                <a:spcPct val="90000"/>
              </a:lnSpc>
              <a:spcBef>
                <a:spcPts val="500"/>
              </a:spcBef>
              <a:spcAft>
                <a:spcPts val="0"/>
              </a:spcAft>
              <a:buClr>
                <a:schemeClr val="lt1"/>
              </a:buClr>
              <a:buSzPts val="1800"/>
              <a:buChar char="•"/>
              <a:defRPr sz="1800">
                <a:solidFill>
                  <a:schemeClr val="lt1"/>
                </a:solidFill>
              </a:defRPr>
            </a:lvl4pPr>
            <a:lvl5pPr marL="2286000" lvl="4" indent="-342900" algn="l">
              <a:lnSpc>
                <a:spcPct val="90000"/>
              </a:lnSpc>
              <a:spcBef>
                <a:spcPts val="500"/>
              </a:spcBef>
              <a:spcAft>
                <a:spcPts val="0"/>
              </a:spcAft>
              <a:buClr>
                <a:schemeClr val="lt1"/>
              </a:buClr>
              <a:buSzPts val="1800"/>
              <a:buChar char="•"/>
              <a:defRPr sz="18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41"/>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
        <p:nvSpPr>
          <p:cNvPr id="143" name="Google Shape;143;p41"/>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13">
  <p:cSld name="013">
    <p:spTree>
      <p:nvGrpSpPr>
        <p:cNvPr id="1" name="Shape 144"/>
        <p:cNvGrpSpPr/>
        <p:nvPr/>
      </p:nvGrpSpPr>
      <p:grpSpPr>
        <a:xfrm>
          <a:off x="0" y="0"/>
          <a:ext cx="0" cy="0"/>
          <a:chOff x="0" y="0"/>
          <a:chExt cx="0" cy="0"/>
        </a:xfrm>
      </p:grpSpPr>
      <p:pic>
        <p:nvPicPr>
          <p:cNvPr id="145" name="Google Shape;145;p43"/>
          <p:cNvPicPr preferRelativeResize="0"/>
          <p:nvPr/>
        </p:nvPicPr>
        <p:blipFill rotWithShape="1">
          <a:blip r:embed="rId2">
            <a:alphaModFix/>
          </a:blip>
          <a:srcRect/>
          <a:stretch/>
        </p:blipFill>
        <p:spPr>
          <a:xfrm>
            <a:off x="290513" y="271463"/>
            <a:ext cx="1265237" cy="673100"/>
          </a:xfrm>
          <a:prstGeom prst="rect">
            <a:avLst/>
          </a:prstGeom>
          <a:noFill/>
          <a:ln>
            <a:noFill/>
          </a:ln>
        </p:spPr>
      </p:pic>
      <p:pic>
        <p:nvPicPr>
          <p:cNvPr id="146" name="Google Shape;146;p43" descr="A picture containing outdoor, large, many, different&#10;&#10;Description automatically generated"/>
          <p:cNvPicPr preferRelativeResize="0"/>
          <p:nvPr/>
        </p:nvPicPr>
        <p:blipFill rotWithShape="1">
          <a:blip r:embed="rId3">
            <a:alphaModFix/>
          </a:blip>
          <a:srcRect l="19252" r="38495"/>
          <a:stretch/>
        </p:blipFill>
        <p:spPr>
          <a:xfrm>
            <a:off x="7872413" y="0"/>
            <a:ext cx="4346575" cy="6858000"/>
          </a:xfrm>
          <a:prstGeom prst="rect">
            <a:avLst/>
          </a:prstGeom>
          <a:noFill/>
          <a:ln>
            <a:noFill/>
          </a:ln>
        </p:spPr>
      </p:pic>
      <p:pic>
        <p:nvPicPr>
          <p:cNvPr id="147" name="Google Shape;147;p43" descr="Icon&#10;&#10;Description automatically generated"/>
          <p:cNvPicPr preferRelativeResize="0"/>
          <p:nvPr/>
        </p:nvPicPr>
        <p:blipFill rotWithShape="1">
          <a:blip r:embed="rId4">
            <a:alphaModFix/>
          </a:blip>
          <a:srcRect b="32379"/>
          <a:stretch/>
        </p:blipFill>
        <p:spPr>
          <a:xfrm>
            <a:off x="6091238" y="5600700"/>
            <a:ext cx="1720850" cy="1257300"/>
          </a:xfrm>
          <a:prstGeom prst="rect">
            <a:avLst/>
          </a:prstGeom>
          <a:noFill/>
          <a:ln>
            <a:noFill/>
          </a:ln>
        </p:spPr>
      </p:pic>
      <p:pic>
        <p:nvPicPr>
          <p:cNvPr id="148" name="Google Shape;148;p43" descr="Shape, icon&#10;&#10;Description automatically generated"/>
          <p:cNvPicPr preferRelativeResize="0"/>
          <p:nvPr/>
        </p:nvPicPr>
        <p:blipFill rotWithShape="1">
          <a:blip r:embed="rId5">
            <a:alphaModFix/>
          </a:blip>
          <a:srcRect/>
          <a:stretch/>
        </p:blipFill>
        <p:spPr>
          <a:xfrm>
            <a:off x="6911975" y="4198938"/>
            <a:ext cx="1798638" cy="1800225"/>
          </a:xfrm>
          <a:prstGeom prst="rect">
            <a:avLst/>
          </a:prstGeom>
          <a:noFill/>
          <a:ln>
            <a:noFill/>
          </a:ln>
        </p:spPr>
      </p:pic>
      <p:sp>
        <p:nvSpPr>
          <p:cNvPr id="149" name="Google Shape;149;p43"/>
          <p:cNvSpPr txBox="1">
            <a:spLocks noGrp="1"/>
          </p:cNvSpPr>
          <p:nvPr>
            <p:ph type="title"/>
          </p:nvPr>
        </p:nvSpPr>
        <p:spPr>
          <a:xfrm>
            <a:off x="1555750" y="910286"/>
            <a:ext cx="6289673" cy="1325563"/>
          </a:xfrm>
          <a:prstGeom prst="rect">
            <a:avLst/>
          </a:prstGeom>
          <a:noFill/>
          <a:ln>
            <a:noFill/>
          </a:ln>
        </p:spPr>
        <p:txBody>
          <a:bodyPr spcFirstLastPara="1" wrap="square" lIns="91425" tIns="45700" rIns="91425" bIns="45700" anchor="ctr" anchorCtr="0">
            <a:noAutofit/>
          </a:bodyPr>
          <a:lstStyle>
            <a:lvl1pPr lvl="0" algn="l">
              <a:lnSpc>
                <a:spcPct val="92000"/>
              </a:lnSpc>
              <a:spcBef>
                <a:spcPts val="0"/>
              </a:spcBef>
              <a:spcAft>
                <a:spcPts val="0"/>
              </a:spcAft>
              <a:buSzPts val="1400"/>
              <a:buNone/>
              <a:defRPr sz="5000">
                <a:solidFill>
                  <a:srgbClr val="344996"/>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50" name="Google Shape;150;p43"/>
          <p:cNvSpPr txBox="1">
            <a:spLocks noGrp="1"/>
          </p:cNvSpPr>
          <p:nvPr>
            <p:ph type="body" idx="1"/>
          </p:nvPr>
        </p:nvSpPr>
        <p:spPr>
          <a:xfrm>
            <a:off x="1555750" y="2234407"/>
            <a:ext cx="5998441" cy="35718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43"/>
          <p:cNvSpPr>
            <a:spLocks noGrp="1"/>
          </p:cNvSpPr>
          <p:nvPr>
            <p:ph type="pic" idx="2"/>
          </p:nvPr>
        </p:nvSpPr>
        <p:spPr>
          <a:xfrm>
            <a:off x="7845425" y="0"/>
            <a:ext cx="4373563" cy="6858000"/>
          </a:xfrm>
          <a:prstGeom prst="rect">
            <a:avLst/>
          </a:prstGeom>
          <a:noFill/>
          <a:ln>
            <a:noFill/>
          </a:ln>
        </p:spPr>
      </p:sp>
      <p:sp>
        <p:nvSpPr>
          <p:cNvPr id="152" name="Google Shape;152;p43"/>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
        <p:nvSpPr>
          <p:cNvPr id="153" name="Google Shape;153;p43"/>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14">
  <p:cSld name="014">
    <p:bg>
      <p:bgPr>
        <a:solidFill>
          <a:schemeClr val="dk1"/>
        </a:solidFill>
        <a:effectLst/>
      </p:bgPr>
    </p:bg>
    <p:spTree>
      <p:nvGrpSpPr>
        <p:cNvPr id="1" name="Shape 154"/>
        <p:cNvGrpSpPr/>
        <p:nvPr/>
      </p:nvGrpSpPr>
      <p:grpSpPr>
        <a:xfrm>
          <a:off x="0" y="0"/>
          <a:ext cx="0" cy="0"/>
          <a:chOff x="0" y="0"/>
          <a:chExt cx="0" cy="0"/>
        </a:xfrm>
      </p:grpSpPr>
      <p:grpSp>
        <p:nvGrpSpPr>
          <p:cNvPr id="155" name="Google Shape;155;p44"/>
          <p:cNvGrpSpPr/>
          <p:nvPr/>
        </p:nvGrpSpPr>
        <p:grpSpPr>
          <a:xfrm rot="10800000">
            <a:off x="9083675" y="0"/>
            <a:ext cx="3108325" cy="2560638"/>
            <a:chOff x="-11113" y="3741738"/>
            <a:chExt cx="3589338" cy="3144837"/>
          </a:xfrm>
        </p:grpSpPr>
        <p:pic>
          <p:nvPicPr>
            <p:cNvPr id="156" name="Google Shape;156;p44"/>
            <p:cNvPicPr preferRelativeResize="0"/>
            <p:nvPr/>
          </p:nvPicPr>
          <p:blipFill rotWithShape="1">
            <a:blip r:embed="rId2">
              <a:alphaModFix/>
            </a:blip>
            <a:srcRect l="31410" b="40205"/>
            <a:stretch/>
          </p:blipFill>
          <p:spPr>
            <a:xfrm>
              <a:off x="-11113" y="5508625"/>
              <a:ext cx="1449388" cy="1365250"/>
            </a:xfrm>
            <a:prstGeom prst="rect">
              <a:avLst/>
            </a:prstGeom>
            <a:noFill/>
            <a:ln>
              <a:noFill/>
            </a:ln>
          </p:spPr>
        </p:pic>
        <p:pic>
          <p:nvPicPr>
            <p:cNvPr id="157" name="Google Shape;157;p44" descr="Shape, icon&#10;&#10;Description automatically generated"/>
            <p:cNvPicPr preferRelativeResize="0"/>
            <p:nvPr/>
          </p:nvPicPr>
          <p:blipFill rotWithShape="1">
            <a:blip r:embed="rId3">
              <a:alphaModFix/>
            </a:blip>
            <a:srcRect b="39945"/>
            <a:stretch/>
          </p:blipFill>
          <p:spPr>
            <a:xfrm>
              <a:off x="1462088" y="5513388"/>
              <a:ext cx="2116137" cy="1373187"/>
            </a:xfrm>
            <a:prstGeom prst="rect">
              <a:avLst/>
            </a:prstGeom>
            <a:noFill/>
            <a:ln>
              <a:noFill/>
            </a:ln>
          </p:spPr>
        </p:pic>
        <p:pic>
          <p:nvPicPr>
            <p:cNvPr id="158" name="Google Shape;158;p44" descr="Shape, icon&#10;&#10;Description automatically generated"/>
            <p:cNvPicPr preferRelativeResize="0"/>
            <p:nvPr/>
          </p:nvPicPr>
          <p:blipFill rotWithShape="1">
            <a:blip r:embed="rId4">
              <a:alphaModFix/>
            </a:blip>
            <a:srcRect/>
            <a:stretch/>
          </p:blipFill>
          <p:spPr>
            <a:xfrm>
              <a:off x="365125" y="3741738"/>
              <a:ext cx="2219325" cy="2219325"/>
            </a:xfrm>
            <a:prstGeom prst="rect">
              <a:avLst/>
            </a:prstGeom>
            <a:noFill/>
            <a:ln>
              <a:noFill/>
            </a:ln>
          </p:spPr>
        </p:pic>
      </p:grpSp>
      <p:sp>
        <p:nvSpPr>
          <p:cNvPr id="159" name="Google Shape;159;p44"/>
          <p:cNvSpPr txBox="1">
            <a:spLocks noGrp="1"/>
          </p:cNvSpPr>
          <p:nvPr>
            <p:ph type="title"/>
          </p:nvPr>
        </p:nvSpPr>
        <p:spPr>
          <a:xfrm>
            <a:off x="2760860" y="1272517"/>
            <a:ext cx="9178059" cy="1325563"/>
          </a:xfrm>
          <a:prstGeom prst="rect">
            <a:avLst/>
          </a:prstGeom>
          <a:noFill/>
          <a:ln>
            <a:noFill/>
          </a:ln>
        </p:spPr>
        <p:txBody>
          <a:bodyPr spcFirstLastPara="1" wrap="square" lIns="91425" tIns="45700" rIns="91425" bIns="45700" anchor="ctr" anchorCtr="0">
            <a:noAutofit/>
          </a:bodyPr>
          <a:lstStyle>
            <a:lvl1pPr lvl="0" algn="l">
              <a:lnSpc>
                <a:spcPct val="153333"/>
              </a:lnSpc>
              <a:spcBef>
                <a:spcPts val="0"/>
              </a:spcBef>
              <a:spcAft>
                <a:spcPts val="0"/>
              </a:spcAft>
              <a:buSzPts val="1400"/>
              <a:buNone/>
              <a:defRPr sz="3000">
                <a:solidFill>
                  <a:schemeClr val="accen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60" name="Google Shape;160;p44"/>
          <p:cNvSpPr txBox="1">
            <a:spLocks noGrp="1"/>
          </p:cNvSpPr>
          <p:nvPr>
            <p:ph type="body" idx="1"/>
          </p:nvPr>
        </p:nvSpPr>
        <p:spPr>
          <a:xfrm>
            <a:off x="2760860" y="2784475"/>
            <a:ext cx="6518222" cy="35718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000"/>
              <a:buNone/>
              <a:defRPr sz="5000">
                <a:solidFill>
                  <a:schemeClr val="lt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44"/>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
        <p:nvSpPr>
          <p:cNvPr id="162" name="Google Shape;162;p44"/>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15">
  <p:cSld name="015">
    <p:spTree>
      <p:nvGrpSpPr>
        <p:cNvPr id="1" name="Shape 163"/>
        <p:cNvGrpSpPr/>
        <p:nvPr/>
      </p:nvGrpSpPr>
      <p:grpSpPr>
        <a:xfrm>
          <a:off x="0" y="0"/>
          <a:ext cx="0" cy="0"/>
          <a:chOff x="0" y="0"/>
          <a:chExt cx="0" cy="0"/>
        </a:xfrm>
      </p:grpSpPr>
      <p:pic>
        <p:nvPicPr>
          <p:cNvPr id="164" name="Google Shape;164;p45" descr="A picture containing outdoor, person, ground, sidewalk&#10;&#10;Description automatically generated"/>
          <p:cNvPicPr preferRelativeResize="0"/>
          <p:nvPr/>
        </p:nvPicPr>
        <p:blipFill rotWithShape="1">
          <a:blip r:embed="rId2">
            <a:alphaModFix/>
          </a:blip>
          <a:srcRect r="23741"/>
          <a:stretch/>
        </p:blipFill>
        <p:spPr>
          <a:xfrm flipH="1">
            <a:off x="4927600" y="0"/>
            <a:ext cx="7264400" cy="6858000"/>
          </a:xfrm>
          <a:prstGeom prst="rect">
            <a:avLst/>
          </a:prstGeom>
          <a:noFill/>
          <a:ln>
            <a:noFill/>
          </a:ln>
        </p:spPr>
      </p:pic>
      <p:pic>
        <p:nvPicPr>
          <p:cNvPr id="165" name="Google Shape;165;p45" descr="A black and white logo&#10;&#10;Description automatically generated with low confidence"/>
          <p:cNvPicPr preferRelativeResize="0"/>
          <p:nvPr/>
        </p:nvPicPr>
        <p:blipFill rotWithShape="1">
          <a:blip r:embed="rId3">
            <a:alphaModFix/>
          </a:blip>
          <a:srcRect/>
          <a:stretch/>
        </p:blipFill>
        <p:spPr>
          <a:xfrm>
            <a:off x="5468938" y="5364163"/>
            <a:ext cx="2273300" cy="1209675"/>
          </a:xfrm>
          <a:prstGeom prst="rect">
            <a:avLst/>
          </a:prstGeom>
          <a:noFill/>
          <a:ln>
            <a:noFill/>
          </a:ln>
        </p:spPr>
      </p:pic>
      <p:grpSp>
        <p:nvGrpSpPr>
          <p:cNvPr id="166" name="Google Shape;166;p45"/>
          <p:cNvGrpSpPr/>
          <p:nvPr/>
        </p:nvGrpSpPr>
        <p:grpSpPr>
          <a:xfrm rot="10800000">
            <a:off x="9083675" y="0"/>
            <a:ext cx="3108325" cy="2560638"/>
            <a:chOff x="-11113" y="3741738"/>
            <a:chExt cx="3589338" cy="3144837"/>
          </a:xfrm>
        </p:grpSpPr>
        <p:pic>
          <p:nvPicPr>
            <p:cNvPr id="167" name="Google Shape;167;p45"/>
            <p:cNvPicPr preferRelativeResize="0"/>
            <p:nvPr/>
          </p:nvPicPr>
          <p:blipFill rotWithShape="1">
            <a:blip r:embed="rId4">
              <a:alphaModFix/>
            </a:blip>
            <a:srcRect l="31410" b="40205"/>
            <a:stretch/>
          </p:blipFill>
          <p:spPr>
            <a:xfrm>
              <a:off x="-11113" y="5508625"/>
              <a:ext cx="1449388" cy="1365250"/>
            </a:xfrm>
            <a:prstGeom prst="rect">
              <a:avLst/>
            </a:prstGeom>
            <a:noFill/>
            <a:ln>
              <a:noFill/>
            </a:ln>
          </p:spPr>
        </p:pic>
        <p:pic>
          <p:nvPicPr>
            <p:cNvPr id="168" name="Google Shape;168;p45" descr="Shape, icon&#10;&#10;Description automatically generated"/>
            <p:cNvPicPr preferRelativeResize="0"/>
            <p:nvPr/>
          </p:nvPicPr>
          <p:blipFill rotWithShape="1">
            <a:blip r:embed="rId5">
              <a:alphaModFix/>
            </a:blip>
            <a:srcRect b="39945"/>
            <a:stretch/>
          </p:blipFill>
          <p:spPr>
            <a:xfrm>
              <a:off x="1462088" y="5513388"/>
              <a:ext cx="2116137" cy="1373187"/>
            </a:xfrm>
            <a:prstGeom prst="rect">
              <a:avLst/>
            </a:prstGeom>
            <a:noFill/>
            <a:ln>
              <a:noFill/>
            </a:ln>
          </p:spPr>
        </p:pic>
        <p:pic>
          <p:nvPicPr>
            <p:cNvPr id="169" name="Google Shape;169;p45" descr="Shape, icon&#10;&#10;Description automatically generated"/>
            <p:cNvPicPr preferRelativeResize="0"/>
            <p:nvPr/>
          </p:nvPicPr>
          <p:blipFill rotWithShape="1">
            <a:blip r:embed="rId6">
              <a:alphaModFix/>
            </a:blip>
            <a:srcRect/>
            <a:stretch/>
          </p:blipFill>
          <p:spPr>
            <a:xfrm>
              <a:off x="365125" y="3741738"/>
              <a:ext cx="2219325" cy="2219325"/>
            </a:xfrm>
            <a:prstGeom prst="rect">
              <a:avLst/>
            </a:prstGeom>
            <a:noFill/>
            <a:ln>
              <a:noFill/>
            </a:ln>
          </p:spPr>
        </p:pic>
      </p:grpSp>
      <p:sp>
        <p:nvSpPr>
          <p:cNvPr id="170" name="Google Shape;170;p45"/>
          <p:cNvSpPr txBox="1">
            <a:spLocks noGrp="1"/>
          </p:cNvSpPr>
          <p:nvPr>
            <p:ph type="title"/>
          </p:nvPr>
        </p:nvSpPr>
        <p:spPr>
          <a:xfrm>
            <a:off x="515938" y="852486"/>
            <a:ext cx="4552951" cy="1325563"/>
          </a:xfrm>
          <a:prstGeom prst="rect">
            <a:avLst/>
          </a:prstGeom>
          <a:noFill/>
          <a:ln>
            <a:noFill/>
          </a:ln>
        </p:spPr>
        <p:txBody>
          <a:bodyPr spcFirstLastPara="1" wrap="square" lIns="91425" tIns="45700" rIns="91425" bIns="45700" anchor="ctr" anchorCtr="0">
            <a:noAutofit/>
          </a:bodyPr>
          <a:lstStyle>
            <a:lvl1pPr lvl="0" algn="l">
              <a:lnSpc>
                <a:spcPct val="93333"/>
              </a:lnSpc>
              <a:spcBef>
                <a:spcPts val="0"/>
              </a:spcBef>
              <a:spcAft>
                <a:spcPts val="0"/>
              </a:spcAft>
              <a:buSzPts val="1400"/>
              <a:buNone/>
              <a:defRPr sz="3000">
                <a:solidFill>
                  <a:schemeClr val="accen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1" name="Google Shape;171;p45"/>
          <p:cNvSpPr txBox="1">
            <a:spLocks noGrp="1"/>
          </p:cNvSpPr>
          <p:nvPr>
            <p:ph type="body" idx="1"/>
          </p:nvPr>
        </p:nvSpPr>
        <p:spPr>
          <a:xfrm>
            <a:off x="515938" y="2178050"/>
            <a:ext cx="4456030" cy="3571875"/>
          </a:xfrm>
          <a:prstGeom prst="rect">
            <a:avLst/>
          </a:prstGeom>
          <a:noFill/>
          <a:ln>
            <a:noFill/>
          </a:ln>
        </p:spPr>
        <p:txBody>
          <a:bodyPr spcFirstLastPara="1" wrap="square" lIns="91425" tIns="45700" rIns="91425" bIns="45700" anchor="t" anchorCtr="0">
            <a:noAutofit/>
          </a:bodyPr>
          <a:lstStyle>
            <a:lvl1pPr marL="457200" lvl="0" indent="-228600" algn="l">
              <a:lnSpc>
                <a:spcPct val="91304"/>
              </a:lnSpc>
              <a:spcBef>
                <a:spcPts val="1000"/>
              </a:spcBef>
              <a:spcAft>
                <a:spcPts val="0"/>
              </a:spcAft>
              <a:buClr>
                <a:schemeClr val="dk1"/>
              </a:buClr>
              <a:buSzPts val="4600"/>
              <a:buNone/>
              <a:defRPr sz="4600">
                <a:solidFill>
                  <a:schemeClr val="dk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45"/>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
        <p:nvSpPr>
          <p:cNvPr id="173" name="Google Shape;173;p45"/>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16">
  <p:cSld name="016">
    <p:spTree>
      <p:nvGrpSpPr>
        <p:cNvPr id="1" name="Shape 174"/>
        <p:cNvGrpSpPr/>
        <p:nvPr/>
      </p:nvGrpSpPr>
      <p:grpSpPr>
        <a:xfrm>
          <a:off x="0" y="0"/>
          <a:ext cx="0" cy="0"/>
          <a:chOff x="0" y="0"/>
          <a:chExt cx="0" cy="0"/>
        </a:xfrm>
      </p:grpSpPr>
      <p:pic>
        <p:nvPicPr>
          <p:cNvPr id="175" name="Google Shape;175;p46" descr="A picture containing outdoor, person, ground, sidewalk&#10;&#10;Description automatically generated"/>
          <p:cNvPicPr preferRelativeResize="0"/>
          <p:nvPr/>
        </p:nvPicPr>
        <p:blipFill rotWithShape="1">
          <a:blip r:embed="rId2">
            <a:alphaModFix/>
          </a:blip>
          <a:srcRect r="23741"/>
          <a:stretch/>
        </p:blipFill>
        <p:spPr>
          <a:xfrm flipH="1">
            <a:off x="4927600" y="0"/>
            <a:ext cx="7264400" cy="6858000"/>
          </a:xfrm>
          <a:prstGeom prst="rect">
            <a:avLst/>
          </a:prstGeom>
          <a:noFill/>
          <a:ln>
            <a:noFill/>
          </a:ln>
        </p:spPr>
      </p:pic>
      <p:grpSp>
        <p:nvGrpSpPr>
          <p:cNvPr id="176" name="Google Shape;176;p46"/>
          <p:cNvGrpSpPr/>
          <p:nvPr/>
        </p:nvGrpSpPr>
        <p:grpSpPr>
          <a:xfrm rot="10800000">
            <a:off x="9083675" y="0"/>
            <a:ext cx="3108325" cy="2560638"/>
            <a:chOff x="-11113" y="3741738"/>
            <a:chExt cx="3589338" cy="3144837"/>
          </a:xfrm>
        </p:grpSpPr>
        <p:pic>
          <p:nvPicPr>
            <p:cNvPr id="177" name="Google Shape;177;p46"/>
            <p:cNvPicPr preferRelativeResize="0"/>
            <p:nvPr/>
          </p:nvPicPr>
          <p:blipFill rotWithShape="1">
            <a:blip r:embed="rId3">
              <a:alphaModFix/>
            </a:blip>
            <a:srcRect l="31410" b="40205"/>
            <a:stretch/>
          </p:blipFill>
          <p:spPr>
            <a:xfrm>
              <a:off x="-11113" y="5508625"/>
              <a:ext cx="1449388" cy="1365250"/>
            </a:xfrm>
            <a:prstGeom prst="rect">
              <a:avLst/>
            </a:prstGeom>
            <a:noFill/>
            <a:ln>
              <a:noFill/>
            </a:ln>
          </p:spPr>
        </p:pic>
        <p:pic>
          <p:nvPicPr>
            <p:cNvPr id="178" name="Google Shape;178;p46" descr="Shape, icon&#10;&#10;Description automatically generated"/>
            <p:cNvPicPr preferRelativeResize="0"/>
            <p:nvPr/>
          </p:nvPicPr>
          <p:blipFill rotWithShape="1">
            <a:blip r:embed="rId4">
              <a:alphaModFix/>
            </a:blip>
            <a:srcRect b="39945"/>
            <a:stretch/>
          </p:blipFill>
          <p:spPr>
            <a:xfrm>
              <a:off x="1462088" y="5513388"/>
              <a:ext cx="2116137" cy="1373187"/>
            </a:xfrm>
            <a:prstGeom prst="rect">
              <a:avLst/>
            </a:prstGeom>
            <a:noFill/>
            <a:ln>
              <a:noFill/>
            </a:ln>
          </p:spPr>
        </p:pic>
        <p:pic>
          <p:nvPicPr>
            <p:cNvPr id="179" name="Google Shape;179;p46" descr="Shape, icon&#10;&#10;Description automatically generated"/>
            <p:cNvPicPr preferRelativeResize="0"/>
            <p:nvPr/>
          </p:nvPicPr>
          <p:blipFill rotWithShape="1">
            <a:blip r:embed="rId5">
              <a:alphaModFix/>
            </a:blip>
            <a:srcRect/>
            <a:stretch/>
          </p:blipFill>
          <p:spPr>
            <a:xfrm>
              <a:off x="365125" y="3741738"/>
              <a:ext cx="2219325" cy="2219325"/>
            </a:xfrm>
            <a:prstGeom prst="rect">
              <a:avLst/>
            </a:prstGeom>
            <a:noFill/>
            <a:ln>
              <a:noFill/>
            </a:ln>
          </p:spPr>
        </p:pic>
      </p:grpSp>
      <p:pic>
        <p:nvPicPr>
          <p:cNvPr id="180" name="Google Shape;180;p46"/>
          <p:cNvPicPr preferRelativeResize="0"/>
          <p:nvPr/>
        </p:nvPicPr>
        <p:blipFill rotWithShape="1">
          <a:blip r:embed="rId6">
            <a:alphaModFix/>
          </a:blip>
          <a:srcRect/>
          <a:stretch/>
        </p:blipFill>
        <p:spPr>
          <a:xfrm>
            <a:off x="514350" y="355600"/>
            <a:ext cx="1768475" cy="941388"/>
          </a:xfrm>
          <a:prstGeom prst="rect">
            <a:avLst/>
          </a:prstGeom>
          <a:noFill/>
          <a:ln>
            <a:noFill/>
          </a:ln>
        </p:spPr>
      </p:pic>
      <p:sp>
        <p:nvSpPr>
          <p:cNvPr id="181" name="Google Shape;181;p46"/>
          <p:cNvSpPr txBox="1">
            <a:spLocks noGrp="1"/>
          </p:cNvSpPr>
          <p:nvPr>
            <p:ph type="title"/>
          </p:nvPr>
        </p:nvSpPr>
        <p:spPr>
          <a:xfrm>
            <a:off x="515938" y="1336674"/>
            <a:ext cx="4552951" cy="1325563"/>
          </a:xfrm>
          <a:prstGeom prst="rect">
            <a:avLst/>
          </a:prstGeom>
          <a:noFill/>
          <a:ln>
            <a:noFill/>
          </a:ln>
        </p:spPr>
        <p:txBody>
          <a:bodyPr spcFirstLastPara="1" wrap="square" lIns="91425" tIns="45700" rIns="91425" bIns="45700" anchor="ctr" anchorCtr="0">
            <a:noAutofit/>
          </a:bodyPr>
          <a:lstStyle>
            <a:lvl1pPr lvl="0" algn="l">
              <a:lnSpc>
                <a:spcPct val="93333"/>
              </a:lnSpc>
              <a:spcBef>
                <a:spcPts val="0"/>
              </a:spcBef>
              <a:spcAft>
                <a:spcPts val="0"/>
              </a:spcAft>
              <a:buSzPts val="1400"/>
              <a:buNone/>
              <a:defRPr sz="3000">
                <a:solidFill>
                  <a:schemeClr val="accen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82" name="Google Shape;182;p46"/>
          <p:cNvSpPr txBox="1">
            <a:spLocks noGrp="1"/>
          </p:cNvSpPr>
          <p:nvPr>
            <p:ph type="body" idx="1"/>
          </p:nvPr>
        </p:nvSpPr>
        <p:spPr>
          <a:xfrm>
            <a:off x="515938" y="2662238"/>
            <a:ext cx="4456030" cy="3571875"/>
          </a:xfrm>
          <a:prstGeom prst="rect">
            <a:avLst/>
          </a:prstGeom>
          <a:noFill/>
          <a:ln>
            <a:noFill/>
          </a:ln>
        </p:spPr>
        <p:txBody>
          <a:bodyPr spcFirstLastPara="1" wrap="square" lIns="91425" tIns="45700" rIns="91425" bIns="45700" anchor="t" anchorCtr="0">
            <a:noAutofit/>
          </a:bodyPr>
          <a:lstStyle>
            <a:lvl1pPr marL="457200" lvl="0" indent="-228600" algn="l">
              <a:lnSpc>
                <a:spcPct val="91304"/>
              </a:lnSpc>
              <a:spcBef>
                <a:spcPts val="1000"/>
              </a:spcBef>
              <a:spcAft>
                <a:spcPts val="0"/>
              </a:spcAft>
              <a:buClr>
                <a:schemeClr val="dk1"/>
              </a:buClr>
              <a:buSzPts val="4600"/>
              <a:buNone/>
              <a:defRPr sz="4600">
                <a:solidFill>
                  <a:schemeClr val="dk1"/>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3" name="Google Shape;183;p46"/>
          <p:cNvSpPr>
            <a:spLocks noGrp="1"/>
          </p:cNvSpPr>
          <p:nvPr>
            <p:ph type="pic" idx="2"/>
          </p:nvPr>
        </p:nvSpPr>
        <p:spPr>
          <a:xfrm>
            <a:off x="4927600" y="0"/>
            <a:ext cx="7264400" cy="6858000"/>
          </a:xfrm>
          <a:prstGeom prst="rect">
            <a:avLst/>
          </a:prstGeom>
          <a:noFill/>
          <a:ln>
            <a:noFill/>
          </a:ln>
        </p:spPr>
      </p:sp>
      <p:sp>
        <p:nvSpPr>
          <p:cNvPr id="184" name="Google Shape;184;p46"/>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
        <p:nvSpPr>
          <p:cNvPr id="185" name="Google Shape;185;p46"/>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17">
  <p:cSld name="017">
    <p:spTree>
      <p:nvGrpSpPr>
        <p:cNvPr id="1" name="Shape 186"/>
        <p:cNvGrpSpPr/>
        <p:nvPr/>
      </p:nvGrpSpPr>
      <p:grpSpPr>
        <a:xfrm>
          <a:off x="0" y="0"/>
          <a:ext cx="0" cy="0"/>
          <a:chOff x="0" y="0"/>
          <a:chExt cx="0" cy="0"/>
        </a:xfrm>
      </p:grpSpPr>
      <p:pic>
        <p:nvPicPr>
          <p:cNvPr id="187" name="Google Shape;187;p47"/>
          <p:cNvPicPr preferRelativeResize="0"/>
          <p:nvPr/>
        </p:nvPicPr>
        <p:blipFill rotWithShape="1">
          <a:blip r:embed="rId2">
            <a:alphaModFix/>
          </a:blip>
          <a:srcRect t="26815" r="1893"/>
          <a:stretch/>
        </p:blipFill>
        <p:spPr>
          <a:xfrm>
            <a:off x="0" y="0"/>
            <a:ext cx="5668963" cy="6858000"/>
          </a:xfrm>
          <a:prstGeom prst="rect">
            <a:avLst/>
          </a:prstGeom>
          <a:noFill/>
          <a:ln>
            <a:noFill/>
          </a:ln>
        </p:spPr>
      </p:pic>
      <p:pic>
        <p:nvPicPr>
          <p:cNvPr id="188" name="Google Shape;188;p47" descr="A black and white logo&#10;&#10;Description automatically generated with low confidence"/>
          <p:cNvPicPr preferRelativeResize="0"/>
          <p:nvPr/>
        </p:nvPicPr>
        <p:blipFill rotWithShape="1">
          <a:blip r:embed="rId3">
            <a:alphaModFix/>
          </a:blip>
          <a:srcRect/>
          <a:stretch/>
        </p:blipFill>
        <p:spPr>
          <a:xfrm>
            <a:off x="312738" y="280988"/>
            <a:ext cx="1265237" cy="673100"/>
          </a:xfrm>
          <a:prstGeom prst="rect">
            <a:avLst/>
          </a:prstGeom>
          <a:noFill/>
          <a:ln>
            <a:noFill/>
          </a:ln>
        </p:spPr>
      </p:pic>
      <p:pic>
        <p:nvPicPr>
          <p:cNvPr id="189" name="Google Shape;189;p47" descr="Shape&#10;&#10;Description automatically generated"/>
          <p:cNvPicPr preferRelativeResize="0"/>
          <p:nvPr/>
        </p:nvPicPr>
        <p:blipFill rotWithShape="1">
          <a:blip r:embed="rId4">
            <a:alphaModFix/>
          </a:blip>
          <a:srcRect/>
          <a:stretch/>
        </p:blipFill>
        <p:spPr>
          <a:xfrm>
            <a:off x="4130675" y="1731963"/>
            <a:ext cx="1851025" cy="2000250"/>
          </a:xfrm>
          <a:prstGeom prst="rect">
            <a:avLst/>
          </a:prstGeom>
          <a:noFill/>
          <a:ln>
            <a:noFill/>
          </a:ln>
        </p:spPr>
      </p:pic>
      <p:pic>
        <p:nvPicPr>
          <p:cNvPr id="190" name="Google Shape;190;p47" descr="Shape&#10;&#10;Description automatically generated"/>
          <p:cNvPicPr preferRelativeResize="0"/>
          <p:nvPr/>
        </p:nvPicPr>
        <p:blipFill rotWithShape="1">
          <a:blip r:embed="rId5">
            <a:alphaModFix/>
          </a:blip>
          <a:srcRect/>
          <a:stretch/>
        </p:blipFill>
        <p:spPr>
          <a:xfrm>
            <a:off x="3205163" y="107950"/>
            <a:ext cx="1851025" cy="1998663"/>
          </a:xfrm>
          <a:prstGeom prst="rect">
            <a:avLst/>
          </a:prstGeom>
          <a:noFill/>
          <a:ln>
            <a:noFill/>
          </a:ln>
        </p:spPr>
      </p:pic>
      <p:sp>
        <p:nvSpPr>
          <p:cNvPr id="191" name="Google Shape;191;p47"/>
          <p:cNvSpPr txBox="1">
            <a:spLocks noGrp="1"/>
          </p:cNvSpPr>
          <p:nvPr>
            <p:ph type="title"/>
          </p:nvPr>
        </p:nvSpPr>
        <p:spPr>
          <a:xfrm>
            <a:off x="6588000" y="3178175"/>
            <a:ext cx="4552951" cy="2397926"/>
          </a:xfrm>
          <a:prstGeom prst="rect">
            <a:avLst/>
          </a:prstGeom>
          <a:noFill/>
          <a:ln>
            <a:noFill/>
          </a:ln>
        </p:spPr>
        <p:txBody>
          <a:bodyPr spcFirstLastPara="1" wrap="square" lIns="90000" tIns="90000" rIns="91425" bIns="45700" anchor="t" anchorCtr="0">
            <a:noAutofit/>
          </a:bodyPr>
          <a:lstStyle>
            <a:lvl1pPr lvl="0" algn="l">
              <a:lnSpc>
                <a:spcPct val="88888"/>
              </a:lnSpc>
              <a:spcBef>
                <a:spcPts val="0"/>
              </a:spcBef>
              <a:spcAft>
                <a:spcPts val="0"/>
              </a:spcAft>
              <a:buSzPts val="1400"/>
              <a:buNone/>
              <a:defRPr sz="1800">
                <a:solidFill>
                  <a:schemeClr val="dk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92" name="Google Shape;192;p47"/>
          <p:cNvSpPr txBox="1">
            <a:spLocks noGrp="1"/>
          </p:cNvSpPr>
          <p:nvPr>
            <p:ph type="body" idx="1"/>
          </p:nvPr>
        </p:nvSpPr>
        <p:spPr>
          <a:xfrm>
            <a:off x="6594475" y="1546225"/>
            <a:ext cx="4991389" cy="1631950"/>
          </a:xfrm>
          <a:prstGeom prst="rect">
            <a:avLst/>
          </a:prstGeom>
          <a:noFill/>
          <a:ln>
            <a:noFill/>
          </a:ln>
        </p:spPr>
        <p:txBody>
          <a:bodyPr spcFirstLastPara="1" wrap="square" lIns="91425" tIns="45700" rIns="91425" bIns="45700" anchor="t" anchorCtr="0">
            <a:noAutofit/>
          </a:bodyPr>
          <a:lstStyle>
            <a:lvl1pPr marL="457200" lvl="0" indent="-228600" algn="l">
              <a:lnSpc>
                <a:spcPct val="91304"/>
              </a:lnSpc>
              <a:spcBef>
                <a:spcPts val="1000"/>
              </a:spcBef>
              <a:spcAft>
                <a:spcPts val="0"/>
              </a:spcAft>
              <a:buClr>
                <a:schemeClr val="accent2"/>
              </a:buClr>
              <a:buSzPts val="4600"/>
              <a:buNone/>
              <a:defRPr sz="4600">
                <a:solidFill>
                  <a:schemeClr val="accent2"/>
                </a:solidFill>
              </a:defRPr>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47"/>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
        <p:nvSpPr>
          <p:cNvPr id="194" name="Google Shape;194;p47"/>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6">
  <p:cSld name="06">
    <p:spTree>
      <p:nvGrpSpPr>
        <p:cNvPr id="1" name="Shape 17"/>
        <p:cNvGrpSpPr/>
        <p:nvPr/>
      </p:nvGrpSpPr>
      <p:grpSpPr>
        <a:xfrm>
          <a:off x="0" y="0"/>
          <a:ext cx="0" cy="0"/>
          <a:chOff x="0" y="0"/>
          <a:chExt cx="0" cy="0"/>
        </a:xfrm>
      </p:grpSpPr>
      <p:pic>
        <p:nvPicPr>
          <p:cNvPr id="18" name="Google Shape;18;p37"/>
          <p:cNvPicPr preferRelativeResize="0"/>
          <p:nvPr/>
        </p:nvPicPr>
        <p:blipFill rotWithShape="1">
          <a:blip r:embed="rId2">
            <a:alphaModFix/>
          </a:blip>
          <a:srcRect/>
          <a:stretch/>
        </p:blipFill>
        <p:spPr>
          <a:xfrm>
            <a:off x="290513" y="271463"/>
            <a:ext cx="1265237" cy="673100"/>
          </a:xfrm>
          <a:prstGeom prst="rect">
            <a:avLst/>
          </a:prstGeom>
          <a:noFill/>
          <a:ln>
            <a:noFill/>
          </a:ln>
        </p:spPr>
      </p:pic>
      <p:pic>
        <p:nvPicPr>
          <p:cNvPr id="19" name="Google Shape;19;p37" descr="Shape&#10;&#10;Description automatically generated"/>
          <p:cNvPicPr preferRelativeResize="0"/>
          <p:nvPr/>
        </p:nvPicPr>
        <p:blipFill rotWithShape="1">
          <a:blip r:embed="rId3">
            <a:alphaModFix/>
          </a:blip>
          <a:srcRect r="51292"/>
          <a:stretch/>
        </p:blipFill>
        <p:spPr>
          <a:xfrm>
            <a:off x="11260138" y="609600"/>
            <a:ext cx="931862" cy="2066925"/>
          </a:xfrm>
          <a:prstGeom prst="rect">
            <a:avLst/>
          </a:prstGeom>
          <a:noFill/>
          <a:ln>
            <a:noFill/>
          </a:ln>
        </p:spPr>
      </p:pic>
      <p:pic>
        <p:nvPicPr>
          <p:cNvPr id="20" name="Google Shape;20;p37" descr="Shape, icon&#10;&#10;Description automatically generated"/>
          <p:cNvPicPr preferRelativeResize="0"/>
          <p:nvPr/>
        </p:nvPicPr>
        <p:blipFill rotWithShape="1">
          <a:blip r:embed="rId4">
            <a:alphaModFix/>
          </a:blip>
          <a:srcRect t="51724"/>
          <a:stretch/>
        </p:blipFill>
        <p:spPr>
          <a:xfrm>
            <a:off x="10285413" y="-7938"/>
            <a:ext cx="2051050" cy="1047751"/>
          </a:xfrm>
          <a:prstGeom prst="rect">
            <a:avLst/>
          </a:prstGeom>
          <a:noFill/>
          <a:ln>
            <a:noFill/>
          </a:ln>
        </p:spPr>
      </p:pic>
      <p:sp>
        <p:nvSpPr>
          <p:cNvPr id="21" name="Google Shape;21;p37"/>
          <p:cNvSpPr txBox="1">
            <a:spLocks noGrp="1"/>
          </p:cNvSpPr>
          <p:nvPr>
            <p:ph type="title"/>
          </p:nvPr>
        </p:nvSpPr>
        <p:spPr>
          <a:xfrm>
            <a:off x="1555750" y="910286"/>
            <a:ext cx="10515600" cy="1325563"/>
          </a:xfrm>
          <a:prstGeom prst="rect">
            <a:avLst/>
          </a:prstGeom>
          <a:noFill/>
          <a:ln>
            <a:noFill/>
          </a:ln>
        </p:spPr>
        <p:txBody>
          <a:bodyPr spcFirstLastPara="1" wrap="square" lIns="91425" tIns="45700" rIns="91425" bIns="45700" anchor="ctr" anchorCtr="0">
            <a:noAutofit/>
          </a:bodyPr>
          <a:lstStyle>
            <a:lvl1pPr lvl="0" algn="l">
              <a:lnSpc>
                <a:spcPct val="92000"/>
              </a:lnSpc>
              <a:spcBef>
                <a:spcPts val="0"/>
              </a:spcBef>
              <a:spcAft>
                <a:spcPts val="0"/>
              </a:spcAft>
              <a:buSzPts val="1400"/>
              <a:buNone/>
              <a:defRPr sz="5000">
                <a:solidFill>
                  <a:schemeClr val="accent3"/>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2" name="Google Shape;22;p37"/>
          <p:cNvSpPr txBox="1">
            <a:spLocks noGrp="1"/>
          </p:cNvSpPr>
          <p:nvPr>
            <p:ph type="body" idx="1"/>
          </p:nvPr>
        </p:nvSpPr>
        <p:spPr>
          <a:xfrm>
            <a:off x="1555750" y="2676524"/>
            <a:ext cx="9791700" cy="35718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7"/>
          <p:cNvSpPr txBox="1">
            <a:spLocks noGrp="1"/>
          </p:cNvSpPr>
          <p:nvPr>
            <p:ph type="body" idx="2"/>
          </p:nvPr>
        </p:nvSpPr>
        <p:spPr>
          <a:xfrm>
            <a:off x="1548245" y="2136197"/>
            <a:ext cx="9799205" cy="5403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b="1"/>
            </a:lvl1pPr>
            <a:lvl2pPr marL="914400" lvl="1" indent="-342900" algn="l">
              <a:lnSpc>
                <a:spcPct val="90000"/>
              </a:lnSpc>
              <a:spcBef>
                <a:spcPts val="500"/>
              </a:spcBef>
              <a:spcAft>
                <a:spcPts val="0"/>
              </a:spcAft>
              <a:buClr>
                <a:schemeClr val="dk1"/>
              </a:buClr>
              <a:buSzPts val="1800"/>
              <a:buChar char="•"/>
              <a:defRPr sz="1800" b="1"/>
            </a:lvl2pPr>
            <a:lvl3pPr marL="1371600" lvl="2" indent="-342900" algn="l">
              <a:lnSpc>
                <a:spcPct val="90000"/>
              </a:lnSpc>
              <a:spcBef>
                <a:spcPts val="500"/>
              </a:spcBef>
              <a:spcAft>
                <a:spcPts val="0"/>
              </a:spcAft>
              <a:buClr>
                <a:schemeClr val="dk1"/>
              </a:buClr>
              <a:buSzPts val="1800"/>
              <a:buChar char="•"/>
              <a:defRPr sz="1800" b="1"/>
            </a:lvl3pPr>
            <a:lvl4pPr marL="1828800" lvl="3" indent="-342900" algn="l">
              <a:lnSpc>
                <a:spcPct val="90000"/>
              </a:lnSpc>
              <a:spcBef>
                <a:spcPts val="500"/>
              </a:spcBef>
              <a:spcAft>
                <a:spcPts val="0"/>
              </a:spcAft>
              <a:buClr>
                <a:schemeClr val="dk1"/>
              </a:buClr>
              <a:buSzPts val="1800"/>
              <a:buChar char="•"/>
              <a:defRPr sz="1800" b="1"/>
            </a:lvl4pPr>
            <a:lvl5pPr marL="2286000" lvl="4" indent="-342900" algn="l">
              <a:lnSpc>
                <a:spcPct val="90000"/>
              </a:lnSpc>
              <a:spcBef>
                <a:spcPts val="500"/>
              </a:spcBef>
              <a:spcAft>
                <a:spcPts val="0"/>
              </a:spcAft>
              <a:buClr>
                <a:schemeClr val="dk1"/>
              </a:buClr>
              <a:buSzPts val="1800"/>
              <a:buChar char="•"/>
              <a:defRPr sz="18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7"/>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7"/>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18">
  <p:cSld name="018">
    <p:spTree>
      <p:nvGrpSpPr>
        <p:cNvPr id="1" name="Shape 195"/>
        <p:cNvGrpSpPr/>
        <p:nvPr/>
      </p:nvGrpSpPr>
      <p:grpSpPr>
        <a:xfrm>
          <a:off x="0" y="0"/>
          <a:ext cx="0" cy="0"/>
          <a:chOff x="0" y="0"/>
          <a:chExt cx="0" cy="0"/>
        </a:xfrm>
      </p:grpSpPr>
      <p:pic>
        <p:nvPicPr>
          <p:cNvPr id="196" name="Google Shape;196;p48" descr="Shape, icon&#10;&#10;Description automatically generated"/>
          <p:cNvPicPr preferRelativeResize="0"/>
          <p:nvPr/>
        </p:nvPicPr>
        <p:blipFill rotWithShape="1">
          <a:blip r:embed="rId2">
            <a:alphaModFix/>
          </a:blip>
          <a:srcRect/>
          <a:stretch/>
        </p:blipFill>
        <p:spPr>
          <a:xfrm>
            <a:off x="1790700" y="1630363"/>
            <a:ext cx="812800" cy="877887"/>
          </a:xfrm>
          <a:prstGeom prst="rect">
            <a:avLst/>
          </a:prstGeom>
          <a:noFill/>
          <a:ln>
            <a:noFill/>
          </a:ln>
        </p:spPr>
      </p:pic>
      <p:pic>
        <p:nvPicPr>
          <p:cNvPr id="197" name="Google Shape;197;p48"/>
          <p:cNvPicPr preferRelativeResize="0"/>
          <p:nvPr/>
        </p:nvPicPr>
        <p:blipFill rotWithShape="1">
          <a:blip r:embed="rId3">
            <a:alphaModFix/>
          </a:blip>
          <a:srcRect/>
          <a:stretch/>
        </p:blipFill>
        <p:spPr>
          <a:xfrm>
            <a:off x="290513" y="271463"/>
            <a:ext cx="1265237" cy="673100"/>
          </a:xfrm>
          <a:prstGeom prst="rect">
            <a:avLst/>
          </a:prstGeom>
          <a:noFill/>
          <a:ln>
            <a:noFill/>
          </a:ln>
        </p:spPr>
      </p:pic>
      <p:pic>
        <p:nvPicPr>
          <p:cNvPr id="198" name="Google Shape;198;p48" descr="Shape&#10;&#10;Description automatically generated"/>
          <p:cNvPicPr preferRelativeResize="0"/>
          <p:nvPr/>
        </p:nvPicPr>
        <p:blipFill rotWithShape="1">
          <a:blip r:embed="rId4">
            <a:alphaModFix/>
          </a:blip>
          <a:srcRect t="50456" r="3557"/>
          <a:stretch/>
        </p:blipFill>
        <p:spPr>
          <a:xfrm>
            <a:off x="10320338" y="0"/>
            <a:ext cx="1871662" cy="1016000"/>
          </a:xfrm>
          <a:prstGeom prst="rect">
            <a:avLst/>
          </a:prstGeom>
          <a:noFill/>
          <a:ln>
            <a:noFill/>
          </a:ln>
        </p:spPr>
      </p:pic>
      <p:pic>
        <p:nvPicPr>
          <p:cNvPr id="199" name="Google Shape;199;p48" descr="Shape&#10;&#10;Description automatically generated"/>
          <p:cNvPicPr preferRelativeResize="0"/>
          <p:nvPr/>
        </p:nvPicPr>
        <p:blipFill rotWithShape="1">
          <a:blip r:embed="rId5">
            <a:alphaModFix/>
          </a:blip>
          <a:srcRect r="51292"/>
          <a:stretch/>
        </p:blipFill>
        <p:spPr>
          <a:xfrm>
            <a:off x="11245850" y="582613"/>
            <a:ext cx="946150" cy="2051050"/>
          </a:xfrm>
          <a:prstGeom prst="rect">
            <a:avLst/>
          </a:prstGeom>
          <a:noFill/>
          <a:ln>
            <a:noFill/>
          </a:ln>
        </p:spPr>
      </p:pic>
      <p:pic>
        <p:nvPicPr>
          <p:cNvPr id="200" name="Google Shape;200;p48" descr="Shape, icon&#10;&#10;Description automatically generated"/>
          <p:cNvPicPr preferRelativeResize="0"/>
          <p:nvPr/>
        </p:nvPicPr>
        <p:blipFill rotWithShape="1">
          <a:blip r:embed="rId6">
            <a:alphaModFix/>
          </a:blip>
          <a:srcRect/>
          <a:stretch/>
        </p:blipFill>
        <p:spPr>
          <a:xfrm>
            <a:off x="9274175" y="581025"/>
            <a:ext cx="2082800" cy="2038350"/>
          </a:xfrm>
          <a:prstGeom prst="rect">
            <a:avLst/>
          </a:prstGeom>
          <a:noFill/>
          <a:ln>
            <a:noFill/>
          </a:ln>
        </p:spPr>
      </p:pic>
      <p:pic>
        <p:nvPicPr>
          <p:cNvPr id="201" name="Google Shape;201;p48" descr="Shape, icon&#10;&#10;Description automatically generated"/>
          <p:cNvPicPr preferRelativeResize="0"/>
          <p:nvPr/>
        </p:nvPicPr>
        <p:blipFill rotWithShape="1">
          <a:blip r:embed="rId2">
            <a:alphaModFix/>
          </a:blip>
          <a:srcRect/>
          <a:stretch/>
        </p:blipFill>
        <p:spPr>
          <a:xfrm>
            <a:off x="1776413" y="2709863"/>
            <a:ext cx="812800" cy="877887"/>
          </a:xfrm>
          <a:prstGeom prst="rect">
            <a:avLst/>
          </a:prstGeom>
          <a:noFill/>
          <a:ln>
            <a:noFill/>
          </a:ln>
        </p:spPr>
      </p:pic>
      <p:pic>
        <p:nvPicPr>
          <p:cNvPr id="202" name="Google Shape;202;p48" descr="Shape, icon&#10;&#10;Description automatically generated"/>
          <p:cNvPicPr preferRelativeResize="0"/>
          <p:nvPr/>
        </p:nvPicPr>
        <p:blipFill rotWithShape="1">
          <a:blip r:embed="rId2">
            <a:alphaModFix/>
          </a:blip>
          <a:srcRect/>
          <a:stretch/>
        </p:blipFill>
        <p:spPr>
          <a:xfrm>
            <a:off x="1776413" y="3895725"/>
            <a:ext cx="812800" cy="877888"/>
          </a:xfrm>
          <a:prstGeom prst="rect">
            <a:avLst/>
          </a:prstGeom>
          <a:noFill/>
          <a:ln>
            <a:noFill/>
          </a:ln>
        </p:spPr>
      </p:pic>
      <p:sp>
        <p:nvSpPr>
          <p:cNvPr id="203" name="Google Shape;203;p48"/>
          <p:cNvSpPr txBox="1">
            <a:spLocks noGrp="1"/>
          </p:cNvSpPr>
          <p:nvPr>
            <p:ph type="body" idx="1"/>
          </p:nvPr>
        </p:nvSpPr>
        <p:spPr>
          <a:xfrm>
            <a:off x="2306073" y="1688307"/>
            <a:ext cx="1412875" cy="817562"/>
          </a:xfrm>
          <a:prstGeom prst="rect">
            <a:avLst/>
          </a:prstGeom>
          <a:noFill/>
          <a:ln>
            <a:noFill/>
          </a:ln>
        </p:spPr>
        <p:txBody>
          <a:bodyPr spcFirstLastPara="1" wrap="square" lIns="91425" tIns="45700" rIns="91425" bIns="45700" anchor="ctr" anchorCtr="0">
            <a:noAutofit/>
          </a:bodyPr>
          <a:lstStyle>
            <a:lvl1pPr marL="457200" lvl="0" indent="-228600" algn="l">
              <a:lnSpc>
                <a:spcPct val="93333"/>
              </a:lnSpc>
              <a:spcBef>
                <a:spcPts val="1000"/>
              </a:spcBef>
              <a:spcAft>
                <a:spcPts val="0"/>
              </a:spcAft>
              <a:buClr>
                <a:schemeClr val="accent1"/>
              </a:buClr>
              <a:buSzPts val="3000"/>
              <a:buFont typeface="Arial"/>
              <a:buNone/>
              <a:defRPr sz="3000">
                <a:solidFill>
                  <a:schemeClr val="accent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48"/>
          <p:cNvSpPr txBox="1">
            <a:spLocks noGrp="1"/>
          </p:cNvSpPr>
          <p:nvPr>
            <p:ph type="body" idx="2"/>
          </p:nvPr>
        </p:nvSpPr>
        <p:spPr>
          <a:xfrm>
            <a:off x="3589099" y="1688307"/>
            <a:ext cx="5762719" cy="81756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2200"/>
              <a:buFont typeface="Arial"/>
              <a:buNone/>
              <a:defRPr sz="2200">
                <a:solidFill>
                  <a:schemeClr val="dk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5" name="Google Shape;205;p48"/>
          <p:cNvSpPr txBox="1">
            <a:spLocks noGrp="1"/>
          </p:cNvSpPr>
          <p:nvPr>
            <p:ph type="body" idx="3"/>
          </p:nvPr>
        </p:nvSpPr>
        <p:spPr>
          <a:xfrm>
            <a:off x="2306073" y="2810525"/>
            <a:ext cx="1412875" cy="817562"/>
          </a:xfrm>
          <a:prstGeom prst="rect">
            <a:avLst/>
          </a:prstGeom>
          <a:noFill/>
          <a:ln>
            <a:noFill/>
          </a:ln>
        </p:spPr>
        <p:txBody>
          <a:bodyPr spcFirstLastPara="1" wrap="square" lIns="91425" tIns="45700" rIns="91425" bIns="45700" anchor="ctr" anchorCtr="0">
            <a:noAutofit/>
          </a:bodyPr>
          <a:lstStyle>
            <a:lvl1pPr marL="457200" lvl="0" indent="-228600" algn="l">
              <a:lnSpc>
                <a:spcPct val="93333"/>
              </a:lnSpc>
              <a:spcBef>
                <a:spcPts val="1000"/>
              </a:spcBef>
              <a:spcAft>
                <a:spcPts val="0"/>
              </a:spcAft>
              <a:buClr>
                <a:schemeClr val="accent1"/>
              </a:buClr>
              <a:buSzPts val="3000"/>
              <a:buFont typeface="Arial"/>
              <a:buNone/>
              <a:defRPr sz="3000">
                <a:solidFill>
                  <a:schemeClr val="accent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48"/>
          <p:cNvSpPr txBox="1">
            <a:spLocks noGrp="1"/>
          </p:cNvSpPr>
          <p:nvPr>
            <p:ph type="body" idx="4"/>
          </p:nvPr>
        </p:nvSpPr>
        <p:spPr>
          <a:xfrm>
            <a:off x="3589099" y="2810525"/>
            <a:ext cx="5762719" cy="81756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2200"/>
              <a:buFont typeface="Arial"/>
              <a:buNone/>
              <a:defRPr sz="2200">
                <a:solidFill>
                  <a:schemeClr val="dk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48"/>
          <p:cNvSpPr txBox="1">
            <a:spLocks noGrp="1"/>
          </p:cNvSpPr>
          <p:nvPr>
            <p:ph type="body" idx="5"/>
          </p:nvPr>
        </p:nvSpPr>
        <p:spPr>
          <a:xfrm>
            <a:off x="2306073" y="3963916"/>
            <a:ext cx="1412875" cy="817562"/>
          </a:xfrm>
          <a:prstGeom prst="rect">
            <a:avLst/>
          </a:prstGeom>
          <a:noFill/>
          <a:ln>
            <a:noFill/>
          </a:ln>
        </p:spPr>
        <p:txBody>
          <a:bodyPr spcFirstLastPara="1" wrap="square" lIns="91425" tIns="45700" rIns="91425" bIns="45700" anchor="ctr" anchorCtr="0">
            <a:noAutofit/>
          </a:bodyPr>
          <a:lstStyle>
            <a:lvl1pPr marL="457200" lvl="0" indent="-228600" algn="l">
              <a:lnSpc>
                <a:spcPct val="93333"/>
              </a:lnSpc>
              <a:spcBef>
                <a:spcPts val="1000"/>
              </a:spcBef>
              <a:spcAft>
                <a:spcPts val="0"/>
              </a:spcAft>
              <a:buClr>
                <a:schemeClr val="accent1"/>
              </a:buClr>
              <a:buSzPts val="3000"/>
              <a:buFont typeface="Arial"/>
              <a:buNone/>
              <a:defRPr sz="3000">
                <a:solidFill>
                  <a:schemeClr val="accent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48"/>
          <p:cNvSpPr txBox="1">
            <a:spLocks noGrp="1"/>
          </p:cNvSpPr>
          <p:nvPr>
            <p:ph type="body" idx="6"/>
          </p:nvPr>
        </p:nvSpPr>
        <p:spPr>
          <a:xfrm>
            <a:off x="3589099" y="3963916"/>
            <a:ext cx="5762719" cy="817562"/>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2200"/>
              <a:buFont typeface="Arial"/>
              <a:buNone/>
              <a:defRPr sz="2200">
                <a:solidFill>
                  <a:schemeClr val="dk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48"/>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
        <p:nvSpPr>
          <p:cNvPr id="210" name="Google Shape;210;p48"/>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019">
  <p:cSld name="019">
    <p:spTree>
      <p:nvGrpSpPr>
        <p:cNvPr id="1" name="Shape 211"/>
        <p:cNvGrpSpPr/>
        <p:nvPr/>
      </p:nvGrpSpPr>
      <p:grpSpPr>
        <a:xfrm>
          <a:off x="0" y="0"/>
          <a:ext cx="0" cy="0"/>
          <a:chOff x="0" y="0"/>
          <a:chExt cx="0" cy="0"/>
        </a:xfrm>
      </p:grpSpPr>
      <p:pic>
        <p:nvPicPr>
          <p:cNvPr id="212" name="Google Shape;212;p49"/>
          <p:cNvPicPr preferRelativeResize="0"/>
          <p:nvPr/>
        </p:nvPicPr>
        <p:blipFill rotWithShape="1">
          <a:blip r:embed="rId2">
            <a:alphaModFix/>
          </a:blip>
          <a:srcRect/>
          <a:stretch/>
        </p:blipFill>
        <p:spPr>
          <a:xfrm>
            <a:off x="290513" y="271463"/>
            <a:ext cx="1265237" cy="673100"/>
          </a:xfrm>
          <a:prstGeom prst="rect">
            <a:avLst/>
          </a:prstGeom>
          <a:noFill/>
          <a:ln>
            <a:noFill/>
          </a:ln>
        </p:spPr>
      </p:pic>
      <p:pic>
        <p:nvPicPr>
          <p:cNvPr id="213" name="Google Shape;213;p49" descr="Icon&#10;&#10;Description automatically generated"/>
          <p:cNvPicPr preferRelativeResize="0"/>
          <p:nvPr/>
        </p:nvPicPr>
        <p:blipFill rotWithShape="1">
          <a:blip r:embed="rId3">
            <a:alphaModFix/>
          </a:blip>
          <a:srcRect/>
          <a:stretch/>
        </p:blipFill>
        <p:spPr>
          <a:xfrm>
            <a:off x="1323975" y="1836738"/>
            <a:ext cx="1855788" cy="1587500"/>
          </a:xfrm>
          <a:prstGeom prst="rect">
            <a:avLst/>
          </a:prstGeom>
          <a:noFill/>
          <a:ln>
            <a:noFill/>
          </a:ln>
        </p:spPr>
      </p:pic>
      <p:pic>
        <p:nvPicPr>
          <p:cNvPr id="214" name="Google Shape;214;p49" descr="Icon&#10;&#10;Description automatically generated"/>
          <p:cNvPicPr preferRelativeResize="0"/>
          <p:nvPr/>
        </p:nvPicPr>
        <p:blipFill rotWithShape="1">
          <a:blip r:embed="rId4">
            <a:alphaModFix/>
          </a:blip>
          <a:srcRect/>
          <a:stretch/>
        </p:blipFill>
        <p:spPr>
          <a:xfrm>
            <a:off x="5106988" y="1733550"/>
            <a:ext cx="1976437" cy="1690688"/>
          </a:xfrm>
          <a:prstGeom prst="rect">
            <a:avLst/>
          </a:prstGeom>
          <a:noFill/>
          <a:ln>
            <a:noFill/>
          </a:ln>
        </p:spPr>
      </p:pic>
      <p:pic>
        <p:nvPicPr>
          <p:cNvPr id="215" name="Google Shape;215;p49" descr="Icon&#10;&#10;Description automatically generated"/>
          <p:cNvPicPr preferRelativeResize="0"/>
          <p:nvPr/>
        </p:nvPicPr>
        <p:blipFill rotWithShape="1">
          <a:blip r:embed="rId5">
            <a:alphaModFix/>
          </a:blip>
          <a:srcRect/>
          <a:stretch/>
        </p:blipFill>
        <p:spPr>
          <a:xfrm>
            <a:off x="8951913" y="1733550"/>
            <a:ext cx="1985962" cy="1700213"/>
          </a:xfrm>
          <a:prstGeom prst="rect">
            <a:avLst/>
          </a:prstGeom>
          <a:noFill/>
          <a:ln>
            <a:noFill/>
          </a:ln>
        </p:spPr>
      </p:pic>
      <p:sp>
        <p:nvSpPr>
          <p:cNvPr id="216" name="Google Shape;216;p49"/>
          <p:cNvSpPr txBox="1">
            <a:spLocks noGrp="1"/>
          </p:cNvSpPr>
          <p:nvPr>
            <p:ph type="body" idx="1"/>
          </p:nvPr>
        </p:nvSpPr>
        <p:spPr>
          <a:xfrm>
            <a:off x="515937" y="2727324"/>
            <a:ext cx="3515735" cy="184467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1800"/>
              <a:buFont typeface="Arial"/>
              <a:buNone/>
              <a:defRPr sz="1800">
                <a:solidFill>
                  <a:schemeClr val="dk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p49"/>
          <p:cNvSpPr txBox="1">
            <a:spLocks noGrp="1"/>
          </p:cNvSpPr>
          <p:nvPr>
            <p:ph type="body" idx="2"/>
          </p:nvPr>
        </p:nvSpPr>
        <p:spPr>
          <a:xfrm>
            <a:off x="4344987" y="2727324"/>
            <a:ext cx="3515735" cy="184467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1800"/>
              <a:buFont typeface="Arial"/>
              <a:buNone/>
              <a:defRPr sz="1800">
                <a:solidFill>
                  <a:schemeClr val="dk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49"/>
          <p:cNvSpPr txBox="1">
            <a:spLocks noGrp="1"/>
          </p:cNvSpPr>
          <p:nvPr>
            <p:ph type="body" idx="3"/>
          </p:nvPr>
        </p:nvSpPr>
        <p:spPr>
          <a:xfrm>
            <a:off x="8174037" y="2727324"/>
            <a:ext cx="3515735" cy="184467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1800"/>
              <a:buFont typeface="Arial"/>
              <a:buNone/>
              <a:defRPr sz="1800">
                <a:solidFill>
                  <a:schemeClr val="dk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49"/>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
        <p:nvSpPr>
          <p:cNvPr id="220" name="Google Shape;220;p49"/>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20">
  <p:cSld name="020">
    <p:spTree>
      <p:nvGrpSpPr>
        <p:cNvPr id="1" name="Shape 221"/>
        <p:cNvGrpSpPr/>
        <p:nvPr/>
      </p:nvGrpSpPr>
      <p:grpSpPr>
        <a:xfrm>
          <a:off x="0" y="0"/>
          <a:ext cx="0" cy="0"/>
          <a:chOff x="0" y="0"/>
          <a:chExt cx="0" cy="0"/>
        </a:xfrm>
      </p:grpSpPr>
      <p:pic>
        <p:nvPicPr>
          <p:cNvPr id="222" name="Google Shape;222;p50"/>
          <p:cNvPicPr preferRelativeResize="0"/>
          <p:nvPr/>
        </p:nvPicPr>
        <p:blipFill rotWithShape="1">
          <a:blip r:embed="rId2">
            <a:alphaModFix/>
          </a:blip>
          <a:srcRect/>
          <a:stretch/>
        </p:blipFill>
        <p:spPr>
          <a:xfrm>
            <a:off x="290513" y="271463"/>
            <a:ext cx="1265237" cy="673100"/>
          </a:xfrm>
          <a:prstGeom prst="rect">
            <a:avLst/>
          </a:prstGeom>
          <a:noFill/>
          <a:ln>
            <a:noFill/>
          </a:ln>
        </p:spPr>
      </p:pic>
      <p:pic>
        <p:nvPicPr>
          <p:cNvPr id="223" name="Google Shape;223;p50" descr="Icon&#10;&#10;Description automatically generated"/>
          <p:cNvPicPr preferRelativeResize="0"/>
          <p:nvPr/>
        </p:nvPicPr>
        <p:blipFill rotWithShape="1">
          <a:blip r:embed="rId3">
            <a:alphaModFix/>
          </a:blip>
          <a:srcRect/>
          <a:stretch/>
        </p:blipFill>
        <p:spPr>
          <a:xfrm>
            <a:off x="5410200" y="1123950"/>
            <a:ext cx="1371600" cy="1173163"/>
          </a:xfrm>
          <a:prstGeom prst="rect">
            <a:avLst/>
          </a:prstGeom>
          <a:noFill/>
          <a:ln>
            <a:noFill/>
          </a:ln>
        </p:spPr>
      </p:pic>
      <p:pic>
        <p:nvPicPr>
          <p:cNvPr id="224" name="Google Shape;224;p50" descr="Icon&#10;&#10;Description automatically generated"/>
          <p:cNvPicPr preferRelativeResize="0"/>
          <p:nvPr/>
        </p:nvPicPr>
        <p:blipFill rotWithShape="1">
          <a:blip r:embed="rId4">
            <a:alphaModFix/>
          </a:blip>
          <a:srcRect r="51474" b="32379"/>
          <a:stretch/>
        </p:blipFill>
        <p:spPr>
          <a:xfrm>
            <a:off x="11272838" y="5473700"/>
            <a:ext cx="919162" cy="1384300"/>
          </a:xfrm>
          <a:prstGeom prst="rect">
            <a:avLst/>
          </a:prstGeom>
          <a:noFill/>
          <a:ln>
            <a:noFill/>
          </a:ln>
        </p:spPr>
      </p:pic>
      <p:pic>
        <p:nvPicPr>
          <p:cNvPr id="225" name="Google Shape;225;p50" descr="Shape, icon&#10;&#10;Description automatically generated"/>
          <p:cNvPicPr preferRelativeResize="0"/>
          <p:nvPr/>
        </p:nvPicPr>
        <p:blipFill rotWithShape="1">
          <a:blip r:embed="rId5">
            <a:alphaModFix/>
          </a:blip>
          <a:srcRect/>
          <a:stretch/>
        </p:blipFill>
        <p:spPr>
          <a:xfrm>
            <a:off x="10233025" y="3802063"/>
            <a:ext cx="2079625" cy="2079625"/>
          </a:xfrm>
          <a:prstGeom prst="rect">
            <a:avLst/>
          </a:prstGeom>
          <a:noFill/>
          <a:ln>
            <a:noFill/>
          </a:ln>
        </p:spPr>
      </p:pic>
      <p:sp>
        <p:nvSpPr>
          <p:cNvPr id="226" name="Google Shape;226;p50"/>
          <p:cNvSpPr txBox="1">
            <a:spLocks noGrp="1"/>
          </p:cNvSpPr>
          <p:nvPr>
            <p:ph type="body" idx="1"/>
          </p:nvPr>
        </p:nvSpPr>
        <p:spPr>
          <a:xfrm>
            <a:off x="2047009" y="2506662"/>
            <a:ext cx="8001866" cy="1844675"/>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2800"/>
              <a:buFont typeface="Arial"/>
              <a:buNone/>
              <a:defRPr sz="2800">
                <a:solidFill>
                  <a:schemeClr val="dk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50"/>
          <p:cNvSpPr txBox="1">
            <a:spLocks noGrp="1"/>
          </p:cNvSpPr>
          <p:nvPr>
            <p:ph type="body" idx="2"/>
          </p:nvPr>
        </p:nvSpPr>
        <p:spPr>
          <a:xfrm>
            <a:off x="2047009" y="4560886"/>
            <a:ext cx="8001866" cy="330201"/>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dk1"/>
              </a:buClr>
              <a:buSzPts val="1800"/>
              <a:buFont typeface="Arial"/>
              <a:buNone/>
              <a:defRPr sz="1800">
                <a:solidFill>
                  <a:schemeClr val="dk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8" name="Google Shape;228;p50"/>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
        <p:nvSpPr>
          <p:cNvPr id="229" name="Google Shape;229;p50"/>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21">
  <p:cSld name="021">
    <p:spTree>
      <p:nvGrpSpPr>
        <p:cNvPr id="1" name="Shape 230"/>
        <p:cNvGrpSpPr/>
        <p:nvPr/>
      </p:nvGrpSpPr>
      <p:grpSpPr>
        <a:xfrm>
          <a:off x="0" y="0"/>
          <a:ext cx="0" cy="0"/>
          <a:chOff x="0" y="0"/>
          <a:chExt cx="0" cy="0"/>
        </a:xfrm>
      </p:grpSpPr>
      <p:pic>
        <p:nvPicPr>
          <p:cNvPr id="231" name="Google Shape;231;p51"/>
          <p:cNvPicPr preferRelativeResize="0"/>
          <p:nvPr/>
        </p:nvPicPr>
        <p:blipFill rotWithShape="1">
          <a:blip r:embed="rId2">
            <a:alphaModFix/>
          </a:blip>
          <a:srcRect t="3684" b="12304"/>
          <a:stretch/>
        </p:blipFill>
        <p:spPr>
          <a:xfrm>
            <a:off x="0" y="0"/>
            <a:ext cx="12192000" cy="6858000"/>
          </a:xfrm>
          <a:prstGeom prst="rect">
            <a:avLst/>
          </a:prstGeom>
          <a:noFill/>
          <a:ln>
            <a:noFill/>
          </a:ln>
        </p:spPr>
      </p:pic>
      <p:pic>
        <p:nvPicPr>
          <p:cNvPr id="232" name="Google Shape;232;p51" descr="A black and white logo&#10;&#10;Description automatically generated with low confidence"/>
          <p:cNvPicPr preferRelativeResize="0"/>
          <p:nvPr/>
        </p:nvPicPr>
        <p:blipFill rotWithShape="1">
          <a:blip r:embed="rId3">
            <a:alphaModFix/>
          </a:blip>
          <a:srcRect/>
          <a:stretch/>
        </p:blipFill>
        <p:spPr>
          <a:xfrm>
            <a:off x="312738" y="280988"/>
            <a:ext cx="1265237" cy="673100"/>
          </a:xfrm>
          <a:prstGeom prst="rect">
            <a:avLst/>
          </a:prstGeom>
          <a:noFill/>
          <a:ln>
            <a:noFill/>
          </a:ln>
        </p:spPr>
      </p:pic>
      <p:pic>
        <p:nvPicPr>
          <p:cNvPr id="233" name="Google Shape;233;p51" descr="Shape, icon&#10;&#10;Description automatically generated"/>
          <p:cNvPicPr preferRelativeResize="0"/>
          <p:nvPr/>
        </p:nvPicPr>
        <p:blipFill rotWithShape="1">
          <a:blip r:embed="rId4">
            <a:alphaModFix/>
          </a:blip>
          <a:srcRect/>
          <a:stretch/>
        </p:blipFill>
        <p:spPr>
          <a:xfrm>
            <a:off x="2916238" y="630238"/>
            <a:ext cx="5597525" cy="5597525"/>
          </a:xfrm>
          <a:prstGeom prst="rect">
            <a:avLst/>
          </a:prstGeom>
          <a:noFill/>
          <a:ln>
            <a:noFill/>
          </a:ln>
        </p:spPr>
      </p:pic>
      <p:sp>
        <p:nvSpPr>
          <p:cNvPr id="234" name="Google Shape;234;p51"/>
          <p:cNvSpPr txBox="1">
            <a:spLocks noGrp="1"/>
          </p:cNvSpPr>
          <p:nvPr>
            <p:ph type="body" idx="1"/>
          </p:nvPr>
        </p:nvSpPr>
        <p:spPr>
          <a:xfrm>
            <a:off x="3148445" y="1392382"/>
            <a:ext cx="5164282" cy="4104409"/>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3600"/>
              <a:buFont typeface="Arial"/>
              <a:buNone/>
              <a:defRPr sz="3600">
                <a:solidFill>
                  <a:schemeClr val="lt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51"/>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
        <p:nvSpPr>
          <p:cNvPr id="236" name="Google Shape;236;p51"/>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22">
  <p:cSld name="022">
    <p:spTree>
      <p:nvGrpSpPr>
        <p:cNvPr id="1" name="Shape 237"/>
        <p:cNvGrpSpPr/>
        <p:nvPr/>
      </p:nvGrpSpPr>
      <p:grpSpPr>
        <a:xfrm>
          <a:off x="0" y="0"/>
          <a:ext cx="0" cy="0"/>
          <a:chOff x="0" y="0"/>
          <a:chExt cx="0" cy="0"/>
        </a:xfrm>
      </p:grpSpPr>
      <p:pic>
        <p:nvPicPr>
          <p:cNvPr id="238" name="Google Shape;238;p52" descr="A balcony on a yellow building&#10;&#10;Description automatically generated with low confidence"/>
          <p:cNvPicPr preferRelativeResize="0"/>
          <p:nvPr/>
        </p:nvPicPr>
        <p:blipFill rotWithShape="1">
          <a:blip r:embed="rId2">
            <a:alphaModFix/>
          </a:blip>
          <a:srcRect/>
          <a:stretch/>
        </p:blipFill>
        <p:spPr>
          <a:xfrm>
            <a:off x="-6350" y="0"/>
            <a:ext cx="4843463" cy="6858000"/>
          </a:xfrm>
          <a:prstGeom prst="rect">
            <a:avLst/>
          </a:prstGeom>
          <a:noFill/>
          <a:ln>
            <a:noFill/>
          </a:ln>
        </p:spPr>
      </p:pic>
      <p:pic>
        <p:nvPicPr>
          <p:cNvPr id="239" name="Google Shape;239;p52" descr="Icon&#10;&#10;Description automatically generated"/>
          <p:cNvPicPr preferRelativeResize="0"/>
          <p:nvPr/>
        </p:nvPicPr>
        <p:blipFill rotWithShape="1">
          <a:blip r:embed="rId3">
            <a:alphaModFix/>
          </a:blip>
          <a:srcRect t="37576" r="23328"/>
          <a:stretch/>
        </p:blipFill>
        <p:spPr>
          <a:xfrm>
            <a:off x="10642600" y="0"/>
            <a:ext cx="1549400" cy="1363663"/>
          </a:xfrm>
          <a:prstGeom prst="rect">
            <a:avLst/>
          </a:prstGeom>
          <a:noFill/>
          <a:ln>
            <a:noFill/>
          </a:ln>
        </p:spPr>
      </p:pic>
      <p:pic>
        <p:nvPicPr>
          <p:cNvPr id="240" name="Google Shape;240;p52" descr="A black and white logo&#10;&#10;Description automatically generated with low confidence"/>
          <p:cNvPicPr preferRelativeResize="0"/>
          <p:nvPr/>
        </p:nvPicPr>
        <p:blipFill rotWithShape="1">
          <a:blip r:embed="rId4">
            <a:alphaModFix/>
          </a:blip>
          <a:srcRect/>
          <a:stretch/>
        </p:blipFill>
        <p:spPr>
          <a:xfrm>
            <a:off x="312738" y="280988"/>
            <a:ext cx="1265237" cy="673100"/>
          </a:xfrm>
          <a:prstGeom prst="rect">
            <a:avLst/>
          </a:prstGeom>
          <a:noFill/>
          <a:ln>
            <a:noFill/>
          </a:ln>
        </p:spPr>
      </p:pic>
      <p:sp>
        <p:nvSpPr>
          <p:cNvPr id="241" name="Google Shape;241;p52"/>
          <p:cNvSpPr txBox="1">
            <a:spLocks noGrp="1"/>
          </p:cNvSpPr>
          <p:nvPr>
            <p:ph type="title"/>
          </p:nvPr>
        </p:nvSpPr>
        <p:spPr>
          <a:xfrm>
            <a:off x="5701723" y="1077119"/>
            <a:ext cx="6362121" cy="1740694"/>
          </a:xfrm>
          <a:prstGeom prst="rect">
            <a:avLst/>
          </a:prstGeom>
          <a:noFill/>
          <a:ln>
            <a:noFill/>
          </a:ln>
        </p:spPr>
        <p:txBody>
          <a:bodyPr spcFirstLastPara="1" wrap="square" lIns="91425" tIns="45700" rIns="91425" bIns="45700" anchor="ctr" anchorCtr="0">
            <a:noAutofit/>
          </a:bodyPr>
          <a:lstStyle>
            <a:lvl1pPr lvl="0" algn="l">
              <a:lnSpc>
                <a:spcPct val="92000"/>
              </a:lnSpc>
              <a:spcBef>
                <a:spcPts val="0"/>
              </a:spcBef>
              <a:spcAft>
                <a:spcPts val="0"/>
              </a:spcAft>
              <a:buSzPts val="1400"/>
              <a:buNone/>
              <a:defRPr sz="5000">
                <a:solidFill>
                  <a:schemeClr val="accen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42" name="Google Shape;242;p52"/>
          <p:cNvSpPr txBox="1">
            <a:spLocks noGrp="1"/>
          </p:cNvSpPr>
          <p:nvPr>
            <p:ph type="body" idx="1"/>
          </p:nvPr>
        </p:nvSpPr>
        <p:spPr>
          <a:xfrm>
            <a:off x="6826250" y="3319174"/>
            <a:ext cx="5237595" cy="8175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Font typeface="Arial"/>
              <a:buNone/>
              <a:defRPr sz="1800">
                <a:solidFill>
                  <a:schemeClr val="dk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52"/>
          <p:cNvSpPr txBox="1">
            <a:spLocks noGrp="1"/>
          </p:cNvSpPr>
          <p:nvPr>
            <p:ph type="body" idx="2"/>
          </p:nvPr>
        </p:nvSpPr>
        <p:spPr>
          <a:xfrm>
            <a:off x="5713990" y="3317947"/>
            <a:ext cx="1020762" cy="4666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Font typeface="Arial"/>
              <a:buNone/>
              <a:defRPr sz="1800">
                <a:solidFill>
                  <a:schemeClr val="dk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4" name="Google Shape;244;p52"/>
          <p:cNvSpPr txBox="1">
            <a:spLocks noGrp="1"/>
          </p:cNvSpPr>
          <p:nvPr>
            <p:ph type="body" idx="3"/>
          </p:nvPr>
        </p:nvSpPr>
        <p:spPr>
          <a:xfrm>
            <a:off x="5701723" y="2700338"/>
            <a:ext cx="6362121" cy="427037"/>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dk1"/>
              </a:buClr>
              <a:buSzPts val="2000"/>
              <a:buFont typeface="Arial"/>
              <a:buNone/>
              <a:defRPr sz="2000" b="1">
                <a:solidFill>
                  <a:schemeClr val="dk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5" name="Google Shape;245;p52"/>
          <p:cNvSpPr txBox="1">
            <a:spLocks noGrp="1"/>
          </p:cNvSpPr>
          <p:nvPr>
            <p:ph type="body" idx="4"/>
          </p:nvPr>
        </p:nvSpPr>
        <p:spPr>
          <a:xfrm>
            <a:off x="6826250" y="4306310"/>
            <a:ext cx="5237595" cy="8175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Font typeface="Arial"/>
              <a:buNone/>
              <a:defRPr sz="1800">
                <a:solidFill>
                  <a:schemeClr val="dk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6" name="Google Shape;246;p52"/>
          <p:cNvSpPr txBox="1">
            <a:spLocks noGrp="1"/>
          </p:cNvSpPr>
          <p:nvPr>
            <p:ph type="body" idx="5"/>
          </p:nvPr>
        </p:nvSpPr>
        <p:spPr>
          <a:xfrm>
            <a:off x="5713990" y="4305083"/>
            <a:ext cx="1020762" cy="4666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Font typeface="Arial"/>
              <a:buNone/>
              <a:defRPr sz="1800">
                <a:solidFill>
                  <a:schemeClr val="dk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52"/>
          <p:cNvSpPr txBox="1">
            <a:spLocks noGrp="1"/>
          </p:cNvSpPr>
          <p:nvPr>
            <p:ph type="body" idx="6"/>
          </p:nvPr>
        </p:nvSpPr>
        <p:spPr>
          <a:xfrm>
            <a:off x="6826250" y="5335010"/>
            <a:ext cx="5237595" cy="8175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Font typeface="Arial"/>
              <a:buNone/>
              <a:defRPr sz="1800">
                <a:solidFill>
                  <a:schemeClr val="dk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52"/>
          <p:cNvSpPr txBox="1">
            <a:spLocks noGrp="1"/>
          </p:cNvSpPr>
          <p:nvPr>
            <p:ph type="body" idx="7"/>
          </p:nvPr>
        </p:nvSpPr>
        <p:spPr>
          <a:xfrm>
            <a:off x="5713990" y="5333783"/>
            <a:ext cx="1020762" cy="4666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Font typeface="Arial"/>
              <a:buNone/>
              <a:defRPr sz="1800">
                <a:solidFill>
                  <a:schemeClr val="dk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52"/>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
        <p:nvSpPr>
          <p:cNvPr id="250" name="Google Shape;250;p52"/>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23">
  <p:cSld name="023">
    <p:bg>
      <p:bgPr>
        <a:solidFill>
          <a:schemeClr val="dk1"/>
        </a:solidFill>
        <a:effectLst/>
      </p:bgPr>
    </p:bg>
    <p:spTree>
      <p:nvGrpSpPr>
        <p:cNvPr id="1" name="Shape 251"/>
        <p:cNvGrpSpPr/>
        <p:nvPr/>
      </p:nvGrpSpPr>
      <p:grpSpPr>
        <a:xfrm>
          <a:off x="0" y="0"/>
          <a:ext cx="0" cy="0"/>
          <a:chOff x="0" y="0"/>
          <a:chExt cx="0" cy="0"/>
        </a:xfrm>
      </p:grpSpPr>
      <p:grpSp>
        <p:nvGrpSpPr>
          <p:cNvPr id="252" name="Google Shape;252;p53"/>
          <p:cNvGrpSpPr/>
          <p:nvPr/>
        </p:nvGrpSpPr>
        <p:grpSpPr>
          <a:xfrm>
            <a:off x="10474595" y="1864199"/>
            <a:ext cx="664074" cy="591637"/>
            <a:chOff x="6594476" y="5260976"/>
            <a:chExt cx="87313" cy="77788"/>
          </a:xfrm>
        </p:grpSpPr>
        <p:sp>
          <p:nvSpPr>
            <p:cNvPr id="253" name="Google Shape;253;p53"/>
            <p:cNvSpPr/>
            <p:nvPr/>
          </p:nvSpPr>
          <p:spPr>
            <a:xfrm>
              <a:off x="6630989" y="5260976"/>
              <a:ext cx="50800" cy="77788"/>
            </a:xfrm>
            <a:custGeom>
              <a:avLst/>
              <a:gdLst/>
              <a:ahLst/>
              <a:cxnLst/>
              <a:rect l="l" t="t" r="r" b="b"/>
              <a:pathLst>
                <a:path w="308" h="480" extrusionOk="0">
                  <a:moveTo>
                    <a:pt x="254" y="0"/>
                  </a:moveTo>
                  <a:cubicBezTo>
                    <a:pt x="268" y="0"/>
                    <a:pt x="308" y="44"/>
                    <a:pt x="308" y="59"/>
                  </a:cubicBezTo>
                  <a:cubicBezTo>
                    <a:pt x="308" y="74"/>
                    <a:pt x="103" y="219"/>
                    <a:pt x="103" y="229"/>
                  </a:cubicBezTo>
                  <a:cubicBezTo>
                    <a:pt x="103" y="240"/>
                    <a:pt x="308" y="393"/>
                    <a:pt x="308" y="406"/>
                  </a:cubicBezTo>
                  <a:cubicBezTo>
                    <a:pt x="308" y="420"/>
                    <a:pt x="242" y="480"/>
                    <a:pt x="229" y="480"/>
                  </a:cubicBezTo>
                  <a:cubicBezTo>
                    <a:pt x="217" y="480"/>
                    <a:pt x="0" y="243"/>
                    <a:pt x="0" y="227"/>
                  </a:cubicBezTo>
                  <a:cubicBezTo>
                    <a:pt x="0" y="212"/>
                    <a:pt x="240" y="0"/>
                    <a:pt x="25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Light"/>
                <a:ea typeface="Lato Light"/>
                <a:cs typeface="Lato Light"/>
                <a:sym typeface="Lato Light"/>
              </a:endParaRPr>
            </a:p>
          </p:txBody>
        </p:sp>
        <p:sp>
          <p:nvSpPr>
            <p:cNvPr id="254" name="Google Shape;254;p53"/>
            <p:cNvSpPr/>
            <p:nvPr/>
          </p:nvSpPr>
          <p:spPr>
            <a:xfrm>
              <a:off x="6594476" y="5260976"/>
              <a:ext cx="50800" cy="77788"/>
            </a:xfrm>
            <a:custGeom>
              <a:avLst/>
              <a:gdLst/>
              <a:ahLst/>
              <a:cxnLst/>
              <a:rect l="l" t="t" r="r" b="b"/>
              <a:pathLst>
                <a:path w="308" h="480" extrusionOk="0">
                  <a:moveTo>
                    <a:pt x="254" y="0"/>
                  </a:moveTo>
                  <a:cubicBezTo>
                    <a:pt x="268" y="0"/>
                    <a:pt x="308" y="44"/>
                    <a:pt x="308" y="59"/>
                  </a:cubicBezTo>
                  <a:cubicBezTo>
                    <a:pt x="308" y="74"/>
                    <a:pt x="103" y="219"/>
                    <a:pt x="103" y="229"/>
                  </a:cubicBezTo>
                  <a:cubicBezTo>
                    <a:pt x="103" y="240"/>
                    <a:pt x="308" y="393"/>
                    <a:pt x="308" y="406"/>
                  </a:cubicBezTo>
                  <a:cubicBezTo>
                    <a:pt x="308" y="420"/>
                    <a:pt x="242" y="480"/>
                    <a:pt x="229" y="480"/>
                  </a:cubicBezTo>
                  <a:cubicBezTo>
                    <a:pt x="217" y="480"/>
                    <a:pt x="0" y="243"/>
                    <a:pt x="0" y="227"/>
                  </a:cubicBezTo>
                  <a:cubicBezTo>
                    <a:pt x="0" y="212"/>
                    <a:pt x="240" y="0"/>
                    <a:pt x="25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Light"/>
                <a:ea typeface="Lato Light"/>
                <a:cs typeface="Lato Light"/>
                <a:sym typeface="Lato Light"/>
              </a:endParaRPr>
            </a:p>
          </p:txBody>
        </p:sp>
      </p:grpSp>
      <p:grpSp>
        <p:nvGrpSpPr>
          <p:cNvPr id="255" name="Google Shape;255;p53"/>
          <p:cNvGrpSpPr/>
          <p:nvPr/>
        </p:nvGrpSpPr>
        <p:grpSpPr>
          <a:xfrm>
            <a:off x="10474595" y="3091762"/>
            <a:ext cx="664074" cy="591637"/>
            <a:chOff x="6594476" y="5260976"/>
            <a:chExt cx="87313" cy="77788"/>
          </a:xfrm>
        </p:grpSpPr>
        <p:sp>
          <p:nvSpPr>
            <p:cNvPr id="256" name="Google Shape;256;p53"/>
            <p:cNvSpPr/>
            <p:nvPr/>
          </p:nvSpPr>
          <p:spPr>
            <a:xfrm>
              <a:off x="6630989" y="5260976"/>
              <a:ext cx="50800" cy="77788"/>
            </a:xfrm>
            <a:custGeom>
              <a:avLst/>
              <a:gdLst/>
              <a:ahLst/>
              <a:cxnLst/>
              <a:rect l="l" t="t" r="r" b="b"/>
              <a:pathLst>
                <a:path w="308" h="480" extrusionOk="0">
                  <a:moveTo>
                    <a:pt x="254" y="0"/>
                  </a:moveTo>
                  <a:cubicBezTo>
                    <a:pt x="268" y="0"/>
                    <a:pt x="308" y="44"/>
                    <a:pt x="308" y="59"/>
                  </a:cubicBezTo>
                  <a:cubicBezTo>
                    <a:pt x="308" y="74"/>
                    <a:pt x="103" y="219"/>
                    <a:pt x="103" y="229"/>
                  </a:cubicBezTo>
                  <a:cubicBezTo>
                    <a:pt x="103" y="240"/>
                    <a:pt x="308" y="393"/>
                    <a:pt x="308" y="406"/>
                  </a:cubicBezTo>
                  <a:cubicBezTo>
                    <a:pt x="308" y="420"/>
                    <a:pt x="242" y="480"/>
                    <a:pt x="229" y="480"/>
                  </a:cubicBezTo>
                  <a:cubicBezTo>
                    <a:pt x="217" y="480"/>
                    <a:pt x="0" y="243"/>
                    <a:pt x="0" y="227"/>
                  </a:cubicBezTo>
                  <a:cubicBezTo>
                    <a:pt x="0" y="212"/>
                    <a:pt x="240" y="0"/>
                    <a:pt x="25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Light"/>
                <a:ea typeface="Lato Light"/>
                <a:cs typeface="Lato Light"/>
                <a:sym typeface="Lato Light"/>
              </a:endParaRPr>
            </a:p>
          </p:txBody>
        </p:sp>
        <p:sp>
          <p:nvSpPr>
            <p:cNvPr id="257" name="Google Shape;257;p53"/>
            <p:cNvSpPr/>
            <p:nvPr/>
          </p:nvSpPr>
          <p:spPr>
            <a:xfrm>
              <a:off x="6594476" y="5260976"/>
              <a:ext cx="50800" cy="77788"/>
            </a:xfrm>
            <a:custGeom>
              <a:avLst/>
              <a:gdLst/>
              <a:ahLst/>
              <a:cxnLst/>
              <a:rect l="l" t="t" r="r" b="b"/>
              <a:pathLst>
                <a:path w="308" h="480" extrusionOk="0">
                  <a:moveTo>
                    <a:pt x="254" y="0"/>
                  </a:moveTo>
                  <a:cubicBezTo>
                    <a:pt x="268" y="0"/>
                    <a:pt x="308" y="44"/>
                    <a:pt x="308" y="59"/>
                  </a:cubicBezTo>
                  <a:cubicBezTo>
                    <a:pt x="308" y="74"/>
                    <a:pt x="103" y="219"/>
                    <a:pt x="103" y="229"/>
                  </a:cubicBezTo>
                  <a:cubicBezTo>
                    <a:pt x="103" y="240"/>
                    <a:pt x="308" y="393"/>
                    <a:pt x="308" y="406"/>
                  </a:cubicBezTo>
                  <a:cubicBezTo>
                    <a:pt x="308" y="420"/>
                    <a:pt x="242" y="480"/>
                    <a:pt x="229" y="480"/>
                  </a:cubicBezTo>
                  <a:cubicBezTo>
                    <a:pt x="217" y="480"/>
                    <a:pt x="0" y="243"/>
                    <a:pt x="0" y="227"/>
                  </a:cubicBezTo>
                  <a:cubicBezTo>
                    <a:pt x="0" y="212"/>
                    <a:pt x="240" y="0"/>
                    <a:pt x="25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Light"/>
                <a:ea typeface="Lato Light"/>
                <a:cs typeface="Lato Light"/>
                <a:sym typeface="Lato Light"/>
              </a:endParaRPr>
            </a:p>
          </p:txBody>
        </p:sp>
      </p:grpSp>
      <p:grpSp>
        <p:nvGrpSpPr>
          <p:cNvPr id="258" name="Google Shape;258;p53"/>
          <p:cNvGrpSpPr/>
          <p:nvPr/>
        </p:nvGrpSpPr>
        <p:grpSpPr>
          <a:xfrm>
            <a:off x="10474595" y="4420996"/>
            <a:ext cx="664074" cy="591637"/>
            <a:chOff x="6594476" y="5260976"/>
            <a:chExt cx="87313" cy="77788"/>
          </a:xfrm>
        </p:grpSpPr>
        <p:sp>
          <p:nvSpPr>
            <p:cNvPr id="259" name="Google Shape;259;p53"/>
            <p:cNvSpPr/>
            <p:nvPr/>
          </p:nvSpPr>
          <p:spPr>
            <a:xfrm>
              <a:off x="6630989" y="5260976"/>
              <a:ext cx="50800" cy="77788"/>
            </a:xfrm>
            <a:custGeom>
              <a:avLst/>
              <a:gdLst/>
              <a:ahLst/>
              <a:cxnLst/>
              <a:rect l="l" t="t" r="r" b="b"/>
              <a:pathLst>
                <a:path w="308" h="480" extrusionOk="0">
                  <a:moveTo>
                    <a:pt x="254" y="0"/>
                  </a:moveTo>
                  <a:cubicBezTo>
                    <a:pt x="268" y="0"/>
                    <a:pt x="308" y="44"/>
                    <a:pt x="308" y="59"/>
                  </a:cubicBezTo>
                  <a:cubicBezTo>
                    <a:pt x="308" y="74"/>
                    <a:pt x="103" y="219"/>
                    <a:pt x="103" y="229"/>
                  </a:cubicBezTo>
                  <a:cubicBezTo>
                    <a:pt x="103" y="240"/>
                    <a:pt x="308" y="393"/>
                    <a:pt x="308" y="406"/>
                  </a:cubicBezTo>
                  <a:cubicBezTo>
                    <a:pt x="308" y="420"/>
                    <a:pt x="242" y="480"/>
                    <a:pt x="229" y="480"/>
                  </a:cubicBezTo>
                  <a:cubicBezTo>
                    <a:pt x="217" y="480"/>
                    <a:pt x="0" y="243"/>
                    <a:pt x="0" y="227"/>
                  </a:cubicBezTo>
                  <a:cubicBezTo>
                    <a:pt x="0" y="212"/>
                    <a:pt x="240" y="0"/>
                    <a:pt x="25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Light"/>
                <a:ea typeface="Lato Light"/>
                <a:cs typeface="Lato Light"/>
                <a:sym typeface="Lato Light"/>
              </a:endParaRPr>
            </a:p>
          </p:txBody>
        </p:sp>
        <p:sp>
          <p:nvSpPr>
            <p:cNvPr id="260" name="Google Shape;260;p53"/>
            <p:cNvSpPr/>
            <p:nvPr/>
          </p:nvSpPr>
          <p:spPr>
            <a:xfrm>
              <a:off x="6594476" y="5260976"/>
              <a:ext cx="50800" cy="77788"/>
            </a:xfrm>
            <a:custGeom>
              <a:avLst/>
              <a:gdLst/>
              <a:ahLst/>
              <a:cxnLst/>
              <a:rect l="l" t="t" r="r" b="b"/>
              <a:pathLst>
                <a:path w="308" h="480" extrusionOk="0">
                  <a:moveTo>
                    <a:pt x="254" y="0"/>
                  </a:moveTo>
                  <a:cubicBezTo>
                    <a:pt x="268" y="0"/>
                    <a:pt x="308" y="44"/>
                    <a:pt x="308" y="59"/>
                  </a:cubicBezTo>
                  <a:cubicBezTo>
                    <a:pt x="308" y="74"/>
                    <a:pt x="103" y="219"/>
                    <a:pt x="103" y="229"/>
                  </a:cubicBezTo>
                  <a:cubicBezTo>
                    <a:pt x="103" y="240"/>
                    <a:pt x="308" y="393"/>
                    <a:pt x="308" y="406"/>
                  </a:cubicBezTo>
                  <a:cubicBezTo>
                    <a:pt x="308" y="420"/>
                    <a:pt x="242" y="480"/>
                    <a:pt x="229" y="480"/>
                  </a:cubicBezTo>
                  <a:cubicBezTo>
                    <a:pt x="217" y="480"/>
                    <a:pt x="0" y="243"/>
                    <a:pt x="0" y="227"/>
                  </a:cubicBezTo>
                  <a:cubicBezTo>
                    <a:pt x="0" y="212"/>
                    <a:pt x="240" y="0"/>
                    <a:pt x="254"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Light"/>
                <a:ea typeface="Lato Light"/>
                <a:cs typeface="Lato Light"/>
                <a:sym typeface="Lato Light"/>
              </a:endParaRPr>
            </a:p>
          </p:txBody>
        </p:sp>
      </p:grpSp>
      <p:pic>
        <p:nvPicPr>
          <p:cNvPr id="261" name="Google Shape;261;p53"/>
          <p:cNvPicPr preferRelativeResize="0"/>
          <p:nvPr/>
        </p:nvPicPr>
        <p:blipFill rotWithShape="1">
          <a:blip r:embed="rId2">
            <a:alphaModFix/>
          </a:blip>
          <a:srcRect l="31410" b="40205"/>
          <a:stretch/>
        </p:blipFill>
        <p:spPr>
          <a:xfrm>
            <a:off x="-11113" y="5508625"/>
            <a:ext cx="1449388" cy="1365250"/>
          </a:xfrm>
          <a:prstGeom prst="rect">
            <a:avLst/>
          </a:prstGeom>
          <a:noFill/>
          <a:ln>
            <a:noFill/>
          </a:ln>
        </p:spPr>
      </p:pic>
      <p:pic>
        <p:nvPicPr>
          <p:cNvPr id="262" name="Google Shape;262;p53"/>
          <p:cNvPicPr preferRelativeResize="0"/>
          <p:nvPr/>
        </p:nvPicPr>
        <p:blipFill rotWithShape="1">
          <a:blip r:embed="rId3">
            <a:alphaModFix/>
          </a:blip>
          <a:srcRect/>
          <a:stretch/>
        </p:blipFill>
        <p:spPr>
          <a:xfrm>
            <a:off x="431800" y="3683000"/>
            <a:ext cx="2114550" cy="2286000"/>
          </a:xfrm>
          <a:prstGeom prst="rect">
            <a:avLst/>
          </a:prstGeom>
          <a:noFill/>
          <a:ln>
            <a:noFill/>
          </a:ln>
        </p:spPr>
      </p:pic>
      <p:pic>
        <p:nvPicPr>
          <p:cNvPr id="263" name="Google Shape;263;p53" descr="A black and white logo&#10;&#10;Description automatically generated with low confidence"/>
          <p:cNvPicPr preferRelativeResize="0"/>
          <p:nvPr/>
        </p:nvPicPr>
        <p:blipFill rotWithShape="1">
          <a:blip r:embed="rId4">
            <a:alphaModFix/>
          </a:blip>
          <a:srcRect/>
          <a:stretch/>
        </p:blipFill>
        <p:spPr>
          <a:xfrm>
            <a:off x="312738" y="280988"/>
            <a:ext cx="1265237" cy="673100"/>
          </a:xfrm>
          <a:prstGeom prst="rect">
            <a:avLst/>
          </a:prstGeom>
          <a:noFill/>
          <a:ln>
            <a:noFill/>
          </a:ln>
        </p:spPr>
      </p:pic>
      <p:sp>
        <p:nvSpPr>
          <p:cNvPr id="264" name="Google Shape;264;p53"/>
          <p:cNvSpPr txBox="1">
            <a:spLocks noGrp="1"/>
          </p:cNvSpPr>
          <p:nvPr>
            <p:ph type="title"/>
          </p:nvPr>
        </p:nvSpPr>
        <p:spPr>
          <a:xfrm>
            <a:off x="1196399" y="1487848"/>
            <a:ext cx="4567238" cy="1740694"/>
          </a:xfrm>
          <a:prstGeom prst="rect">
            <a:avLst/>
          </a:prstGeom>
          <a:noFill/>
          <a:ln>
            <a:noFill/>
          </a:ln>
        </p:spPr>
        <p:txBody>
          <a:bodyPr spcFirstLastPara="1" wrap="square" lIns="91425" tIns="45700" rIns="91425" bIns="45700" anchor="ctr" anchorCtr="0">
            <a:noAutofit/>
          </a:bodyPr>
          <a:lstStyle>
            <a:lvl1pPr lvl="0" algn="l">
              <a:lnSpc>
                <a:spcPct val="92000"/>
              </a:lnSpc>
              <a:spcBef>
                <a:spcPts val="0"/>
              </a:spcBef>
              <a:spcAft>
                <a:spcPts val="0"/>
              </a:spcAft>
              <a:buSzPts val="1400"/>
              <a:buNone/>
              <a:defRPr sz="5000">
                <a:solidFill>
                  <a:schemeClr val="accen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65" name="Google Shape;265;p53"/>
          <p:cNvSpPr txBox="1">
            <a:spLocks noGrp="1"/>
          </p:cNvSpPr>
          <p:nvPr>
            <p:ph type="body" idx="1"/>
          </p:nvPr>
        </p:nvSpPr>
        <p:spPr>
          <a:xfrm>
            <a:off x="5711825" y="1693791"/>
            <a:ext cx="5237595" cy="115577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6" name="Google Shape;266;p53"/>
          <p:cNvSpPr txBox="1">
            <a:spLocks noGrp="1"/>
          </p:cNvSpPr>
          <p:nvPr>
            <p:ph type="body" idx="2"/>
          </p:nvPr>
        </p:nvSpPr>
        <p:spPr>
          <a:xfrm>
            <a:off x="5711825" y="3034218"/>
            <a:ext cx="5237595" cy="115577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7" name="Google Shape;267;p53"/>
          <p:cNvSpPr txBox="1">
            <a:spLocks noGrp="1"/>
          </p:cNvSpPr>
          <p:nvPr>
            <p:ph type="body" idx="3"/>
          </p:nvPr>
        </p:nvSpPr>
        <p:spPr>
          <a:xfrm>
            <a:off x="5711825" y="4353864"/>
            <a:ext cx="5237595" cy="115577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8" name="Google Shape;268;p53"/>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
        <p:nvSpPr>
          <p:cNvPr id="269" name="Google Shape;269;p53"/>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24">
  <p:cSld name="024">
    <p:spTree>
      <p:nvGrpSpPr>
        <p:cNvPr id="1" name="Shape 270"/>
        <p:cNvGrpSpPr/>
        <p:nvPr/>
      </p:nvGrpSpPr>
      <p:grpSpPr>
        <a:xfrm>
          <a:off x="0" y="0"/>
          <a:ext cx="0" cy="0"/>
          <a:chOff x="0" y="0"/>
          <a:chExt cx="0" cy="0"/>
        </a:xfrm>
      </p:grpSpPr>
      <p:sp>
        <p:nvSpPr>
          <p:cNvPr id="271" name="Google Shape;271;p54"/>
          <p:cNvSpPr/>
          <p:nvPr/>
        </p:nvSpPr>
        <p:spPr>
          <a:xfrm>
            <a:off x="1454150" y="2959100"/>
            <a:ext cx="2960688" cy="325913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sp>
        <p:nvSpPr>
          <p:cNvPr id="272" name="Google Shape;272;p54"/>
          <p:cNvSpPr/>
          <p:nvPr/>
        </p:nvSpPr>
        <p:spPr>
          <a:xfrm>
            <a:off x="4730750" y="2959100"/>
            <a:ext cx="2968625" cy="325913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sp>
        <p:nvSpPr>
          <p:cNvPr id="273" name="Google Shape;273;p54"/>
          <p:cNvSpPr/>
          <p:nvPr/>
        </p:nvSpPr>
        <p:spPr>
          <a:xfrm>
            <a:off x="8005763" y="2959100"/>
            <a:ext cx="2967037" cy="3259138"/>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Light"/>
              <a:ea typeface="Lato Light"/>
              <a:cs typeface="Lato Light"/>
              <a:sym typeface="Lato Light"/>
            </a:endParaRPr>
          </a:p>
        </p:txBody>
      </p:sp>
      <p:pic>
        <p:nvPicPr>
          <p:cNvPr id="274" name="Google Shape;274;p54"/>
          <p:cNvPicPr preferRelativeResize="0"/>
          <p:nvPr/>
        </p:nvPicPr>
        <p:blipFill rotWithShape="1">
          <a:blip r:embed="rId2">
            <a:alphaModFix/>
          </a:blip>
          <a:srcRect/>
          <a:stretch/>
        </p:blipFill>
        <p:spPr>
          <a:xfrm>
            <a:off x="290513" y="271463"/>
            <a:ext cx="1265237" cy="673100"/>
          </a:xfrm>
          <a:prstGeom prst="rect">
            <a:avLst/>
          </a:prstGeom>
          <a:noFill/>
          <a:ln>
            <a:noFill/>
          </a:ln>
        </p:spPr>
      </p:pic>
      <p:pic>
        <p:nvPicPr>
          <p:cNvPr id="275" name="Google Shape;275;p54" descr="Shape&#10;&#10;Description automatically generated"/>
          <p:cNvPicPr preferRelativeResize="0"/>
          <p:nvPr/>
        </p:nvPicPr>
        <p:blipFill rotWithShape="1">
          <a:blip r:embed="rId3">
            <a:alphaModFix/>
          </a:blip>
          <a:srcRect t="50456" r="3557"/>
          <a:stretch/>
        </p:blipFill>
        <p:spPr>
          <a:xfrm>
            <a:off x="10639425" y="0"/>
            <a:ext cx="1552575" cy="862013"/>
          </a:xfrm>
          <a:prstGeom prst="rect">
            <a:avLst/>
          </a:prstGeom>
          <a:noFill/>
          <a:ln>
            <a:noFill/>
          </a:ln>
        </p:spPr>
      </p:pic>
      <p:pic>
        <p:nvPicPr>
          <p:cNvPr id="276" name="Google Shape;276;p54" descr="Shape&#10;&#10;Description automatically generated"/>
          <p:cNvPicPr preferRelativeResize="0"/>
          <p:nvPr/>
        </p:nvPicPr>
        <p:blipFill rotWithShape="1">
          <a:blip r:embed="rId4">
            <a:alphaModFix/>
          </a:blip>
          <a:srcRect r="51292"/>
          <a:stretch/>
        </p:blipFill>
        <p:spPr>
          <a:xfrm>
            <a:off x="11464925" y="534988"/>
            <a:ext cx="727075" cy="1612900"/>
          </a:xfrm>
          <a:prstGeom prst="rect">
            <a:avLst/>
          </a:prstGeom>
          <a:noFill/>
          <a:ln>
            <a:noFill/>
          </a:ln>
        </p:spPr>
      </p:pic>
      <p:sp>
        <p:nvSpPr>
          <p:cNvPr id="277" name="Google Shape;277;p54"/>
          <p:cNvSpPr txBox="1">
            <a:spLocks noGrp="1"/>
          </p:cNvSpPr>
          <p:nvPr>
            <p:ph type="body" idx="1"/>
          </p:nvPr>
        </p:nvSpPr>
        <p:spPr>
          <a:xfrm>
            <a:off x="4927600" y="4044335"/>
            <a:ext cx="2635577" cy="118373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p54"/>
          <p:cNvSpPr txBox="1">
            <a:spLocks noGrp="1"/>
          </p:cNvSpPr>
          <p:nvPr>
            <p:ph type="body" idx="2"/>
          </p:nvPr>
        </p:nvSpPr>
        <p:spPr>
          <a:xfrm>
            <a:off x="4927600" y="3161020"/>
            <a:ext cx="2635577" cy="73474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200"/>
              <a:buFont typeface="Arial"/>
              <a:buNone/>
              <a:defRPr sz="2200">
                <a:solidFill>
                  <a:schemeClr val="accent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p54"/>
          <p:cNvSpPr txBox="1">
            <a:spLocks noGrp="1"/>
          </p:cNvSpPr>
          <p:nvPr>
            <p:ph type="body" idx="3"/>
          </p:nvPr>
        </p:nvSpPr>
        <p:spPr>
          <a:xfrm>
            <a:off x="4927600" y="5270294"/>
            <a:ext cx="2635577" cy="118373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6000"/>
              <a:buFont typeface="Arial"/>
              <a:buNone/>
              <a:defRPr sz="6000">
                <a:solidFill>
                  <a:schemeClr val="accent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0" name="Google Shape;280;p54"/>
          <p:cNvSpPr txBox="1">
            <a:spLocks noGrp="1"/>
          </p:cNvSpPr>
          <p:nvPr>
            <p:ph type="body" idx="4"/>
          </p:nvPr>
        </p:nvSpPr>
        <p:spPr>
          <a:xfrm>
            <a:off x="1644073" y="4044335"/>
            <a:ext cx="2635577" cy="118373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1" name="Google Shape;281;p54"/>
          <p:cNvSpPr txBox="1">
            <a:spLocks noGrp="1"/>
          </p:cNvSpPr>
          <p:nvPr>
            <p:ph type="body" idx="5"/>
          </p:nvPr>
        </p:nvSpPr>
        <p:spPr>
          <a:xfrm>
            <a:off x="1644073" y="3161020"/>
            <a:ext cx="2635577" cy="73474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3"/>
              </a:buClr>
              <a:buSzPts val="2200"/>
              <a:buFont typeface="Arial"/>
              <a:buNone/>
              <a:defRPr sz="2200">
                <a:solidFill>
                  <a:schemeClr val="accent3"/>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2" name="Google Shape;282;p54"/>
          <p:cNvSpPr txBox="1">
            <a:spLocks noGrp="1"/>
          </p:cNvSpPr>
          <p:nvPr>
            <p:ph type="body" idx="6"/>
          </p:nvPr>
        </p:nvSpPr>
        <p:spPr>
          <a:xfrm>
            <a:off x="1644073" y="5270294"/>
            <a:ext cx="2635577" cy="118373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3"/>
              </a:buClr>
              <a:buSzPts val="6000"/>
              <a:buFont typeface="Arial"/>
              <a:buNone/>
              <a:defRPr sz="6000">
                <a:solidFill>
                  <a:schemeClr val="accent3"/>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3" name="Google Shape;283;p54"/>
          <p:cNvSpPr txBox="1">
            <a:spLocks noGrp="1"/>
          </p:cNvSpPr>
          <p:nvPr>
            <p:ph type="body" idx="7"/>
          </p:nvPr>
        </p:nvSpPr>
        <p:spPr>
          <a:xfrm>
            <a:off x="8200737" y="4044335"/>
            <a:ext cx="2635577" cy="118373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54"/>
          <p:cNvSpPr txBox="1">
            <a:spLocks noGrp="1"/>
          </p:cNvSpPr>
          <p:nvPr>
            <p:ph type="body" idx="8"/>
          </p:nvPr>
        </p:nvSpPr>
        <p:spPr>
          <a:xfrm>
            <a:off x="8200737" y="3161020"/>
            <a:ext cx="2635577" cy="734746"/>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6"/>
              </a:buClr>
              <a:buSzPts val="2200"/>
              <a:buFont typeface="Arial"/>
              <a:buNone/>
              <a:defRPr sz="2200">
                <a:solidFill>
                  <a:schemeClr val="accent6"/>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5" name="Google Shape;285;p54"/>
          <p:cNvSpPr txBox="1">
            <a:spLocks noGrp="1"/>
          </p:cNvSpPr>
          <p:nvPr>
            <p:ph type="body" idx="9"/>
          </p:nvPr>
        </p:nvSpPr>
        <p:spPr>
          <a:xfrm>
            <a:off x="8200737" y="5270294"/>
            <a:ext cx="2635577" cy="118373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6"/>
              </a:buClr>
              <a:buSzPts val="6000"/>
              <a:buFont typeface="Arial"/>
              <a:buNone/>
              <a:defRPr sz="6000">
                <a:solidFill>
                  <a:schemeClr val="accent6"/>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54"/>
          <p:cNvSpPr txBox="1">
            <a:spLocks noGrp="1"/>
          </p:cNvSpPr>
          <p:nvPr>
            <p:ph type="title"/>
          </p:nvPr>
        </p:nvSpPr>
        <p:spPr>
          <a:xfrm>
            <a:off x="1454150" y="1038480"/>
            <a:ext cx="5065670" cy="1823744"/>
          </a:xfrm>
          <a:prstGeom prst="rect">
            <a:avLst/>
          </a:prstGeom>
          <a:noFill/>
          <a:ln>
            <a:noFill/>
          </a:ln>
        </p:spPr>
        <p:txBody>
          <a:bodyPr spcFirstLastPara="1" wrap="square" lIns="91425" tIns="45700" rIns="91425" bIns="45700" anchor="ctr" anchorCtr="0">
            <a:noAutofit/>
          </a:bodyPr>
          <a:lstStyle>
            <a:lvl1pPr lvl="0" algn="l">
              <a:lnSpc>
                <a:spcPct val="91304"/>
              </a:lnSpc>
              <a:spcBef>
                <a:spcPts val="0"/>
              </a:spcBef>
              <a:spcAft>
                <a:spcPts val="0"/>
              </a:spcAft>
              <a:buSzPts val="1400"/>
              <a:buNone/>
              <a:defRPr sz="4600">
                <a:solidFill>
                  <a:schemeClr val="dk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87" name="Google Shape;287;p54"/>
          <p:cNvSpPr txBox="1">
            <a:spLocks noGrp="1"/>
          </p:cNvSpPr>
          <p:nvPr>
            <p:ph type="body" idx="13"/>
          </p:nvPr>
        </p:nvSpPr>
        <p:spPr>
          <a:xfrm>
            <a:off x="6263235" y="1481442"/>
            <a:ext cx="4894509" cy="8175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400"/>
              <a:buFont typeface="Arial"/>
              <a:buNone/>
              <a:defRPr sz="2400">
                <a:solidFill>
                  <a:schemeClr val="accent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 name="Google Shape;288;p54"/>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
        <p:nvSpPr>
          <p:cNvPr id="289" name="Google Shape;289;p54"/>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25">
  <p:cSld name="025">
    <p:spTree>
      <p:nvGrpSpPr>
        <p:cNvPr id="1" name="Shape 290"/>
        <p:cNvGrpSpPr/>
        <p:nvPr/>
      </p:nvGrpSpPr>
      <p:grpSpPr>
        <a:xfrm>
          <a:off x="0" y="0"/>
          <a:ext cx="0" cy="0"/>
          <a:chOff x="0" y="0"/>
          <a:chExt cx="0" cy="0"/>
        </a:xfrm>
      </p:grpSpPr>
      <p:pic>
        <p:nvPicPr>
          <p:cNvPr id="291" name="Google Shape;291;p55"/>
          <p:cNvPicPr preferRelativeResize="0"/>
          <p:nvPr/>
        </p:nvPicPr>
        <p:blipFill rotWithShape="1">
          <a:blip r:embed="rId2">
            <a:alphaModFix/>
          </a:blip>
          <a:srcRect/>
          <a:stretch/>
        </p:blipFill>
        <p:spPr>
          <a:xfrm>
            <a:off x="290513" y="271463"/>
            <a:ext cx="1265237" cy="673100"/>
          </a:xfrm>
          <a:prstGeom prst="rect">
            <a:avLst/>
          </a:prstGeom>
          <a:noFill/>
          <a:ln>
            <a:noFill/>
          </a:ln>
        </p:spPr>
      </p:pic>
      <p:pic>
        <p:nvPicPr>
          <p:cNvPr id="292" name="Google Shape;292;p55" descr="Shape&#10;&#10;Description automatically generated"/>
          <p:cNvPicPr preferRelativeResize="0"/>
          <p:nvPr/>
        </p:nvPicPr>
        <p:blipFill rotWithShape="1">
          <a:blip r:embed="rId3">
            <a:alphaModFix/>
          </a:blip>
          <a:srcRect/>
          <a:stretch/>
        </p:blipFill>
        <p:spPr>
          <a:xfrm>
            <a:off x="2043113" y="1487488"/>
            <a:ext cx="417512" cy="450850"/>
          </a:xfrm>
          <a:prstGeom prst="rect">
            <a:avLst/>
          </a:prstGeom>
          <a:noFill/>
          <a:ln>
            <a:noFill/>
          </a:ln>
        </p:spPr>
      </p:pic>
      <p:pic>
        <p:nvPicPr>
          <p:cNvPr id="293" name="Google Shape;293;p55"/>
          <p:cNvPicPr preferRelativeResize="0"/>
          <p:nvPr/>
        </p:nvPicPr>
        <p:blipFill rotWithShape="1">
          <a:blip r:embed="rId4">
            <a:alphaModFix/>
          </a:blip>
          <a:srcRect/>
          <a:stretch/>
        </p:blipFill>
        <p:spPr>
          <a:xfrm>
            <a:off x="5886450" y="1487488"/>
            <a:ext cx="417513" cy="450850"/>
          </a:xfrm>
          <a:prstGeom prst="rect">
            <a:avLst/>
          </a:prstGeom>
          <a:noFill/>
          <a:ln>
            <a:noFill/>
          </a:ln>
        </p:spPr>
      </p:pic>
      <p:pic>
        <p:nvPicPr>
          <p:cNvPr id="294" name="Google Shape;294;p55" descr="Shape, icon&#10;&#10;Description automatically generated"/>
          <p:cNvPicPr preferRelativeResize="0"/>
          <p:nvPr/>
        </p:nvPicPr>
        <p:blipFill rotWithShape="1">
          <a:blip r:embed="rId5">
            <a:alphaModFix/>
          </a:blip>
          <a:srcRect/>
          <a:stretch/>
        </p:blipFill>
        <p:spPr>
          <a:xfrm>
            <a:off x="9731375" y="1495425"/>
            <a:ext cx="417513" cy="450850"/>
          </a:xfrm>
          <a:prstGeom prst="rect">
            <a:avLst/>
          </a:prstGeom>
          <a:noFill/>
          <a:ln>
            <a:noFill/>
          </a:ln>
        </p:spPr>
      </p:pic>
      <p:sp>
        <p:nvSpPr>
          <p:cNvPr id="295" name="Google Shape;295;p55"/>
          <p:cNvSpPr txBox="1">
            <a:spLocks noGrp="1"/>
          </p:cNvSpPr>
          <p:nvPr>
            <p:ph type="body" idx="1"/>
          </p:nvPr>
        </p:nvSpPr>
        <p:spPr>
          <a:xfrm>
            <a:off x="515939" y="3330917"/>
            <a:ext cx="3484562" cy="183957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800"/>
              <a:buFont typeface="Arial"/>
              <a:buNone/>
              <a:defRPr sz="1800">
                <a:solidFill>
                  <a:schemeClr val="dk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6" name="Google Shape;296;p55"/>
          <p:cNvSpPr txBox="1">
            <a:spLocks noGrp="1"/>
          </p:cNvSpPr>
          <p:nvPr>
            <p:ph type="body" idx="2"/>
          </p:nvPr>
        </p:nvSpPr>
        <p:spPr>
          <a:xfrm>
            <a:off x="515939" y="2163896"/>
            <a:ext cx="3484562" cy="73474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accent1"/>
              </a:buClr>
              <a:buSzPts val="3000"/>
              <a:buFont typeface="Arial"/>
              <a:buNone/>
              <a:defRPr sz="3000">
                <a:solidFill>
                  <a:schemeClr val="accent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7" name="Google Shape;297;p55"/>
          <p:cNvSpPr txBox="1">
            <a:spLocks noGrp="1"/>
          </p:cNvSpPr>
          <p:nvPr>
            <p:ph type="body" idx="3"/>
          </p:nvPr>
        </p:nvSpPr>
        <p:spPr>
          <a:xfrm>
            <a:off x="8205212" y="3330917"/>
            <a:ext cx="3484562" cy="183957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800"/>
              <a:buFont typeface="Arial"/>
              <a:buNone/>
              <a:defRPr sz="1800">
                <a:solidFill>
                  <a:schemeClr val="dk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8" name="Google Shape;298;p55"/>
          <p:cNvSpPr txBox="1">
            <a:spLocks noGrp="1"/>
          </p:cNvSpPr>
          <p:nvPr>
            <p:ph type="body" idx="4"/>
          </p:nvPr>
        </p:nvSpPr>
        <p:spPr>
          <a:xfrm>
            <a:off x="8205212" y="2163896"/>
            <a:ext cx="3484562" cy="73474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accent3"/>
              </a:buClr>
              <a:buSzPts val="3000"/>
              <a:buFont typeface="Arial"/>
              <a:buNone/>
              <a:defRPr sz="3000">
                <a:solidFill>
                  <a:schemeClr val="accent3"/>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9" name="Google Shape;299;p55"/>
          <p:cNvSpPr txBox="1">
            <a:spLocks noGrp="1"/>
          </p:cNvSpPr>
          <p:nvPr>
            <p:ph type="body" idx="5"/>
          </p:nvPr>
        </p:nvSpPr>
        <p:spPr>
          <a:xfrm>
            <a:off x="4360576" y="3330917"/>
            <a:ext cx="3484562" cy="183957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dk1"/>
              </a:buClr>
              <a:buSzPts val="1800"/>
              <a:buFont typeface="Arial"/>
              <a:buNone/>
              <a:defRPr sz="1800">
                <a:solidFill>
                  <a:schemeClr val="dk1"/>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0" name="Google Shape;300;p55"/>
          <p:cNvSpPr txBox="1">
            <a:spLocks noGrp="1"/>
          </p:cNvSpPr>
          <p:nvPr>
            <p:ph type="body" idx="6"/>
          </p:nvPr>
        </p:nvSpPr>
        <p:spPr>
          <a:xfrm>
            <a:off x="4360576" y="2163896"/>
            <a:ext cx="3484562" cy="73474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accent2"/>
              </a:buClr>
              <a:buSzPts val="3000"/>
              <a:buFont typeface="Arial"/>
              <a:buNone/>
              <a:defRPr sz="3000">
                <a:solidFill>
                  <a:schemeClr val="accent2"/>
                </a:solidFill>
              </a:defRPr>
            </a:lvl1pPr>
            <a:lvl2pPr marL="914400" lvl="1" indent="-228600" algn="l">
              <a:lnSpc>
                <a:spcPct val="90000"/>
              </a:lnSpc>
              <a:spcBef>
                <a:spcPts val="500"/>
              </a:spcBef>
              <a:spcAft>
                <a:spcPts val="0"/>
              </a:spcAft>
              <a:buClr>
                <a:schemeClr val="dk1"/>
              </a:buClr>
              <a:buSzPts val="3200"/>
              <a:buFont typeface="Arial"/>
              <a:buNone/>
              <a:defRPr sz="3200"/>
            </a:lvl2pPr>
            <a:lvl3pPr marL="1371600" lvl="2" indent="-228600" algn="l">
              <a:lnSpc>
                <a:spcPct val="90000"/>
              </a:lnSpc>
              <a:spcBef>
                <a:spcPts val="500"/>
              </a:spcBef>
              <a:spcAft>
                <a:spcPts val="0"/>
              </a:spcAft>
              <a:buClr>
                <a:schemeClr val="dk1"/>
              </a:buClr>
              <a:buSzPts val="3200"/>
              <a:buFont typeface="Arial"/>
              <a:buNone/>
              <a:defRPr sz="3200"/>
            </a:lvl3pPr>
            <a:lvl4pPr marL="1828800" lvl="3" indent="-228600" algn="l">
              <a:lnSpc>
                <a:spcPct val="90000"/>
              </a:lnSpc>
              <a:spcBef>
                <a:spcPts val="500"/>
              </a:spcBef>
              <a:spcAft>
                <a:spcPts val="0"/>
              </a:spcAft>
              <a:buClr>
                <a:schemeClr val="dk1"/>
              </a:buClr>
              <a:buSzPts val="3200"/>
              <a:buFont typeface="Arial"/>
              <a:buNone/>
              <a:defRPr sz="3200"/>
            </a:lvl4pPr>
            <a:lvl5pPr marL="2286000" lvl="4" indent="-228600" algn="l">
              <a:lnSpc>
                <a:spcPct val="90000"/>
              </a:lnSpc>
              <a:spcBef>
                <a:spcPts val="500"/>
              </a:spcBef>
              <a:spcAft>
                <a:spcPts val="0"/>
              </a:spcAft>
              <a:buClr>
                <a:schemeClr val="dk1"/>
              </a:buClr>
              <a:buSzPts val="3200"/>
              <a:buFont typeface="Arial"/>
              <a:buNone/>
              <a:defRPr sz="3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55"/>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
        <p:nvSpPr>
          <p:cNvPr id="302" name="Google Shape;302;p55"/>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26">
  <p:cSld name="026">
    <p:spTree>
      <p:nvGrpSpPr>
        <p:cNvPr id="1" name="Shape 303"/>
        <p:cNvGrpSpPr/>
        <p:nvPr/>
      </p:nvGrpSpPr>
      <p:grpSpPr>
        <a:xfrm>
          <a:off x="0" y="0"/>
          <a:ext cx="0" cy="0"/>
          <a:chOff x="0" y="0"/>
          <a:chExt cx="0" cy="0"/>
        </a:xfrm>
      </p:grpSpPr>
      <p:pic>
        <p:nvPicPr>
          <p:cNvPr id="304" name="Google Shape;304;p56" descr="A picture containing outdoor, person, ground, sidewalk&#10;&#10;Description automatically generated"/>
          <p:cNvPicPr preferRelativeResize="0"/>
          <p:nvPr/>
        </p:nvPicPr>
        <p:blipFill rotWithShape="1">
          <a:blip r:embed="rId2">
            <a:alphaModFix/>
          </a:blip>
          <a:srcRect r="23741"/>
          <a:stretch/>
        </p:blipFill>
        <p:spPr>
          <a:xfrm flipH="1">
            <a:off x="4927600" y="0"/>
            <a:ext cx="7264400" cy="6858000"/>
          </a:xfrm>
          <a:prstGeom prst="rect">
            <a:avLst/>
          </a:prstGeom>
          <a:noFill/>
          <a:ln>
            <a:noFill/>
          </a:ln>
        </p:spPr>
      </p:pic>
      <p:pic>
        <p:nvPicPr>
          <p:cNvPr id="305" name="Google Shape;305;p56"/>
          <p:cNvPicPr preferRelativeResize="0"/>
          <p:nvPr/>
        </p:nvPicPr>
        <p:blipFill rotWithShape="1">
          <a:blip r:embed="rId3">
            <a:alphaModFix/>
          </a:blip>
          <a:srcRect l="31410" b="40205"/>
          <a:stretch/>
        </p:blipFill>
        <p:spPr>
          <a:xfrm>
            <a:off x="-11113" y="5508625"/>
            <a:ext cx="1449388" cy="1365250"/>
          </a:xfrm>
          <a:prstGeom prst="rect">
            <a:avLst/>
          </a:prstGeom>
          <a:noFill/>
          <a:ln>
            <a:noFill/>
          </a:ln>
        </p:spPr>
      </p:pic>
      <p:pic>
        <p:nvPicPr>
          <p:cNvPr id="306" name="Google Shape;306;p56" descr="Shape, icon&#10;&#10;Description automatically generated"/>
          <p:cNvPicPr preferRelativeResize="0"/>
          <p:nvPr/>
        </p:nvPicPr>
        <p:blipFill rotWithShape="1">
          <a:blip r:embed="rId4">
            <a:alphaModFix/>
          </a:blip>
          <a:srcRect b="39945"/>
          <a:stretch/>
        </p:blipFill>
        <p:spPr>
          <a:xfrm>
            <a:off x="1462088" y="5513388"/>
            <a:ext cx="2116137" cy="1373187"/>
          </a:xfrm>
          <a:prstGeom prst="rect">
            <a:avLst/>
          </a:prstGeom>
          <a:noFill/>
          <a:ln>
            <a:noFill/>
          </a:ln>
        </p:spPr>
      </p:pic>
      <p:pic>
        <p:nvPicPr>
          <p:cNvPr id="307" name="Google Shape;307;p56" descr="A black and white logo&#10;&#10;Description automatically generated with low confidence"/>
          <p:cNvPicPr preferRelativeResize="0"/>
          <p:nvPr/>
        </p:nvPicPr>
        <p:blipFill rotWithShape="1">
          <a:blip r:embed="rId5">
            <a:alphaModFix/>
          </a:blip>
          <a:srcRect/>
          <a:stretch/>
        </p:blipFill>
        <p:spPr>
          <a:xfrm>
            <a:off x="5468938" y="5364163"/>
            <a:ext cx="2273300" cy="1209675"/>
          </a:xfrm>
          <a:prstGeom prst="rect">
            <a:avLst/>
          </a:prstGeom>
          <a:noFill/>
          <a:ln>
            <a:noFill/>
          </a:ln>
        </p:spPr>
      </p:pic>
      <p:pic>
        <p:nvPicPr>
          <p:cNvPr id="308" name="Google Shape;308;p56" descr="Shape, icon&#10;&#10;Description automatically generated"/>
          <p:cNvPicPr preferRelativeResize="0"/>
          <p:nvPr/>
        </p:nvPicPr>
        <p:blipFill rotWithShape="1">
          <a:blip r:embed="rId6">
            <a:alphaModFix/>
          </a:blip>
          <a:srcRect/>
          <a:stretch/>
        </p:blipFill>
        <p:spPr>
          <a:xfrm>
            <a:off x="365125" y="3741738"/>
            <a:ext cx="2219325" cy="2219325"/>
          </a:xfrm>
          <a:prstGeom prst="rect">
            <a:avLst/>
          </a:prstGeom>
          <a:noFill/>
          <a:ln>
            <a:noFill/>
          </a:ln>
        </p:spPr>
      </p:pic>
      <p:sp>
        <p:nvSpPr>
          <p:cNvPr id="309" name="Google Shape;309;p56"/>
          <p:cNvSpPr txBox="1">
            <a:spLocks noGrp="1"/>
          </p:cNvSpPr>
          <p:nvPr>
            <p:ph type="title"/>
          </p:nvPr>
        </p:nvSpPr>
        <p:spPr>
          <a:xfrm>
            <a:off x="515938" y="1872817"/>
            <a:ext cx="10515600" cy="1325563"/>
          </a:xfrm>
          <a:prstGeom prst="rect">
            <a:avLst/>
          </a:prstGeom>
          <a:noFill/>
          <a:ln>
            <a:noFill/>
          </a:ln>
        </p:spPr>
        <p:txBody>
          <a:bodyPr spcFirstLastPara="1" wrap="square" lIns="91425" tIns="45700" rIns="91425" bIns="45700" anchor="ctr" anchorCtr="0">
            <a:noAutofit/>
          </a:bodyPr>
          <a:lstStyle>
            <a:lvl1pPr lvl="0" algn="l">
              <a:lnSpc>
                <a:spcPct val="91304"/>
              </a:lnSpc>
              <a:spcBef>
                <a:spcPts val="0"/>
              </a:spcBef>
              <a:spcAft>
                <a:spcPts val="0"/>
              </a:spcAft>
              <a:buSzPts val="1400"/>
              <a:buNone/>
              <a:defRPr sz="4600">
                <a:solidFill>
                  <a:schemeClr val="accen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10" name="Google Shape;310;p56"/>
          <p:cNvSpPr txBox="1">
            <a:spLocks noGrp="1"/>
          </p:cNvSpPr>
          <p:nvPr>
            <p:ph type="body" idx="1"/>
          </p:nvPr>
        </p:nvSpPr>
        <p:spPr>
          <a:xfrm>
            <a:off x="515938" y="1157288"/>
            <a:ext cx="6570662" cy="7159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800"/>
              <a:buNone/>
              <a:defRPr>
                <a:solidFill>
                  <a:schemeClr val="dk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27">
  <p:cSld name="027">
    <p:spTree>
      <p:nvGrpSpPr>
        <p:cNvPr id="1" name="Shape 311"/>
        <p:cNvGrpSpPr/>
        <p:nvPr/>
      </p:nvGrpSpPr>
      <p:grpSpPr>
        <a:xfrm>
          <a:off x="0" y="0"/>
          <a:ext cx="0" cy="0"/>
          <a:chOff x="0" y="0"/>
          <a:chExt cx="0" cy="0"/>
        </a:xfrm>
      </p:grpSpPr>
      <p:pic>
        <p:nvPicPr>
          <p:cNvPr id="312" name="Google Shape;312;p57"/>
          <p:cNvPicPr preferRelativeResize="0"/>
          <p:nvPr/>
        </p:nvPicPr>
        <p:blipFill rotWithShape="1">
          <a:blip r:embed="rId2">
            <a:alphaModFix/>
          </a:blip>
          <a:srcRect l="31410" b="40205"/>
          <a:stretch/>
        </p:blipFill>
        <p:spPr>
          <a:xfrm rot="10800000">
            <a:off x="11225213" y="0"/>
            <a:ext cx="979487" cy="922338"/>
          </a:xfrm>
          <a:prstGeom prst="rect">
            <a:avLst/>
          </a:prstGeom>
          <a:noFill/>
          <a:ln>
            <a:noFill/>
          </a:ln>
        </p:spPr>
      </p:pic>
      <p:pic>
        <p:nvPicPr>
          <p:cNvPr id="313" name="Google Shape;313;p57" descr="Shape, icon&#10;&#10;Description automatically generated"/>
          <p:cNvPicPr preferRelativeResize="0"/>
          <p:nvPr/>
        </p:nvPicPr>
        <p:blipFill rotWithShape="1">
          <a:blip r:embed="rId3">
            <a:alphaModFix/>
          </a:blip>
          <a:srcRect r="19270" b="65344"/>
          <a:stretch/>
        </p:blipFill>
        <p:spPr>
          <a:xfrm>
            <a:off x="11056938" y="6326188"/>
            <a:ext cx="1147762" cy="531812"/>
          </a:xfrm>
          <a:prstGeom prst="rect">
            <a:avLst/>
          </a:prstGeom>
          <a:noFill/>
          <a:ln>
            <a:noFill/>
          </a:ln>
        </p:spPr>
      </p:pic>
      <p:pic>
        <p:nvPicPr>
          <p:cNvPr id="314" name="Google Shape;314;p57" descr="Shape, icon&#10;&#10;Description automatically generated"/>
          <p:cNvPicPr preferRelativeResize="0"/>
          <p:nvPr/>
        </p:nvPicPr>
        <p:blipFill rotWithShape="1">
          <a:blip r:embed="rId4">
            <a:alphaModFix/>
          </a:blip>
          <a:srcRect/>
          <a:stretch/>
        </p:blipFill>
        <p:spPr>
          <a:xfrm>
            <a:off x="10263188" y="5081588"/>
            <a:ext cx="1587500" cy="1587500"/>
          </a:xfrm>
          <a:prstGeom prst="rect">
            <a:avLst/>
          </a:prstGeom>
          <a:noFill/>
          <a:ln>
            <a:noFill/>
          </a:ln>
        </p:spPr>
      </p:pic>
      <p:pic>
        <p:nvPicPr>
          <p:cNvPr id="315" name="Google Shape;315;p57" descr="Shape, icon&#10;&#10;Description automatically generated"/>
          <p:cNvPicPr preferRelativeResize="0"/>
          <p:nvPr/>
        </p:nvPicPr>
        <p:blipFill rotWithShape="1">
          <a:blip r:embed="rId5">
            <a:alphaModFix/>
          </a:blip>
          <a:srcRect r="69270"/>
          <a:stretch/>
        </p:blipFill>
        <p:spPr>
          <a:xfrm>
            <a:off x="11768138" y="5081588"/>
            <a:ext cx="436562" cy="1536700"/>
          </a:xfrm>
          <a:prstGeom prst="rect">
            <a:avLst/>
          </a:prstGeom>
          <a:noFill/>
          <a:ln>
            <a:noFill/>
          </a:ln>
        </p:spPr>
      </p:pic>
      <p:pic>
        <p:nvPicPr>
          <p:cNvPr id="316" name="Google Shape;316;p57"/>
          <p:cNvPicPr preferRelativeResize="0"/>
          <p:nvPr/>
        </p:nvPicPr>
        <p:blipFill rotWithShape="1">
          <a:blip r:embed="rId6">
            <a:alphaModFix/>
          </a:blip>
          <a:srcRect/>
          <a:stretch/>
        </p:blipFill>
        <p:spPr>
          <a:xfrm>
            <a:off x="290513" y="271463"/>
            <a:ext cx="1265237" cy="673100"/>
          </a:xfrm>
          <a:prstGeom prst="rect">
            <a:avLst/>
          </a:prstGeom>
          <a:noFill/>
          <a:ln>
            <a:noFill/>
          </a:ln>
        </p:spPr>
      </p:pic>
      <p:pic>
        <p:nvPicPr>
          <p:cNvPr id="317" name="Google Shape;317;p57" descr="A balcony on a yellow building&#10;&#10;Description automatically generated with low confidence"/>
          <p:cNvPicPr preferRelativeResize="0"/>
          <p:nvPr/>
        </p:nvPicPr>
        <p:blipFill rotWithShape="1">
          <a:blip r:embed="rId7">
            <a:alphaModFix/>
          </a:blip>
          <a:srcRect/>
          <a:stretch/>
        </p:blipFill>
        <p:spPr>
          <a:xfrm>
            <a:off x="1489075" y="1735138"/>
            <a:ext cx="2143125" cy="3032125"/>
          </a:xfrm>
          <a:prstGeom prst="rect">
            <a:avLst/>
          </a:prstGeom>
          <a:noFill/>
          <a:ln>
            <a:noFill/>
          </a:ln>
        </p:spPr>
      </p:pic>
      <p:pic>
        <p:nvPicPr>
          <p:cNvPr id="318" name="Google Shape;318;p57" descr="A picture containing outdoor, person, ground, sidewalk&#10;&#10;Description automatically generated"/>
          <p:cNvPicPr preferRelativeResize="0"/>
          <p:nvPr/>
        </p:nvPicPr>
        <p:blipFill rotWithShape="1">
          <a:blip r:embed="rId8">
            <a:alphaModFix/>
          </a:blip>
          <a:srcRect r="23741"/>
          <a:stretch/>
        </p:blipFill>
        <p:spPr>
          <a:xfrm flipH="1">
            <a:off x="3776663" y="741363"/>
            <a:ext cx="2722562" cy="2570162"/>
          </a:xfrm>
          <a:prstGeom prst="rect">
            <a:avLst/>
          </a:prstGeom>
          <a:noFill/>
          <a:ln>
            <a:noFill/>
          </a:ln>
        </p:spPr>
      </p:pic>
      <p:pic>
        <p:nvPicPr>
          <p:cNvPr id="319" name="Google Shape;319;p57" descr="A picture containing person, outdoor, building, sky&#10;&#10;Description automatically generated"/>
          <p:cNvPicPr preferRelativeResize="0"/>
          <p:nvPr/>
        </p:nvPicPr>
        <p:blipFill rotWithShape="1">
          <a:blip r:embed="rId9">
            <a:alphaModFix/>
          </a:blip>
          <a:srcRect/>
          <a:stretch/>
        </p:blipFill>
        <p:spPr>
          <a:xfrm>
            <a:off x="3776663" y="3429000"/>
            <a:ext cx="3090862" cy="2079625"/>
          </a:xfrm>
          <a:prstGeom prst="rect">
            <a:avLst/>
          </a:prstGeom>
          <a:noFill/>
          <a:ln>
            <a:noFill/>
          </a:ln>
        </p:spPr>
      </p:pic>
      <p:pic>
        <p:nvPicPr>
          <p:cNvPr id="320" name="Google Shape;320;p57" descr="A picture containing indoor, person, wall, ceiling&#10;&#10;Description automatically generated"/>
          <p:cNvPicPr preferRelativeResize="0"/>
          <p:nvPr/>
        </p:nvPicPr>
        <p:blipFill rotWithShape="1">
          <a:blip r:embed="rId10">
            <a:alphaModFix/>
          </a:blip>
          <a:srcRect/>
          <a:stretch/>
        </p:blipFill>
        <p:spPr>
          <a:xfrm>
            <a:off x="6624638" y="1220788"/>
            <a:ext cx="3135312" cy="2090737"/>
          </a:xfrm>
          <a:prstGeom prst="rect">
            <a:avLst/>
          </a:prstGeom>
          <a:noFill/>
          <a:ln>
            <a:noFill/>
          </a:ln>
        </p:spPr>
      </p:pic>
      <p:pic>
        <p:nvPicPr>
          <p:cNvPr id="321" name="Google Shape;321;p57" descr="A person walking on a street&#10;&#10;Description automatically generated with low confidence"/>
          <p:cNvPicPr preferRelativeResize="0"/>
          <p:nvPr/>
        </p:nvPicPr>
        <p:blipFill rotWithShape="1">
          <a:blip r:embed="rId11">
            <a:alphaModFix/>
          </a:blip>
          <a:srcRect/>
          <a:stretch/>
        </p:blipFill>
        <p:spPr>
          <a:xfrm>
            <a:off x="7011988" y="3429000"/>
            <a:ext cx="1970087" cy="2652713"/>
          </a:xfrm>
          <a:prstGeom prst="rect">
            <a:avLst/>
          </a:prstGeom>
          <a:noFill/>
          <a:ln>
            <a:noFill/>
          </a:ln>
        </p:spPr>
      </p:pic>
      <p:sp>
        <p:nvSpPr>
          <p:cNvPr id="322" name="Google Shape;322;p57"/>
          <p:cNvSpPr>
            <a:spLocks noGrp="1"/>
          </p:cNvSpPr>
          <p:nvPr>
            <p:ph type="pic" idx="2"/>
          </p:nvPr>
        </p:nvSpPr>
        <p:spPr>
          <a:xfrm>
            <a:off x="1489075" y="1735138"/>
            <a:ext cx="2143125" cy="3032125"/>
          </a:xfrm>
          <a:prstGeom prst="rect">
            <a:avLst/>
          </a:prstGeom>
          <a:noFill/>
          <a:ln>
            <a:noFill/>
          </a:ln>
        </p:spPr>
      </p:sp>
      <p:sp>
        <p:nvSpPr>
          <p:cNvPr id="323" name="Google Shape;323;p57"/>
          <p:cNvSpPr>
            <a:spLocks noGrp="1"/>
          </p:cNvSpPr>
          <p:nvPr>
            <p:ph type="pic" idx="3"/>
          </p:nvPr>
        </p:nvSpPr>
        <p:spPr>
          <a:xfrm>
            <a:off x="3776663" y="741363"/>
            <a:ext cx="2722562" cy="2570162"/>
          </a:xfrm>
          <a:prstGeom prst="rect">
            <a:avLst/>
          </a:prstGeom>
          <a:noFill/>
          <a:ln>
            <a:noFill/>
          </a:ln>
        </p:spPr>
      </p:sp>
      <p:sp>
        <p:nvSpPr>
          <p:cNvPr id="324" name="Google Shape;324;p57"/>
          <p:cNvSpPr>
            <a:spLocks noGrp="1"/>
          </p:cNvSpPr>
          <p:nvPr>
            <p:ph type="pic" idx="4"/>
          </p:nvPr>
        </p:nvSpPr>
        <p:spPr>
          <a:xfrm>
            <a:off x="6624638" y="1220788"/>
            <a:ext cx="3135312" cy="2090737"/>
          </a:xfrm>
          <a:prstGeom prst="rect">
            <a:avLst/>
          </a:prstGeom>
          <a:noFill/>
          <a:ln>
            <a:noFill/>
          </a:ln>
        </p:spPr>
      </p:sp>
      <p:sp>
        <p:nvSpPr>
          <p:cNvPr id="325" name="Google Shape;325;p57"/>
          <p:cNvSpPr>
            <a:spLocks noGrp="1"/>
          </p:cNvSpPr>
          <p:nvPr>
            <p:ph type="pic" idx="5"/>
          </p:nvPr>
        </p:nvSpPr>
        <p:spPr>
          <a:xfrm>
            <a:off x="3776663" y="3429000"/>
            <a:ext cx="3090862" cy="2079625"/>
          </a:xfrm>
          <a:prstGeom prst="rect">
            <a:avLst/>
          </a:prstGeom>
          <a:noFill/>
          <a:ln>
            <a:noFill/>
          </a:ln>
        </p:spPr>
      </p:sp>
      <p:sp>
        <p:nvSpPr>
          <p:cNvPr id="326" name="Google Shape;326;p57"/>
          <p:cNvSpPr>
            <a:spLocks noGrp="1"/>
          </p:cNvSpPr>
          <p:nvPr>
            <p:ph type="pic" idx="6"/>
          </p:nvPr>
        </p:nvSpPr>
        <p:spPr>
          <a:xfrm>
            <a:off x="7011988" y="3429000"/>
            <a:ext cx="1970087" cy="2652713"/>
          </a:xfrm>
          <a:prstGeom prst="rect">
            <a:avLst/>
          </a:prstGeom>
          <a:noFill/>
          <a:ln>
            <a:noFill/>
          </a:ln>
        </p:spPr>
      </p:sp>
      <p:sp>
        <p:nvSpPr>
          <p:cNvPr id="327" name="Google Shape;327;p57"/>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
        <p:nvSpPr>
          <p:cNvPr id="328" name="Google Shape;328;p57"/>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7">
  <p:cSld name="07">
    <p:spTree>
      <p:nvGrpSpPr>
        <p:cNvPr id="1" name="Shape 26"/>
        <p:cNvGrpSpPr/>
        <p:nvPr/>
      </p:nvGrpSpPr>
      <p:grpSpPr>
        <a:xfrm>
          <a:off x="0" y="0"/>
          <a:ext cx="0" cy="0"/>
          <a:chOff x="0" y="0"/>
          <a:chExt cx="0" cy="0"/>
        </a:xfrm>
      </p:grpSpPr>
      <p:pic>
        <p:nvPicPr>
          <p:cNvPr id="27" name="Google Shape;27;p38"/>
          <p:cNvPicPr preferRelativeResize="0"/>
          <p:nvPr/>
        </p:nvPicPr>
        <p:blipFill rotWithShape="1">
          <a:blip r:embed="rId2">
            <a:alphaModFix/>
          </a:blip>
          <a:srcRect/>
          <a:stretch/>
        </p:blipFill>
        <p:spPr>
          <a:xfrm>
            <a:off x="290513" y="271463"/>
            <a:ext cx="1265237" cy="673100"/>
          </a:xfrm>
          <a:prstGeom prst="rect">
            <a:avLst/>
          </a:prstGeom>
          <a:noFill/>
          <a:ln>
            <a:noFill/>
          </a:ln>
        </p:spPr>
      </p:pic>
      <p:pic>
        <p:nvPicPr>
          <p:cNvPr id="28" name="Google Shape;28;p38" descr="Shape&#10;&#10;Description automatically generated"/>
          <p:cNvPicPr preferRelativeResize="0"/>
          <p:nvPr/>
        </p:nvPicPr>
        <p:blipFill rotWithShape="1">
          <a:blip r:embed="rId3">
            <a:alphaModFix/>
          </a:blip>
          <a:srcRect r="51292"/>
          <a:stretch/>
        </p:blipFill>
        <p:spPr>
          <a:xfrm>
            <a:off x="11260138" y="609600"/>
            <a:ext cx="931862" cy="2066925"/>
          </a:xfrm>
          <a:prstGeom prst="rect">
            <a:avLst/>
          </a:prstGeom>
          <a:noFill/>
          <a:ln>
            <a:noFill/>
          </a:ln>
        </p:spPr>
      </p:pic>
      <p:pic>
        <p:nvPicPr>
          <p:cNvPr id="29" name="Google Shape;29;p38" descr="Shape, icon&#10;&#10;Description automatically generated"/>
          <p:cNvPicPr preferRelativeResize="0"/>
          <p:nvPr/>
        </p:nvPicPr>
        <p:blipFill rotWithShape="1">
          <a:blip r:embed="rId4">
            <a:alphaModFix/>
          </a:blip>
          <a:srcRect t="51724"/>
          <a:stretch/>
        </p:blipFill>
        <p:spPr>
          <a:xfrm>
            <a:off x="10285413" y="-7938"/>
            <a:ext cx="2051050" cy="1047751"/>
          </a:xfrm>
          <a:prstGeom prst="rect">
            <a:avLst/>
          </a:prstGeom>
          <a:noFill/>
          <a:ln>
            <a:noFill/>
          </a:ln>
        </p:spPr>
      </p:pic>
      <p:sp>
        <p:nvSpPr>
          <p:cNvPr id="30" name="Google Shape;30;p38"/>
          <p:cNvSpPr txBox="1">
            <a:spLocks noGrp="1"/>
          </p:cNvSpPr>
          <p:nvPr>
            <p:ph type="title"/>
          </p:nvPr>
        </p:nvSpPr>
        <p:spPr>
          <a:xfrm>
            <a:off x="395710" y="910286"/>
            <a:ext cx="10515600" cy="1325563"/>
          </a:xfrm>
          <a:prstGeom prst="rect">
            <a:avLst/>
          </a:prstGeom>
          <a:noFill/>
          <a:ln>
            <a:noFill/>
          </a:ln>
        </p:spPr>
        <p:txBody>
          <a:bodyPr spcFirstLastPara="1" wrap="square" lIns="91425" tIns="45700" rIns="91425" bIns="45700" anchor="ctr" anchorCtr="0">
            <a:noAutofit/>
          </a:bodyPr>
          <a:lstStyle>
            <a:lvl1pPr lvl="0" algn="l">
              <a:lnSpc>
                <a:spcPct val="91304"/>
              </a:lnSpc>
              <a:spcBef>
                <a:spcPts val="0"/>
              </a:spcBef>
              <a:spcAft>
                <a:spcPts val="0"/>
              </a:spcAft>
              <a:buSzPts val="1400"/>
              <a:buNone/>
              <a:defRPr sz="4600">
                <a:solidFill>
                  <a:schemeClr val="accent3"/>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1" name="Google Shape;31;p38"/>
          <p:cNvSpPr txBox="1">
            <a:spLocks noGrp="1"/>
          </p:cNvSpPr>
          <p:nvPr>
            <p:ph type="body" idx="1"/>
          </p:nvPr>
        </p:nvSpPr>
        <p:spPr>
          <a:xfrm>
            <a:off x="395710" y="2144389"/>
            <a:ext cx="9791700" cy="410401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8"/>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8"/>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28">
  <p:cSld name="028">
    <p:spTree>
      <p:nvGrpSpPr>
        <p:cNvPr id="1" name="Shape 329"/>
        <p:cNvGrpSpPr/>
        <p:nvPr/>
      </p:nvGrpSpPr>
      <p:grpSpPr>
        <a:xfrm>
          <a:off x="0" y="0"/>
          <a:ext cx="0" cy="0"/>
          <a:chOff x="0" y="0"/>
          <a:chExt cx="0" cy="0"/>
        </a:xfrm>
      </p:grpSpPr>
      <p:pic>
        <p:nvPicPr>
          <p:cNvPr id="330" name="Google Shape;330;p58"/>
          <p:cNvPicPr preferRelativeResize="0"/>
          <p:nvPr/>
        </p:nvPicPr>
        <p:blipFill rotWithShape="1">
          <a:blip r:embed="rId2">
            <a:alphaModFix/>
          </a:blip>
          <a:srcRect l="31410" b="40205"/>
          <a:stretch/>
        </p:blipFill>
        <p:spPr>
          <a:xfrm rot="10800000">
            <a:off x="11225213" y="0"/>
            <a:ext cx="979487" cy="922338"/>
          </a:xfrm>
          <a:prstGeom prst="rect">
            <a:avLst/>
          </a:prstGeom>
          <a:noFill/>
          <a:ln>
            <a:noFill/>
          </a:ln>
        </p:spPr>
      </p:pic>
      <p:pic>
        <p:nvPicPr>
          <p:cNvPr id="331" name="Google Shape;331;p58" descr="Shape, icon&#10;&#10;Description automatically generated"/>
          <p:cNvPicPr preferRelativeResize="0"/>
          <p:nvPr/>
        </p:nvPicPr>
        <p:blipFill rotWithShape="1">
          <a:blip r:embed="rId3">
            <a:alphaModFix/>
          </a:blip>
          <a:srcRect r="19270" b="65344"/>
          <a:stretch/>
        </p:blipFill>
        <p:spPr>
          <a:xfrm>
            <a:off x="11056938" y="6326188"/>
            <a:ext cx="1147762" cy="531812"/>
          </a:xfrm>
          <a:prstGeom prst="rect">
            <a:avLst/>
          </a:prstGeom>
          <a:noFill/>
          <a:ln>
            <a:noFill/>
          </a:ln>
        </p:spPr>
      </p:pic>
      <p:pic>
        <p:nvPicPr>
          <p:cNvPr id="332" name="Google Shape;332;p58" descr="Shape, icon&#10;&#10;Description automatically generated"/>
          <p:cNvPicPr preferRelativeResize="0"/>
          <p:nvPr/>
        </p:nvPicPr>
        <p:blipFill rotWithShape="1">
          <a:blip r:embed="rId4">
            <a:alphaModFix/>
          </a:blip>
          <a:srcRect/>
          <a:stretch/>
        </p:blipFill>
        <p:spPr>
          <a:xfrm>
            <a:off x="10263188" y="5081588"/>
            <a:ext cx="1587500" cy="1587500"/>
          </a:xfrm>
          <a:prstGeom prst="rect">
            <a:avLst/>
          </a:prstGeom>
          <a:noFill/>
          <a:ln>
            <a:noFill/>
          </a:ln>
        </p:spPr>
      </p:pic>
      <p:pic>
        <p:nvPicPr>
          <p:cNvPr id="333" name="Google Shape;333;p58" descr="Shape, icon&#10;&#10;Description automatically generated"/>
          <p:cNvPicPr preferRelativeResize="0"/>
          <p:nvPr/>
        </p:nvPicPr>
        <p:blipFill rotWithShape="1">
          <a:blip r:embed="rId5">
            <a:alphaModFix/>
          </a:blip>
          <a:srcRect r="69270"/>
          <a:stretch/>
        </p:blipFill>
        <p:spPr>
          <a:xfrm>
            <a:off x="11768138" y="5081588"/>
            <a:ext cx="436562" cy="1536700"/>
          </a:xfrm>
          <a:prstGeom prst="rect">
            <a:avLst/>
          </a:prstGeom>
          <a:noFill/>
          <a:ln>
            <a:noFill/>
          </a:ln>
        </p:spPr>
      </p:pic>
      <p:pic>
        <p:nvPicPr>
          <p:cNvPr id="334" name="Google Shape;334;p58"/>
          <p:cNvPicPr preferRelativeResize="0"/>
          <p:nvPr/>
        </p:nvPicPr>
        <p:blipFill rotWithShape="1">
          <a:blip r:embed="rId6">
            <a:alphaModFix/>
          </a:blip>
          <a:srcRect/>
          <a:stretch/>
        </p:blipFill>
        <p:spPr>
          <a:xfrm>
            <a:off x="290513" y="271463"/>
            <a:ext cx="1265237" cy="673100"/>
          </a:xfrm>
          <a:prstGeom prst="rect">
            <a:avLst/>
          </a:prstGeom>
          <a:noFill/>
          <a:ln>
            <a:noFill/>
          </a:ln>
        </p:spPr>
      </p:pic>
      <p:pic>
        <p:nvPicPr>
          <p:cNvPr id="335" name="Google Shape;335;p58" descr="A balcony on a yellow building&#10;&#10;Description automatically generated with low confidence"/>
          <p:cNvPicPr preferRelativeResize="0"/>
          <p:nvPr/>
        </p:nvPicPr>
        <p:blipFill rotWithShape="1">
          <a:blip r:embed="rId7">
            <a:alphaModFix/>
          </a:blip>
          <a:srcRect/>
          <a:stretch/>
        </p:blipFill>
        <p:spPr>
          <a:xfrm>
            <a:off x="6669088" y="3013075"/>
            <a:ext cx="1541462" cy="2179638"/>
          </a:xfrm>
          <a:prstGeom prst="rect">
            <a:avLst/>
          </a:prstGeom>
          <a:noFill/>
          <a:ln>
            <a:noFill/>
          </a:ln>
        </p:spPr>
      </p:pic>
      <p:pic>
        <p:nvPicPr>
          <p:cNvPr id="336" name="Google Shape;336;p58" descr="A picture containing outdoor, person, ground, sidewalk&#10;&#10;Description automatically generated"/>
          <p:cNvPicPr preferRelativeResize="0"/>
          <p:nvPr/>
        </p:nvPicPr>
        <p:blipFill rotWithShape="1">
          <a:blip r:embed="rId8">
            <a:alphaModFix/>
          </a:blip>
          <a:srcRect r="23741"/>
          <a:stretch/>
        </p:blipFill>
        <p:spPr>
          <a:xfrm flipH="1">
            <a:off x="6659563" y="1069975"/>
            <a:ext cx="1955800" cy="1847850"/>
          </a:xfrm>
          <a:prstGeom prst="rect">
            <a:avLst/>
          </a:prstGeom>
          <a:noFill/>
          <a:ln>
            <a:noFill/>
          </a:ln>
        </p:spPr>
      </p:pic>
      <p:pic>
        <p:nvPicPr>
          <p:cNvPr id="337" name="Google Shape;337;p58" descr="A picture containing person, outdoor, building, sky&#10;&#10;Description automatically generated"/>
          <p:cNvPicPr preferRelativeResize="0"/>
          <p:nvPr/>
        </p:nvPicPr>
        <p:blipFill rotWithShape="1">
          <a:blip r:embed="rId9">
            <a:alphaModFix/>
          </a:blip>
          <a:srcRect/>
          <a:stretch/>
        </p:blipFill>
        <p:spPr>
          <a:xfrm>
            <a:off x="8320088" y="3013075"/>
            <a:ext cx="2222500" cy="1495425"/>
          </a:xfrm>
          <a:prstGeom prst="rect">
            <a:avLst/>
          </a:prstGeom>
          <a:noFill/>
          <a:ln>
            <a:noFill/>
          </a:ln>
        </p:spPr>
      </p:pic>
      <p:pic>
        <p:nvPicPr>
          <p:cNvPr id="338" name="Google Shape;338;p58" descr="A picture containing indoor, person, wall, ceiling&#10;&#10;Description automatically generated"/>
          <p:cNvPicPr preferRelativeResize="0"/>
          <p:nvPr/>
        </p:nvPicPr>
        <p:blipFill rotWithShape="1">
          <a:blip r:embed="rId10">
            <a:alphaModFix/>
          </a:blip>
          <a:srcRect/>
          <a:stretch/>
        </p:blipFill>
        <p:spPr>
          <a:xfrm>
            <a:off x="8686800" y="808038"/>
            <a:ext cx="2254250" cy="1503362"/>
          </a:xfrm>
          <a:prstGeom prst="rect">
            <a:avLst/>
          </a:prstGeom>
          <a:noFill/>
          <a:ln>
            <a:noFill/>
          </a:ln>
        </p:spPr>
      </p:pic>
      <p:pic>
        <p:nvPicPr>
          <p:cNvPr id="339" name="Google Shape;339;p58" descr="A person walking on a street&#10;&#10;Description automatically generated with low confidence"/>
          <p:cNvPicPr preferRelativeResize="0"/>
          <p:nvPr/>
        </p:nvPicPr>
        <p:blipFill rotWithShape="1">
          <a:blip r:embed="rId11">
            <a:alphaModFix/>
          </a:blip>
          <a:srcRect/>
          <a:stretch/>
        </p:blipFill>
        <p:spPr>
          <a:xfrm>
            <a:off x="10663238" y="2427288"/>
            <a:ext cx="1416050" cy="1906587"/>
          </a:xfrm>
          <a:prstGeom prst="rect">
            <a:avLst/>
          </a:prstGeom>
          <a:noFill/>
          <a:ln>
            <a:noFill/>
          </a:ln>
        </p:spPr>
      </p:pic>
      <p:sp>
        <p:nvSpPr>
          <p:cNvPr id="340" name="Google Shape;340;p58"/>
          <p:cNvSpPr>
            <a:spLocks noGrp="1"/>
          </p:cNvSpPr>
          <p:nvPr>
            <p:ph type="pic" idx="2"/>
          </p:nvPr>
        </p:nvSpPr>
        <p:spPr>
          <a:xfrm>
            <a:off x="6669574" y="3013741"/>
            <a:ext cx="1540400" cy="2179381"/>
          </a:xfrm>
          <a:prstGeom prst="rect">
            <a:avLst/>
          </a:prstGeom>
          <a:noFill/>
          <a:ln>
            <a:noFill/>
          </a:ln>
        </p:spPr>
      </p:sp>
      <p:sp>
        <p:nvSpPr>
          <p:cNvPr id="341" name="Google Shape;341;p58"/>
          <p:cNvSpPr>
            <a:spLocks noGrp="1"/>
          </p:cNvSpPr>
          <p:nvPr>
            <p:ph type="pic" idx="3"/>
          </p:nvPr>
        </p:nvSpPr>
        <p:spPr>
          <a:xfrm>
            <a:off x="6659145" y="1070117"/>
            <a:ext cx="1956878" cy="1847338"/>
          </a:xfrm>
          <a:prstGeom prst="rect">
            <a:avLst/>
          </a:prstGeom>
          <a:noFill/>
          <a:ln>
            <a:noFill/>
          </a:ln>
        </p:spPr>
      </p:sp>
      <p:sp>
        <p:nvSpPr>
          <p:cNvPr id="342" name="Google Shape;342;p58"/>
          <p:cNvSpPr>
            <a:spLocks noGrp="1"/>
          </p:cNvSpPr>
          <p:nvPr>
            <p:ph type="pic" idx="4"/>
          </p:nvPr>
        </p:nvSpPr>
        <p:spPr>
          <a:xfrm>
            <a:off x="8687151" y="808654"/>
            <a:ext cx="2253548" cy="1502746"/>
          </a:xfrm>
          <a:prstGeom prst="rect">
            <a:avLst/>
          </a:prstGeom>
          <a:noFill/>
          <a:ln>
            <a:noFill/>
          </a:ln>
        </p:spPr>
      </p:sp>
      <p:sp>
        <p:nvSpPr>
          <p:cNvPr id="343" name="Google Shape;343;p58"/>
          <p:cNvSpPr>
            <a:spLocks noGrp="1"/>
          </p:cNvSpPr>
          <p:nvPr>
            <p:ph type="pic" idx="5"/>
          </p:nvPr>
        </p:nvSpPr>
        <p:spPr>
          <a:xfrm>
            <a:off x="8320332" y="3013741"/>
            <a:ext cx="2221599" cy="1494759"/>
          </a:xfrm>
          <a:prstGeom prst="rect">
            <a:avLst/>
          </a:prstGeom>
          <a:noFill/>
          <a:ln>
            <a:noFill/>
          </a:ln>
        </p:spPr>
      </p:sp>
      <p:sp>
        <p:nvSpPr>
          <p:cNvPr id="344" name="Google Shape;344;p58"/>
          <p:cNvSpPr>
            <a:spLocks noGrp="1"/>
          </p:cNvSpPr>
          <p:nvPr>
            <p:ph type="pic" idx="6"/>
          </p:nvPr>
        </p:nvSpPr>
        <p:spPr>
          <a:xfrm>
            <a:off x="10662922" y="2427201"/>
            <a:ext cx="1416027" cy="1906674"/>
          </a:xfrm>
          <a:prstGeom prst="rect">
            <a:avLst/>
          </a:prstGeom>
          <a:noFill/>
          <a:ln>
            <a:noFill/>
          </a:ln>
        </p:spPr>
      </p:sp>
      <p:sp>
        <p:nvSpPr>
          <p:cNvPr id="345" name="Google Shape;345;p58"/>
          <p:cNvSpPr txBox="1">
            <a:spLocks noGrp="1"/>
          </p:cNvSpPr>
          <p:nvPr>
            <p:ph type="body" idx="1"/>
          </p:nvPr>
        </p:nvSpPr>
        <p:spPr>
          <a:xfrm>
            <a:off x="517210" y="2443363"/>
            <a:ext cx="6070807" cy="35718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 name="Google Shape;346;p58"/>
          <p:cNvSpPr txBox="1">
            <a:spLocks noGrp="1"/>
          </p:cNvSpPr>
          <p:nvPr>
            <p:ph type="title"/>
          </p:nvPr>
        </p:nvSpPr>
        <p:spPr>
          <a:xfrm>
            <a:off x="515938" y="1201467"/>
            <a:ext cx="6070807" cy="1325563"/>
          </a:xfrm>
          <a:prstGeom prst="rect">
            <a:avLst/>
          </a:prstGeom>
          <a:noFill/>
          <a:ln>
            <a:noFill/>
          </a:ln>
        </p:spPr>
        <p:txBody>
          <a:bodyPr spcFirstLastPara="1" wrap="square" lIns="91425" tIns="45700" rIns="91425" bIns="45700" anchor="ctr" anchorCtr="0">
            <a:noAutofit/>
          </a:bodyPr>
          <a:lstStyle>
            <a:lvl1pPr lvl="0" algn="l">
              <a:lnSpc>
                <a:spcPct val="90476"/>
              </a:lnSpc>
              <a:spcBef>
                <a:spcPts val="0"/>
              </a:spcBef>
              <a:spcAft>
                <a:spcPts val="0"/>
              </a:spcAft>
              <a:buSzPts val="1400"/>
              <a:buNone/>
              <a:defRPr sz="4200">
                <a:solidFill>
                  <a:schemeClr val="accent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47" name="Google Shape;347;p58"/>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
        <p:nvSpPr>
          <p:cNvPr id="348" name="Google Shape;348;p58"/>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012">
  <p:cSld name="012">
    <p:spTree>
      <p:nvGrpSpPr>
        <p:cNvPr id="1" name="Shape 34"/>
        <p:cNvGrpSpPr/>
        <p:nvPr/>
      </p:nvGrpSpPr>
      <p:grpSpPr>
        <a:xfrm>
          <a:off x="0" y="0"/>
          <a:ext cx="0" cy="0"/>
          <a:chOff x="0" y="0"/>
          <a:chExt cx="0" cy="0"/>
        </a:xfrm>
      </p:grpSpPr>
      <p:pic>
        <p:nvPicPr>
          <p:cNvPr id="35" name="Google Shape;35;p42"/>
          <p:cNvPicPr preferRelativeResize="0"/>
          <p:nvPr/>
        </p:nvPicPr>
        <p:blipFill rotWithShape="1">
          <a:blip r:embed="rId2">
            <a:alphaModFix/>
          </a:blip>
          <a:srcRect/>
          <a:stretch/>
        </p:blipFill>
        <p:spPr>
          <a:xfrm>
            <a:off x="290513" y="271463"/>
            <a:ext cx="1265237" cy="673100"/>
          </a:xfrm>
          <a:prstGeom prst="rect">
            <a:avLst/>
          </a:prstGeom>
          <a:noFill/>
          <a:ln>
            <a:noFill/>
          </a:ln>
        </p:spPr>
      </p:pic>
      <p:pic>
        <p:nvPicPr>
          <p:cNvPr id="36" name="Google Shape;36;p42" descr="A picture containing outdoor, large, many, different&#10;&#10;Description automatically generated"/>
          <p:cNvPicPr preferRelativeResize="0"/>
          <p:nvPr/>
        </p:nvPicPr>
        <p:blipFill rotWithShape="1">
          <a:blip r:embed="rId3">
            <a:alphaModFix/>
          </a:blip>
          <a:srcRect l="19252" r="38495"/>
          <a:stretch/>
        </p:blipFill>
        <p:spPr>
          <a:xfrm>
            <a:off x="7872413" y="0"/>
            <a:ext cx="4346575" cy="6858000"/>
          </a:xfrm>
          <a:prstGeom prst="rect">
            <a:avLst/>
          </a:prstGeom>
          <a:noFill/>
          <a:ln>
            <a:noFill/>
          </a:ln>
        </p:spPr>
      </p:pic>
      <p:pic>
        <p:nvPicPr>
          <p:cNvPr id="37" name="Google Shape;37;p42" descr="Icon&#10;&#10;Description automatically generated"/>
          <p:cNvPicPr preferRelativeResize="0"/>
          <p:nvPr/>
        </p:nvPicPr>
        <p:blipFill rotWithShape="1">
          <a:blip r:embed="rId4">
            <a:alphaModFix/>
          </a:blip>
          <a:srcRect b="32379"/>
          <a:stretch/>
        </p:blipFill>
        <p:spPr>
          <a:xfrm>
            <a:off x="6091238" y="5600700"/>
            <a:ext cx="1720850" cy="1257300"/>
          </a:xfrm>
          <a:prstGeom prst="rect">
            <a:avLst/>
          </a:prstGeom>
          <a:noFill/>
          <a:ln>
            <a:noFill/>
          </a:ln>
        </p:spPr>
      </p:pic>
      <p:pic>
        <p:nvPicPr>
          <p:cNvPr id="38" name="Google Shape;38;p42" descr="Shape, icon&#10;&#10;Description automatically generated"/>
          <p:cNvPicPr preferRelativeResize="0"/>
          <p:nvPr/>
        </p:nvPicPr>
        <p:blipFill rotWithShape="1">
          <a:blip r:embed="rId5">
            <a:alphaModFix/>
          </a:blip>
          <a:srcRect/>
          <a:stretch/>
        </p:blipFill>
        <p:spPr>
          <a:xfrm>
            <a:off x="6911975" y="4198938"/>
            <a:ext cx="1798638" cy="1800225"/>
          </a:xfrm>
          <a:prstGeom prst="rect">
            <a:avLst/>
          </a:prstGeom>
          <a:noFill/>
          <a:ln>
            <a:noFill/>
          </a:ln>
        </p:spPr>
      </p:pic>
      <p:sp>
        <p:nvSpPr>
          <p:cNvPr id="39" name="Google Shape;39;p42"/>
          <p:cNvSpPr txBox="1">
            <a:spLocks noGrp="1"/>
          </p:cNvSpPr>
          <p:nvPr>
            <p:ph type="title"/>
          </p:nvPr>
        </p:nvSpPr>
        <p:spPr>
          <a:xfrm>
            <a:off x="1555751" y="910286"/>
            <a:ext cx="6256338" cy="1325563"/>
          </a:xfrm>
          <a:prstGeom prst="rect">
            <a:avLst/>
          </a:prstGeom>
          <a:noFill/>
          <a:ln>
            <a:noFill/>
          </a:ln>
        </p:spPr>
        <p:txBody>
          <a:bodyPr spcFirstLastPara="1" wrap="square" lIns="91425" tIns="45700" rIns="91425" bIns="45700" anchor="ctr" anchorCtr="0">
            <a:noAutofit/>
          </a:bodyPr>
          <a:lstStyle>
            <a:lvl1pPr lvl="0" algn="l">
              <a:lnSpc>
                <a:spcPct val="92000"/>
              </a:lnSpc>
              <a:spcBef>
                <a:spcPts val="0"/>
              </a:spcBef>
              <a:spcAft>
                <a:spcPts val="0"/>
              </a:spcAft>
              <a:buSzPts val="1400"/>
              <a:buNone/>
              <a:defRPr sz="5000">
                <a:solidFill>
                  <a:schemeClr val="accen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0" name="Google Shape;40;p42"/>
          <p:cNvSpPr txBox="1">
            <a:spLocks noGrp="1"/>
          </p:cNvSpPr>
          <p:nvPr>
            <p:ph type="body" idx="1"/>
          </p:nvPr>
        </p:nvSpPr>
        <p:spPr>
          <a:xfrm>
            <a:off x="1555750" y="2234407"/>
            <a:ext cx="5998441" cy="3571875"/>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800"/>
              <a:buNone/>
              <a:defRPr sz="18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2"/>
          <p:cNvSpPr>
            <a:spLocks noGrp="1"/>
          </p:cNvSpPr>
          <p:nvPr>
            <p:ph type="pic" idx="2"/>
          </p:nvPr>
        </p:nvSpPr>
        <p:spPr>
          <a:xfrm>
            <a:off x="7845425" y="0"/>
            <a:ext cx="4373563" cy="6858000"/>
          </a:xfrm>
          <a:prstGeom prst="rect">
            <a:avLst/>
          </a:prstGeom>
          <a:noFill/>
          <a:ln>
            <a:noFill/>
          </a:ln>
        </p:spPr>
      </p:sp>
      <p:sp>
        <p:nvSpPr>
          <p:cNvPr id="42" name="Google Shape;42;p42"/>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
        <p:nvSpPr>
          <p:cNvPr id="43" name="Google Shape;43;p42"/>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9">
  <p:cSld name="09">
    <p:spTree>
      <p:nvGrpSpPr>
        <p:cNvPr id="1" name="Shape 44"/>
        <p:cNvGrpSpPr/>
        <p:nvPr/>
      </p:nvGrpSpPr>
      <p:grpSpPr>
        <a:xfrm>
          <a:off x="0" y="0"/>
          <a:ext cx="0" cy="0"/>
          <a:chOff x="0" y="0"/>
          <a:chExt cx="0" cy="0"/>
        </a:xfrm>
      </p:grpSpPr>
      <p:pic>
        <p:nvPicPr>
          <p:cNvPr id="45" name="Google Shape;45;p39"/>
          <p:cNvPicPr preferRelativeResize="0"/>
          <p:nvPr/>
        </p:nvPicPr>
        <p:blipFill rotWithShape="1">
          <a:blip r:embed="rId2">
            <a:alphaModFix/>
          </a:blip>
          <a:srcRect/>
          <a:stretch/>
        </p:blipFill>
        <p:spPr>
          <a:xfrm>
            <a:off x="290513" y="271463"/>
            <a:ext cx="1265237" cy="673100"/>
          </a:xfrm>
          <a:prstGeom prst="rect">
            <a:avLst/>
          </a:prstGeom>
          <a:noFill/>
          <a:ln>
            <a:noFill/>
          </a:ln>
        </p:spPr>
      </p:pic>
      <p:grpSp>
        <p:nvGrpSpPr>
          <p:cNvPr id="46" name="Google Shape;46;p39"/>
          <p:cNvGrpSpPr/>
          <p:nvPr/>
        </p:nvGrpSpPr>
        <p:grpSpPr>
          <a:xfrm>
            <a:off x="10285413" y="-7938"/>
            <a:ext cx="2051050" cy="2778126"/>
            <a:chOff x="9512312" y="34512"/>
            <a:chExt cx="2865437" cy="3670699"/>
          </a:xfrm>
        </p:grpSpPr>
        <p:pic>
          <p:nvPicPr>
            <p:cNvPr id="47" name="Google Shape;47;p39" descr="Shape&#10;&#10;Description automatically generated"/>
            <p:cNvPicPr preferRelativeResize="0"/>
            <p:nvPr/>
          </p:nvPicPr>
          <p:blipFill rotWithShape="1">
            <a:blip r:embed="rId3">
              <a:alphaModFix/>
            </a:blip>
            <a:srcRect r="51292"/>
            <a:stretch/>
          </p:blipFill>
          <p:spPr>
            <a:xfrm>
              <a:off x="10890249" y="817540"/>
              <a:ext cx="1302469" cy="2887671"/>
            </a:xfrm>
            <a:prstGeom prst="rect">
              <a:avLst/>
            </a:prstGeom>
            <a:noFill/>
            <a:ln>
              <a:noFill/>
            </a:ln>
          </p:spPr>
        </p:pic>
        <p:pic>
          <p:nvPicPr>
            <p:cNvPr id="48" name="Google Shape;48;p39" descr="Shape, icon&#10;&#10;Description automatically generated"/>
            <p:cNvPicPr preferRelativeResize="0"/>
            <p:nvPr/>
          </p:nvPicPr>
          <p:blipFill rotWithShape="1">
            <a:blip r:embed="rId4">
              <a:alphaModFix/>
            </a:blip>
            <a:srcRect t="51724"/>
            <a:stretch/>
          </p:blipFill>
          <p:spPr>
            <a:xfrm>
              <a:off x="9512312" y="34512"/>
              <a:ext cx="2865437" cy="1384300"/>
            </a:xfrm>
            <a:prstGeom prst="rect">
              <a:avLst/>
            </a:prstGeom>
            <a:noFill/>
            <a:ln>
              <a:noFill/>
            </a:ln>
          </p:spPr>
        </p:pic>
      </p:grpSp>
      <p:sp>
        <p:nvSpPr>
          <p:cNvPr id="49" name="Google Shape;49;p39"/>
          <p:cNvSpPr txBox="1">
            <a:spLocks noGrp="1"/>
          </p:cNvSpPr>
          <p:nvPr>
            <p:ph type="title"/>
          </p:nvPr>
        </p:nvSpPr>
        <p:spPr>
          <a:xfrm>
            <a:off x="1548245" y="910286"/>
            <a:ext cx="10515600" cy="1325563"/>
          </a:xfrm>
          <a:prstGeom prst="rect">
            <a:avLst/>
          </a:prstGeom>
          <a:noFill/>
          <a:ln>
            <a:noFill/>
          </a:ln>
        </p:spPr>
        <p:txBody>
          <a:bodyPr spcFirstLastPara="1" wrap="square" lIns="91425" tIns="45700" rIns="91425" bIns="45700" anchor="ctr" anchorCtr="0">
            <a:noAutofit/>
          </a:bodyPr>
          <a:lstStyle>
            <a:lvl1pPr lvl="0" algn="l">
              <a:lnSpc>
                <a:spcPct val="92000"/>
              </a:lnSpc>
              <a:spcBef>
                <a:spcPts val="0"/>
              </a:spcBef>
              <a:spcAft>
                <a:spcPts val="0"/>
              </a:spcAft>
              <a:buSzPts val="1400"/>
              <a:buNone/>
              <a:defRPr sz="5000">
                <a:solidFill>
                  <a:schemeClr val="accen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0" name="Google Shape;50;p39"/>
          <p:cNvSpPr txBox="1">
            <a:spLocks noGrp="1"/>
          </p:cNvSpPr>
          <p:nvPr>
            <p:ph type="body" idx="1"/>
          </p:nvPr>
        </p:nvSpPr>
        <p:spPr>
          <a:xfrm>
            <a:off x="1548245" y="2676524"/>
            <a:ext cx="9791700" cy="35718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9"/>
          <p:cNvSpPr txBox="1">
            <a:spLocks noGrp="1"/>
          </p:cNvSpPr>
          <p:nvPr>
            <p:ph type="body" idx="2"/>
          </p:nvPr>
        </p:nvSpPr>
        <p:spPr>
          <a:xfrm>
            <a:off x="1548245" y="2136197"/>
            <a:ext cx="9799205" cy="54032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800"/>
              <a:buNone/>
              <a:defRPr sz="1800" b="1"/>
            </a:lvl1pPr>
            <a:lvl2pPr marL="914400" lvl="1" indent="-342900" algn="l">
              <a:lnSpc>
                <a:spcPct val="90000"/>
              </a:lnSpc>
              <a:spcBef>
                <a:spcPts val="500"/>
              </a:spcBef>
              <a:spcAft>
                <a:spcPts val="0"/>
              </a:spcAft>
              <a:buClr>
                <a:schemeClr val="dk1"/>
              </a:buClr>
              <a:buSzPts val="1800"/>
              <a:buChar char="•"/>
              <a:defRPr sz="1800" b="1"/>
            </a:lvl2pPr>
            <a:lvl3pPr marL="1371600" lvl="2" indent="-342900" algn="l">
              <a:lnSpc>
                <a:spcPct val="90000"/>
              </a:lnSpc>
              <a:spcBef>
                <a:spcPts val="500"/>
              </a:spcBef>
              <a:spcAft>
                <a:spcPts val="0"/>
              </a:spcAft>
              <a:buClr>
                <a:schemeClr val="dk1"/>
              </a:buClr>
              <a:buSzPts val="1800"/>
              <a:buChar char="•"/>
              <a:defRPr sz="1800" b="1"/>
            </a:lvl3pPr>
            <a:lvl4pPr marL="1828800" lvl="3" indent="-342900" algn="l">
              <a:lnSpc>
                <a:spcPct val="90000"/>
              </a:lnSpc>
              <a:spcBef>
                <a:spcPts val="500"/>
              </a:spcBef>
              <a:spcAft>
                <a:spcPts val="0"/>
              </a:spcAft>
              <a:buClr>
                <a:schemeClr val="dk1"/>
              </a:buClr>
              <a:buSzPts val="1800"/>
              <a:buChar char="•"/>
              <a:defRPr sz="1800" b="1"/>
            </a:lvl4pPr>
            <a:lvl5pPr marL="2286000" lvl="4" indent="-342900" algn="l">
              <a:lnSpc>
                <a:spcPct val="90000"/>
              </a:lnSpc>
              <a:spcBef>
                <a:spcPts val="500"/>
              </a:spcBef>
              <a:spcAft>
                <a:spcPts val="0"/>
              </a:spcAft>
              <a:buClr>
                <a:schemeClr val="dk1"/>
              </a:buClr>
              <a:buSzPts val="1800"/>
              <a:buChar char="•"/>
              <a:defRPr sz="1800" b="1"/>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9"/>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9"/>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g287fbff7c5a_0_1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6" name="Google Shape;56;g287fbff7c5a_0_14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7" name="Google Shape;57;g287fbff7c5a_0_142"/>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Google Shape;58;g287fbff7c5a_0_14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9" name="Google Shape;59;g287fbff7c5a_0_14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8">
  <p:cSld name="08">
    <p:spTree>
      <p:nvGrpSpPr>
        <p:cNvPr id="1" name="Shape 60"/>
        <p:cNvGrpSpPr/>
        <p:nvPr/>
      </p:nvGrpSpPr>
      <p:grpSpPr>
        <a:xfrm>
          <a:off x="0" y="0"/>
          <a:ext cx="0" cy="0"/>
          <a:chOff x="0" y="0"/>
          <a:chExt cx="0" cy="0"/>
        </a:xfrm>
      </p:grpSpPr>
      <p:pic>
        <p:nvPicPr>
          <p:cNvPr id="61" name="Google Shape;61;p31"/>
          <p:cNvPicPr preferRelativeResize="0"/>
          <p:nvPr/>
        </p:nvPicPr>
        <p:blipFill rotWithShape="1">
          <a:blip r:embed="rId2">
            <a:alphaModFix/>
          </a:blip>
          <a:srcRect/>
          <a:stretch/>
        </p:blipFill>
        <p:spPr>
          <a:xfrm>
            <a:off x="290513" y="271463"/>
            <a:ext cx="1265237" cy="673100"/>
          </a:xfrm>
          <a:prstGeom prst="rect">
            <a:avLst/>
          </a:prstGeom>
          <a:noFill/>
          <a:ln>
            <a:noFill/>
          </a:ln>
        </p:spPr>
      </p:pic>
      <p:pic>
        <p:nvPicPr>
          <p:cNvPr id="62" name="Google Shape;62;p31" descr="Shape&#10;&#10;Description automatically generated"/>
          <p:cNvPicPr preferRelativeResize="0"/>
          <p:nvPr/>
        </p:nvPicPr>
        <p:blipFill rotWithShape="1">
          <a:blip r:embed="rId3">
            <a:alphaModFix/>
          </a:blip>
          <a:srcRect r="51292"/>
          <a:stretch/>
        </p:blipFill>
        <p:spPr>
          <a:xfrm>
            <a:off x="11260138" y="609600"/>
            <a:ext cx="931862" cy="2066925"/>
          </a:xfrm>
          <a:prstGeom prst="rect">
            <a:avLst/>
          </a:prstGeom>
          <a:noFill/>
          <a:ln>
            <a:noFill/>
          </a:ln>
        </p:spPr>
      </p:pic>
      <p:pic>
        <p:nvPicPr>
          <p:cNvPr id="63" name="Google Shape;63;p31" descr="Shape, icon&#10;&#10;Description automatically generated"/>
          <p:cNvPicPr preferRelativeResize="0"/>
          <p:nvPr/>
        </p:nvPicPr>
        <p:blipFill rotWithShape="1">
          <a:blip r:embed="rId4">
            <a:alphaModFix/>
          </a:blip>
          <a:srcRect t="51724"/>
          <a:stretch/>
        </p:blipFill>
        <p:spPr>
          <a:xfrm>
            <a:off x="10285413" y="-7938"/>
            <a:ext cx="2051050" cy="1047751"/>
          </a:xfrm>
          <a:prstGeom prst="rect">
            <a:avLst/>
          </a:prstGeom>
          <a:noFill/>
          <a:ln>
            <a:noFill/>
          </a:ln>
        </p:spPr>
      </p:pic>
      <p:sp>
        <p:nvSpPr>
          <p:cNvPr id="64" name="Google Shape;64;p31"/>
          <p:cNvSpPr txBox="1">
            <a:spLocks noGrp="1"/>
          </p:cNvSpPr>
          <p:nvPr>
            <p:ph type="title"/>
          </p:nvPr>
        </p:nvSpPr>
        <p:spPr>
          <a:xfrm>
            <a:off x="406681" y="910286"/>
            <a:ext cx="10515600" cy="1325563"/>
          </a:xfrm>
          <a:prstGeom prst="rect">
            <a:avLst/>
          </a:prstGeom>
          <a:noFill/>
          <a:ln>
            <a:noFill/>
          </a:ln>
        </p:spPr>
        <p:txBody>
          <a:bodyPr spcFirstLastPara="1" wrap="square" lIns="91425" tIns="45700" rIns="91425" bIns="45700" anchor="ctr" anchorCtr="0">
            <a:noAutofit/>
          </a:bodyPr>
          <a:lstStyle>
            <a:lvl1pPr lvl="0" algn="l">
              <a:lnSpc>
                <a:spcPct val="91304"/>
              </a:lnSpc>
              <a:spcBef>
                <a:spcPts val="0"/>
              </a:spcBef>
              <a:spcAft>
                <a:spcPts val="0"/>
              </a:spcAft>
              <a:buSzPts val="1400"/>
              <a:buNone/>
              <a:defRPr sz="4600">
                <a:solidFill>
                  <a:schemeClr val="accen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5" name="Google Shape;65;p31"/>
          <p:cNvSpPr txBox="1">
            <a:spLocks noGrp="1"/>
          </p:cNvSpPr>
          <p:nvPr>
            <p:ph type="body" idx="1"/>
          </p:nvPr>
        </p:nvSpPr>
        <p:spPr>
          <a:xfrm>
            <a:off x="406681" y="2144389"/>
            <a:ext cx="9791700" cy="4104011"/>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sz="18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42900" algn="l">
              <a:lnSpc>
                <a:spcPct val="90000"/>
              </a:lnSpc>
              <a:spcBef>
                <a:spcPts val="500"/>
              </a:spcBef>
              <a:spcAft>
                <a:spcPts val="0"/>
              </a:spcAft>
              <a:buClr>
                <a:schemeClr val="dk1"/>
              </a:buClr>
              <a:buSzPts val="1800"/>
              <a:buChar char="•"/>
              <a:defRPr sz="1800"/>
            </a:lvl4pPr>
            <a:lvl5pPr marL="2286000" lvl="4" indent="-342900" algn="l">
              <a:lnSpc>
                <a:spcPct val="90000"/>
              </a:lnSpc>
              <a:spcBef>
                <a:spcPts val="500"/>
              </a:spcBef>
              <a:spcAft>
                <a:spcPts val="0"/>
              </a:spcAft>
              <a:buClr>
                <a:schemeClr val="dk1"/>
              </a:buClr>
              <a:buSzPts val="1800"/>
              <a:buChar char="•"/>
              <a:defRPr sz="18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31"/>
          <p:cNvSpPr txBox="1">
            <a:spLocks noGrp="1"/>
          </p:cNvSpPr>
          <p:nvPr>
            <p:ph type="ftr" idx="11"/>
          </p:nvPr>
        </p:nvSpPr>
        <p:spPr>
          <a:xfrm>
            <a:off x="833438" y="6356350"/>
            <a:ext cx="8518525" cy="379413"/>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solidFill>
                  <a:schemeClr val="accent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1"/>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accen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r>
              <a:rPr lang="en-US"/>
              <a:t>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01">
  <p:cSld name="01">
    <p:spTree>
      <p:nvGrpSpPr>
        <p:cNvPr id="1" name="Shape 68"/>
        <p:cNvGrpSpPr/>
        <p:nvPr/>
      </p:nvGrpSpPr>
      <p:grpSpPr>
        <a:xfrm>
          <a:off x="0" y="0"/>
          <a:ext cx="0" cy="0"/>
          <a:chOff x="0" y="0"/>
          <a:chExt cx="0" cy="0"/>
        </a:xfrm>
      </p:grpSpPr>
      <p:pic>
        <p:nvPicPr>
          <p:cNvPr id="69" name="Google Shape;69;p32" descr="A picture containing outdoor, person, ground, sidewalk&#10;&#10;Description automatically generated"/>
          <p:cNvPicPr preferRelativeResize="0"/>
          <p:nvPr/>
        </p:nvPicPr>
        <p:blipFill rotWithShape="1">
          <a:blip r:embed="rId2">
            <a:alphaModFix/>
          </a:blip>
          <a:srcRect r="23741"/>
          <a:stretch/>
        </p:blipFill>
        <p:spPr>
          <a:xfrm flipH="1">
            <a:off x="4927600" y="0"/>
            <a:ext cx="7264400" cy="6858000"/>
          </a:xfrm>
          <a:prstGeom prst="rect">
            <a:avLst/>
          </a:prstGeom>
          <a:noFill/>
          <a:ln>
            <a:noFill/>
          </a:ln>
        </p:spPr>
      </p:pic>
      <p:pic>
        <p:nvPicPr>
          <p:cNvPr id="70" name="Google Shape;70;p32"/>
          <p:cNvPicPr preferRelativeResize="0"/>
          <p:nvPr/>
        </p:nvPicPr>
        <p:blipFill rotWithShape="1">
          <a:blip r:embed="rId3">
            <a:alphaModFix/>
          </a:blip>
          <a:srcRect l="31410" b="40205"/>
          <a:stretch/>
        </p:blipFill>
        <p:spPr>
          <a:xfrm>
            <a:off x="-11113" y="5508625"/>
            <a:ext cx="1449388" cy="1365250"/>
          </a:xfrm>
          <a:prstGeom prst="rect">
            <a:avLst/>
          </a:prstGeom>
          <a:noFill/>
          <a:ln>
            <a:noFill/>
          </a:ln>
        </p:spPr>
      </p:pic>
      <p:pic>
        <p:nvPicPr>
          <p:cNvPr id="71" name="Google Shape;71;p32" descr="Shape, icon&#10;&#10;Description automatically generated"/>
          <p:cNvPicPr preferRelativeResize="0"/>
          <p:nvPr/>
        </p:nvPicPr>
        <p:blipFill rotWithShape="1">
          <a:blip r:embed="rId4">
            <a:alphaModFix/>
          </a:blip>
          <a:srcRect b="39945"/>
          <a:stretch/>
        </p:blipFill>
        <p:spPr>
          <a:xfrm>
            <a:off x="1462088" y="5513388"/>
            <a:ext cx="2116137" cy="1373187"/>
          </a:xfrm>
          <a:prstGeom prst="rect">
            <a:avLst/>
          </a:prstGeom>
          <a:noFill/>
          <a:ln>
            <a:noFill/>
          </a:ln>
        </p:spPr>
      </p:pic>
      <p:pic>
        <p:nvPicPr>
          <p:cNvPr id="72" name="Google Shape;72;p32" descr="A black and white logo&#10;&#10;Description automatically generated with low confidence"/>
          <p:cNvPicPr preferRelativeResize="0"/>
          <p:nvPr/>
        </p:nvPicPr>
        <p:blipFill rotWithShape="1">
          <a:blip r:embed="rId5">
            <a:alphaModFix/>
          </a:blip>
          <a:srcRect/>
          <a:stretch/>
        </p:blipFill>
        <p:spPr>
          <a:xfrm>
            <a:off x="5468938" y="5364163"/>
            <a:ext cx="2273300" cy="1209675"/>
          </a:xfrm>
          <a:prstGeom prst="rect">
            <a:avLst/>
          </a:prstGeom>
          <a:noFill/>
          <a:ln>
            <a:noFill/>
          </a:ln>
        </p:spPr>
      </p:pic>
      <p:pic>
        <p:nvPicPr>
          <p:cNvPr id="73" name="Google Shape;73;p32" descr="Shape, icon&#10;&#10;Description automatically generated"/>
          <p:cNvPicPr preferRelativeResize="0"/>
          <p:nvPr/>
        </p:nvPicPr>
        <p:blipFill rotWithShape="1">
          <a:blip r:embed="rId6">
            <a:alphaModFix/>
          </a:blip>
          <a:srcRect/>
          <a:stretch/>
        </p:blipFill>
        <p:spPr>
          <a:xfrm>
            <a:off x="365125" y="3741738"/>
            <a:ext cx="2219325" cy="2219325"/>
          </a:xfrm>
          <a:prstGeom prst="rect">
            <a:avLst/>
          </a:prstGeom>
          <a:noFill/>
          <a:ln>
            <a:noFill/>
          </a:ln>
        </p:spPr>
      </p:pic>
      <p:sp>
        <p:nvSpPr>
          <p:cNvPr id="74" name="Google Shape;74;p32"/>
          <p:cNvSpPr txBox="1">
            <a:spLocks noGrp="1"/>
          </p:cNvSpPr>
          <p:nvPr>
            <p:ph type="title"/>
          </p:nvPr>
        </p:nvSpPr>
        <p:spPr>
          <a:xfrm>
            <a:off x="515938" y="187281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sz="6000">
                <a:solidFill>
                  <a:srgbClr val="344996"/>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5" name="Google Shape;75;p32"/>
          <p:cNvSpPr txBox="1">
            <a:spLocks noGrp="1"/>
          </p:cNvSpPr>
          <p:nvPr>
            <p:ph type="body" idx="1"/>
          </p:nvPr>
        </p:nvSpPr>
        <p:spPr>
          <a:xfrm>
            <a:off x="515938" y="1157288"/>
            <a:ext cx="6570662" cy="7159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800"/>
              <a:buNone/>
              <a:defRPr>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2">
  <p:cSld name="02">
    <p:spTree>
      <p:nvGrpSpPr>
        <p:cNvPr id="1" name="Shape 76"/>
        <p:cNvGrpSpPr/>
        <p:nvPr/>
      </p:nvGrpSpPr>
      <p:grpSpPr>
        <a:xfrm>
          <a:off x="0" y="0"/>
          <a:ext cx="0" cy="0"/>
          <a:chOff x="0" y="0"/>
          <a:chExt cx="0" cy="0"/>
        </a:xfrm>
      </p:grpSpPr>
      <p:pic>
        <p:nvPicPr>
          <p:cNvPr id="77" name="Google Shape;77;p33" descr="A picture containing outdoor, person, ground, sidewalk&#10;&#10;Description automatically generated"/>
          <p:cNvPicPr preferRelativeResize="0"/>
          <p:nvPr/>
        </p:nvPicPr>
        <p:blipFill rotWithShape="1">
          <a:blip r:embed="rId2">
            <a:alphaModFix/>
          </a:blip>
          <a:srcRect r="23741"/>
          <a:stretch/>
        </p:blipFill>
        <p:spPr>
          <a:xfrm flipH="1">
            <a:off x="4927600" y="0"/>
            <a:ext cx="7264400" cy="6858000"/>
          </a:xfrm>
          <a:prstGeom prst="rect">
            <a:avLst/>
          </a:prstGeom>
          <a:noFill/>
          <a:ln>
            <a:noFill/>
          </a:ln>
        </p:spPr>
      </p:pic>
      <p:pic>
        <p:nvPicPr>
          <p:cNvPr id="78" name="Google Shape;78;p33"/>
          <p:cNvPicPr preferRelativeResize="0"/>
          <p:nvPr/>
        </p:nvPicPr>
        <p:blipFill rotWithShape="1">
          <a:blip r:embed="rId3">
            <a:alphaModFix/>
          </a:blip>
          <a:srcRect l="31410" b="40205"/>
          <a:stretch/>
        </p:blipFill>
        <p:spPr>
          <a:xfrm>
            <a:off x="-11113" y="5508625"/>
            <a:ext cx="1449388" cy="1365250"/>
          </a:xfrm>
          <a:prstGeom prst="rect">
            <a:avLst/>
          </a:prstGeom>
          <a:noFill/>
          <a:ln>
            <a:noFill/>
          </a:ln>
        </p:spPr>
      </p:pic>
      <p:pic>
        <p:nvPicPr>
          <p:cNvPr id="79" name="Google Shape;79;p33" descr="Shape, icon&#10;&#10;Description automatically generated"/>
          <p:cNvPicPr preferRelativeResize="0"/>
          <p:nvPr/>
        </p:nvPicPr>
        <p:blipFill rotWithShape="1">
          <a:blip r:embed="rId4">
            <a:alphaModFix/>
          </a:blip>
          <a:srcRect b="39945"/>
          <a:stretch/>
        </p:blipFill>
        <p:spPr>
          <a:xfrm>
            <a:off x="1462088" y="5513388"/>
            <a:ext cx="2116137" cy="1373187"/>
          </a:xfrm>
          <a:prstGeom prst="rect">
            <a:avLst/>
          </a:prstGeom>
          <a:noFill/>
          <a:ln>
            <a:noFill/>
          </a:ln>
        </p:spPr>
      </p:pic>
      <p:pic>
        <p:nvPicPr>
          <p:cNvPr id="80" name="Google Shape;80;p33" descr="Shape, icon&#10;&#10;Description automatically generated"/>
          <p:cNvPicPr preferRelativeResize="0"/>
          <p:nvPr/>
        </p:nvPicPr>
        <p:blipFill rotWithShape="1">
          <a:blip r:embed="rId5">
            <a:alphaModFix/>
          </a:blip>
          <a:srcRect/>
          <a:stretch/>
        </p:blipFill>
        <p:spPr>
          <a:xfrm>
            <a:off x="365125" y="3741738"/>
            <a:ext cx="2219325" cy="2219325"/>
          </a:xfrm>
          <a:prstGeom prst="rect">
            <a:avLst/>
          </a:prstGeom>
          <a:noFill/>
          <a:ln>
            <a:noFill/>
          </a:ln>
        </p:spPr>
      </p:pic>
      <p:pic>
        <p:nvPicPr>
          <p:cNvPr id="81" name="Google Shape;81;p33"/>
          <p:cNvPicPr preferRelativeResize="0"/>
          <p:nvPr/>
        </p:nvPicPr>
        <p:blipFill rotWithShape="1">
          <a:blip r:embed="rId6">
            <a:alphaModFix/>
          </a:blip>
          <a:srcRect/>
          <a:stretch/>
        </p:blipFill>
        <p:spPr>
          <a:xfrm>
            <a:off x="514350" y="355600"/>
            <a:ext cx="1768475" cy="941388"/>
          </a:xfrm>
          <a:prstGeom prst="rect">
            <a:avLst/>
          </a:prstGeom>
          <a:noFill/>
          <a:ln>
            <a:noFill/>
          </a:ln>
        </p:spPr>
      </p:pic>
      <p:sp>
        <p:nvSpPr>
          <p:cNvPr id="82" name="Google Shape;82;p33"/>
          <p:cNvSpPr txBox="1">
            <a:spLocks noGrp="1"/>
          </p:cNvSpPr>
          <p:nvPr>
            <p:ph type="title"/>
          </p:nvPr>
        </p:nvSpPr>
        <p:spPr>
          <a:xfrm>
            <a:off x="515938" y="2367359"/>
            <a:ext cx="7519453" cy="1325563"/>
          </a:xfrm>
          <a:prstGeom prst="rect">
            <a:avLst/>
          </a:prstGeom>
          <a:noFill/>
          <a:ln>
            <a:noFill/>
          </a:ln>
        </p:spPr>
        <p:txBody>
          <a:bodyPr spcFirstLastPara="1" wrap="square" lIns="91425" tIns="45700" rIns="91425" bIns="45700" anchor="ctr" anchorCtr="0">
            <a:noAutofit/>
          </a:bodyPr>
          <a:lstStyle>
            <a:lvl1pPr lvl="0" algn="l">
              <a:lnSpc>
                <a:spcPct val="96666"/>
              </a:lnSpc>
              <a:spcBef>
                <a:spcPts val="0"/>
              </a:spcBef>
              <a:spcAft>
                <a:spcPts val="0"/>
              </a:spcAft>
              <a:buSzPts val="1400"/>
              <a:buNone/>
              <a:defRPr sz="6000">
                <a:solidFill>
                  <a:srgbClr val="344996"/>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3" name="Google Shape;83;p33"/>
          <p:cNvSpPr txBox="1">
            <a:spLocks noGrp="1"/>
          </p:cNvSpPr>
          <p:nvPr>
            <p:ph type="body" idx="1"/>
          </p:nvPr>
        </p:nvSpPr>
        <p:spPr>
          <a:xfrm>
            <a:off x="515938" y="1611246"/>
            <a:ext cx="6570662" cy="715962"/>
          </a:xfrm>
          <a:prstGeom prst="rect">
            <a:avLst/>
          </a:prstGeom>
          <a:noFill/>
          <a:ln>
            <a:noFill/>
          </a:ln>
        </p:spPr>
        <p:txBody>
          <a:bodyPr spcFirstLastPara="1" wrap="square" lIns="91425" tIns="45700" rIns="91425" bIns="45700" anchor="t" anchorCtr="0">
            <a:noAutofit/>
          </a:bodyPr>
          <a:lstStyle>
            <a:lvl1pPr marL="457200" lvl="0" indent="-228600" algn="l">
              <a:lnSpc>
                <a:spcPct val="85714"/>
              </a:lnSpc>
              <a:spcBef>
                <a:spcPts val="1000"/>
              </a:spcBef>
              <a:spcAft>
                <a:spcPts val="0"/>
              </a:spcAft>
              <a:buClr>
                <a:schemeClr val="accent1"/>
              </a:buClr>
              <a:buSzPts val="2800"/>
              <a:buNone/>
              <a:defRPr>
                <a:solidFill>
                  <a:schemeClr val="accen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33"/>
          <p:cNvSpPr>
            <a:spLocks noGrp="1"/>
          </p:cNvSpPr>
          <p:nvPr>
            <p:ph type="pic" idx="2"/>
          </p:nvPr>
        </p:nvSpPr>
        <p:spPr>
          <a:xfrm>
            <a:off x="4923631" y="15875"/>
            <a:ext cx="7272337" cy="68580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6pPr>
            <a:lvl7pPr marR="0" lvl="6"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7pPr>
            <a:lvl8pPr marR="0" lvl="7"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8pPr>
            <a:lvl9pPr marR="0" lvl="8"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Light"/>
                <a:ea typeface="Lato Light"/>
                <a:cs typeface="Lato Light"/>
                <a:sym typeface="Lato Light"/>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ato Light"/>
                <a:ea typeface="Lato Light"/>
                <a:cs typeface="Lato Light"/>
                <a:sym typeface="Lato Light"/>
              </a:defRPr>
            </a:lvl9pPr>
          </a:lstStyle>
          <a:p>
            <a:endParaRPr/>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ato Light"/>
                <a:ea typeface="Lato Light"/>
                <a:cs typeface="Lato Light"/>
                <a:sym typeface="Lato Light"/>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ato Light"/>
                <a:ea typeface="Lato Light"/>
                <a:cs typeface="Lato Light"/>
                <a:sym typeface="Lato Light"/>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ato Light"/>
                <a:ea typeface="Lato Light"/>
                <a:cs typeface="Lato Light"/>
                <a:sym typeface="Lato Light"/>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ato Light"/>
                <a:ea typeface="Lato Light"/>
                <a:cs typeface="Lato Light"/>
                <a:sym typeface="Lato Light"/>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ato Light"/>
                <a:ea typeface="Lato Light"/>
                <a:cs typeface="Lato Light"/>
                <a:sym typeface="Lato Light"/>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ato Light"/>
                <a:ea typeface="Lato Light"/>
                <a:cs typeface="Lato Light"/>
                <a:sym typeface="Lato Light"/>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ato Light"/>
                <a:ea typeface="Lato Light"/>
                <a:cs typeface="Lato Light"/>
                <a:sym typeface="Lato Light"/>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ato Light"/>
                <a:ea typeface="Lato Light"/>
                <a:cs typeface="Lato Light"/>
                <a:sym typeface="Lato Light"/>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ato Light"/>
                <a:ea typeface="Lato Light"/>
                <a:cs typeface="Lato Light"/>
                <a:sym typeface="Lato Light"/>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 descr="A picture containing outdoor, person, ground, sidewalk&#10;&#10;Description automatically generated"/>
          <p:cNvPicPr preferRelativeResize="0"/>
          <p:nvPr/>
        </p:nvPicPr>
        <p:blipFill rotWithShape="1">
          <a:blip r:embed="rId3">
            <a:alphaModFix/>
          </a:blip>
          <a:srcRect r="23741"/>
          <a:stretch/>
        </p:blipFill>
        <p:spPr>
          <a:xfrm flipH="1">
            <a:off x="4927600" y="0"/>
            <a:ext cx="7264400" cy="6858000"/>
          </a:xfrm>
          <a:prstGeom prst="rect">
            <a:avLst/>
          </a:prstGeom>
          <a:noFill/>
          <a:ln>
            <a:noFill/>
          </a:ln>
        </p:spPr>
      </p:pic>
      <p:sp>
        <p:nvSpPr>
          <p:cNvPr id="71" name="Google Shape;71;p1"/>
          <p:cNvSpPr txBox="1"/>
          <p:nvPr/>
        </p:nvSpPr>
        <p:spPr>
          <a:xfrm>
            <a:off x="140017" y="672803"/>
            <a:ext cx="45531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accent1"/>
              </a:buClr>
              <a:buSzPts val="3000"/>
              <a:buFont typeface="Calibri"/>
              <a:buNone/>
            </a:pPr>
            <a:r>
              <a:rPr lang="en-GB" sz="3600" b="1" i="0" u="none" strike="noStrike" cap="none" dirty="0">
                <a:solidFill>
                  <a:srgbClr val="000000"/>
                </a:solidFill>
                <a:latin typeface="Calibri" panose="020F0502020204030204" pitchFamily="34" charset="0"/>
                <a:cs typeface="Calibri" panose="020F0502020204030204" pitchFamily="34" charset="0"/>
                <a:sym typeface="Arial"/>
              </a:rPr>
              <a:t>Cooperative Councils Innovation Network</a:t>
            </a:r>
            <a:endParaRPr sz="3600" b="1" i="0" u="none" strike="noStrike" cap="none" dirty="0">
              <a:solidFill>
                <a:srgbClr val="000000"/>
              </a:solidFill>
              <a:latin typeface="Calibri" panose="020F0502020204030204" pitchFamily="34" charset="0"/>
              <a:cs typeface="Calibri" panose="020F0502020204030204" pitchFamily="34" charset="0"/>
              <a:sym typeface="Arial"/>
            </a:endParaRPr>
          </a:p>
        </p:txBody>
      </p:sp>
      <p:sp>
        <p:nvSpPr>
          <p:cNvPr id="72" name="Google Shape;72;p1"/>
          <p:cNvSpPr txBox="1"/>
          <p:nvPr/>
        </p:nvSpPr>
        <p:spPr>
          <a:xfrm>
            <a:off x="-1260500" y="2139237"/>
            <a:ext cx="7689900" cy="301617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44996"/>
              </a:buClr>
              <a:buSzPts val="12000"/>
              <a:buFont typeface="Calibri"/>
              <a:buNone/>
            </a:pPr>
            <a:r>
              <a:rPr lang="en-US" sz="4400" b="0" i="0" u="none" strike="noStrike" cap="none" dirty="0">
                <a:solidFill>
                  <a:srgbClr val="344996"/>
                </a:solidFill>
                <a:latin typeface="Calibri"/>
                <a:ea typeface="Calibri"/>
                <a:cs typeface="Calibri"/>
                <a:sym typeface="Calibri"/>
              </a:rPr>
              <a:t>Discovering your </a:t>
            </a:r>
          </a:p>
          <a:p>
            <a:pPr marL="0" marR="0" lvl="0" indent="0" algn="ctr" rtl="0">
              <a:lnSpc>
                <a:spcPct val="100000"/>
              </a:lnSpc>
              <a:spcBef>
                <a:spcPts val="0"/>
              </a:spcBef>
              <a:spcAft>
                <a:spcPts val="0"/>
              </a:spcAft>
              <a:buClr>
                <a:srgbClr val="344996"/>
              </a:buClr>
              <a:buSzPts val="12000"/>
              <a:buFont typeface="Calibri"/>
              <a:buNone/>
            </a:pPr>
            <a:r>
              <a:rPr lang="en-US" sz="4400" b="0" i="0" u="none" strike="noStrike" cap="none" dirty="0">
                <a:solidFill>
                  <a:srgbClr val="344996"/>
                </a:solidFill>
                <a:latin typeface="Calibri"/>
                <a:ea typeface="Calibri"/>
                <a:cs typeface="Calibri"/>
                <a:sym typeface="Calibri"/>
              </a:rPr>
              <a:t>strategic priorities</a:t>
            </a:r>
            <a:endParaRPr dirty="0"/>
          </a:p>
          <a:p>
            <a:pPr marL="0" marR="0" lvl="0" indent="0" algn="ctr" rtl="0">
              <a:lnSpc>
                <a:spcPct val="100000"/>
              </a:lnSpc>
              <a:spcBef>
                <a:spcPts val="0"/>
              </a:spcBef>
              <a:spcAft>
                <a:spcPts val="0"/>
              </a:spcAft>
              <a:buClr>
                <a:srgbClr val="344996"/>
              </a:buClr>
              <a:buSzPts val="12000"/>
              <a:buFont typeface="Calibri"/>
              <a:buNone/>
            </a:pPr>
            <a:r>
              <a:rPr lang="en-US" sz="4400" b="0" i="0" u="none" strike="noStrike" cap="none" dirty="0">
                <a:solidFill>
                  <a:srgbClr val="344996"/>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344996"/>
              </a:buClr>
              <a:buSzPts val="12000"/>
              <a:buFont typeface="Calibri"/>
              <a:buNone/>
            </a:pP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344996"/>
              </a:buClr>
              <a:buSzPts val="12000"/>
              <a:buFont typeface="Calibri"/>
              <a:buNone/>
            </a:pPr>
            <a:endParaRPr sz="4400" b="0" i="0" u="none" strike="noStrike" cap="none" dirty="0">
              <a:solidFill>
                <a:srgbClr val="000000"/>
              </a:solidFill>
              <a:latin typeface="Arial"/>
              <a:ea typeface="Arial"/>
              <a:cs typeface="Arial"/>
              <a:sym typeface="Arial"/>
            </a:endParaRPr>
          </a:p>
        </p:txBody>
      </p:sp>
      <p:pic>
        <p:nvPicPr>
          <p:cNvPr id="73" name="Google Shape;73;p1"/>
          <p:cNvPicPr preferRelativeResize="0"/>
          <p:nvPr/>
        </p:nvPicPr>
        <p:blipFill rotWithShape="1">
          <a:blip r:embed="rId4">
            <a:alphaModFix/>
          </a:blip>
          <a:srcRect l="31410" b="40205"/>
          <a:stretch/>
        </p:blipFill>
        <p:spPr>
          <a:xfrm>
            <a:off x="-11112" y="5508625"/>
            <a:ext cx="1449387" cy="1365250"/>
          </a:xfrm>
          <a:prstGeom prst="rect">
            <a:avLst/>
          </a:prstGeom>
          <a:noFill/>
          <a:ln>
            <a:noFill/>
          </a:ln>
        </p:spPr>
      </p:pic>
      <p:pic>
        <p:nvPicPr>
          <p:cNvPr id="74" name="Google Shape;74;p1" descr="Shape, icon&#10;&#10;Description automatically generated"/>
          <p:cNvPicPr preferRelativeResize="0"/>
          <p:nvPr/>
        </p:nvPicPr>
        <p:blipFill rotWithShape="1">
          <a:blip r:embed="rId5">
            <a:alphaModFix/>
          </a:blip>
          <a:srcRect b="39945"/>
          <a:stretch/>
        </p:blipFill>
        <p:spPr>
          <a:xfrm>
            <a:off x="1462087" y="5513387"/>
            <a:ext cx="2116137" cy="1373187"/>
          </a:xfrm>
          <a:prstGeom prst="rect">
            <a:avLst/>
          </a:prstGeom>
          <a:noFill/>
          <a:ln>
            <a:noFill/>
          </a:ln>
        </p:spPr>
      </p:pic>
      <p:pic>
        <p:nvPicPr>
          <p:cNvPr id="75" name="Google Shape;75;p1" descr="A black and white logo&#10;&#10;Description automatically generated with low confidence"/>
          <p:cNvPicPr preferRelativeResize="0"/>
          <p:nvPr/>
        </p:nvPicPr>
        <p:blipFill rotWithShape="1">
          <a:blip r:embed="rId6">
            <a:alphaModFix/>
          </a:blip>
          <a:srcRect/>
          <a:stretch/>
        </p:blipFill>
        <p:spPr>
          <a:xfrm>
            <a:off x="5468937" y="5364162"/>
            <a:ext cx="2273300" cy="1209675"/>
          </a:xfrm>
          <a:prstGeom prst="rect">
            <a:avLst/>
          </a:prstGeom>
          <a:noFill/>
          <a:ln>
            <a:noFill/>
          </a:ln>
        </p:spPr>
      </p:pic>
      <p:pic>
        <p:nvPicPr>
          <p:cNvPr id="76" name="Google Shape;76;p1" descr="Shape, icon&#10;&#10;Description automatically generated"/>
          <p:cNvPicPr preferRelativeResize="0"/>
          <p:nvPr/>
        </p:nvPicPr>
        <p:blipFill rotWithShape="1">
          <a:blip r:embed="rId7">
            <a:alphaModFix/>
          </a:blip>
          <a:srcRect/>
          <a:stretch/>
        </p:blipFill>
        <p:spPr>
          <a:xfrm>
            <a:off x="365125" y="3741737"/>
            <a:ext cx="2219325" cy="2219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29ba85944ed_0_12"/>
          <p:cNvSpPr txBox="1">
            <a:spLocks noGrp="1"/>
          </p:cNvSpPr>
          <p:nvPr>
            <p:ph type="title"/>
          </p:nvPr>
        </p:nvSpPr>
        <p:spPr>
          <a:xfrm>
            <a:off x="667385" y="746766"/>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a:t>What we heard: Deeper not wider</a:t>
            </a:r>
            <a:endParaRPr/>
          </a:p>
        </p:txBody>
      </p:sp>
      <p:sp>
        <p:nvSpPr>
          <p:cNvPr id="413" name="Google Shape;413;g29ba85944ed_0_12"/>
          <p:cNvSpPr txBox="1">
            <a:spLocks noGrp="1"/>
          </p:cNvSpPr>
          <p:nvPr>
            <p:ph type="body" idx="1"/>
          </p:nvPr>
        </p:nvSpPr>
        <p:spPr>
          <a:xfrm>
            <a:off x="340995" y="1858402"/>
            <a:ext cx="10841990" cy="3571800"/>
          </a:xfrm>
          <a:prstGeom prst="rect">
            <a:avLst/>
          </a:prstGeom>
          <a:noFill/>
          <a:ln>
            <a:noFill/>
          </a:ln>
        </p:spPr>
        <p:txBody>
          <a:bodyPr spcFirstLastPara="1" wrap="square" lIns="91425" tIns="45700" rIns="91425" bIns="45700" anchor="t" anchorCtr="0">
            <a:noAutofit/>
          </a:bodyPr>
          <a:lstStyle/>
          <a:p>
            <a:pPr marL="914400" lvl="0" indent="-488950" algn="l" rtl="0">
              <a:lnSpc>
                <a:spcPct val="90000"/>
              </a:lnSpc>
              <a:spcBef>
                <a:spcPts val="0"/>
              </a:spcBef>
              <a:spcAft>
                <a:spcPts val="0"/>
              </a:spcAft>
              <a:buSzPts val="2300"/>
              <a:buFont typeface="Calibri"/>
              <a:buChar char="•"/>
            </a:pPr>
            <a:r>
              <a:rPr lang="en-US" sz="2300" dirty="0"/>
              <a:t>There’s some confusion about what being a Co-operative Council really means. Individuals might be clear, but co-operative principles &amp; values aren’t always known within/ embedded within the </a:t>
            </a:r>
            <a:r>
              <a:rPr lang="en-US" sz="2300" dirty="0" err="1"/>
              <a:t>organisations</a:t>
            </a:r>
            <a:endParaRPr sz="2300" dirty="0"/>
          </a:p>
          <a:p>
            <a:pPr marL="457200" lvl="0" indent="0" algn="l" rtl="0">
              <a:lnSpc>
                <a:spcPct val="90000"/>
              </a:lnSpc>
              <a:spcBef>
                <a:spcPts val="0"/>
              </a:spcBef>
              <a:spcAft>
                <a:spcPts val="0"/>
              </a:spcAft>
              <a:buNone/>
            </a:pPr>
            <a:endParaRPr sz="2300" dirty="0"/>
          </a:p>
          <a:p>
            <a:pPr marL="457200" lvl="0" indent="0" algn="l" rtl="0">
              <a:spcBef>
                <a:spcPts val="0"/>
              </a:spcBef>
              <a:spcAft>
                <a:spcPts val="0"/>
              </a:spcAft>
              <a:buNone/>
            </a:pPr>
            <a:r>
              <a:rPr lang="en-US" sz="2300" i="1" dirty="0"/>
              <a:t>‘It’s not just something we do when we have the time – it should affect admin, staff inductions, HR, </a:t>
            </a:r>
            <a:r>
              <a:rPr lang="en-US" sz="2300" i="1" dirty="0" err="1"/>
              <a:t>etc</a:t>
            </a:r>
            <a:r>
              <a:rPr lang="en-US" sz="2300" i="1" dirty="0"/>
              <a:t>…’ Council officer</a:t>
            </a:r>
            <a:endParaRPr sz="2300" i="1" dirty="0"/>
          </a:p>
          <a:p>
            <a:pPr marL="457200" lvl="0" indent="0" algn="l" rtl="0">
              <a:spcBef>
                <a:spcPts val="0"/>
              </a:spcBef>
              <a:spcAft>
                <a:spcPts val="0"/>
              </a:spcAft>
              <a:buNone/>
            </a:pPr>
            <a:endParaRPr sz="2300" i="1" dirty="0"/>
          </a:p>
          <a:p>
            <a:pPr marL="914400" lvl="0" indent="-488950" algn="l" rtl="0">
              <a:lnSpc>
                <a:spcPct val="90000"/>
              </a:lnSpc>
              <a:spcBef>
                <a:spcPts val="0"/>
              </a:spcBef>
              <a:spcAft>
                <a:spcPts val="0"/>
              </a:spcAft>
              <a:buSzPts val="2300"/>
              <a:buFont typeface="Calibri"/>
              <a:buChar char="•"/>
            </a:pPr>
            <a:r>
              <a:rPr lang="en-US" sz="2300" dirty="0"/>
              <a:t>Some Councils see it as community development priority rather than whole </a:t>
            </a:r>
            <a:r>
              <a:rPr lang="en-US" sz="2300" dirty="0" err="1"/>
              <a:t>organisation</a:t>
            </a:r>
            <a:r>
              <a:rPr lang="en-US" sz="2300" dirty="0"/>
              <a:t> so it is not always </a:t>
            </a:r>
            <a:r>
              <a:rPr lang="en-US" sz="2300" dirty="0" err="1"/>
              <a:t>prioritised</a:t>
            </a:r>
            <a:r>
              <a:rPr lang="en-US" sz="2300" dirty="0"/>
              <a:t> effectively</a:t>
            </a:r>
            <a:endParaRPr sz="2300" dirty="0"/>
          </a:p>
          <a:p>
            <a:pPr marL="914400" lvl="0" indent="-488950" algn="l" rtl="0">
              <a:lnSpc>
                <a:spcPct val="90000"/>
              </a:lnSpc>
              <a:spcBef>
                <a:spcPts val="0"/>
              </a:spcBef>
              <a:spcAft>
                <a:spcPts val="0"/>
              </a:spcAft>
              <a:buSzPts val="2300"/>
              <a:buFont typeface="Calibri"/>
              <a:buChar char="•"/>
            </a:pPr>
            <a:r>
              <a:rPr lang="en-US" sz="2300" dirty="0"/>
              <a:t>85% survey respondents said that supporting Councils to be more co-operative should be the focus of the CCIN for the next 5 years</a:t>
            </a:r>
            <a:endParaRPr sz="2300" dirty="0"/>
          </a:p>
          <a:p>
            <a:pPr marL="0" lvl="0" indent="0" algn="l" rtl="0">
              <a:lnSpc>
                <a:spcPct val="90000"/>
              </a:lnSpc>
              <a:spcBef>
                <a:spcPts val="0"/>
              </a:spcBef>
              <a:spcAft>
                <a:spcPts val="0"/>
              </a:spcAft>
              <a:buNone/>
            </a:pPr>
            <a:endParaRPr sz="2300" dirty="0"/>
          </a:p>
          <a:p>
            <a:pPr marL="457200" lvl="0" indent="0" algn="l" rtl="0">
              <a:spcBef>
                <a:spcPts val="0"/>
              </a:spcBef>
              <a:spcAft>
                <a:spcPts val="0"/>
              </a:spcAft>
              <a:buNone/>
            </a:pPr>
            <a:r>
              <a:rPr lang="en-US" sz="2300" i="1" dirty="0"/>
              <a:t>‘It’s all about the culture – I don’t know how embedded Co-op principles are in our Council’ Council officer</a:t>
            </a:r>
            <a:endParaRPr sz="2300" dirty="0"/>
          </a:p>
        </p:txBody>
      </p:sp>
      <p:sp>
        <p:nvSpPr>
          <p:cNvPr id="414" name="Google Shape;414;g29ba85944ed_0_12"/>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10</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29ff62019c0_0_18"/>
          <p:cNvSpPr txBox="1">
            <a:spLocks noGrp="1"/>
          </p:cNvSpPr>
          <p:nvPr>
            <p:ph type="title"/>
          </p:nvPr>
        </p:nvSpPr>
        <p:spPr>
          <a:xfrm>
            <a:off x="961490" y="87915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a:t>What we heard: Diversity</a:t>
            </a:r>
            <a:endParaRPr/>
          </a:p>
        </p:txBody>
      </p:sp>
      <p:sp>
        <p:nvSpPr>
          <p:cNvPr id="420" name="Google Shape;420;g29ff62019c0_0_18"/>
          <p:cNvSpPr txBox="1">
            <a:spLocks noGrp="1"/>
          </p:cNvSpPr>
          <p:nvPr>
            <p:ph type="body" idx="1"/>
          </p:nvPr>
        </p:nvSpPr>
        <p:spPr>
          <a:xfrm>
            <a:off x="558850" y="2082165"/>
            <a:ext cx="10515600" cy="3571800"/>
          </a:xfrm>
          <a:prstGeom prst="rect">
            <a:avLst/>
          </a:prstGeom>
          <a:noFill/>
          <a:ln>
            <a:noFill/>
          </a:ln>
        </p:spPr>
        <p:txBody>
          <a:bodyPr spcFirstLastPara="1" wrap="square" lIns="91425" tIns="45700" rIns="91425" bIns="45700" anchor="t" anchorCtr="0">
            <a:noAutofit/>
          </a:bodyPr>
          <a:lstStyle/>
          <a:p>
            <a:pPr marL="457200" lvl="0" indent="-374650" algn="l" rtl="0">
              <a:lnSpc>
                <a:spcPct val="115000"/>
              </a:lnSpc>
              <a:spcBef>
                <a:spcPts val="0"/>
              </a:spcBef>
              <a:spcAft>
                <a:spcPts val="0"/>
              </a:spcAft>
              <a:buClr>
                <a:srgbClr val="000000"/>
              </a:buClr>
              <a:buSzPts val="2300"/>
              <a:buFont typeface="Calibri"/>
              <a:buChar char="●"/>
            </a:pPr>
            <a:r>
              <a:rPr lang="en-US" sz="2300" dirty="0">
                <a:solidFill>
                  <a:srgbClr val="000000"/>
                </a:solidFill>
              </a:rPr>
              <a:t>There is limited diversity of voices, age, race, lived experience</a:t>
            </a:r>
            <a:endParaRPr sz="2300" dirty="0">
              <a:solidFill>
                <a:srgbClr val="000000"/>
              </a:solidFill>
            </a:endParaRPr>
          </a:p>
          <a:p>
            <a:pPr marL="457200" lvl="0" indent="-374650" algn="l" rtl="0">
              <a:spcBef>
                <a:spcPts val="0"/>
              </a:spcBef>
              <a:spcAft>
                <a:spcPts val="0"/>
              </a:spcAft>
              <a:buClr>
                <a:srgbClr val="000000"/>
              </a:buClr>
              <a:buSzPts val="2300"/>
              <a:buFont typeface="Calibri"/>
              <a:buChar char="●"/>
            </a:pPr>
            <a:r>
              <a:rPr lang="en-US" sz="2300" dirty="0">
                <a:solidFill>
                  <a:srgbClr val="000000"/>
                </a:solidFill>
              </a:rPr>
              <a:t>Ambition is to be cross-party but still very much seen as an </a:t>
            </a:r>
            <a:r>
              <a:rPr lang="en-US" sz="2300" dirty="0" err="1">
                <a:solidFill>
                  <a:srgbClr val="000000"/>
                </a:solidFill>
              </a:rPr>
              <a:t>Labour</a:t>
            </a:r>
            <a:r>
              <a:rPr lang="en-US" sz="2300" dirty="0">
                <a:solidFill>
                  <a:srgbClr val="000000"/>
                </a:solidFill>
              </a:rPr>
              <a:t> Party initiative</a:t>
            </a:r>
            <a:endParaRPr sz="2300" dirty="0">
              <a:solidFill>
                <a:srgbClr val="000000"/>
              </a:solidFill>
            </a:endParaRPr>
          </a:p>
          <a:p>
            <a:pPr marL="457200" lvl="0" indent="-374650" algn="l" rtl="0">
              <a:spcBef>
                <a:spcPts val="0"/>
              </a:spcBef>
              <a:spcAft>
                <a:spcPts val="0"/>
              </a:spcAft>
              <a:buClr>
                <a:srgbClr val="000000"/>
              </a:buClr>
              <a:buSzPts val="2300"/>
              <a:buFont typeface="Calibri"/>
              <a:buChar char="●"/>
            </a:pPr>
            <a:r>
              <a:rPr lang="en-US" sz="2300" dirty="0">
                <a:solidFill>
                  <a:srgbClr val="000000"/>
                </a:solidFill>
              </a:rPr>
              <a:t>England focused which misses insights from Scotland, Wales and Northern Ireland </a:t>
            </a:r>
            <a:endParaRPr sz="2300" dirty="0">
              <a:solidFill>
                <a:srgbClr val="000000"/>
              </a:solidFill>
            </a:endParaRPr>
          </a:p>
          <a:p>
            <a:pPr marL="457200" lvl="0" indent="-374650" algn="l" rtl="0">
              <a:lnSpc>
                <a:spcPct val="115000"/>
              </a:lnSpc>
              <a:spcBef>
                <a:spcPts val="0"/>
              </a:spcBef>
              <a:spcAft>
                <a:spcPts val="0"/>
              </a:spcAft>
              <a:buClr>
                <a:srgbClr val="000000"/>
              </a:buClr>
              <a:buSzPts val="2300"/>
              <a:buFont typeface="Calibri"/>
              <a:buChar char="●"/>
            </a:pPr>
            <a:r>
              <a:rPr lang="en-US" sz="2300" dirty="0">
                <a:solidFill>
                  <a:srgbClr val="000000"/>
                </a:solidFill>
              </a:rPr>
              <a:t>Political link to Co-operative </a:t>
            </a:r>
            <a:r>
              <a:rPr lang="en-US" sz="2300" dirty="0" err="1">
                <a:solidFill>
                  <a:srgbClr val="000000"/>
                </a:solidFill>
              </a:rPr>
              <a:t>Labour</a:t>
            </a:r>
            <a:r>
              <a:rPr lang="en-US" sz="2300" dirty="0">
                <a:solidFill>
                  <a:srgbClr val="000000"/>
                </a:solidFill>
              </a:rPr>
              <a:t> Party not used enough. Co-op party have regional </a:t>
            </a:r>
            <a:r>
              <a:rPr lang="en-US" sz="2300" dirty="0" err="1">
                <a:solidFill>
                  <a:srgbClr val="000000"/>
                </a:solidFill>
              </a:rPr>
              <a:t>organisers</a:t>
            </a:r>
            <a:r>
              <a:rPr lang="en-US" sz="2300" dirty="0">
                <a:solidFill>
                  <a:srgbClr val="000000"/>
                </a:solidFill>
              </a:rPr>
              <a:t> and regional focus. </a:t>
            </a:r>
            <a:endParaRPr sz="2300" dirty="0">
              <a:solidFill>
                <a:srgbClr val="000000"/>
              </a:solidFill>
            </a:endParaRPr>
          </a:p>
          <a:p>
            <a:pPr marL="457200" lvl="0" indent="-374650" algn="l" rtl="0">
              <a:lnSpc>
                <a:spcPct val="115000"/>
              </a:lnSpc>
              <a:spcBef>
                <a:spcPts val="0"/>
              </a:spcBef>
              <a:spcAft>
                <a:spcPts val="0"/>
              </a:spcAft>
              <a:buClr>
                <a:srgbClr val="000000"/>
              </a:buClr>
              <a:buSzPts val="2300"/>
              <a:buFont typeface="Calibri"/>
              <a:buChar char="●"/>
            </a:pPr>
            <a:r>
              <a:rPr lang="en-US" sz="2300" dirty="0">
                <a:solidFill>
                  <a:srgbClr val="000000"/>
                </a:solidFill>
              </a:rPr>
              <a:t>Could do more to support regional focus and benefit from learning from regional champions</a:t>
            </a:r>
            <a:endParaRPr sz="2300" dirty="0">
              <a:solidFill>
                <a:srgbClr val="000000"/>
              </a:solidFill>
            </a:endParaRPr>
          </a:p>
          <a:p>
            <a:pPr marL="457200" lvl="0" indent="0" algn="l" rtl="0">
              <a:spcBef>
                <a:spcPts val="0"/>
              </a:spcBef>
              <a:spcAft>
                <a:spcPts val="0"/>
              </a:spcAft>
              <a:buNone/>
            </a:pPr>
            <a:endParaRPr sz="2300" dirty="0">
              <a:solidFill>
                <a:srgbClr val="000000"/>
              </a:solidFill>
              <a:latin typeface="Arial"/>
              <a:ea typeface="Arial"/>
              <a:cs typeface="Arial"/>
              <a:sym typeface="Arial"/>
            </a:endParaRPr>
          </a:p>
          <a:p>
            <a:pPr marL="0" lvl="0" indent="0" algn="l" rtl="0">
              <a:lnSpc>
                <a:spcPct val="115000"/>
              </a:lnSpc>
              <a:spcBef>
                <a:spcPts val="0"/>
              </a:spcBef>
              <a:spcAft>
                <a:spcPts val="0"/>
              </a:spcAft>
              <a:buClr>
                <a:srgbClr val="000000"/>
              </a:buClr>
              <a:buSzPts val="1800"/>
              <a:buFont typeface="Arial"/>
              <a:buNone/>
            </a:pPr>
            <a:r>
              <a:rPr lang="en-US" sz="2300" i="1" dirty="0">
                <a:solidFill>
                  <a:srgbClr val="000000"/>
                </a:solidFill>
              </a:rPr>
              <a:t>The CCIN is often seen as too left wing and wouldn’t be a welcoming place for a Tory or Lib Dem </a:t>
            </a:r>
            <a:r>
              <a:rPr lang="en-US" sz="2300" i="1" dirty="0" err="1">
                <a:solidFill>
                  <a:srgbClr val="000000"/>
                </a:solidFill>
              </a:rPr>
              <a:t>cllr</a:t>
            </a:r>
            <a:r>
              <a:rPr lang="en-US" sz="2300" i="1" dirty="0">
                <a:solidFill>
                  <a:srgbClr val="000000"/>
                </a:solidFill>
              </a:rPr>
              <a:t> (</a:t>
            </a:r>
            <a:r>
              <a:rPr lang="en-US" sz="2300" i="1" dirty="0" err="1">
                <a:solidFill>
                  <a:srgbClr val="000000"/>
                </a:solidFill>
              </a:rPr>
              <a:t>cllr</a:t>
            </a:r>
            <a:r>
              <a:rPr lang="en-US" sz="2300" i="1" dirty="0">
                <a:solidFill>
                  <a:srgbClr val="000000"/>
                </a:solidFill>
              </a:rPr>
              <a:t>)</a:t>
            </a:r>
            <a:endParaRPr sz="2300" i="1" dirty="0"/>
          </a:p>
          <a:p>
            <a:pPr marL="0" lvl="0" indent="0" algn="l" rtl="0">
              <a:lnSpc>
                <a:spcPct val="115000"/>
              </a:lnSpc>
              <a:spcBef>
                <a:spcPts val="0"/>
              </a:spcBef>
              <a:spcAft>
                <a:spcPts val="0"/>
              </a:spcAft>
              <a:buNone/>
            </a:pPr>
            <a:endParaRPr sz="2400" dirty="0">
              <a:latin typeface="Arial"/>
              <a:ea typeface="Arial"/>
              <a:cs typeface="Arial"/>
              <a:sym typeface="Arial"/>
            </a:endParaRPr>
          </a:p>
        </p:txBody>
      </p:sp>
      <p:sp>
        <p:nvSpPr>
          <p:cNvPr id="421" name="Google Shape;421;g29ff62019c0_0_18"/>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11</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9ff62019c0_0_24"/>
          <p:cNvSpPr txBox="1">
            <a:spLocks noGrp="1"/>
          </p:cNvSpPr>
          <p:nvPr>
            <p:ph type="title"/>
          </p:nvPr>
        </p:nvSpPr>
        <p:spPr>
          <a:xfrm>
            <a:off x="961490" y="87915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a:t>What we heard: Spreading the load</a:t>
            </a:r>
            <a:endParaRPr/>
          </a:p>
        </p:txBody>
      </p:sp>
      <p:sp>
        <p:nvSpPr>
          <p:cNvPr id="427" name="Google Shape;427;g29ff62019c0_0_24"/>
          <p:cNvSpPr txBox="1">
            <a:spLocks noGrp="1"/>
          </p:cNvSpPr>
          <p:nvPr>
            <p:ph type="body" idx="1"/>
          </p:nvPr>
        </p:nvSpPr>
        <p:spPr>
          <a:xfrm>
            <a:off x="558850" y="2204858"/>
            <a:ext cx="10078670" cy="3571800"/>
          </a:xfrm>
          <a:prstGeom prst="rect">
            <a:avLst/>
          </a:prstGeom>
          <a:noFill/>
          <a:ln>
            <a:noFill/>
          </a:ln>
        </p:spPr>
        <p:txBody>
          <a:bodyPr spcFirstLastPara="1" wrap="square" lIns="91425" tIns="45700" rIns="91425" bIns="45700" anchor="t" anchorCtr="0">
            <a:noAutofit/>
          </a:bodyPr>
          <a:lstStyle/>
          <a:p>
            <a:pPr marL="800100" lvl="0" indent="-374650" algn="l" rtl="0">
              <a:lnSpc>
                <a:spcPct val="90000"/>
              </a:lnSpc>
              <a:spcBef>
                <a:spcPts val="0"/>
              </a:spcBef>
              <a:spcAft>
                <a:spcPts val="0"/>
              </a:spcAft>
              <a:buSzPts val="2300"/>
              <a:buFont typeface="Calibri"/>
              <a:buChar char="•"/>
            </a:pPr>
            <a:r>
              <a:rPr lang="en-US" sz="2300" dirty="0">
                <a:solidFill>
                  <a:srgbClr val="000000"/>
                </a:solidFill>
              </a:rPr>
              <a:t>Same group of people are often turning up and it’s getting worse</a:t>
            </a:r>
            <a:endParaRPr sz="2300" dirty="0">
              <a:solidFill>
                <a:srgbClr val="000000"/>
              </a:solidFill>
            </a:endParaRPr>
          </a:p>
          <a:p>
            <a:pPr marL="800100" lvl="0" indent="-374650" algn="l" rtl="0">
              <a:lnSpc>
                <a:spcPct val="90000"/>
              </a:lnSpc>
              <a:spcBef>
                <a:spcPts val="0"/>
              </a:spcBef>
              <a:spcAft>
                <a:spcPts val="0"/>
              </a:spcAft>
              <a:buSzPts val="2300"/>
              <a:buFont typeface="Calibri"/>
              <a:buChar char="•"/>
            </a:pPr>
            <a:r>
              <a:rPr lang="en-US" sz="2300" dirty="0">
                <a:solidFill>
                  <a:srgbClr val="000000"/>
                </a:solidFill>
              </a:rPr>
              <a:t>Some people don’t have the time/ depth of knowledge or commitment to the group</a:t>
            </a:r>
            <a:endParaRPr sz="2300" dirty="0">
              <a:solidFill>
                <a:srgbClr val="000000"/>
              </a:solidFill>
            </a:endParaRPr>
          </a:p>
          <a:p>
            <a:pPr marL="800100" lvl="0" indent="-374650" algn="l" rtl="0">
              <a:lnSpc>
                <a:spcPct val="90000"/>
              </a:lnSpc>
              <a:spcBef>
                <a:spcPts val="0"/>
              </a:spcBef>
              <a:spcAft>
                <a:spcPts val="0"/>
              </a:spcAft>
              <a:buSzPts val="2300"/>
              <a:buFont typeface="Calibri"/>
              <a:buChar char="•"/>
            </a:pPr>
            <a:r>
              <a:rPr lang="en-US" sz="2300" dirty="0">
                <a:solidFill>
                  <a:srgbClr val="000000"/>
                </a:solidFill>
              </a:rPr>
              <a:t>Need to find a structure that enables members to take more ownership of the work</a:t>
            </a:r>
            <a:endParaRPr sz="2300" dirty="0">
              <a:solidFill>
                <a:srgbClr val="000000"/>
              </a:solidFill>
            </a:endParaRPr>
          </a:p>
          <a:p>
            <a:pPr marL="800100" lvl="0" indent="-374650" algn="l" rtl="0">
              <a:lnSpc>
                <a:spcPct val="90000"/>
              </a:lnSpc>
              <a:spcBef>
                <a:spcPts val="0"/>
              </a:spcBef>
              <a:spcAft>
                <a:spcPts val="0"/>
              </a:spcAft>
              <a:buSzPts val="2300"/>
              <a:buFont typeface="Calibri"/>
              <a:buChar char="•"/>
            </a:pPr>
            <a:r>
              <a:rPr lang="en-US" sz="2300" dirty="0">
                <a:solidFill>
                  <a:srgbClr val="000000"/>
                </a:solidFill>
              </a:rPr>
              <a:t>Self-help and self-responsibility are strong principles but people aren’t doing that when they become members</a:t>
            </a:r>
            <a:endParaRPr sz="2300" dirty="0">
              <a:solidFill>
                <a:srgbClr val="000000"/>
              </a:solidFill>
            </a:endParaRPr>
          </a:p>
          <a:p>
            <a:pPr marL="0" lvl="0" indent="0" algn="l" rtl="0">
              <a:spcBef>
                <a:spcPts val="0"/>
              </a:spcBef>
              <a:spcAft>
                <a:spcPts val="0"/>
              </a:spcAft>
              <a:buNone/>
            </a:pPr>
            <a:endParaRPr sz="2300" i="1" dirty="0"/>
          </a:p>
          <a:p>
            <a:pPr marL="0" lvl="0" indent="0" algn="l" rtl="0">
              <a:spcBef>
                <a:spcPts val="0"/>
              </a:spcBef>
              <a:spcAft>
                <a:spcPts val="0"/>
              </a:spcAft>
              <a:buNone/>
            </a:pPr>
            <a:r>
              <a:rPr lang="en-US" sz="2300" i="1" dirty="0">
                <a:solidFill>
                  <a:srgbClr val="000000"/>
                </a:solidFill>
              </a:rPr>
              <a:t>	It becomes difficult to be involved as you become busier and can’t give the 	time and attention (affiliate member)</a:t>
            </a:r>
            <a:endParaRPr sz="2300" dirty="0">
              <a:solidFill>
                <a:srgbClr val="000000"/>
              </a:solidFill>
            </a:endParaRPr>
          </a:p>
          <a:p>
            <a:pPr marL="0" lvl="0" indent="0" algn="l" rtl="0">
              <a:lnSpc>
                <a:spcPct val="115000"/>
              </a:lnSpc>
              <a:spcBef>
                <a:spcPts val="0"/>
              </a:spcBef>
              <a:spcAft>
                <a:spcPts val="0"/>
              </a:spcAft>
              <a:buNone/>
            </a:pPr>
            <a:endParaRPr sz="2300" dirty="0">
              <a:solidFill>
                <a:srgbClr val="000000"/>
              </a:solidFill>
              <a:latin typeface="Arial"/>
              <a:ea typeface="Arial"/>
              <a:cs typeface="Arial"/>
              <a:sym typeface="Arial"/>
            </a:endParaRPr>
          </a:p>
          <a:p>
            <a:pPr marL="571500" lvl="0" indent="0" algn="l" rtl="0">
              <a:lnSpc>
                <a:spcPct val="90000"/>
              </a:lnSpc>
              <a:spcBef>
                <a:spcPts val="0"/>
              </a:spcBef>
              <a:spcAft>
                <a:spcPts val="0"/>
              </a:spcAft>
              <a:buSzPts val="1800"/>
              <a:buNone/>
            </a:pPr>
            <a:endParaRPr sz="2400" dirty="0"/>
          </a:p>
          <a:p>
            <a:pPr marL="800100" lvl="0" indent="-22860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2400" i="1" dirty="0"/>
          </a:p>
          <a:p>
            <a:pPr marL="457200" lvl="0" indent="0" algn="l" rtl="0">
              <a:lnSpc>
                <a:spcPct val="90000"/>
              </a:lnSpc>
              <a:spcBef>
                <a:spcPts val="0"/>
              </a:spcBef>
              <a:spcAft>
                <a:spcPts val="0"/>
              </a:spcAft>
              <a:buSzPts val="1800"/>
              <a:buNone/>
            </a:pPr>
            <a:endParaRPr sz="2400" i="1" dirty="0"/>
          </a:p>
          <a:p>
            <a:pPr marL="457200" lvl="0" indent="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3600" dirty="0"/>
          </a:p>
          <a:p>
            <a:pPr marL="457200" lvl="0" indent="0" algn="l" rtl="0">
              <a:lnSpc>
                <a:spcPct val="90000"/>
              </a:lnSpc>
              <a:spcBef>
                <a:spcPts val="0"/>
              </a:spcBef>
              <a:spcAft>
                <a:spcPts val="0"/>
              </a:spcAft>
              <a:buSzPts val="1800"/>
              <a:buNone/>
            </a:pPr>
            <a:endParaRPr sz="3300" dirty="0"/>
          </a:p>
          <a:p>
            <a:pPr marL="228600" lvl="0" indent="-114300" algn="l" rtl="0">
              <a:lnSpc>
                <a:spcPct val="90000"/>
              </a:lnSpc>
              <a:spcBef>
                <a:spcPts val="0"/>
              </a:spcBef>
              <a:spcAft>
                <a:spcPts val="0"/>
              </a:spcAft>
              <a:buClr>
                <a:schemeClr val="dk1"/>
              </a:buClr>
              <a:buSzPts val="1800"/>
              <a:buNone/>
            </a:pPr>
            <a:endParaRPr sz="2600" dirty="0"/>
          </a:p>
          <a:p>
            <a:pPr marL="228600" lvl="0" indent="-114300" algn="l" rtl="0">
              <a:lnSpc>
                <a:spcPct val="90000"/>
              </a:lnSpc>
              <a:spcBef>
                <a:spcPts val="0"/>
              </a:spcBef>
              <a:spcAft>
                <a:spcPts val="0"/>
              </a:spcAft>
              <a:buClr>
                <a:schemeClr val="dk1"/>
              </a:buClr>
              <a:buSzPts val="1800"/>
              <a:buNone/>
            </a:pPr>
            <a:endParaRPr sz="2600" dirty="0"/>
          </a:p>
        </p:txBody>
      </p:sp>
      <p:sp>
        <p:nvSpPr>
          <p:cNvPr id="428" name="Google Shape;428;g29ff62019c0_0_24"/>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12</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g29ff62019c0_0_60"/>
          <p:cNvSpPr txBox="1">
            <a:spLocks noGrp="1"/>
          </p:cNvSpPr>
          <p:nvPr>
            <p:ph type="title"/>
          </p:nvPr>
        </p:nvSpPr>
        <p:spPr>
          <a:xfrm>
            <a:off x="961490" y="87915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a:t>What we heard: Spreading the load</a:t>
            </a:r>
            <a:endParaRPr/>
          </a:p>
        </p:txBody>
      </p:sp>
      <p:sp>
        <p:nvSpPr>
          <p:cNvPr id="434" name="Google Shape;434;g29ff62019c0_0_60"/>
          <p:cNvSpPr txBox="1">
            <a:spLocks noGrp="1"/>
          </p:cNvSpPr>
          <p:nvPr>
            <p:ph type="body" idx="1"/>
          </p:nvPr>
        </p:nvSpPr>
        <p:spPr>
          <a:xfrm>
            <a:off x="714910" y="2204858"/>
            <a:ext cx="9791700" cy="3571800"/>
          </a:xfrm>
          <a:prstGeom prst="rect">
            <a:avLst/>
          </a:prstGeom>
          <a:noFill/>
          <a:ln>
            <a:noFill/>
          </a:ln>
        </p:spPr>
        <p:txBody>
          <a:bodyPr spcFirstLastPara="1" wrap="square" lIns="91425" tIns="45700" rIns="91425" bIns="45700" anchor="t" anchorCtr="0">
            <a:noAutofit/>
          </a:bodyPr>
          <a:lstStyle/>
          <a:p>
            <a:pPr marL="457200" lvl="0" indent="-374650" algn="l" rtl="0">
              <a:spcBef>
                <a:spcPts val="0"/>
              </a:spcBef>
              <a:spcAft>
                <a:spcPts val="0"/>
              </a:spcAft>
              <a:buClr>
                <a:srgbClr val="000000"/>
              </a:buClr>
              <a:buSzPts val="2300"/>
              <a:buFont typeface="Calibri"/>
              <a:buChar char="•"/>
            </a:pPr>
            <a:r>
              <a:rPr lang="en-US" sz="2300" dirty="0">
                <a:solidFill>
                  <a:srgbClr val="000000"/>
                </a:solidFill>
              </a:rPr>
              <a:t>Concern that the current business model does not support the operational management now required to run the network </a:t>
            </a:r>
            <a:endParaRPr sz="2300" dirty="0">
              <a:solidFill>
                <a:srgbClr val="000000"/>
              </a:solidFill>
            </a:endParaRPr>
          </a:p>
          <a:p>
            <a:pPr marL="0" lvl="0" indent="0" algn="l" rtl="0">
              <a:spcBef>
                <a:spcPts val="0"/>
              </a:spcBef>
              <a:spcAft>
                <a:spcPts val="0"/>
              </a:spcAft>
              <a:buNone/>
            </a:pPr>
            <a:endParaRPr sz="2300" i="1" dirty="0">
              <a:solidFill>
                <a:srgbClr val="000000"/>
              </a:solidFill>
            </a:endParaRPr>
          </a:p>
          <a:p>
            <a:pPr marL="0" lvl="0" indent="0" algn="l" rtl="0">
              <a:spcBef>
                <a:spcPts val="0"/>
              </a:spcBef>
              <a:spcAft>
                <a:spcPts val="0"/>
              </a:spcAft>
              <a:buClr>
                <a:srgbClr val="000000"/>
              </a:buClr>
              <a:buSzPts val="1800"/>
              <a:buFont typeface="Arial"/>
              <a:buNone/>
            </a:pPr>
            <a:r>
              <a:rPr lang="en-US" sz="2300" i="1" dirty="0">
                <a:solidFill>
                  <a:srgbClr val="000000"/>
                </a:solidFill>
              </a:rPr>
              <a:t>We need another Nicola! (Council officer)</a:t>
            </a:r>
            <a:endParaRPr sz="2300" dirty="0">
              <a:solidFill>
                <a:srgbClr val="000000"/>
              </a:solidFill>
            </a:endParaRPr>
          </a:p>
          <a:p>
            <a:pPr marL="457200" lvl="0" indent="0" algn="l" rtl="0">
              <a:spcBef>
                <a:spcPts val="0"/>
              </a:spcBef>
              <a:spcAft>
                <a:spcPts val="0"/>
              </a:spcAft>
              <a:buNone/>
            </a:pPr>
            <a:endParaRPr sz="2300" dirty="0">
              <a:solidFill>
                <a:srgbClr val="000000"/>
              </a:solidFill>
            </a:endParaRPr>
          </a:p>
          <a:p>
            <a:pPr marL="457200" lvl="0" indent="-374650" algn="l" rtl="0">
              <a:spcBef>
                <a:spcPts val="0"/>
              </a:spcBef>
              <a:spcAft>
                <a:spcPts val="0"/>
              </a:spcAft>
              <a:buClr>
                <a:srgbClr val="000000"/>
              </a:buClr>
              <a:buSzPts val="2300"/>
              <a:buFont typeface="Calibri"/>
              <a:buChar char="•"/>
            </a:pPr>
            <a:r>
              <a:rPr lang="en-US" sz="2300" dirty="0">
                <a:solidFill>
                  <a:srgbClr val="000000"/>
                </a:solidFill>
              </a:rPr>
              <a:t>How much you get from the CCIN often depends on how much you put in but people don’t always find it easy to get more involved</a:t>
            </a:r>
            <a:endParaRPr sz="2300" dirty="0">
              <a:solidFill>
                <a:srgbClr val="000000"/>
              </a:solidFill>
            </a:endParaRPr>
          </a:p>
          <a:p>
            <a:pPr marL="457200" lvl="0" indent="-374650" algn="l" rtl="0">
              <a:spcBef>
                <a:spcPts val="0"/>
              </a:spcBef>
              <a:spcAft>
                <a:spcPts val="0"/>
              </a:spcAft>
              <a:buClr>
                <a:srgbClr val="000000"/>
              </a:buClr>
              <a:buSzPts val="2300"/>
              <a:buFont typeface="Calibri"/>
              <a:buChar char="•"/>
            </a:pPr>
            <a:r>
              <a:rPr lang="en-US" sz="2300" dirty="0">
                <a:solidFill>
                  <a:srgbClr val="000000"/>
                </a:solidFill>
              </a:rPr>
              <a:t>Time constraints was cited as one of the significant reason that respondents felt they couldn’t get involved </a:t>
            </a:r>
            <a:endParaRPr sz="2300" dirty="0">
              <a:solidFill>
                <a:srgbClr val="000000"/>
              </a:solidFill>
            </a:endParaRPr>
          </a:p>
          <a:p>
            <a:pPr marL="0" lvl="0" indent="0" algn="l" rtl="0">
              <a:spcBef>
                <a:spcPts val="0"/>
              </a:spcBef>
              <a:spcAft>
                <a:spcPts val="0"/>
              </a:spcAft>
              <a:buNone/>
            </a:pPr>
            <a:endParaRPr sz="2300" dirty="0">
              <a:solidFill>
                <a:srgbClr val="000000"/>
              </a:solidFill>
            </a:endParaRPr>
          </a:p>
          <a:p>
            <a:pPr marL="0" lvl="0" indent="0" algn="l" rtl="0">
              <a:spcBef>
                <a:spcPts val="0"/>
              </a:spcBef>
              <a:spcAft>
                <a:spcPts val="0"/>
              </a:spcAft>
              <a:buNone/>
            </a:pPr>
            <a:r>
              <a:rPr lang="en-US" sz="2300" i="1" dirty="0">
                <a:solidFill>
                  <a:srgbClr val="000000"/>
                </a:solidFill>
              </a:rPr>
              <a:t>There needs to be a lighter touch which is more dynamic such as summaries of papers (affiliate member)</a:t>
            </a:r>
            <a:r>
              <a:rPr lang="en-US" sz="2300" dirty="0">
                <a:solidFill>
                  <a:srgbClr val="000000"/>
                </a:solidFill>
              </a:rPr>
              <a:t>  </a:t>
            </a:r>
            <a:endParaRPr sz="2300" i="1" dirty="0">
              <a:solidFill>
                <a:srgbClr val="000000"/>
              </a:solidFill>
            </a:endParaRPr>
          </a:p>
          <a:p>
            <a:pPr marL="0" lvl="0" indent="0" algn="l" rtl="0">
              <a:lnSpc>
                <a:spcPct val="115000"/>
              </a:lnSpc>
              <a:spcBef>
                <a:spcPts val="0"/>
              </a:spcBef>
              <a:spcAft>
                <a:spcPts val="0"/>
              </a:spcAft>
              <a:buNone/>
            </a:pPr>
            <a:endParaRPr sz="2200" dirty="0">
              <a:solidFill>
                <a:srgbClr val="000000"/>
              </a:solidFill>
            </a:endParaRPr>
          </a:p>
          <a:p>
            <a:pPr marL="800100" lvl="0" indent="-228600" algn="l" rtl="0">
              <a:lnSpc>
                <a:spcPct val="90000"/>
              </a:lnSpc>
              <a:spcBef>
                <a:spcPts val="0"/>
              </a:spcBef>
              <a:spcAft>
                <a:spcPts val="0"/>
              </a:spcAft>
              <a:buSzPts val="1800"/>
              <a:buNone/>
            </a:pPr>
            <a:endParaRPr sz="2400" dirty="0"/>
          </a:p>
          <a:p>
            <a:pPr marL="800100" lvl="0" indent="-22860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2400" i="1" dirty="0"/>
          </a:p>
          <a:p>
            <a:pPr marL="457200" lvl="0" indent="0" algn="l" rtl="0">
              <a:lnSpc>
                <a:spcPct val="90000"/>
              </a:lnSpc>
              <a:spcBef>
                <a:spcPts val="0"/>
              </a:spcBef>
              <a:spcAft>
                <a:spcPts val="0"/>
              </a:spcAft>
              <a:buSzPts val="1800"/>
              <a:buNone/>
            </a:pPr>
            <a:endParaRPr sz="2400" i="1" dirty="0"/>
          </a:p>
          <a:p>
            <a:pPr marL="457200" lvl="0" indent="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3600" dirty="0"/>
          </a:p>
          <a:p>
            <a:pPr marL="457200" lvl="0" indent="0" algn="l" rtl="0">
              <a:lnSpc>
                <a:spcPct val="90000"/>
              </a:lnSpc>
              <a:spcBef>
                <a:spcPts val="0"/>
              </a:spcBef>
              <a:spcAft>
                <a:spcPts val="0"/>
              </a:spcAft>
              <a:buSzPts val="1800"/>
              <a:buNone/>
            </a:pPr>
            <a:endParaRPr sz="3300" dirty="0"/>
          </a:p>
          <a:p>
            <a:pPr marL="228600" lvl="0" indent="-114300" algn="l" rtl="0">
              <a:lnSpc>
                <a:spcPct val="90000"/>
              </a:lnSpc>
              <a:spcBef>
                <a:spcPts val="0"/>
              </a:spcBef>
              <a:spcAft>
                <a:spcPts val="0"/>
              </a:spcAft>
              <a:buClr>
                <a:schemeClr val="dk1"/>
              </a:buClr>
              <a:buSzPts val="1800"/>
              <a:buNone/>
            </a:pPr>
            <a:endParaRPr sz="2600" dirty="0"/>
          </a:p>
          <a:p>
            <a:pPr marL="228600" lvl="0" indent="-114300" algn="l" rtl="0">
              <a:lnSpc>
                <a:spcPct val="90000"/>
              </a:lnSpc>
              <a:spcBef>
                <a:spcPts val="0"/>
              </a:spcBef>
              <a:spcAft>
                <a:spcPts val="0"/>
              </a:spcAft>
              <a:buClr>
                <a:schemeClr val="dk1"/>
              </a:buClr>
              <a:buSzPts val="1800"/>
              <a:buNone/>
            </a:pPr>
            <a:endParaRPr sz="2600" dirty="0"/>
          </a:p>
        </p:txBody>
      </p:sp>
      <p:sp>
        <p:nvSpPr>
          <p:cNvPr id="435" name="Google Shape;435;g29ff62019c0_0_60"/>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13</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29ff62019c0_0_129"/>
          <p:cNvSpPr txBox="1">
            <a:spLocks noGrp="1"/>
          </p:cNvSpPr>
          <p:nvPr>
            <p:ph type="title"/>
          </p:nvPr>
        </p:nvSpPr>
        <p:spPr>
          <a:xfrm>
            <a:off x="961490" y="87915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a:t>Moving Forward</a:t>
            </a:r>
            <a:endParaRPr/>
          </a:p>
        </p:txBody>
      </p:sp>
      <p:sp>
        <p:nvSpPr>
          <p:cNvPr id="441" name="Google Shape;441;g29ff62019c0_0_129"/>
          <p:cNvSpPr txBox="1">
            <a:spLocks noGrp="1"/>
          </p:cNvSpPr>
          <p:nvPr>
            <p:ph type="body" idx="1"/>
          </p:nvPr>
        </p:nvSpPr>
        <p:spPr>
          <a:xfrm>
            <a:off x="914500" y="2265045"/>
            <a:ext cx="9791700" cy="3571800"/>
          </a:xfrm>
          <a:prstGeom prst="rect">
            <a:avLst/>
          </a:prstGeom>
          <a:noFill/>
          <a:ln>
            <a:noFill/>
          </a:ln>
        </p:spPr>
        <p:txBody>
          <a:bodyPr spcFirstLastPara="1" wrap="square" lIns="91425" tIns="45700" rIns="91425" bIns="45700" anchor="t" anchorCtr="0">
            <a:noAutofit/>
          </a:bodyPr>
          <a:lstStyle/>
          <a:p>
            <a:pPr marL="0" lvl="0" indent="0" algn="l" rtl="0">
              <a:lnSpc>
                <a:spcPct val="92000"/>
              </a:lnSpc>
              <a:spcBef>
                <a:spcPts val="0"/>
              </a:spcBef>
              <a:spcAft>
                <a:spcPts val="0"/>
              </a:spcAft>
              <a:buNone/>
            </a:pPr>
            <a:r>
              <a:rPr lang="en-US" sz="2300" b="1" dirty="0"/>
              <a:t>Modelling it: </a:t>
            </a:r>
            <a:r>
              <a:rPr lang="en-US" sz="2300" dirty="0"/>
              <a:t>build culture of </a:t>
            </a:r>
            <a:r>
              <a:rPr lang="en-US" sz="2300" dirty="0" err="1"/>
              <a:t>councillors</a:t>
            </a:r>
            <a:r>
              <a:rPr lang="en-US" sz="2300" dirty="0"/>
              <a:t>, officers and community members working and learning together, not replicating the broken structures that people struggle with in their own councils</a:t>
            </a:r>
            <a:endParaRPr sz="2300" dirty="0"/>
          </a:p>
          <a:p>
            <a:pPr marL="0" lvl="0" indent="0" algn="l" rtl="0">
              <a:lnSpc>
                <a:spcPct val="92000"/>
              </a:lnSpc>
              <a:spcBef>
                <a:spcPts val="0"/>
              </a:spcBef>
              <a:spcAft>
                <a:spcPts val="0"/>
              </a:spcAft>
              <a:buNone/>
            </a:pPr>
            <a:r>
              <a:rPr lang="en-US" sz="2300" b="1" dirty="0"/>
              <a:t>Diversity:</a:t>
            </a:r>
            <a:r>
              <a:rPr lang="en-US" sz="2300" dirty="0"/>
              <a:t> be proactive and explicit about improving the diversity of voices, age, race, lived experience</a:t>
            </a:r>
            <a:endParaRPr sz="2300" dirty="0"/>
          </a:p>
          <a:p>
            <a:pPr marL="0" lvl="0" indent="0" algn="l" rtl="0">
              <a:spcBef>
                <a:spcPts val="0"/>
              </a:spcBef>
              <a:spcAft>
                <a:spcPts val="0"/>
              </a:spcAft>
              <a:buNone/>
            </a:pPr>
            <a:r>
              <a:rPr lang="en-US" sz="2300" b="1" dirty="0"/>
              <a:t>Deeper not wider: </a:t>
            </a:r>
            <a:r>
              <a:rPr lang="en-US" sz="2300" dirty="0"/>
              <a:t>support existing CCIN members to deepen engagement with co-operative practice throughout their </a:t>
            </a:r>
            <a:r>
              <a:rPr lang="en-US" sz="2300" dirty="0" err="1"/>
              <a:t>organisation</a:t>
            </a:r>
            <a:r>
              <a:rPr lang="en-US" sz="2300" dirty="0"/>
              <a:t> </a:t>
            </a:r>
            <a:endParaRPr sz="2300" i="1" dirty="0"/>
          </a:p>
          <a:p>
            <a:pPr marL="0" lvl="0" indent="0" algn="l" rtl="0">
              <a:lnSpc>
                <a:spcPct val="115000"/>
              </a:lnSpc>
              <a:spcBef>
                <a:spcPts val="0"/>
              </a:spcBef>
              <a:spcAft>
                <a:spcPts val="0"/>
              </a:spcAft>
              <a:buNone/>
            </a:pPr>
            <a:r>
              <a:rPr lang="en-US" sz="2300" b="1" dirty="0"/>
              <a:t>Spreading the load</a:t>
            </a:r>
            <a:r>
              <a:rPr lang="en-US" sz="2300" dirty="0"/>
              <a:t>: explore technology based solutions that enable people to engage in different ways and to self-</a:t>
            </a:r>
            <a:r>
              <a:rPr lang="en-US" sz="2300" dirty="0" err="1"/>
              <a:t>organise</a:t>
            </a:r>
            <a:r>
              <a:rPr lang="en-US" sz="2300" dirty="0"/>
              <a:t>  </a:t>
            </a:r>
            <a:endParaRPr sz="2300" i="1" dirty="0"/>
          </a:p>
          <a:p>
            <a:pPr marL="0" lvl="0" indent="0" algn="l" rtl="0">
              <a:lnSpc>
                <a:spcPct val="115000"/>
              </a:lnSpc>
              <a:spcBef>
                <a:spcPts val="0"/>
              </a:spcBef>
              <a:spcAft>
                <a:spcPts val="0"/>
              </a:spcAft>
              <a:buNone/>
            </a:pPr>
            <a:endParaRPr sz="2200" dirty="0">
              <a:solidFill>
                <a:srgbClr val="000000"/>
              </a:solidFill>
            </a:endParaRPr>
          </a:p>
          <a:p>
            <a:pPr marL="800100" lvl="0" indent="-228600" algn="l" rtl="0">
              <a:lnSpc>
                <a:spcPct val="90000"/>
              </a:lnSpc>
              <a:spcBef>
                <a:spcPts val="0"/>
              </a:spcBef>
              <a:spcAft>
                <a:spcPts val="0"/>
              </a:spcAft>
              <a:buSzPts val="1800"/>
              <a:buNone/>
            </a:pPr>
            <a:endParaRPr sz="2400" dirty="0"/>
          </a:p>
          <a:p>
            <a:pPr marL="800100" lvl="0" indent="-22860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2400" i="1" dirty="0"/>
          </a:p>
          <a:p>
            <a:pPr marL="457200" lvl="0" indent="0" algn="l" rtl="0">
              <a:lnSpc>
                <a:spcPct val="90000"/>
              </a:lnSpc>
              <a:spcBef>
                <a:spcPts val="0"/>
              </a:spcBef>
              <a:spcAft>
                <a:spcPts val="0"/>
              </a:spcAft>
              <a:buSzPts val="1800"/>
              <a:buNone/>
            </a:pPr>
            <a:endParaRPr sz="2400" i="1" dirty="0"/>
          </a:p>
          <a:p>
            <a:pPr marL="457200" lvl="0" indent="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3600" dirty="0"/>
          </a:p>
          <a:p>
            <a:pPr marL="457200" lvl="0" indent="0" algn="l" rtl="0">
              <a:lnSpc>
                <a:spcPct val="90000"/>
              </a:lnSpc>
              <a:spcBef>
                <a:spcPts val="0"/>
              </a:spcBef>
              <a:spcAft>
                <a:spcPts val="0"/>
              </a:spcAft>
              <a:buSzPts val="1800"/>
              <a:buNone/>
            </a:pPr>
            <a:endParaRPr sz="3300" dirty="0"/>
          </a:p>
          <a:p>
            <a:pPr marL="228600" lvl="0" indent="-114300" algn="l" rtl="0">
              <a:lnSpc>
                <a:spcPct val="90000"/>
              </a:lnSpc>
              <a:spcBef>
                <a:spcPts val="0"/>
              </a:spcBef>
              <a:spcAft>
                <a:spcPts val="0"/>
              </a:spcAft>
              <a:buClr>
                <a:schemeClr val="dk1"/>
              </a:buClr>
              <a:buSzPts val="1800"/>
              <a:buNone/>
            </a:pPr>
            <a:endParaRPr sz="2600" dirty="0"/>
          </a:p>
          <a:p>
            <a:pPr marL="228600" lvl="0" indent="-114300" algn="l" rtl="0">
              <a:lnSpc>
                <a:spcPct val="90000"/>
              </a:lnSpc>
              <a:spcBef>
                <a:spcPts val="0"/>
              </a:spcBef>
              <a:spcAft>
                <a:spcPts val="0"/>
              </a:spcAft>
              <a:buClr>
                <a:schemeClr val="dk1"/>
              </a:buClr>
              <a:buSzPts val="1800"/>
              <a:buNone/>
            </a:pPr>
            <a:endParaRPr sz="2600" dirty="0"/>
          </a:p>
        </p:txBody>
      </p:sp>
      <p:sp>
        <p:nvSpPr>
          <p:cNvPr id="442" name="Google Shape;442;g29ff62019c0_0_129"/>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14</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29ff62019c0_0_111"/>
          <p:cNvSpPr txBox="1">
            <a:spLocks noGrp="1"/>
          </p:cNvSpPr>
          <p:nvPr>
            <p:ph type="title"/>
          </p:nvPr>
        </p:nvSpPr>
        <p:spPr>
          <a:xfrm>
            <a:off x="1731010" y="2103300"/>
            <a:ext cx="62562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dirty="0"/>
              <a:t>Reflections</a:t>
            </a:r>
            <a:endParaRPr dirty="0"/>
          </a:p>
        </p:txBody>
      </p:sp>
      <p:sp>
        <p:nvSpPr>
          <p:cNvPr id="448" name="Google Shape;448;g29ff62019c0_0_111"/>
          <p:cNvSpPr>
            <a:spLocks noGrp="1"/>
          </p:cNvSpPr>
          <p:nvPr>
            <p:ph type="pic" idx="2"/>
          </p:nvPr>
        </p:nvSpPr>
        <p:spPr>
          <a:xfrm>
            <a:off x="7845425" y="0"/>
            <a:ext cx="4373700" cy="6858000"/>
          </a:xfrm>
          <a:prstGeom prst="rect">
            <a:avLst/>
          </a:prstGeom>
          <a:noFill/>
          <a:ln>
            <a:noFill/>
          </a:ln>
        </p:spPr>
        <p:txBody>
          <a:bodyPr/>
          <a:lstStyle/>
          <a:p>
            <a:endParaRPr lang="en-GB"/>
          </a:p>
        </p:txBody>
      </p:sp>
      <p:sp>
        <p:nvSpPr>
          <p:cNvPr id="449" name="Google Shape;449;g29ff62019c0_0_111"/>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15</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453"/>
        <p:cNvGrpSpPr/>
        <p:nvPr/>
      </p:nvGrpSpPr>
      <p:grpSpPr>
        <a:xfrm>
          <a:off x="0" y="0"/>
          <a:ext cx="0" cy="0"/>
          <a:chOff x="0" y="0"/>
          <a:chExt cx="0" cy="0"/>
        </a:xfrm>
      </p:grpSpPr>
      <p:sp>
        <p:nvSpPr>
          <p:cNvPr id="454" name="Google Shape;454;g29ff62019c0_0_86"/>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16</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pic>
        <p:nvPicPr>
          <p:cNvPr id="455" name="Google Shape;455;g29ff62019c0_0_86"/>
          <p:cNvPicPr preferRelativeResize="0"/>
          <p:nvPr/>
        </p:nvPicPr>
        <p:blipFill>
          <a:blip r:embed="rId3">
            <a:alphaModFix/>
          </a:blip>
          <a:stretch>
            <a:fillRect/>
          </a:stretch>
        </p:blipFill>
        <p:spPr>
          <a:xfrm>
            <a:off x="204800" y="2228375"/>
            <a:ext cx="4194750" cy="3772374"/>
          </a:xfrm>
          <a:prstGeom prst="rect">
            <a:avLst/>
          </a:prstGeom>
          <a:noFill/>
          <a:ln>
            <a:noFill/>
          </a:ln>
        </p:spPr>
      </p:pic>
      <p:sp>
        <p:nvSpPr>
          <p:cNvPr id="456" name="Google Shape;456;g29ff62019c0_0_86"/>
          <p:cNvSpPr txBox="1"/>
          <p:nvPr/>
        </p:nvSpPr>
        <p:spPr>
          <a:xfrm>
            <a:off x="4632150" y="2265950"/>
            <a:ext cx="6958500" cy="377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300" b="1">
                <a:solidFill>
                  <a:schemeClr val="dk1"/>
                </a:solidFill>
                <a:latin typeface="Calibri"/>
                <a:ea typeface="Calibri"/>
                <a:cs typeface="Calibri"/>
                <a:sym typeface="Calibri"/>
              </a:rPr>
              <a:t>Hub and Spoke Network</a:t>
            </a:r>
            <a:endParaRPr sz="2300" b="1">
              <a:solidFill>
                <a:schemeClr val="dk1"/>
              </a:solidFill>
              <a:latin typeface="Calibri"/>
              <a:ea typeface="Calibri"/>
              <a:cs typeface="Calibri"/>
              <a:sym typeface="Calibri"/>
            </a:endParaRPr>
          </a:p>
          <a:p>
            <a:pPr marL="0" lvl="0" indent="0" algn="l" rtl="0">
              <a:spcBef>
                <a:spcPts val="0"/>
              </a:spcBef>
              <a:spcAft>
                <a:spcPts val="0"/>
              </a:spcAft>
              <a:buNone/>
            </a:pPr>
            <a:r>
              <a:rPr lang="en-US" sz="2300" u="sng">
                <a:solidFill>
                  <a:schemeClr val="dk1"/>
                </a:solidFill>
                <a:latin typeface="Calibri"/>
                <a:ea typeface="Calibri"/>
                <a:cs typeface="Calibri"/>
                <a:sym typeface="Calibri"/>
              </a:rPr>
              <a:t>Strengths</a:t>
            </a:r>
            <a:endParaRPr sz="2300" u="sng">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centralised coordination</a:t>
            </a:r>
            <a:endParaRPr sz="2300">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efficient and consistent communication</a:t>
            </a:r>
            <a:endParaRPr sz="2300">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streamlined resource allocation</a:t>
            </a: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US" sz="2300" u="sng">
                <a:solidFill>
                  <a:schemeClr val="dk1"/>
                </a:solidFill>
                <a:latin typeface="Calibri"/>
                <a:ea typeface="Calibri"/>
                <a:cs typeface="Calibri"/>
                <a:sym typeface="Calibri"/>
              </a:rPr>
              <a:t>Weaknesses</a:t>
            </a:r>
            <a:endParaRPr sz="2300" u="sng">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capacity to manage and coordinate</a:t>
            </a:r>
            <a:endParaRPr sz="2300">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lacks shared decision-making and mutual responsibility </a:t>
            </a:r>
            <a:endParaRPr sz="2300">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collaboration curtailed, or bypasses hub</a:t>
            </a:r>
            <a:endParaRPr sz="2300">
              <a:solidFill>
                <a:schemeClr val="dk1"/>
              </a:solidFill>
              <a:latin typeface="Calibri"/>
              <a:ea typeface="Calibri"/>
              <a:cs typeface="Calibri"/>
              <a:sym typeface="Calibri"/>
            </a:endParaRPr>
          </a:p>
        </p:txBody>
      </p:sp>
      <p:sp>
        <p:nvSpPr>
          <p:cNvPr id="457" name="Google Shape;457;g29ff62019c0_0_86"/>
          <p:cNvSpPr txBox="1">
            <a:spLocks noGrp="1"/>
          </p:cNvSpPr>
          <p:nvPr>
            <p:ph type="title"/>
          </p:nvPr>
        </p:nvSpPr>
        <p:spPr>
          <a:xfrm>
            <a:off x="395288" y="90963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1304"/>
              </a:lnSpc>
              <a:spcBef>
                <a:spcPts val="0"/>
              </a:spcBef>
              <a:spcAft>
                <a:spcPts val="0"/>
              </a:spcAft>
              <a:buSzPts val="1400"/>
              <a:buNone/>
            </a:pPr>
            <a:r>
              <a:rPr lang="en-US"/>
              <a:t>How you work - network or movement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461"/>
        <p:cNvGrpSpPr/>
        <p:nvPr/>
      </p:nvGrpSpPr>
      <p:grpSpPr>
        <a:xfrm>
          <a:off x="0" y="0"/>
          <a:ext cx="0" cy="0"/>
          <a:chOff x="0" y="0"/>
          <a:chExt cx="0" cy="0"/>
        </a:xfrm>
      </p:grpSpPr>
      <p:sp>
        <p:nvSpPr>
          <p:cNvPr id="462" name="Google Shape;462;g29ba85944ed_0_54"/>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17</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pic>
        <p:nvPicPr>
          <p:cNvPr id="463" name="Google Shape;463;g29ba85944ed_0_54"/>
          <p:cNvPicPr preferRelativeResize="0"/>
          <p:nvPr/>
        </p:nvPicPr>
        <p:blipFill>
          <a:blip r:embed="rId3">
            <a:alphaModFix/>
          </a:blip>
          <a:stretch>
            <a:fillRect/>
          </a:stretch>
        </p:blipFill>
        <p:spPr>
          <a:xfrm>
            <a:off x="395299" y="2336950"/>
            <a:ext cx="3014599" cy="3017099"/>
          </a:xfrm>
          <a:prstGeom prst="rect">
            <a:avLst/>
          </a:prstGeom>
          <a:noFill/>
          <a:ln>
            <a:noFill/>
          </a:ln>
        </p:spPr>
      </p:pic>
      <p:sp>
        <p:nvSpPr>
          <p:cNvPr id="464" name="Google Shape;464;g29ba85944ed_0_54"/>
          <p:cNvSpPr txBox="1"/>
          <p:nvPr/>
        </p:nvSpPr>
        <p:spPr>
          <a:xfrm>
            <a:off x="4150900" y="2326100"/>
            <a:ext cx="7198800" cy="38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465" name="Google Shape;465;g29ba85944ed_0_54"/>
          <p:cNvSpPr txBox="1"/>
          <p:nvPr/>
        </p:nvSpPr>
        <p:spPr>
          <a:xfrm>
            <a:off x="3850100" y="2326100"/>
            <a:ext cx="7900800" cy="337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b="1">
                <a:solidFill>
                  <a:schemeClr val="dk1"/>
                </a:solidFill>
                <a:latin typeface="Calibri"/>
                <a:ea typeface="Calibri"/>
                <a:cs typeface="Calibri"/>
                <a:sym typeface="Calibri"/>
              </a:rPr>
              <a:t>Diversified network approach</a:t>
            </a:r>
            <a:endParaRPr sz="2300" b="1">
              <a:solidFill>
                <a:schemeClr val="dk1"/>
              </a:solidFill>
              <a:latin typeface="Calibri"/>
              <a:ea typeface="Calibri"/>
              <a:cs typeface="Calibri"/>
              <a:sym typeface="Calibri"/>
            </a:endParaRPr>
          </a:p>
          <a:p>
            <a:pPr marL="0" lvl="0" indent="0" algn="l" rtl="0">
              <a:spcBef>
                <a:spcPts val="0"/>
              </a:spcBef>
              <a:spcAft>
                <a:spcPts val="0"/>
              </a:spcAft>
              <a:buNone/>
            </a:pPr>
            <a:r>
              <a:rPr lang="en-US" sz="2300" u="sng">
                <a:solidFill>
                  <a:schemeClr val="dk1"/>
                </a:solidFill>
                <a:latin typeface="Calibri"/>
                <a:ea typeface="Calibri"/>
                <a:cs typeface="Calibri"/>
                <a:sym typeface="Calibri"/>
              </a:rPr>
              <a:t>Strengths</a:t>
            </a:r>
            <a:endParaRPr sz="2300" u="sng">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creates new opportunities for leadership</a:t>
            </a:r>
            <a:endParaRPr sz="2300">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member driven approach brings new capacity and ideas</a:t>
            </a:r>
            <a:endParaRPr sz="2300">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action oriented focused on what matters to members</a:t>
            </a:r>
            <a:endParaRPr sz="2300">
              <a:solidFill>
                <a:schemeClr val="dk1"/>
              </a:solidFill>
              <a:latin typeface="Calibri"/>
              <a:ea typeface="Calibri"/>
              <a:cs typeface="Calibri"/>
              <a:sym typeface="Calibri"/>
            </a:endParaRPr>
          </a:p>
          <a:p>
            <a:pPr marL="0" lvl="0" indent="0" algn="l" rtl="0">
              <a:spcBef>
                <a:spcPts val="0"/>
              </a:spcBef>
              <a:spcAft>
                <a:spcPts val="0"/>
              </a:spcAft>
              <a:buNone/>
            </a:pPr>
            <a:r>
              <a:rPr lang="en-US" sz="2300" u="sng">
                <a:solidFill>
                  <a:schemeClr val="dk1"/>
                </a:solidFill>
                <a:latin typeface="Calibri"/>
                <a:ea typeface="Calibri"/>
                <a:cs typeface="Calibri"/>
                <a:sym typeface="Calibri"/>
              </a:rPr>
              <a:t>Weaknesses</a:t>
            </a:r>
            <a:endParaRPr sz="2300" u="sng">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messy and unpredictable</a:t>
            </a:r>
            <a:endParaRPr sz="2300">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needs platforms that enable people to connect</a:t>
            </a:r>
            <a:endParaRPr sz="2300">
              <a:solidFill>
                <a:schemeClr val="dk1"/>
              </a:solidFill>
              <a:latin typeface="Calibri"/>
              <a:ea typeface="Calibri"/>
              <a:cs typeface="Calibri"/>
              <a:sym typeface="Calibri"/>
            </a:endParaRPr>
          </a:p>
          <a:p>
            <a:pPr marL="457200" lvl="0" indent="-374650" algn="l" rtl="0">
              <a:spcBef>
                <a:spcPts val="0"/>
              </a:spcBef>
              <a:spcAft>
                <a:spcPts val="0"/>
              </a:spcAft>
              <a:buClr>
                <a:schemeClr val="dk1"/>
              </a:buClr>
              <a:buSzPts val="2300"/>
              <a:buFont typeface="Calibri"/>
              <a:buChar char="●"/>
            </a:pPr>
            <a:r>
              <a:rPr lang="en-US" sz="2300">
                <a:solidFill>
                  <a:schemeClr val="dk1"/>
                </a:solidFill>
                <a:latin typeface="Calibri"/>
                <a:ea typeface="Calibri"/>
                <a:cs typeface="Calibri"/>
                <a:sym typeface="Calibri"/>
              </a:rPr>
              <a:t>harder to track/ attribute impact </a:t>
            </a:r>
            <a:endParaRPr sz="2300">
              <a:solidFill>
                <a:schemeClr val="dk1"/>
              </a:solidFill>
              <a:latin typeface="Calibri"/>
              <a:ea typeface="Calibri"/>
              <a:cs typeface="Calibri"/>
              <a:sym typeface="Calibri"/>
            </a:endParaRPr>
          </a:p>
        </p:txBody>
      </p:sp>
      <p:sp>
        <p:nvSpPr>
          <p:cNvPr id="466" name="Google Shape;466;g29ba85944ed_0_54"/>
          <p:cNvSpPr txBox="1">
            <a:spLocks noGrp="1"/>
          </p:cNvSpPr>
          <p:nvPr>
            <p:ph type="title"/>
          </p:nvPr>
        </p:nvSpPr>
        <p:spPr>
          <a:xfrm>
            <a:off x="395288" y="90963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1304"/>
              </a:lnSpc>
              <a:spcBef>
                <a:spcPts val="0"/>
              </a:spcBef>
              <a:spcAft>
                <a:spcPts val="0"/>
              </a:spcAft>
              <a:buSzPts val="1400"/>
              <a:buNone/>
            </a:pPr>
            <a:r>
              <a:rPr lang="en-US"/>
              <a:t>How you work - network or movement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29ff62019c0_0_117"/>
          <p:cNvSpPr txBox="1">
            <a:spLocks noGrp="1"/>
          </p:cNvSpPr>
          <p:nvPr>
            <p:ph type="title"/>
          </p:nvPr>
        </p:nvSpPr>
        <p:spPr>
          <a:xfrm>
            <a:off x="717550" y="107727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a:t>Vision for CCIN</a:t>
            </a:r>
            <a:endParaRPr/>
          </a:p>
        </p:txBody>
      </p:sp>
      <p:sp>
        <p:nvSpPr>
          <p:cNvPr id="472" name="Google Shape;472;g29ff62019c0_0_117"/>
          <p:cNvSpPr txBox="1">
            <a:spLocks noGrp="1"/>
          </p:cNvSpPr>
          <p:nvPr>
            <p:ph type="body" idx="1"/>
          </p:nvPr>
        </p:nvSpPr>
        <p:spPr>
          <a:xfrm>
            <a:off x="680250" y="2402978"/>
            <a:ext cx="10831500" cy="3571800"/>
          </a:xfrm>
          <a:prstGeom prst="rect">
            <a:avLst/>
          </a:prstGeom>
          <a:noFill/>
          <a:ln>
            <a:noFill/>
          </a:ln>
        </p:spPr>
        <p:txBody>
          <a:bodyPr spcFirstLastPara="1" wrap="square" lIns="91425" tIns="45700" rIns="91425" bIns="45700" anchor="t" anchorCtr="0">
            <a:noAutofit/>
          </a:bodyPr>
          <a:lstStyle/>
          <a:p>
            <a:pPr marL="228600" lvl="0" indent="-114300" algn="ctr" rtl="0">
              <a:lnSpc>
                <a:spcPct val="90000"/>
              </a:lnSpc>
              <a:spcBef>
                <a:spcPts val="0"/>
              </a:spcBef>
              <a:spcAft>
                <a:spcPts val="0"/>
              </a:spcAft>
              <a:buClr>
                <a:schemeClr val="dk1"/>
              </a:buClr>
              <a:buSzPts val="1800"/>
              <a:buNone/>
            </a:pPr>
            <a:endParaRPr sz="2900" i="1" dirty="0"/>
          </a:p>
          <a:p>
            <a:pPr marL="228600" lvl="0" indent="-114300" algn="ctr" rtl="0">
              <a:lnSpc>
                <a:spcPct val="90000"/>
              </a:lnSpc>
              <a:spcBef>
                <a:spcPts val="0"/>
              </a:spcBef>
              <a:spcAft>
                <a:spcPts val="0"/>
              </a:spcAft>
              <a:buClr>
                <a:schemeClr val="dk1"/>
              </a:buClr>
              <a:buSzPts val="1800"/>
              <a:buNone/>
            </a:pPr>
            <a:endParaRPr sz="2900" i="1" dirty="0"/>
          </a:p>
          <a:p>
            <a:pPr marL="228600" lvl="0" indent="-114300" algn="ctr" rtl="0">
              <a:lnSpc>
                <a:spcPct val="90000"/>
              </a:lnSpc>
              <a:spcBef>
                <a:spcPts val="0"/>
              </a:spcBef>
              <a:spcAft>
                <a:spcPts val="0"/>
              </a:spcAft>
              <a:buClr>
                <a:schemeClr val="dk1"/>
              </a:buClr>
              <a:buSzPts val="1800"/>
              <a:buNone/>
            </a:pPr>
            <a:r>
              <a:rPr lang="en-US" sz="4800" b="1" i="1" dirty="0"/>
              <a:t>What:</a:t>
            </a:r>
            <a:r>
              <a:rPr lang="en-US" sz="4800" i="1" dirty="0"/>
              <a:t> Co-operation’s the way that we do things round here</a:t>
            </a:r>
            <a:endParaRPr sz="4400" dirty="0"/>
          </a:p>
          <a:p>
            <a:pPr marL="228600" lvl="0" indent="-114300" algn="l" rtl="0">
              <a:lnSpc>
                <a:spcPct val="90000"/>
              </a:lnSpc>
              <a:spcBef>
                <a:spcPts val="0"/>
              </a:spcBef>
              <a:spcAft>
                <a:spcPts val="0"/>
              </a:spcAft>
              <a:buClr>
                <a:schemeClr val="dk1"/>
              </a:buClr>
              <a:buSzPts val="1800"/>
              <a:buNone/>
            </a:pPr>
            <a:endParaRPr sz="2600" dirty="0"/>
          </a:p>
          <a:p>
            <a:pPr marL="228600" lvl="0" indent="-114300" algn="l" rtl="0">
              <a:lnSpc>
                <a:spcPct val="90000"/>
              </a:lnSpc>
              <a:spcBef>
                <a:spcPts val="0"/>
              </a:spcBef>
              <a:spcAft>
                <a:spcPts val="0"/>
              </a:spcAft>
              <a:buClr>
                <a:schemeClr val="dk1"/>
              </a:buClr>
              <a:buSzPts val="1800"/>
              <a:buNone/>
            </a:pPr>
            <a:endParaRPr sz="2600" dirty="0"/>
          </a:p>
          <a:p>
            <a:pPr marL="228600" lvl="0" indent="-114300" algn="l" rtl="0">
              <a:lnSpc>
                <a:spcPct val="90000"/>
              </a:lnSpc>
              <a:spcBef>
                <a:spcPts val="0"/>
              </a:spcBef>
              <a:spcAft>
                <a:spcPts val="0"/>
              </a:spcAft>
              <a:buClr>
                <a:schemeClr val="dk1"/>
              </a:buClr>
              <a:buSzPts val="1800"/>
              <a:buNone/>
            </a:pPr>
            <a:endParaRPr sz="2600" dirty="0"/>
          </a:p>
        </p:txBody>
      </p:sp>
      <p:sp>
        <p:nvSpPr>
          <p:cNvPr id="473" name="Google Shape;473;g29ff62019c0_0_117"/>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18</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29ff62019c0_0_36"/>
          <p:cNvSpPr txBox="1">
            <a:spLocks noGrp="1"/>
          </p:cNvSpPr>
          <p:nvPr>
            <p:ph type="title"/>
          </p:nvPr>
        </p:nvSpPr>
        <p:spPr>
          <a:xfrm>
            <a:off x="657910" y="96018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dirty="0"/>
              <a:t>What we heard: Be louder, lobby better</a:t>
            </a:r>
            <a:endParaRPr dirty="0"/>
          </a:p>
        </p:txBody>
      </p:sp>
      <p:sp>
        <p:nvSpPr>
          <p:cNvPr id="479" name="Google Shape;479;g29ff62019c0_0_36"/>
          <p:cNvSpPr txBox="1">
            <a:spLocks noGrp="1"/>
          </p:cNvSpPr>
          <p:nvPr>
            <p:ph type="body" idx="1"/>
          </p:nvPr>
        </p:nvSpPr>
        <p:spPr>
          <a:xfrm>
            <a:off x="657910" y="2326015"/>
            <a:ext cx="10269600" cy="3571800"/>
          </a:xfrm>
          <a:prstGeom prst="rect">
            <a:avLst/>
          </a:prstGeom>
          <a:noFill/>
          <a:ln>
            <a:noFill/>
          </a:ln>
        </p:spPr>
        <p:txBody>
          <a:bodyPr spcFirstLastPara="1" wrap="square" lIns="91425" tIns="45700" rIns="91425" bIns="45700" anchor="t" anchorCtr="0">
            <a:noAutofit/>
          </a:bodyPr>
          <a:lstStyle/>
          <a:p>
            <a:pPr marL="457200" lvl="0" indent="-374650" algn="l" rtl="0">
              <a:spcBef>
                <a:spcPts val="0"/>
              </a:spcBef>
              <a:spcAft>
                <a:spcPts val="0"/>
              </a:spcAft>
              <a:buSzPts val="2300"/>
              <a:buFont typeface="Calibri"/>
              <a:buChar char="•"/>
            </a:pPr>
            <a:r>
              <a:rPr lang="en-US" sz="2300" dirty="0"/>
              <a:t>Lots of support for CCIN to influence national policy and campaign on behalf of the members. Over 50% survey respondents agreed with this</a:t>
            </a:r>
            <a:endParaRPr sz="2300" dirty="0"/>
          </a:p>
          <a:p>
            <a:pPr marL="457200" lvl="0" indent="-374650" algn="l" rtl="0">
              <a:spcBef>
                <a:spcPts val="0"/>
              </a:spcBef>
              <a:spcAft>
                <a:spcPts val="0"/>
              </a:spcAft>
              <a:buSzPts val="2300"/>
              <a:buFont typeface="Calibri"/>
              <a:buChar char="•"/>
            </a:pPr>
            <a:r>
              <a:rPr lang="en-US" sz="2300" dirty="0"/>
              <a:t>Lacking a common, coherent critique of the current system and a strong story of the change needed </a:t>
            </a:r>
            <a:endParaRPr sz="2300" dirty="0"/>
          </a:p>
          <a:p>
            <a:pPr marL="0" lvl="0" indent="0" algn="l" rtl="0">
              <a:spcBef>
                <a:spcPts val="0"/>
              </a:spcBef>
              <a:spcAft>
                <a:spcPts val="0"/>
              </a:spcAft>
              <a:buNone/>
            </a:pPr>
            <a:endParaRPr sz="2300" i="1" dirty="0"/>
          </a:p>
          <a:p>
            <a:pPr marL="0" lvl="0" indent="0" algn="l" rtl="0">
              <a:spcBef>
                <a:spcPts val="0"/>
              </a:spcBef>
              <a:spcAft>
                <a:spcPts val="0"/>
              </a:spcAft>
              <a:buNone/>
            </a:pPr>
            <a:r>
              <a:rPr lang="en-US" sz="2300" i="1" dirty="0"/>
              <a:t>we want to change the world not just a few more ‘co-op islands’ (Affiliate member)</a:t>
            </a:r>
            <a:endParaRPr sz="2300" i="1" dirty="0"/>
          </a:p>
          <a:p>
            <a:pPr marL="457200" lvl="0" indent="0" algn="l" rtl="0">
              <a:spcBef>
                <a:spcPts val="0"/>
              </a:spcBef>
              <a:spcAft>
                <a:spcPts val="0"/>
              </a:spcAft>
              <a:buNone/>
            </a:pPr>
            <a:endParaRPr sz="2300" dirty="0"/>
          </a:p>
          <a:p>
            <a:pPr marL="457200" lvl="0" indent="-374650" algn="l" rtl="0">
              <a:spcBef>
                <a:spcPts val="0"/>
              </a:spcBef>
              <a:spcAft>
                <a:spcPts val="0"/>
              </a:spcAft>
              <a:buSzPts val="2300"/>
              <a:buFont typeface="Calibri"/>
              <a:buChar char="•"/>
            </a:pPr>
            <a:r>
              <a:rPr lang="en-US" sz="2300" dirty="0"/>
              <a:t>Impending general election is a big policy opportunity</a:t>
            </a:r>
            <a:endParaRPr sz="2300" dirty="0"/>
          </a:p>
          <a:p>
            <a:pPr marL="457200" lvl="0" indent="-374650" algn="l" rtl="0">
              <a:spcBef>
                <a:spcPts val="0"/>
              </a:spcBef>
              <a:spcAft>
                <a:spcPts val="0"/>
              </a:spcAft>
              <a:buSzPts val="2300"/>
              <a:buFont typeface="Calibri"/>
              <a:buChar char="•"/>
            </a:pPr>
            <a:r>
              <a:rPr lang="en-US" sz="2300" dirty="0"/>
              <a:t>Awareness within shadow cabinet increasing - LA cabinet members meet with MP’s and could promote/ endorse membership of the network</a:t>
            </a:r>
            <a:endParaRPr sz="2300" dirty="0"/>
          </a:p>
          <a:p>
            <a:pPr marL="457200" lvl="0" indent="-374650" algn="l" rtl="0">
              <a:spcBef>
                <a:spcPts val="0"/>
              </a:spcBef>
              <a:spcAft>
                <a:spcPts val="0"/>
              </a:spcAft>
              <a:buSzPts val="2300"/>
              <a:buFont typeface="Calibri"/>
              <a:buChar char="•"/>
            </a:pPr>
            <a:r>
              <a:rPr lang="en-US" sz="2300" dirty="0"/>
              <a:t>Policy needs time to develop ongoing relationships (regional &amp; national)</a:t>
            </a:r>
            <a:endParaRPr sz="2300" dirty="0"/>
          </a:p>
          <a:p>
            <a:pPr marL="457200" lvl="0" indent="-374650" algn="l" rtl="0">
              <a:spcBef>
                <a:spcPts val="0"/>
              </a:spcBef>
              <a:spcAft>
                <a:spcPts val="0"/>
              </a:spcAft>
              <a:buSzPts val="2300"/>
              <a:buFont typeface="Arial"/>
              <a:buChar char="•"/>
            </a:pPr>
            <a:r>
              <a:rPr lang="en-US" sz="2300" dirty="0"/>
              <a:t>Nicola used to spend time on policy work but it isn't happening now </a:t>
            </a:r>
            <a:r>
              <a:rPr lang="en-US" sz="2300" dirty="0">
                <a:latin typeface="Arial"/>
                <a:ea typeface="Arial"/>
                <a:cs typeface="Arial"/>
                <a:sym typeface="Arial"/>
              </a:rPr>
              <a:t>  </a:t>
            </a:r>
            <a:endParaRPr sz="2300" dirty="0">
              <a:latin typeface="Arial"/>
              <a:ea typeface="Arial"/>
              <a:cs typeface="Arial"/>
              <a:sym typeface="Arial"/>
            </a:endParaRPr>
          </a:p>
          <a:p>
            <a:pPr marL="0" lvl="0" indent="0" algn="l" rtl="0">
              <a:spcBef>
                <a:spcPts val="0"/>
              </a:spcBef>
              <a:spcAft>
                <a:spcPts val="0"/>
              </a:spcAft>
              <a:buNone/>
            </a:pPr>
            <a:endParaRPr sz="1400" dirty="0">
              <a:solidFill>
                <a:srgbClr val="000000"/>
              </a:solidFill>
              <a:latin typeface="Arial"/>
              <a:ea typeface="Arial"/>
              <a:cs typeface="Arial"/>
              <a:sym typeface="Arial"/>
            </a:endParaRPr>
          </a:p>
        </p:txBody>
      </p:sp>
      <p:sp>
        <p:nvSpPr>
          <p:cNvPr id="480" name="Google Shape;480;g29ff62019c0_0_36"/>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19</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287fbff7c5a_0_0"/>
          <p:cNvSpPr txBox="1"/>
          <p:nvPr/>
        </p:nvSpPr>
        <p:spPr>
          <a:xfrm>
            <a:off x="923130" y="944562"/>
            <a:ext cx="4799100" cy="769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27B013"/>
              </a:buClr>
              <a:buSzPts val="5000"/>
              <a:buFont typeface="Calibri"/>
              <a:buNone/>
            </a:pPr>
            <a:r>
              <a:rPr lang="en-US" sz="5000" b="0" i="0" u="none" strike="noStrike" cap="none">
                <a:solidFill>
                  <a:srgbClr val="27B013"/>
                </a:solidFill>
                <a:latin typeface="Calibri"/>
                <a:ea typeface="Calibri"/>
                <a:cs typeface="Calibri"/>
                <a:sym typeface="Calibri"/>
              </a:rPr>
              <a:t>About Us</a:t>
            </a:r>
            <a:endParaRPr sz="1400" b="0" i="0" u="none" strike="noStrike" cap="none">
              <a:solidFill>
                <a:srgbClr val="000000"/>
              </a:solidFill>
              <a:latin typeface="Arial"/>
              <a:ea typeface="Arial"/>
              <a:cs typeface="Arial"/>
              <a:sym typeface="Arial"/>
            </a:endParaRPr>
          </a:p>
        </p:txBody>
      </p:sp>
      <p:sp>
        <p:nvSpPr>
          <p:cNvPr id="354" name="Google Shape;354;g287fbff7c5a_0_0"/>
          <p:cNvSpPr txBox="1"/>
          <p:nvPr/>
        </p:nvSpPr>
        <p:spPr>
          <a:xfrm>
            <a:off x="900013" y="1712912"/>
            <a:ext cx="5934900" cy="5097900"/>
          </a:xfrm>
          <a:prstGeom prst="rect">
            <a:avLst/>
          </a:prstGeom>
          <a:noFill/>
          <a:ln>
            <a:noFill/>
          </a:ln>
        </p:spPr>
        <p:txBody>
          <a:bodyPr spcFirstLastPara="1" wrap="square" lIns="0" tIns="0" rIns="0" bIns="0" anchor="t" anchorCtr="0">
            <a:spAutoFit/>
          </a:bodyPr>
          <a:lstStyle/>
          <a:p>
            <a:pPr marL="285750" marR="0" lvl="0" indent="-330200" algn="l" rtl="0">
              <a:lnSpc>
                <a:spcPct val="90000"/>
              </a:lnSpc>
              <a:spcBef>
                <a:spcPts val="0"/>
              </a:spcBef>
              <a:spcAft>
                <a:spcPts val="0"/>
              </a:spcAft>
              <a:buClr>
                <a:schemeClr val="dk1"/>
              </a:buClr>
              <a:buSzPts val="2300"/>
              <a:buFont typeface="Calibri"/>
              <a:buChar char="•"/>
            </a:pPr>
            <a:r>
              <a:rPr lang="en-US" sz="2300" i="0" u="none" strike="noStrike" cap="none" dirty="0">
                <a:solidFill>
                  <a:schemeClr val="dk1"/>
                </a:solidFill>
                <a:latin typeface="Calibri"/>
                <a:ea typeface="Calibri"/>
                <a:cs typeface="Calibri"/>
                <a:sym typeface="Calibri"/>
              </a:rPr>
              <a:t>A social enterprise that builds bridges between stories and strategy and commissioning</a:t>
            </a:r>
            <a:endParaRPr sz="2300" i="0" u="none" strike="noStrike" cap="none" dirty="0">
              <a:solidFill>
                <a:srgbClr val="000000"/>
              </a:solidFill>
              <a:latin typeface="Calibri"/>
              <a:ea typeface="Calibri"/>
              <a:cs typeface="Calibri"/>
              <a:sym typeface="Calibri"/>
            </a:endParaRPr>
          </a:p>
          <a:p>
            <a:pPr marL="285750" marR="0" lvl="0" indent="-330200" algn="l" rtl="0">
              <a:lnSpc>
                <a:spcPct val="90000"/>
              </a:lnSpc>
              <a:spcBef>
                <a:spcPts val="0"/>
              </a:spcBef>
              <a:spcAft>
                <a:spcPts val="0"/>
              </a:spcAft>
              <a:buClr>
                <a:schemeClr val="dk1"/>
              </a:buClr>
              <a:buSzPts val="2300"/>
              <a:buFont typeface="Calibri"/>
              <a:buChar char="•"/>
            </a:pPr>
            <a:r>
              <a:rPr lang="en-US" sz="2300" i="0" u="none" strike="noStrike" cap="none" dirty="0">
                <a:solidFill>
                  <a:schemeClr val="dk1"/>
                </a:solidFill>
                <a:latin typeface="Calibri"/>
                <a:ea typeface="Calibri"/>
                <a:cs typeface="Calibri"/>
                <a:sym typeface="Calibri"/>
              </a:rPr>
              <a:t>Using collaborative and participatory approaches</a:t>
            </a:r>
            <a:endParaRPr sz="2300" i="0" u="none" strike="noStrike" cap="none" dirty="0">
              <a:solidFill>
                <a:srgbClr val="000000"/>
              </a:solidFill>
              <a:latin typeface="Calibri"/>
              <a:ea typeface="Calibri"/>
              <a:cs typeface="Calibri"/>
              <a:sym typeface="Calibri"/>
            </a:endParaRPr>
          </a:p>
          <a:p>
            <a:pPr marL="285750" marR="0" lvl="0" indent="-330200" algn="l" rtl="0">
              <a:lnSpc>
                <a:spcPct val="90000"/>
              </a:lnSpc>
              <a:spcBef>
                <a:spcPts val="0"/>
              </a:spcBef>
              <a:spcAft>
                <a:spcPts val="0"/>
              </a:spcAft>
              <a:buClr>
                <a:schemeClr val="dk1"/>
              </a:buClr>
              <a:buSzPts val="2300"/>
              <a:buFont typeface="Calibri"/>
              <a:buChar char="•"/>
            </a:pPr>
            <a:r>
              <a:rPr lang="en-US" sz="2300" i="0" u="none" strike="noStrike" cap="none" dirty="0">
                <a:solidFill>
                  <a:schemeClr val="dk1"/>
                </a:solidFill>
                <a:latin typeface="Calibri"/>
                <a:ea typeface="Calibri"/>
                <a:cs typeface="Calibri"/>
                <a:sym typeface="Calibri"/>
              </a:rPr>
              <a:t>We help commissioners rethink the role of providers and citizens</a:t>
            </a:r>
            <a:endParaRPr sz="2300" i="0" u="none" strike="noStrike" cap="none" dirty="0">
              <a:solidFill>
                <a:srgbClr val="000000"/>
              </a:solidFill>
              <a:latin typeface="Calibri"/>
              <a:ea typeface="Calibri"/>
              <a:cs typeface="Calibri"/>
              <a:sym typeface="Calibri"/>
            </a:endParaRPr>
          </a:p>
          <a:p>
            <a:pPr marL="285750" marR="0" lvl="0" indent="-330200" algn="l" rtl="0">
              <a:lnSpc>
                <a:spcPct val="90000"/>
              </a:lnSpc>
              <a:spcBef>
                <a:spcPts val="0"/>
              </a:spcBef>
              <a:spcAft>
                <a:spcPts val="0"/>
              </a:spcAft>
              <a:buClr>
                <a:schemeClr val="dk1"/>
              </a:buClr>
              <a:buSzPts val="2300"/>
              <a:buFont typeface="Calibri"/>
              <a:buChar char="•"/>
            </a:pPr>
            <a:r>
              <a:rPr lang="en-US" sz="2300" i="0" u="none" strike="noStrike" cap="none" dirty="0">
                <a:solidFill>
                  <a:schemeClr val="dk1"/>
                </a:solidFill>
                <a:latin typeface="Calibri"/>
                <a:ea typeface="Calibri"/>
                <a:cs typeface="Calibri"/>
                <a:sym typeface="Calibri"/>
              </a:rPr>
              <a:t>We help people have open and honest conversations between professionals and communities</a:t>
            </a:r>
            <a:endParaRPr sz="2300" i="0" u="none" strike="noStrike" cap="none" dirty="0">
              <a:solidFill>
                <a:srgbClr val="000000"/>
              </a:solidFill>
              <a:latin typeface="Calibri"/>
              <a:ea typeface="Calibri"/>
              <a:cs typeface="Calibri"/>
              <a:sym typeface="Calibri"/>
            </a:endParaRPr>
          </a:p>
          <a:p>
            <a:pPr marL="285750" marR="0" lvl="0" indent="-330200" algn="l" rtl="0">
              <a:lnSpc>
                <a:spcPct val="90000"/>
              </a:lnSpc>
              <a:spcBef>
                <a:spcPts val="0"/>
              </a:spcBef>
              <a:spcAft>
                <a:spcPts val="0"/>
              </a:spcAft>
              <a:buClr>
                <a:schemeClr val="dk1"/>
              </a:buClr>
              <a:buSzPts val="2300"/>
              <a:buFont typeface="Calibri"/>
              <a:buChar char="•"/>
            </a:pPr>
            <a:r>
              <a:rPr lang="en-US" sz="2300" i="0" u="none" strike="noStrike" cap="none" dirty="0">
                <a:solidFill>
                  <a:schemeClr val="dk1"/>
                </a:solidFill>
                <a:latin typeface="Calibri"/>
                <a:ea typeface="Calibri"/>
                <a:cs typeface="Calibri"/>
                <a:sym typeface="Calibri"/>
              </a:rPr>
              <a:t>Understanding the resources and assets that already exist</a:t>
            </a:r>
            <a:endParaRPr sz="2300" i="0" u="none" strike="noStrike" cap="none" dirty="0">
              <a:solidFill>
                <a:srgbClr val="000000"/>
              </a:solidFill>
              <a:latin typeface="Calibri"/>
              <a:ea typeface="Calibri"/>
              <a:cs typeface="Calibri"/>
              <a:sym typeface="Calibri"/>
            </a:endParaRPr>
          </a:p>
          <a:p>
            <a:pPr marL="285750" marR="0" lvl="0" indent="-330200" algn="l" rtl="0">
              <a:lnSpc>
                <a:spcPct val="90000"/>
              </a:lnSpc>
              <a:spcBef>
                <a:spcPts val="0"/>
              </a:spcBef>
              <a:spcAft>
                <a:spcPts val="0"/>
              </a:spcAft>
              <a:buClr>
                <a:schemeClr val="dk1"/>
              </a:buClr>
              <a:buSzPts val="2300"/>
              <a:buFont typeface="Calibri"/>
              <a:buChar char="•"/>
            </a:pPr>
            <a:r>
              <a:rPr lang="en-US" sz="2300" i="0" u="none" strike="noStrike" cap="none" dirty="0">
                <a:solidFill>
                  <a:schemeClr val="dk1"/>
                </a:solidFill>
                <a:latin typeface="Calibri"/>
                <a:ea typeface="Calibri"/>
                <a:cs typeface="Calibri"/>
                <a:sym typeface="Calibri"/>
              </a:rPr>
              <a:t>Embracing power sharing</a:t>
            </a:r>
            <a:endParaRPr sz="2300" i="0" u="none" strike="noStrike" cap="none" dirty="0">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2400"/>
              <a:buFont typeface="Arial"/>
              <a:buNone/>
            </a:pPr>
            <a:endParaRPr sz="2300" i="0" u="none" strike="noStrike" cap="none"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2400"/>
              <a:buFont typeface="Arial"/>
              <a:buNone/>
            </a:pPr>
            <a:r>
              <a:rPr lang="en-US" sz="2300" b="1" i="1" u="none" strike="noStrike" cap="none" dirty="0">
                <a:solidFill>
                  <a:schemeClr val="dk1"/>
                </a:solidFill>
                <a:latin typeface="Calibri"/>
                <a:ea typeface="Calibri"/>
                <a:cs typeface="Calibri"/>
                <a:sym typeface="Calibri"/>
              </a:rPr>
              <a:t>We help you to be brave!</a:t>
            </a:r>
            <a:endParaRPr sz="2300" i="0" u="none" strike="noStrike" cap="none" dirty="0">
              <a:solidFill>
                <a:srgbClr val="000000"/>
              </a:solidFill>
              <a:latin typeface="Calibri"/>
              <a:ea typeface="Calibri"/>
              <a:cs typeface="Calibri"/>
              <a:sym typeface="Calibri"/>
            </a:endParaRPr>
          </a:p>
          <a:p>
            <a:pPr marL="0" marR="0" lvl="0" indent="0" algn="l" rtl="0">
              <a:lnSpc>
                <a:spcPct val="130000"/>
              </a:lnSpc>
              <a:spcBef>
                <a:spcPts val="0"/>
              </a:spcBef>
              <a:spcAft>
                <a:spcPts val="0"/>
              </a:spcAft>
              <a:buClr>
                <a:schemeClr val="dk1"/>
              </a:buClr>
              <a:buSzPts val="1800"/>
              <a:buFont typeface="Lato Light"/>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355" name="Google Shape;355;g287fbff7c5a_0_0"/>
          <p:cNvPicPr preferRelativeResize="0"/>
          <p:nvPr/>
        </p:nvPicPr>
        <p:blipFill rotWithShape="1">
          <a:blip r:embed="rId3">
            <a:alphaModFix/>
          </a:blip>
          <a:srcRect/>
          <a:stretch/>
        </p:blipFill>
        <p:spPr>
          <a:xfrm>
            <a:off x="290512" y="271462"/>
            <a:ext cx="1265239" cy="673100"/>
          </a:xfrm>
          <a:prstGeom prst="rect">
            <a:avLst/>
          </a:prstGeom>
          <a:noFill/>
          <a:ln>
            <a:noFill/>
          </a:ln>
        </p:spPr>
      </p:pic>
      <p:pic>
        <p:nvPicPr>
          <p:cNvPr id="356" name="Google Shape;356;g287fbff7c5a_0_0" descr="A picture containing outdoor, large, many, different&#10;&#10;Description automatically generated"/>
          <p:cNvPicPr preferRelativeResize="0"/>
          <p:nvPr/>
        </p:nvPicPr>
        <p:blipFill rotWithShape="1">
          <a:blip r:embed="rId4">
            <a:alphaModFix/>
          </a:blip>
          <a:srcRect l="19251" r="38494"/>
          <a:stretch/>
        </p:blipFill>
        <p:spPr>
          <a:xfrm>
            <a:off x="7872412" y="0"/>
            <a:ext cx="4346575" cy="6858002"/>
          </a:xfrm>
          <a:prstGeom prst="rect">
            <a:avLst/>
          </a:prstGeom>
          <a:noFill/>
          <a:ln>
            <a:noFill/>
          </a:ln>
        </p:spPr>
      </p:pic>
      <p:pic>
        <p:nvPicPr>
          <p:cNvPr id="357" name="Google Shape;357;g287fbff7c5a_0_0" descr="Icon&#10;&#10;Description automatically generated"/>
          <p:cNvPicPr preferRelativeResize="0"/>
          <p:nvPr/>
        </p:nvPicPr>
        <p:blipFill rotWithShape="1">
          <a:blip r:embed="rId5">
            <a:alphaModFix/>
          </a:blip>
          <a:srcRect b="32377"/>
          <a:stretch/>
        </p:blipFill>
        <p:spPr>
          <a:xfrm>
            <a:off x="6435723" y="5834062"/>
            <a:ext cx="1376361" cy="1023937"/>
          </a:xfrm>
          <a:prstGeom prst="rect">
            <a:avLst/>
          </a:prstGeom>
          <a:noFill/>
          <a:ln>
            <a:noFill/>
          </a:ln>
        </p:spPr>
      </p:pic>
      <p:pic>
        <p:nvPicPr>
          <p:cNvPr id="358" name="Google Shape;358;g287fbff7c5a_0_0" descr="Shape, icon&#10;&#10;Description automatically generated"/>
          <p:cNvPicPr preferRelativeResize="0"/>
          <p:nvPr/>
        </p:nvPicPr>
        <p:blipFill rotWithShape="1">
          <a:blip r:embed="rId6">
            <a:alphaModFix/>
          </a:blip>
          <a:srcRect/>
          <a:stretch/>
        </p:blipFill>
        <p:spPr>
          <a:xfrm>
            <a:off x="7123904" y="4669357"/>
            <a:ext cx="1544701" cy="152046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29ff62019c0_0_123"/>
          <p:cNvSpPr txBox="1">
            <a:spLocks noGrp="1"/>
          </p:cNvSpPr>
          <p:nvPr>
            <p:ph type="title"/>
          </p:nvPr>
        </p:nvSpPr>
        <p:spPr>
          <a:xfrm>
            <a:off x="633830" y="94495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dirty="0"/>
              <a:t>What we heard: Be louder, lobby better</a:t>
            </a:r>
            <a:endParaRPr dirty="0"/>
          </a:p>
        </p:txBody>
      </p:sp>
      <p:sp>
        <p:nvSpPr>
          <p:cNvPr id="486" name="Google Shape;486;g29ff62019c0_0_123"/>
          <p:cNvSpPr txBox="1">
            <a:spLocks noGrp="1"/>
          </p:cNvSpPr>
          <p:nvPr>
            <p:ph type="body" idx="1"/>
          </p:nvPr>
        </p:nvSpPr>
        <p:spPr>
          <a:xfrm>
            <a:off x="711250" y="2341245"/>
            <a:ext cx="9791700" cy="3571800"/>
          </a:xfrm>
          <a:prstGeom prst="rect">
            <a:avLst/>
          </a:prstGeom>
          <a:noFill/>
          <a:ln>
            <a:noFill/>
          </a:ln>
        </p:spPr>
        <p:txBody>
          <a:bodyPr spcFirstLastPara="1" wrap="square" lIns="91425" tIns="45700" rIns="91425" bIns="45700" anchor="t" anchorCtr="0">
            <a:noAutofit/>
          </a:bodyPr>
          <a:lstStyle/>
          <a:p>
            <a:pPr marL="457200" lvl="0" indent="-374650" algn="l" rtl="0">
              <a:spcBef>
                <a:spcPts val="0"/>
              </a:spcBef>
              <a:spcAft>
                <a:spcPts val="0"/>
              </a:spcAft>
              <a:buClr>
                <a:srgbClr val="000000"/>
              </a:buClr>
              <a:buSzPts val="2300"/>
              <a:buFont typeface="Calibri"/>
              <a:buChar char="•"/>
            </a:pPr>
            <a:r>
              <a:rPr lang="en-US" sz="2300" dirty="0">
                <a:solidFill>
                  <a:srgbClr val="000000"/>
                </a:solidFill>
              </a:rPr>
              <a:t>Need much bigger impact from the work already done </a:t>
            </a:r>
            <a:endParaRPr sz="2300" dirty="0">
              <a:solidFill>
                <a:srgbClr val="000000"/>
              </a:solidFill>
            </a:endParaRPr>
          </a:p>
          <a:p>
            <a:pPr marL="457200" lvl="0" indent="-374650" algn="l" rtl="0">
              <a:spcBef>
                <a:spcPts val="0"/>
              </a:spcBef>
              <a:spcAft>
                <a:spcPts val="0"/>
              </a:spcAft>
              <a:buClr>
                <a:srgbClr val="000000"/>
              </a:buClr>
              <a:buSzPts val="2300"/>
              <a:buFont typeface="Calibri"/>
              <a:buChar char="•"/>
            </a:pPr>
            <a:r>
              <a:rPr lang="en-US" sz="2300" dirty="0">
                <a:solidFill>
                  <a:srgbClr val="000000"/>
                </a:solidFill>
              </a:rPr>
              <a:t>478 case studies are on the website plus additional downloadable reports</a:t>
            </a:r>
            <a:endParaRPr sz="2300" dirty="0">
              <a:solidFill>
                <a:srgbClr val="000000"/>
              </a:solidFill>
            </a:endParaRPr>
          </a:p>
          <a:p>
            <a:pPr marL="457200" lvl="0" indent="-374650" algn="l" rtl="0">
              <a:spcBef>
                <a:spcPts val="0"/>
              </a:spcBef>
              <a:spcAft>
                <a:spcPts val="0"/>
              </a:spcAft>
              <a:buClr>
                <a:srgbClr val="000000"/>
              </a:buClr>
              <a:buSzPts val="2300"/>
              <a:buFont typeface="Calibri"/>
              <a:buChar char="•"/>
            </a:pPr>
            <a:r>
              <a:rPr lang="en-US" sz="2300" dirty="0">
                <a:solidFill>
                  <a:srgbClr val="000000"/>
                </a:solidFill>
              </a:rPr>
              <a:t>Need to review outcomes from Policy Labs over time, revisiting promising practice and what had developed from this </a:t>
            </a:r>
            <a:endParaRPr sz="2300" dirty="0">
              <a:solidFill>
                <a:srgbClr val="000000"/>
              </a:solidFill>
            </a:endParaRPr>
          </a:p>
          <a:p>
            <a:pPr marL="457200" lvl="0" indent="-374650" algn="l" rtl="0">
              <a:spcBef>
                <a:spcPts val="0"/>
              </a:spcBef>
              <a:spcAft>
                <a:spcPts val="0"/>
              </a:spcAft>
              <a:buClr>
                <a:srgbClr val="000000"/>
              </a:buClr>
              <a:buSzPts val="2300"/>
              <a:buFont typeface="Calibri"/>
              <a:buChar char="•"/>
            </a:pPr>
            <a:r>
              <a:rPr lang="en-US" sz="2300" dirty="0">
                <a:solidFill>
                  <a:srgbClr val="000000"/>
                </a:solidFill>
              </a:rPr>
              <a:t>Need to celebrate the work that’s being achieved over time and track how local policy change flows from practical work already completed </a:t>
            </a:r>
            <a:endParaRPr sz="2300" dirty="0">
              <a:solidFill>
                <a:srgbClr val="000000"/>
              </a:solidFill>
            </a:endParaRPr>
          </a:p>
          <a:p>
            <a:pPr marL="457200" lvl="0" indent="-374650" algn="l" rtl="0">
              <a:spcBef>
                <a:spcPts val="0"/>
              </a:spcBef>
              <a:spcAft>
                <a:spcPts val="0"/>
              </a:spcAft>
              <a:buClr>
                <a:srgbClr val="000000"/>
              </a:buClr>
              <a:buSzPts val="2300"/>
              <a:buChar char="•"/>
            </a:pPr>
            <a:r>
              <a:rPr lang="en-US" sz="2300" dirty="0">
                <a:solidFill>
                  <a:srgbClr val="000000"/>
                </a:solidFill>
              </a:rPr>
              <a:t>Grow local practice areas that can champion cooperative innovation around specific challenges and can be visited by politicians, press and CCIN members</a:t>
            </a:r>
            <a:endParaRPr sz="2300" dirty="0">
              <a:solidFill>
                <a:srgbClr val="000000"/>
              </a:solidFill>
            </a:endParaRPr>
          </a:p>
          <a:p>
            <a:pPr marL="0" lvl="0" indent="0" algn="l" rtl="0">
              <a:spcBef>
                <a:spcPts val="0"/>
              </a:spcBef>
              <a:spcAft>
                <a:spcPts val="0"/>
              </a:spcAft>
              <a:buNone/>
            </a:pPr>
            <a:endParaRPr sz="2300" dirty="0">
              <a:solidFill>
                <a:srgbClr val="000000"/>
              </a:solidFill>
            </a:endParaRPr>
          </a:p>
          <a:p>
            <a:pPr marL="0" lvl="0" indent="0" algn="l" rtl="0">
              <a:spcBef>
                <a:spcPts val="0"/>
              </a:spcBef>
              <a:spcAft>
                <a:spcPts val="0"/>
              </a:spcAft>
              <a:buNone/>
            </a:pPr>
            <a:endParaRPr sz="2300" dirty="0">
              <a:solidFill>
                <a:srgbClr val="000000"/>
              </a:solidFill>
            </a:endParaRPr>
          </a:p>
          <a:p>
            <a:pPr marL="0" lvl="0" indent="0" algn="l" rtl="0">
              <a:spcBef>
                <a:spcPts val="0"/>
              </a:spcBef>
              <a:spcAft>
                <a:spcPts val="0"/>
              </a:spcAft>
              <a:buNone/>
            </a:pPr>
            <a:endParaRPr sz="2300" dirty="0">
              <a:solidFill>
                <a:srgbClr val="000000"/>
              </a:solidFill>
            </a:endParaRPr>
          </a:p>
        </p:txBody>
      </p:sp>
      <p:sp>
        <p:nvSpPr>
          <p:cNvPr id="487" name="Google Shape;487;g29ff62019c0_0_123"/>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20</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g29ff62019c0_0_42"/>
          <p:cNvSpPr txBox="1">
            <a:spLocks noGrp="1"/>
          </p:cNvSpPr>
          <p:nvPr>
            <p:ph type="title"/>
          </p:nvPr>
        </p:nvSpPr>
        <p:spPr>
          <a:xfrm>
            <a:off x="961490" y="87915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a:t>What we heard: More focussed</a:t>
            </a:r>
            <a:endParaRPr/>
          </a:p>
        </p:txBody>
      </p:sp>
      <p:sp>
        <p:nvSpPr>
          <p:cNvPr id="493" name="Google Shape;493;g29ff62019c0_0_42"/>
          <p:cNvSpPr txBox="1">
            <a:spLocks noGrp="1"/>
          </p:cNvSpPr>
          <p:nvPr>
            <p:ph type="body" idx="1"/>
          </p:nvPr>
        </p:nvSpPr>
        <p:spPr>
          <a:xfrm>
            <a:off x="779830" y="2204858"/>
            <a:ext cx="9791700" cy="3571800"/>
          </a:xfrm>
          <a:prstGeom prst="rect">
            <a:avLst/>
          </a:prstGeom>
          <a:noFill/>
          <a:ln>
            <a:noFill/>
          </a:ln>
        </p:spPr>
        <p:txBody>
          <a:bodyPr spcFirstLastPara="1" wrap="square" lIns="91425" tIns="45700" rIns="91425" bIns="45700" anchor="t" anchorCtr="0">
            <a:noAutofit/>
          </a:bodyPr>
          <a:lstStyle/>
          <a:p>
            <a:pPr marL="457200" lvl="0" indent="-374650" algn="l" rtl="0">
              <a:lnSpc>
                <a:spcPct val="90000"/>
              </a:lnSpc>
              <a:spcBef>
                <a:spcPts val="0"/>
              </a:spcBef>
              <a:spcAft>
                <a:spcPts val="0"/>
              </a:spcAft>
              <a:buClr>
                <a:srgbClr val="000000"/>
              </a:buClr>
              <a:buSzPts val="2300"/>
              <a:buFont typeface="Calibri"/>
              <a:buChar char="•"/>
            </a:pPr>
            <a:r>
              <a:rPr lang="en-US" sz="2300" dirty="0">
                <a:solidFill>
                  <a:srgbClr val="000000"/>
                </a:solidFill>
              </a:rPr>
              <a:t>Policy Labs provide real life practical experience and action research and often help to jump start other initiatives locally</a:t>
            </a:r>
            <a:endParaRPr sz="2300" dirty="0">
              <a:solidFill>
                <a:srgbClr val="000000"/>
              </a:solidFill>
            </a:endParaRPr>
          </a:p>
          <a:p>
            <a:pPr marL="457200" lvl="0" indent="-374650" algn="l" rtl="0">
              <a:lnSpc>
                <a:spcPct val="90000"/>
              </a:lnSpc>
              <a:spcBef>
                <a:spcPts val="0"/>
              </a:spcBef>
              <a:spcAft>
                <a:spcPts val="0"/>
              </a:spcAft>
              <a:buClr>
                <a:srgbClr val="000000"/>
              </a:buClr>
              <a:buSzPts val="2300"/>
              <a:buFont typeface="Calibri"/>
              <a:buChar char="•"/>
            </a:pPr>
            <a:r>
              <a:rPr lang="en-US" sz="2300" dirty="0">
                <a:solidFill>
                  <a:srgbClr val="000000"/>
                </a:solidFill>
              </a:rPr>
              <a:t>Enables people to develop something collaboratively and work together - much more engaged and practical than other options (e.g. LGA peer reviews) </a:t>
            </a:r>
            <a:endParaRPr sz="2300" dirty="0">
              <a:solidFill>
                <a:srgbClr val="000000"/>
              </a:solidFill>
            </a:endParaRPr>
          </a:p>
          <a:p>
            <a:pPr marL="457200" lvl="0" indent="-374650" algn="l" rtl="0">
              <a:lnSpc>
                <a:spcPct val="90000"/>
              </a:lnSpc>
              <a:spcBef>
                <a:spcPts val="0"/>
              </a:spcBef>
              <a:spcAft>
                <a:spcPts val="0"/>
              </a:spcAft>
              <a:buClr>
                <a:srgbClr val="000000"/>
              </a:buClr>
              <a:buSzPts val="2300"/>
              <a:buFont typeface="Calibri"/>
              <a:buChar char="•"/>
            </a:pPr>
            <a:r>
              <a:rPr lang="en-US" sz="2300" dirty="0">
                <a:solidFill>
                  <a:srgbClr val="000000"/>
                </a:solidFill>
              </a:rPr>
              <a:t>Allow collaboration from across UK - very difficult for people to do this through other routes</a:t>
            </a:r>
            <a:endParaRPr sz="2300" dirty="0">
              <a:solidFill>
                <a:srgbClr val="000000"/>
              </a:solidFill>
            </a:endParaRPr>
          </a:p>
          <a:p>
            <a:pPr marL="457200" lvl="0" indent="-374650" algn="l" rtl="0">
              <a:lnSpc>
                <a:spcPct val="90000"/>
              </a:lnSpc>
              <a:spcBef>
                <a:spcPts val="0"/>
              </a:spcBef>
              <a:spcAft>
                <a:spcPts val="0"/>
              </a:spcAft>
              <a:buClr>
                <a:srgbClr val="000000"/>
              </a:buClr>
              <a:buSzPts val="2300"/>
              <a:buFont typeface="Calibri"/>
              <a:buChar char="•"/>
            </a:pPr>
            <a:r>
              <a:rPr lang="en-US" sz="2300" dirty="0">
                <a:solidFill>
                  <a:srgbClr val="000000"/>
                </a:solidFill>
              </a:rPr>
              <a:t>Total proposals to labs has increased whilst total budget for them hasn’t kept up with growth of membership</a:t>
            </a:r>
            <a:endParaRPr sz="2300" dirty="0">
              <a:solidFill>
                <a:srgbClr val="000000"/>
              </a:solidFill>
            </a:endParaRPr>
          </a:p>
          <a:p>
            <a:pPr marL="457200" lvl="0" indent="-374650" algn="l" rtl="0">
              <a:lnSpc>
                <a:spcPct val="90000"/>
              </a:lnSpc>
              <a:spcBef>
                <a:spcPts val="0"/>
              </a:spcBef>
              <a:spcAft>
                <a:spcPts val="0"/>
              </a:spcAft>
              <a:buClr>
                <a:srgbClr val="000000"/>
              </a:buClr>
              <a:buSzPts val="2300"/>
              <a:buFont typeface="Calibri"/>
              <a:buChar char="•"/>
            </a:pPr>
            <a:r>
              <a:rPr lang="en-US" sz="2300" dirty="0">
                <a:solidFill>
                  <a:srgbClr val="000000"/>
                </a:solidFill>
              </a:rPr>
              <a:t>Over 60% survey respondents said they’d like to take part in a Policy Lab in the future</a:t>
            </a:r>
            <a:endParaRPr sz="2300" dirty="0">
              <a:solidFill>
                <a:srgbClr val="000000"/>
              </a:solidFill>
            </a:endParaRPr>
          </a:p>
          <a:p>
            <a:pPr marL="800100" lvl="0" indent="-228600" algn="l" rtl="0">
              <a:lnSpc>
                <a:spcPct val="90000"/>
              </a:lnSpc>
              <a:spcBef>
                <a:spcPts val="0"/>
              </a:spcBef>
              <a:spcAft>
                <a:spcPts val="0"/>
              </a:spcAft>
              <a:buSzPts val="1800"/>
              <a:buNone/>
            </a:pPr>
            <a:endParaRPr sz="2400" dirty="0"/>
          </a:p>
          <a:p>
            <a:pPr marL="800100" lvl="0" indent="-22860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2400" i="1" dirty="0"/>
          </a:p>
          <a:p>
            <a:pPr marL="457200" lvl="0" indent="0" algn="l" rtl="0">
              <a:lnSpc>
                <a:spcPct val="90000"/>
              </a:lnSpc>
              <a:spcBef>
                <a:spcPts val="0"/>
              </a:spcBef>
              <a:spcAft>
                <a:spcPts val="0"/>
              </a:spcAft>
              <a:buSzPts val="1800"/>
              <a:buNone/>
            </a:pPr>
            <a:endParaRPr sz="2400" i="1" dirty="0"/>
          </a:p>
          <a:p>
            <a:pPr marL="457200" lvl="0" indent="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3600" dirty="0"/>
          </a:p>
          <a:p>
            <a:pPr marL="457200" lvl="0" indent="0" algn="l" rtl="0">
              <a:lnSpc>
                <a:spcPct val="90000"/>
              </a:lnSpc>
              <a:spcBef>
                <a:spcPts val="0"/>
              </a:spcBef>
              <a:spcAft>
                <a:spcPts val="0"/>
              </a:spcAft>
              <a:buSzPts val="1800"/>
              <a:buNone/>
            </a:pPr>
            <a:endParaRPr sz="3300" dirty="0"/>
          </a:p>
          <a:p>
            <a:pPr marL="228600" lvl="0" indent="-114300" algn="l" rtl="0">
              <a:lnSpc>
                <a:spcPct val="90000"/>
              </a:lnSpc>
              <a:spcBef>
                <a:spcPts val="0"/>
              </a:spcBef>
              <a:spcAft>
                <a:spcPts val="0"/>
              </a:spcAft>
              <a:buClr>
                <a:schemeClr val="dk1"/>
              </a:buClr>
              <a:buSzPts val="1800"/>
              <a:buNone/>
            </a:pPr>
            <a:endParaRPr sz="2600" dirty="0"/>
          </a:p>
          <a:p>
            <a:pPr marL="228600" lvl="0" indent="-114300" algn="l" rtl="0">
              <a:lnSpc>
                <a:spcPct val="90000"/>
              </a:lnSpc>
              <a:spcBef>
                <a:spcPts val="0"/>
              </a:spcBef>
              <a:spcAft>
                <a:spcPts val="0"/>
              </a:spcAft>
              <a:buClr>
                <a:schemeClr val="dk1"/>
              </a:buClr>
              <a:buSzPts val="1800"/>
              <a:buNone/>
            </a:pPr>
            <a:endParaRPr sz="2600" dirty="0"/>
          </a:p>
        </p:txBody>
      </p:sp>
      <p:sp>
        <p:nvSpPr>
          <p:cNvPr id="494" name="Google Shape;494;g29ff62019c0_0_42"/>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21</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29ff62019c0_0_74"/>
          <p:cNvSpPr txBox="1">
            <a:spLocks noGrp="1"/>
          </p:cNvSpPr>
          <p:nvPr>
            <p:ph type="title"/>
          </p:nvPr>
        </p:nvSpPr>
        <p:spPr>
          <a:xfrm>
            <a:off x="961490" y="87915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a:t>What we heard: More focussed</a:t>
            </a:r>
            <a:endParaRPr/>
          </a:p>
        </p:txBody>
      </p:sp>
      <p:sp>
        <p:nvSpPr>
          <p:cNvPr id="500" name="Google Shape;500;g29ff62019c0_0_74"/>
          <p:cNvSpPr txBox="1">
            <a:spLocks noGrp="1"/>
          </p:cNvSpPr>
          <p:nvPr>
            <p:ph type="body" idx="1"/>
          </p:nvPr>
        </p:nvSpPr>
        <p:spPr>
          <a:xfrm>
            <a:off x="764590" y="2204858"/>
            <a:ext cx="9791700" cy="3571800"/>
          </a:xfrm>
          <a:prstGeom prst="rect">
            <a:avLst/>
          </a:prstGeom>
          <a:noFill/>
          <a:ln>
            <a:noFill/>
          </a:ln>
        </p:spPr>
        <p:txBody>
          <a:bodyPr spcFirstLastPara="1" wrap="square" lIns="91425" tIns="45700" rIns="91425" bIns="45700" anchor="t" anchorCtr="0">
            <a:noAutofit/>
          </a:bodyPr>
          <a:lstStyle/>
          <a:p>
            <a:pPr marL="457200" lvl="0" indent="-374650" algn="l" rtl="0">
              <a:spcBef>
                <a:spcPts val="0"/>
              </a:spcBef>
              <a:spcAft>
                <a:spcPts val="0"/>
              </a:spcAft>
              <a:buClr>
                <a:srgbClr val="000000"/>
              </a:buClr>
              <a:buSzPts val="2300"/>
              <a:buFont typeface="Calibri"/>
              <a:buChar char="•"/>
            </a:pPr>
            <a:r>
              <a:rPr lang="en-US" sz="2300" dirty="0">
                <a:solidFill>
                  <a:srgbClr val="000000"/>
                </a:solidFill>
              </a:rPr>
              <a:t>Policy Labs were highlighted as useful for action learning but there is support for reworking/ rethinking implementation</a:t>
            </a:r>
            <a:endParaRPr sz="2300" dirty="0">
              <a:solidFill>
                <a:srgbClr val="000000"/>
              </a:solidFill>
            </a:endParaRPr>
          </a:p>
          <a:p>
            <a:pPr marL="457200" lvl="0" indent="-374650" algn="l" rtl="0">
              <a:spcBef>
                <a:spcPts val="0"/>
              </a:spcBef>
              <a:spcAft>
                <a:spcPts val="0"/>
              </a:spcAft>
              <a:buClr>
                <a:srgbClr val="000000"/>
              </a:buClr>
              <a:buSzPts val="2300"/>
              <a:buFont typeface="Calibri"/>
              <a:buChar char="•"/>
            </a:pPr>
            <a:r>
              <a:rPr lang="en-US" sz="2300" dirty="0">
                <a:solidFill>
                  <a:srgbClr val="000000"/>
                </a:solidFill>
              </a:rPr>
              <a:t>Lab application and review processes are too lengthy and bureaucratic </a:t>
            </a:r>
            <a:endParaRPr sz="2300" dirty="0">
              <a:solidFill>
                <a:srgbClr val="000000"/>
              </a:solidFill>
            </a:endParaRPr>
          </a:p>
          <a:p>
            <a:pPr marL="457200" lvl="0" indent="-374650" algn="l" rtl="0">
              <a:spcBef>
                <a:spcPts val="0"/>
              </a:spcBef>
              <a:spcAft>
                <a:spcPts val="0"/>
              </a:spcAft>
              <a:buClr>
                <a:srgbClr val="000000"/>
              </a:buClr>
              <a:buSzPts val="2300"/>
              <a:buFont typeface="Calibri"/>
              <a:buChar char="•"/>
            </a:pPr>
            <a:r>
              <a:rPr lang="en-US" sz="2300" dirty="0">
                <a:solidFill>
                  <a:srgbClr val="000000"/>
                </a:solidFill>
              </a:rPr>
              <a:t>Once funds are allocated there is no control from CCIN on how it’s spent</a:t>
            </a:r>
            <a:endParaRPr sz="2300" dirty="0">
              <a:solidFill>
                <a:srgbClr val="000000"/>
              </a:solidFill>
            </a:endParaRPr>
          </a:p>
          <a:p>
            <a:pPr marL="457200" lvl="0" indent="-374650" algn="l" rtl="0">
              <a:spcBef>
                <a:spcPts val="0"/>
              </a:spcBef>
              <a:spcAft>
                <a:spcPts val="0"/>
              </a:spcAft>
              <a:buClr>
                <a:srgbClr val="000000"/>
              </a:buClr>
              <a:buSzPts val="2300"/>
              <a:buFont typeface="Calibri"/>
              <a:buChar char="•"/>
            </a:pPr>
            <a:r>
              <a:rPr lang="en-US" sz="2300" dirty="0">
                <a:solidFill>
                  <a:srgbClr val="000000"/>
                </a:solidFill>
              </a:rPr>
              <a:t>People unsure about value of case studies created - not used</a:t>
            </a:r>
            <a:endParaRPr sz="2300" dirty="0">
              <a:solidFill>
                <a:srgbClr val="000000"/>
              </a:solidFill>
            </a:endParaRPr>
          </a:p>
          <a:p>
            <a:pPr marL="0" lvl="0" indent="0" algn="l" rtl="0">
              <a:spcBef>
                <a:spcPts val="0"/>
              </a:spcBef>
              <a:spcAft>
                <a:spcPts val="0"/>
              </a:spcAft>
              <a:buNone/>
            </a:pPr>
            <a:r>
              <a:rPr lang="en-US" sz="2300" dirty="0">
                <a:solidFill>
                  <a:srgbClr val="000000"/>
                </a:solidFill>
              </a:rPr>
              <a:t> </a:t>
            </a:r>
            <a:endParaRPr sz="2300" dirty="0">
              <a:solidFill>
                <a:srgbClr val="000000"/>
              </a:solidFill>
            </a:endParaRPr>
          </a:p>
          <a:p>
            <a:pPr marL="457200" lvl="0" indent="0" algn="l" rtl="0">
              <a:spcBef>
                <a:spcPts val="0"/>
              </a:spcBef>
              <a:spcAft>
                <a:spcPts val="0"/>
              </a:spcAft>
              <a:buClr>
                <a:srgbClr val="000000"/>
              </a:buClr>
              <a:buSzPts val="1800"/>
              <a:buFont typeface="Arial"/>
              <a:buNone/>
            </a:pPr>
            <a:r>
              <a:rPr lang="en-US" sz="2300" i="1" dirty="0">
                <a:solidFill>
                  <a:srgbClr val="000000"/>
                </a:solidFill>
              </a:rPr>
              <a:t>Needs a total strategic rethink (hopefully this survey is part of that). The model of policy labs needs review - it feels uncoordinated, not joined up, and results in endless reports and case studies (that probably don’t get read or used) rather than building useful practical systems and resources that can save members time and money and accelerate their journey to being successful.</a:t>
            </a:r>
            <a:endParaRPr sz="2300" dirty="0">
              <a:solidFill>
                <a:srgbClr val="000000"/>
              </a:solidFill>
            </a:endParaRPr>
          </a:p>
        </p:txBody>
      </p:sp>
      <p:sp>
        <p:nvSpPr>
          <p:cNvPr id="501" name="Google Shape;501;g29ff62019c0_0_74"/>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22</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29ff62019c0_0_80"/>
          <p:cNvSpPr txBox="1">
            <a:spLocks noGrp="1"/>
          </p:cNvSpPr>
          <p:nvPr>
            <p:ph type="title"/>
          </p:nvPr>
        </p:nvSpPr>
        <p:spPr>
          <a:xfrm>
            <a:off x="961490" y="87915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a:t>What we heard: More focussed</a:t>
            </a:r>
            <a:endParaRPr/>
          </a:p>
        </p:txBody>
      </p:sp>
      <p:sp>
        <p:nvSpPr>
          <p:cNvPr id="507" name="Google Shape;507;g29ff62019c0_0_80"/>
          <p:cNvSpPr txBox="1">
            <a:spLocks noGrp="1"/>
          </p:cNvSpPr>
          <p:nvPr>
            <p:ph type="body" idx="1"/>
          </p:nvPr>
        </p:nvSpPr>
        <p:spPr>
          <a:xfrm>
            <a:off x="914500" y="2204858"/>
            <a:ext cx="9791700" cy="3571800"/>
          </a:xfrm>
          <a:prstGeom prst="rect">
            <a:avLst/>
          </a:prstGeom>
          <a:noFill/>
          <a:ln>
            <a:noFill/>
          </a:ln>
        </p:spPr>
        <p:txBody>
          <a:bodyPr spcFirstLastPara="1" wrap="square" lIns="91425" tIns="45700" rIns="91425" bIns="45700" anchor="t" anchorCtr="0">
            <a:noAutofit/>
          </a:bodyPr>
          <a:lstStyle/>
          <a:p>
            <a:pPr marL="457200" lvl="0" indent="-374650" algn="l" rtl="0">
              <a:spcBef>
                <a:spcPts val="0"/>
              </a:spcBef>
              <a:spcAft>
                <a:spcPts val="0"/>
              </a:spcAft>
              <a:buClr>
                <a:srgbClr val="000000"/>
              </a:buClr>
              <a:buSzPts val="2300"/>
              <a:buFont typeface="Calibri"/>
              <a:buChar char="•"/>
            </a:pPr>
            <a:r>
              <a:rPr lang="en-US" sz="2300" dirty="0">
                <a:solidFill>
                  <a:srgbClr val="000000"/>
                </a:solidFill>
              </a:rPr>
              <a:t>Currently Policy Labs don’t have national or local policy or practice impact</a:t>
            </a:r>
            <a:endParaRPr sz="2300" dirty="0">
              <a:solidFill>
                <a:srgbClr val="000000"/>
              </a:solidFill>
            </a:endParaRPr>
          </a:p>
          <a:p>
            <a:pPr marL="457200" lvl="0" indent="-374650" algn="l" rtl="0">
              <a:spcBef>
                <a:spcPts val="0"/>
              </a:spcBef>
              <a:spcAft>
                <a:spcPts val="0"/>
              </a:spcAft>
              <a:buClr>
                <a:srgbClr val="000000"/>
              </a:buClr>
              <a:buSzPts val="2300"/>
              <a:buFont typeface="Calibri"/>
              <a:buChar char="•"/>
            </a:pPr>
            <a:r>
              <a:rPr lang="en-US" sz="2300" dirty="0">
                <a:solidFill>
                  <a:srgbClr val="000000"/>
                </a:solidFill>
              </a:rPr>
              <a:t>Survey responses show just over half members haven’t done anything different since being a member of CCIN</a:t>
            </a:r>
            <a:endParaRPr sz="2300" dirty="0">
              <a:solidFill>
                <a:srgbClr val="000000"/>
              </a:solidFill>
            </a:endParaRPr>
          </a:p>
          <a:p>
            <a:pPr marL="457200" lvl="0" indent="-374650" algn="l" rtl="0">
              <a:spcBef>
                <a:spcPts val="0"/>
              </a:spcBef>
              <a:spcAft>
                <a:spcPts val="0"/>
              </a:spcAft>
              <a:buClr>
                <a:srgbClr val="000000"/>
              </a:buClr>
              <a:buSzPts val="2300"/>
              <a:buFont typeface="Calibri"/>
              <a:buChar char="•"/>
            </a:pPr>
            <a:r>
              <a:rPr lang="en-US" sz="2300" dirty="0">
                <a:solidFill>
                  <a:srgbClr val="000000"/>
                </a:solidFill>
              </a:rPr>
              <a:t>People want CCIN to </a:t>
            </a:r>
            <a:r>
              <a:rPr lang="en-US" sz="2300" dirty="0" err="1">
                <a:solidFill>
                  <a:srgbClr val="000000"/>
                </a:solidFill>
              </a:rPr>
              <a:t>prioritise</a:t>
            </a:r>
            <a:r>
              <a:rPr lang="en-US" sz="2300" dirty="0">
                <a:solidFill>
                  <a:srgbClr val="000000"/>
                </a:solidFill>
              </a:rPr>
              <a:t> what it wants to achieve so that members can </a:t>
            </a:r>
            <a:r>
              <a:rPr lang="en-US" sz="2300" dirty="0" err="1">
                <a:solidFill>
                  <a:srgbClr val="000000"/>
                </a:solidFill>
              </a:rPr>
              <a:t>galvanise</a:t>
            </a:r>
            <a:r>
              <a:rPr lang="en-US" sz="2300" dirty="0">
                <a:solidFill>
                  <a:srgbClr val="000000"/>
                </a:solidFill>
              </a:rPr>
              <a:t> around a challenging work area or a regional opportunity</a:t>
            </a:r>
            <a:endParaRPr sz="2300" dirty="0">
              <a:solidFill>
                <a:srgbClr val="000000"/>
              </a:solidFill>
            </a:endParaRPr>
          </a:p>
          <a:p>
            <a:pPr marL="0" lvl="0" indent="0" algn="l" rtl="0">
              <a:spcBef>
                <a:spcPts val="0"/>
              </a:spcBef>
              <a:spcAft>
                <a:spcPts val="0"/>
              </a:spcAft>
              <a:buNone/>
            </a:pPr>
            <a:endParaRPr sz="2300" dirty="0">
              <a:solidFill>
                <a:srgbClr val="000000"/>
              </a:solidFill>
            </a:endParaRPr>
          </a:p>
          <a:p>
            <a:pPr marL="457200" lvl="0" indent="-374650" algn="l" rtl="0">
              <a:spcBef>
                <a:spcPts val="0"/>
              </a:spcBef>
              <a:spcAft>
                <a:spcPts val="0"/>
              </a:spcAft>
              <a:buClr>
                <a:srgbClr val="000000"/>
              </a:buClr>
              <a:buSzPts val="2300"/>
              <a:buChar char="•"/>
            </a:pPr>
            <a:r>
              <a:rPr lang="en-US" sz="2300" dirty="0">
                <a:solidFill>
                  <a:srgbClr val="000000"/>
                </a:solidFill>
              </a:rPr>
              <a:t>Only 7% survey respondents said they used the dynamic purchasing system</a:t>
            </a:r>
            <a:endParaRPr sz="2300" dirty="0">
              <a:solidFill>
                <a:srgbClr val="000000"/>
              </a:solidFill>
            </a:endParaRPr>
          </a:p>
          <a:p>
            <a:pPr marL="457200" lvl="0" indent="-374650" algn="l" rtl="0">
              <a:spcBef>
                <a:spcPts val="0"/>
              </a:spcBef>
              <a:spcAft>
                <a:spcPts val="0"/>
              </a:spcAft>
              <a:buClr>
                <a:srgbClr val="000000"/>
              </a:buClr>
              <a:buSzPts val="2300"/>
              <a:buChar char="•"/>
            </a:pPr>
            <a:r>
              <a:rPr lang="en-US" sz="2300" dirty="0">
                <a:solidFill>
                  <a:srgbClr val="000000"/>
                </a:solidFill>
              </a:rPr>
              <a:t>Others concerned that it was an overly bureaucratic </a:t>
            </a:r>
            <a:endParaRPr sz="2300" dirty="0">
              <a:solidFill>
                <a:srgbClr val="000000"/>
              </a:solidFill>
            </a:endParaRPr>
          </a:p>
          <a:p>
            <a:pPr marL="457200" lvl="0" indent="-374650" algn="l" rtl="0">
              <a:spcBef>
                <a:spcPts val="0"/>
              </a:spcBef>
              <a:spcAft>
                <a:spcPts val="0"/>
              </a:spcAft>
              <a:buClr>
                <a:srgbClr val="000000"/>
              </a:buClr>
              <a:buSzPts val="2300"/>
              <a:buChar char="•"/>
            </a:pPr>
            <a:r>
              <a:rPr lang="en-US" sz="2300" dirty="0">
                <a:solidFill>
                  <a:srgbClr val="000000"/>
                </a:solidFill>
              </a:rPr>
              <a:t>Some highlighted that it doesn’t align with co-operative principles as a methodology</a:t>
            </a:r>
            <a:endParaRPr sz="2300" dirty="0">
              <a:solidFill>
                <a:srgbClr val="000000"/>
              </a:solidFill>
            </a:endParaRPr>
          </a:p>
          <a:p>
            <a:pPr marL="0" lvl="0" indent="0" algn="l" rtl="0">
              <a:spcBef>
                <a:spcPts val="0"/>
              </a:spcBef>
              <a:spcAft>
                <a:spcPts val="0"/>
              </a:spcAft>
              <a:buNone/>
            </a:pPr>
            <a:endParaRPr sz="2300" dirty="0">
              <a:solidFill>
                <a:srgbClr val="000000"/>
              </a:solidFill>
            </a:endParaRPr>
          </a:p>
          <a:p>
            <a:pPr marL="0" lvl="0" indent="0" algn="l" rtl="0">
              <a:spcBef>
                <a:spcPts val="0"/>
              </a:spcBef>
              <a:spcAft>
                <a:spcPts val="0"/>
              </a:spcAft>
              <a:buNone/>
            </a:pPr>
            <a:endParaRPr sz="2300" dirty="0">
              <a:solidFill>
                <a:srgbClr val="000000"/>
              </a:solidFill>
            </a:endParaRPr>
          </a:p>
        </p:txBody>
      </p:sp>
      <p:sp>
        <p:nvSpPr>
          <p:cNvPr id="508" name="Google Shape;508;g29ff62019c0_0_80"/>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23</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g29ff62019c0_0_48"/>
          <p:cNvSpPr txBox="1">
            <a:spLocks noGrp="1"/>
          </p:cNvSpPr>
          <p:nvPr>
            <p:ph type="title"/>
          </p:nvPr>
        </p:nvSpPr>
        <p:spPr>
          <a:xfrm>
            <a:off x="961490" y="87915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a:t>What we heard: Regional working</a:t>
            </a:r>
            <a:endParaRPr/>
          </a:p>
        </p:txBody>
      </p:sp>
      <p:sp>
        <p:nvSpPr>
          <p:cNvPr id="514" name="Google Shape;514;g29ff62019c0_0_48"/>
          <p:cNvSpPr txBox="1">
            <a:spLocks noGrp="1"/>
          </p:cNvSpPr>
          <p:nvPr>
            <p:ph type="body" idx="1"/>
          </p:nvPr>
        </p:nvSpPr>
        <p:spPr>
          <a:xfrm>
            <a:off x="627430" y="2204858"/>
            <a:ext cx="9791700" cy="3571800"/>
          </a:xfrm>
          <a:prstGeom prst="rect">
            <a:avLst/>
          </a:prstGeom>
          <a:noFill/>
          <a:ln>
            <a:noFill/>
          </a:ln>
        </p:spPr>
        <p:txBody>
          <a:bodyPr spcFirstLastPara="1" wrap="square" lIns="91425" tIns="45700" rIns="91425" bIns="45700" anchor="t" anchorCtr="0">
            <a:noAutofit/>
          </a:bodyPr>
          <a:lstStyle/>
          <a:p>
            <a:pPr marL="800100" lvl="0" indent="-374650" algn="l" rtl="0">
              <a:lnSpc>
                <a:spcPct val="90000"/>
              </a:lnSpc>
              <a:spcBef>
                <a:spcPts val="0"/>
              </a:spcBef>
              <a:spcAft>
                <a:spcPts val="0"/>
              </a:spcAft>
              <a:buClr>
                <a:srgbClr val="000000"/>
              </a:buClr>
              <a:buSzPts val="2300"/>
              <a:buChar char="•"/>
            </a:pPr>
            <a:r>
              <a:rPr lang="en-US" sz="2300" dirty="0">
                <a:solidFill>
                  <a:srgbClr val="000000"/>
                </a:solidFill>
              </a:rPr>
              <a:t>Over half the survey respondents stated that networking and learning from peers and best practice sites were the most beneficial factors;</a:t>
            </a:r>
            <a:endParaRPr sz="2300" dirty="0">
              <a:solidFill>
                <a:srgbClr val="000000"/>
              </a:solidFill>
            </a:endParaRPr>
          </a:p>
          <a:p>
            <a:pPr marL="800100" lvl="0" indent="-374650" algn="l" rtl="0">
              <a:lnSpc>
                <a:spcPct val="90000"/>
              </a:lnSpc>
              <a:spcBef>
                <a:spcPts val="0"/>
              </a:spcBef>
              <a:spcAft>
                <a:spcPts val="0"/>
              </a:spcAft>
              <a:buClr>
                <a:srgbClr val="000000"/>
              </a:buClr>
              <a:buSzPts val="2300"/>
              <a:buChar char="•"/>
            </a:pPr>
            <a:r>
              <a:rPr lang="en-US" sz="2300" dirty="0">
                <a:solidFill>
                  <a:srgbClr val="000000"/>
                </a:solidFill>
              </a:rPr>
              <a:t>Face-to-face sessions and conferences helpful, accessible and provide great opportunities for people to meet each other, build relationships and learn about what else is going on in the UK</a:t>
            </a:r>
            <a:endParaRPr sz="2300" dirty="0">
              <a:solidFill>
                <a:srgbClr val="000000"/>
              </a:solidFill>
            </a:endParaRPr>
          </a:p>
          <a:p>
            <a:pPr marL="800100" lvl="0" indent="-374650" algn="l" rtl="0">
              <a:lnSpc>
                <a:spcPct val="90000"/>
              </a:lnSpc>
              <a:spcBef>
                <a:spcPts val="0"/>
              </a:spcBef>
              <a:spcAft>
                <a:spcPts val="0"/>
              </a:spcAft>
              <a:buClr>
                <a:srgbClr val="000000"/>
              </a:buClr>
              <a:buSzPts val="2300"/>
              <a:buChar char="•"/>
            </a:pPr>
            <a:r>
              <a:rPr lang="en-US" sz="2300" dirty="0">
                <a:solidFill>
                  <a:srgbClr val="000000"/>
                </a:solidFill>
              </a:rPr>
              <a:t>Half of survey respondents said they attended the annual conference</a:t>
            </a:r>
            <a:endParaRPr sz="2300" dirty="0">
              <a:solidFill>
                <a:srgbClr val="000000"/>
              </a:solidFill>
            </a:endParaRPr>
          </a:p>
          <a:p>
            <a:pPr marL="800100" lvl="0" indent="-374650" algn="l" rtl="0">
              <a:lnSpc>
                <a:spcPct val="90000"/>
              </a:lnSpc>
              <a:spcBef>
                <a:spcPts val="0"/>
              </a:spcBef>
              <a:spcAft>
                <a:spcPts val="0"/>
              </a:spcAft>
              <a:buClr>
                <a:srgbClr val="000000"/>
              </a:buClr>
              <a:buSzPts val="2300"/>
              <a:buChar char="•"/>
            </a:pPr>
            <a:r>
              <a:rPr lang="en-US" sz="2300" dirty="0">
                <a:solidFill>
                  <a:srgbClr val="000000"/>
                </a:solidFill>
              </a:rPr>
              <a:t>English focus of CCIN can present barriers to those from Scotland, Wales and Northern Ireland </a:t>
            </a:r>
            <a:endParaRPr sz="2300" dirty="0">
              <a:solidFill>
                <a:srgbClr val="000000"/>
              </a:solidFill>
            </a:endParaRPr>
          </a:p>
          <a:p>
            <a:pPr marL="800100" lvl="0" indent="-374650" algn="l" rtl="0">
              <a:lnSpc>
                <a:spcPct val="90000"/>
              </a:lnSpc>
              <a:spcBef>
                <a:spcPts val="0"/>
              </a:spcBef>
              <a:spcAft>
                <a:spcPts val="0"/>
              </a:spcAft>
              <a:buClr>
                <a:srgbClr val="000000"/>
              </a:buClr>
              <a:buSzPts val="2300"/>
              <a:buChar char="•"/>
            </a:pPr>
            <a:r>
              <a:rPr lang="en-US" sz="2300" dirty="0">
                <a:solidFill>
                  <a:srgbClr val="000000"/>
                </a:solidFill>
              </a:rPr>
              <a:t>Regional devolution is an important theme - need more learning from Scotland and Wales</a:t>
            </a:r>
            <a:endParaRPr sz="2300" dirty="0">
              <a:solidFill>
                <a:srgbClr val="000000"/>
              </a:solidFill>
            </a:endParaRPr>
          </a:p>
          <a:p>
            <a:pPr marL="800100" lvl="0" indent="-374650" algn="l" rtl="0">
              <a:lnSpc>
                <a:spcPct val="90000"/>
              </a:lnSpc>
              <a:spcBef>
                <a:spcPts val="0"/>
              </a:spcBef>
              <a:spcAft>
                <a:spcPts val="0"/>
              </a:spcAft>
              <a:buClr>
                <a:srgbClr val="000000"/>
              </a:buClr>
              <a:buSzPts val="2300"/>
              <a:buChar char="•"/>
            </a:pPr>
            <a:r>
              <a:rPr lang="en-US" sz="2300" dirty="0">
                <a:solidFill>
                  <a:srgbClr val="000000"/>
                </a:solidFill>
              </a:rPr>
              <a:t>Need a balance between working at scale but local and regional identities matter to members </a:t>
            </a:r>
            <a:endParaRPr sz="2300" dirty="0">
              <a:solidFill>
                <a:srgbClr val="000000"/>
              </a:solidFill>
            </a:endParaRPr>
          </a:p>
          <a:p>
            <a:pPr marL="457200" lvl="0" indent="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2400" i="1" dirty="0"/>
          </a:p>
          <a:p>
            <a:pPr marL="457200" lvl="0" indent="0" algn="l" rtl="0">
              <a:lnSpc>
                <a:spcPct val="90000"/>
              </a:lnSpc>
              <a:spcBef>
                <a:spcPts val="0"/>
              </a:spcBef>
              <a:spcAft>
                <a:spcPts val="0"/>
              </a:spcAft>
              <a:buSzPts val="1800"/>
              <a:buNone/>
            </a:pPr>
            <a:endParaRPr sz="2400" i="1" dirty="0"/>
          </a:p>
          <a:p>
            <a:pPr marL="457200" lvl="0" indent="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3600" dirty="0"/>
          </a:p>
          <a:p>
            <a:pPr marL="457200" lvl="0" indent="0" algn="l" rtl="0">
              <a:lnSpc>
                <a:spcPct val="90000"/>
              </a:lnSpc>
              <a:spcBef>
                <a:spcPts val="0"/>
              </a:spcBef>
              <a:spcAft>
                <a:spcPts val="0"/>
              </a:spcAft>
              <a:buSzPts val="1800"/>
              <a:buNone/>
            </a:pPr>
            <a:endParaRPr sz="3300" dirty="0"/>
          </a:p>
          <a:p>
            <a:pPr marL="228600" lvl="0" indent="-114300" algn="l" rtl="0">
              <a:lnSpc>
                <a:spcPct val="90000"/>
              </a:lnSpc>
              <a:spcBef>
                <a:spcPts val="0"/>
              </a:spcBef>
              <a:spcAft>
                <a:spcPts val="0"/>
              </a:spcAft>
              <a:buClr>
                <a:schemeClr val="dk1"/>
              </a:buClr>
              <a:buSzPts val="1800"/>
              <a:buNone/>
            </a:pPr>
            <a:endParaRPr sz="2600" dirty="0"/>
          </a:p>
          <a:p>
            <a:pPr marL="228600" lvl="0" indent="-114300" algn="l" rtl="0">
              <a:lnSpc>
                <a:spcPct val="90000"/>
              </a:lnSpc>
              <a:spcBef>
                <a:spcPts val="0"/>
              </a:spcBef>
              <a:spcAft>
                <a:spcPts val="0"/>
              </a:spcAft>
              <a:buClr>
                <a:schemeClr val="dk1"/>
              </a:buClr>
              <a:buSzPts val="1800"/>
              <a:buNone/>
            </a:pPr>
            <a:endParaRPr sz="2600" dirty="0"/>
          </a:p>
        </p:txBody>
      </p:sp>
      <p:sp>
        <p:nvSpPr>
          <p:cNvPr id="515" name="Google Shape;515;g29ff62019c0_0_48"/>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24</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29ff62019c0_0_54"/>
          <p:cNvSpPr txBox="1">
            <a:spLocks noGrp="1"/>
          </p:cNvSpPr>
          <p:nvPr>
            <p:ph type="title"/>
          </p:nvPr>
        </p:nvSpPr>
        <p:spPr>
          <a:xfrm>
            <a:off x="961490" y="87915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a:t>What we heard: Rigour and quality</a:t>
            </a:r>
            <a:endParaRPr/>
          </a:p>
        </p:txBody>
      </p:sp>
      <p:sp>
        <p:nvSpPr>
          <p:cNvPr id="521" name="Google Shape;521;g29ff62019c0_0_54"/>
          <p:cNvSpPr txBox="1">
            <a:spLocks noGrp="1"/>
          </p:cNvSpPr>
          <p:nvPr>
            <p:ph type="body" idx="1"/>
          </p:nvPr>
        </p:nvSpPr>
        <p:spPr>
          <a:xfrm>
            <a:off x="795070" y="2348865"/>
            <a:ext cx="9791700" cy="3571800"/>
          </a:xfrm>
          <a:prstGeom prst="rect">
            <a:avLst/>
          </a:prstGeom>
          <a:noFill/>
          <a:ln>
            <a:noFill/>
          </a:ln>
        </p:spPr>
        <p:txBody>
          <a:bodyPr spcFirstLastPara="1" wrap="square" lIns="91425" tIns="45700" rIns="91425" bIns="45700" anchor="t" anchorCtr="0">
            <a:noAutofit/>
          </a:bodyPr>
          <a:lstStyle/>
          <a:p>
            <a:pPr marL="457200" lvl="0" indent="-374650" algn="l" rtl="0">
              <a:lnSpc>
                <a:spcPct val="90000"/>
              </a:lnSpc>
              <a:spcBef>
                <a:spcPts val="0"/>
              </a:spcBef>
              <a:spcAft>
                <a:spcPts val="0"/>
              </a:spcAft>
              <a:buClr>
                <a:srgbClr val="000000"/>
              </a:buClr>
              <a:buSzPts val="2300"/>
              <a:buChar char="•"/>
            </a:pPr>
            <a:r>
              <a:rPr lang="en-US" sz="2300" dirty="0">
                <a:solidFill>
                  <a:srgbClr val="000000"/>
                </a:solidFill>
              </a:rPr>
              <a:t>Some confusion about what being a Co-operative council really means - the co-operative principles aren’t always known within </a:t>
            </a:r>
            <a:r>
              <a:rPr lang="en-US" sz="2300" dirty="0" err="1">
                <a:solidFill>
                  <a:srgbClr val="000000"/>
                </a:solidFill>
              </a:rPr>
              <a:t>organisations</a:t>
            </a:r>
            <a:endParaRPr sz="2300" dirty="0">
              <a:solidFill>
                <a:srgbClr val="000000"/>
              </a:solidFill>
            </a:endParaRPr>
          </a:p>
          <a:p>
            <a:pPr marL="457200" lvl="0" indent="-374650" algn="l" rtl="0">
              <a:lnSpc>
                <a:spcPct val="90000"/>
              </a:lnSpc>
              <a:spcBef>
                <a:spcPts val="0"/>
              </a:spcBef>
              <a:spcAft>
                <a:spcPts val="0"/>
              </a:spcAft>
              <a:buClr>
                <a:srgbClr val="000000"/>
              </a:buClr>
              <a:buSzPts val="2300"/>
              <a:buChar char="•"/>
            </a:pPr>
            <a:r>
              <a:rPr lang="en-US" sz="2300" dirty="0">
                <a:solidFill>
                  <a:srgbClr val="000000"/>
                </a:solidFill>
              </a:rPr>
              <a:t>CCIN should drive quality of practice, support internal challenge and critical friends</a:t>
            </a:r>
            <a:endParaRPr sz="2300" dirty="0">
              <a:solidFill>
                <a:srgbClr val="000000"/>
              </a:solidFill>
            </a:endParaRPr>
          </a:p>
          <a:p>
            <a:pPr marL="457200" lvl="0" indent="-374650" algn="l" rtl="0">
              <a:lnSpc>
                <a:spcPct val="90000"/>
              </a:lnSpc>
              <a:spcBef>
                <a:spcPts val="0"/>
              </a:spcBef>
              <a:spcAft>
                <a:spcPts val="0"/>
              </a:spcAft>
              <a:buClr>
                <a:srgbClr val="000000"/>
              </a:buClr>
              <a:buSzPts val="2300"/>
              <a:buChar char="•"/>
            </a:pPr>
            <a:r>
              <a:rPr lang="en-US" sz="2300" dirty="0">
                <a:solidFill>
                  <a:srgbClr val="000000"/>
                </a:solidFill>
              </a:rPr>
              <a:t>Tension for CCIN between relational, long-term work and producing lots of ‘new stuff’ - need to find a way to pool experience and focus on effectively measuring the impact of the long-term work</a:t>
            </a:r>
            <a:endParaRPr sz="2300" dirty="0">
              <a:solidFill>
                <a:srgbClr val="000000"/>
              </a:solidFill>
            </a:endParaRPr>
          </a:p>
          <a:p>
            <a:pPr marL="0" lvl="0" indent="0" algn="l" rtl="0">
              <a:lnSpc>
                <a:spcPct val="90000"/>
              </a:lnSpc>
              <a:spcBef>
                <a:spcPts val="0"/>
              </a:spcBef>
              <a:spcAft>
                <a:spcPts val="0"/>
              </a:spcAft>
              <a:buNone/>
            </a:pPr>
            <a:endParaRPr sz="2400" dirty="0">
              <a:solidFill>
                <a:srgbClr val="000000"/>
              </a:solidFill>
            </a:endParaRPr>
          </a:p>
          <a:p>
            <a:pPr marL="457200" lvl="0" indent="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2400" i="1" dirty="0"/>
          </a:p>
          <a:p>
            <a:pPr marL="457200" lvl="0" indent="0" algn="l" rtl="0">
              <a:lnSpc>
                <a:spcPct val="90000"/>
              </a:lnSpc>
              <a:spcBef>
                <a:spcPts val="0"/>
              </a:spcBef>
              <a:spcAft>
                <a:spcPts val="0"/>
              </a:spcAft>
              <a:buSzPts val="1800"/>
              <a:buNone/>
            </a:pPr>
            <a:endParaRPr sz="2400" i="1" dirty="0"/>
          </a:p>
          <a:p>
            <a:pPr marL="457200" lvl="0" indent="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3600" dirty="0"/>
          </a:p>
          <a:p>
            <a:pPr marL="457200" lvl="0" indent="0" algn="l" rtl="0">
              <a:lnSpc>
                <a:spcPct val="90000"/>
              </a:lnSpc>
              <a:spcBef>
                <a:spcPts val="0"/>
              </a:spcBef>
              <a:spcAft>
                <a:spcPts val="0"/>
              </a:spcAft>
              <a:buSzPts val="1800"/>
              <a:buNone/>
            </a:pPr>
            <a:endParaRPr sz="3300" dirty="0"/>
          </a:p>
          <a:p>
            <a:pPr marL="228600" lvl="0" indent="-114300" algn="l" rtl="0">
              <a:lnSpc>
                <a:spcPct val="90000"/>
              </a:lnSpc>
              <a:spcBef>
                <a:spcPts val="0"/>
              </a:spcBef>
              <a:spcAft>
                <a:spcPts val="0"/>
              </a:spcAft>
              <a:buClr>
                <a:schemeClr val="dk1"/>
              </a:buClr>
              <a:buSzPts val="1800"/>
              <a:buNone/>
            </a:pPr>
            <a:endParaRPr sz="2600" dirty="0"/>
          </a:p>
          <a:p>
            <a:pPr marL="228600" lvl="0" indent="-114300" algn="l" rtl="0">
              <a:lnSpc>
                <a:spcPct val="90000"/>
              </a:lnSpc>
              <a:spcBef>
                <a:spcPts val="0"/>
              </a:spcBef>
              <a:spcAft>
                <a:spcPts val="0"/>
              </a:spcAft>
              <a:buClr>
                <a:schemeClr val="dk1"/>
              </a:buClr>
              <a:buSzPts val="1800"/>
              <a:buNone/>
            </a:pPr>
            <a:endParaRPr sz="2600" dirty="0"/>
          </a:p>
        </p:txBody>
      </p:sp>
      <p:sp>
        <p:nvSpPr>
          <p:cNvPr id="522" name="Google Shape;522;g29ff62019c0_0_54"/>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25</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29ff62019c0_0_135"/>
          <p:cNvSpPr txBox="1">
            <a:spLocks noGrp="1"/>
          </p:cNvSpPr>
          <p:nvPr>
            <p:ph type="title"/>
          </p:nvPr>
        </p:nvSpPr>
        <p:spPr>
          <a:xfrm>
            <a:off x="621650" y="89439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dirty="0"/>
              <a:t>Moving Forward</a:t>
            </a:r>
            <a:endParaRPr dirty="0"/>
          </a:p>
        </p:txBody>
      </p:sp>
      <p:sp>
        <p:nvSpPr>
          <p:cNvPr id="528" name="Google Shape;528;g29ff62019c0_0_135"/>
          <p:cNvSpPr txBox="1">
            <a:spLocks noGrp="1"/>
          </p:cNvSpPr>
          <p:nvPr>
            <p:ph type="body" idx="1"/>
          </p:nvPr>
        </p:nvSpPr>
        <p:spPr>
          <a:xfrm>
            <a:off x="558850" y="1929775"/>
            <a:ext cx="11011500" cy="3571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300" b="1" dirty="0">
                <a:solidFill>
                  <a:srgbClr val="000000"/>
                </a:solidFill>
              </a:rPr>
              <a:t>Be louder, lobby better: </a:t>
            </a:r>
            <a:r>
              <a:rPr lang="en-US" sz="2300" dirty="0">
                <a:solidFill>
                  <a:srgbClr val="000000"/>
                </a:solidFill>
              </a:rPr>
              <a:t>Grow policy expertise and capacity and time to develop key regional and national relationships. Develop a strong story of the change you want to see that builds on existing and future Policy Labs </a:t>
            </a:r>
            <a:endParaRPr sz="2300" dirty="0">
              <a:solidFill>
                <a:srgbClr val="000000"/>
              </a:solidFill>
            </a:endParaRPr>
          </a:p>
          <a:p>
            <a:pPr marL="0" lvl="0" indent="0" algn="l" rtl="0">
              <a:lnSpc>
                <a:spcPct val="100000"/>
              </a:lnSpc>
              <a:spcBef>
                <a:spcPts val="0"/>
              </a:spcBef>
              <a:spcAft>
                <a:spcPts val="0"/>
              </a:spcAft>
              <a:buNone/>
            </a:pPr>
            <a:r>
              <a:rPr lang="en-US" sz="2300" b="1" dirty="0">
                <a:solidFill>
                  <a:srgbClr val="000000"/>
                </a:solidFill>
              </a:rPr>
              <a:t>More </a:t>
            </a:r>
            <a:r>
              <a:rPr lang="en-US" sz="2300" b="1" dirty="0" err="1">
                <a:solidFill>
                  <a:srgbClr val="000000"/>
                </a:solidFill>
              </a:rPr>
              <a:t>focussed</a:t>
            </a:r>
            <a:r>
              <a:rPr lang="en-US" sz="2300" b="1" dirty="0">
                <a:solidFill>
                  <a:srgbClr val="000000"/>
                </a:solidFill>
              </a:rPr>
              <a:t>: </a:t>
            </a:r>
            <a:r>
              <a:rPr lang="en-US" sz="2300" dirty="0">
                <a:solidFill>
                  <a:srgbClr val="000000"/>
                </a:solidFill>
              </a:rPr>
              <a:t>Rework the Policy Lab approach. Target major policy areas (e.g. social care, housing), increase timescales for work, grow ‘champions’ who lead on practice and train/ mentor other CCIN members to implement locally. Disband the dynamic purchasing system </a:t>
            </a:r>
            <a:endParaRPr sz="2300" dirty="0">
              <a:solidFill>
                <a:srgbClr val="000000"/>
              </a:solidFill>
            </a:endParaRPr>
          </a:p>
          <a:p>
            <a:pPr marL="0" lvl="0" indent="0" algn="l" rtl="0">
              <a:lnSpc>
                <a:spcPct val="100000"/>
              </a:lnSpc>
              <a:spcBef>
                <a:spcPts val="0"/>
              </a:spcBef>
              <a:spcAft>
                <a:spcPts val="0"/>
              </a:spcAft>
              <a:buNone/>
            </a:pPr>
            <a:r>
              <a:rPr lang="en-US" sz="2300" b="1" dirty="0">
                <a:solidFill>
                  <a:srgbClr val="000000"/>
                </a:solidFill>
              </a:rPr>
              <a:t>Regional working: </a:t>
            </a:r>
            <a:r>
              <a:rPr lang="en-US" sz="2300" dirty="0">
                <a:solidFill>
                  <a:srgbClr val="000000"/>
                </a:solidFill>
              </a:rPr>
              <a:t>Develop self-</a:t>
            </a:r>
            <a:r>
              <a:rPr lang="en-US" sz="2300" dirty="0" err="1">
                <a:solidFill>
                  <a:srgbClr val="000000"/>
                </a:solidFill>
              </a:rPr>
              <a:t>organised</a:t>
            </a:r>
            <a:r>
              <a:rPr lang="en-US" sz="2300" dirty="0">
                <a:solidFill>
                  <a:srgbClr val="000000"/>
                </a:solidFill>
              </a:rPr>
              <a:t> regional groups, picking up opportunities around devolution and devolved nations and allowing for local and regional working</a:t>
            </a:r>
            <a:endParaRPr sz="2300" dirty="0">
              <a:solidFill>
                <a:srgbClr val="000000"/>
              </a:solidFill>
            </a:endParaRPr>
          </a:p>
          <a:p>
            <a:pPr marL="0" lvl="0" indent="0" algn="l" rtl="0">
              <a:lnSpc>
                <a:spcPct val="100000"/>
              </a:lnSpc>
              <a:spcBef>
                <a:spcPts val="0"/>
              </a:spcBef>
              <a:spcAft>
                <a:spcPts val="0"/>
              </a:spcAft>
              <a:buNone/>
            </a:pPr>
            <a:r>
              <a:rPr lang="en-US" sz="2300" b="1" dirty="0" err="1">
                <a:solidFill>
                  <a:srgbClr val="000000"/>
                </a:solidFill>
              </a:rPr>
              <a:t>Rigour</a:t>
            </a:r>
            <a:r>
              <a:rPr lang="en-US" sz="2300" b="1" dirty="0">
                <a:solidFill>
                  <a:srgbClr val="000000"/>
                </a:solidFill>
              </a:rPr>
              <a:t> and quality</a:t>
            </a:r>
            <a:r>
              <a:rPr lang="en-US" sz="2300" dirty="0">
                <a:solidFill>
                  <a:srgbClr val="000000"/>
                </a:solidFill>
              </a:rPr>
              <a:t>: Share good practice within the network - ongoing themes with regular webinars to deep dive into learning, develop communities of practice and ‘champions’ (areas leading on particular themes) </a:t>
            </a:r>
            <a:endParaRPr sz="2300" dirty="0">
              <a:solidFill>
                <a:srgbClr val="000000"/>
              </a:solidFill>
            </a:endParaRPr>
          </a:p>
          <a:p>
            <a:pPr marL="0" lvl="0" indent="0" algn="l" rtl="0">
              <a:lnSpc>
                <a:spcPct val="115000"/>
              </a:lnSpc>
              <a:spcBef>
                <a:spcPts val="0"/>
              </a:spcBef>
              <a:spcAft>
                <a:spcPts val="0"/>
              </a:spcAft>
              <a:buNone/>
            </a:pPr>
            <a:endParaRPr sz="2300" dirty="0">
              <a:solidFill>
                <a:srgbClr val="000000"/>
              </a:solidFill>
            </a:endParaRPr>
          </a:p>
          <a:p>
            <a:pPr marL="800100" lvl="0" indent="-228600" algn="l" rtl="0">
              <a:lnSpc>
                <a:spcPct val="90000"/>
              </a:lnSpc>
              <a:spcBef>
                <a:spcPts val="0"/>
              </a:spcBef>
              <a:spcAft>
                <a:spcPts val="0"/>
              </a:spcAft>
              <a:buSzPts val="1800"/>
              <a:buNone/>
            </a:pPr>
            <a:endParaRPr sz="2400" dirty="0"/>
          </a:p>
          <a:p>
            <a:pPr marL="800100" lvl="0" indent="-22860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2400" i="1" dirty="0"/>
          </a:p>
          <a:p>
            <a:pPr marL="457200" lvl="0" indent="0" algn="l" rtl="0">
              <a:lnSpc>
                <a:spcPct val="90000"/>
              </a:lnSpc>
              <a:spcBef>
                <a:spcPts val="0"/>
              </a:spcBef>
              <a:spcAft>
                <a:spcPts val="0"/>
              </a:spcAft>
              <a:buSzPts val="1800"/>
              <a:buNone/>
            </a:pPr>
            <a:endParaRPr sz="2400" i="1" dirty="0"/>
          </a:p>
          <a:p>
            <a:pPr marL="457200" lvl="0" indent="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3600" dirty="0"/>
          </a:p>
          <a:p>
            <a:pPr marL="457200" lvl="0" indent="0" algn="l" rtl="0">
              <a:lnSpc>
                <a:spcPct val="90000"/>
              </a:lnSpc>
              <a:spcBef>
                <a:spcPts val="0"/>
              </a:spcBef>
              <a:spcAft>
                <a:spcPts val="0"/>
              </a:spcAft>
              <a:buSzPts val="1800"/>
              <a:buNone/>
            </a:pPr>
            <a:endParaRPr sz="3300" dirty="0"/>
          </a:p>
          <a:p>
            <a:pPr marL="228600" lvl="0" indent="-114300" algn="l" rtl="0">
              <a:lnSpc>
                <a:spcPct val="90000"/>
              </a:lnSpc>
              <a:spcBef>
                <a:spcPts val="0"/>
              </a:spcBef>
              <a:spcAft>
                <a:spcPts val="0"/>
              </a:spcAft>
              <a:buClr>
                <a:schemeClr val="dk1"/>
              </a:buClr>
              <a:buSzPts val="1800"/>
              <a:buNone/>
            </a:pPr>
            <a:endParaRPr sz="2600" dirty="0"/>
          </a:p>
          <a:p>
            <a:pPr marL="228600" lvl="0" indent="-114300" algn="l" rtl="0">
              <a:lnSpc>
                <a:spcPct val="90000"/>
              </a:lnSpc>
              <a:spcBef>
                <a:spcPts val="0"/>
              </a:spcBef>
              <a:spcAft>
                <a:spcPts val="0"/>
              </a:spcAft>
              <a:buClr>
                <a:schemeClr val="dk1"/>
              </a:buClr>
              <a:buSzPts val="1800"/>
              <a:buNone/>
            </a:pPr>
            <a:endParaRPr sz="2600" dirty="0"/>
          </a:p>
        </p:txBody>
      </p:sp>
      <p:sp>
        <p:nvSpPr>
          <p:cNvPr id="529" name="Google Shape;529;g29ff62019c0_0_135"/>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26</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g287fbff7c5a_0_221"/>
          <p:cNvSpPr txBox="1">
            <a:spLocks noGrp="1"/>
          </p:cNvSpPr>
          <p:nvPr>
            <p:ph type="title"/>
          </p:nvPr>
        </p:nvSpPr>
        <p:spPr>
          <a:xfrm>
            <a:off x="2256790" y="2103300"/>
            <a:ext cx="62562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dirty="0"/>
              <a:t>Reflections</a:t>
            </a:r>
            <a:endParaRPr dirty="0"/>
          </a:p>
        </p:txBody>
      </p:sp>
      <p:sp>
        <p:nvSpPr>
          <p:cNvPr id="535" name="Google Shape;535;g287fbff7c5a_0_221"/>
          <p:cNvSpPr>
            <a:spLocks noGrp="1"/>
          </p:cNvSpPr>
          <p:nvPr>
            <p:ph type="pic" idx="2"/>
          </p:nvPr>
        </p:nvSpPr>
        <p:spPr>
          <a:xfrm>
            <a:off x="7845425" y="0"/>
            <a:ext cx="4373700" cy="6858000"/>
          </a:xfrm>
          <a:prstGeom prst="rect">
            <a:avLst/>
          </a:prstGeom>
          <a:noFill/>
          <a:ln>
            <a:noFill/>
          </a:ln>
        </p:spPr>
        <p:txBody>
          <a:bodyPr/>
          <a:lstStyle/>
          <a:p>
            <a:endParaRPr lang="en-GB"/>
          </a:p>
        </p:txBody>
      </p:sp>
      <p:sp>
        <p:nvSpPr>
          <p:cNvPr id="536" name="Google Shape;536;g287fbff7c5a_0_221"/>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27</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g29ff62019c0_0_105"/>
          <p:cNvSpPr txBox="1">
            <a:spLocks noGrp="1"/>
          </p:cNvSpPr>
          <p:nvPr>
            <p:ph type="title"/>
          </p:nvPr>
        </p:nvSpPr>
        <p:spPr>
          <a:xfrm>
            <a:off x="1731010" y="2475548"/>
            <a:ext cx="62562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dirty="0"/>
              <a:t>Next Steps</a:t>
            </a:r>
            <a:endParaRPr dirty="0"/>
          </a:p>
        </p:txBody>
      </p:sp>
      <p:sp>
        <p:nvSpPr>
          <p:cNvPr id="542" name="Google Shape;542;g29ff62019c0_0_105"/>
          <p:cNvSpPr>
            <a:spLocks noGrp="1"/>
          </p:cNvSpPr>
          <p:nvPr>
            <p:ph type="pic" idx="2"/>
          </p:nvPr>
        </p:nvSpPr>
        <p:spPr>
          <a:xfrm>
            <a:off x="7845425" y="0"/>
            <a:ext cx="4373700" cy="6858000"/>
          </a:xfrm>
          <a:prstGeom prst="rect">
            <a:avLst/>
          </a:prstGeom>
          <a:noFill/>
          <a:ln>
            <a:noFill/>
          </a:ln>
        </p:spPr>
        <p:txBody>
          <a:bodyPr/>
          <a:lstStyle/>
          <a:p>
            <a:endParaRPr lang="en-GB"/>
          </a:p>
        </p:txBody>
      </p:sp>
      <p:sp>
        <p:nvSpPr>
          <p:cNvPr id="543" name="Google Shape;543;g29ff62019c0_0_105"/>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28</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7"/>
          <p:cNvSpPr txBox="1">
            <a:spLocks noGrp="1"/>
          </p:cNvSpPr>
          <p:nvPr>
            <p:ph type="title"/>
          </p:nvPr>
        </p:nvSpPr>
        <p:spPr>
          <a:xfrm>
            <a:off x="914400" y="955358"/>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a:t>This session</a:t>
            </a:r>
            <a:endParaRPr/>
          </a:p>
        </p:txBody>
      </p:sp>
      <p:sp>
        <p:nvSpPr>
          <p:cNvPr id="364" name="Google Shape;364;p7"/>
          <p:cNvSpPr txBox="1">
            <a:spLocks noGrp="1"/>
          </p:cNvSpPr>
          <p:nvPr>
            <p:ph type="body" idx="1"/>
          </p:nvPr>
        </p:nvSpPr>
        <p:spPr>
          <a:xfrm>
            <a:off x="1052830" y="2532697"/>
            <a:ext cx="9791700" cy="3571875"/>
          </a:xfrm>
          <a:prstGeom prst="rect">
            <a:avLst/>
          </a:prstGeom>
          <a:noFill/>
          <a:ln>
            <a:noFill/>
          </a:ln>
        </p:spPr>
        <p:txBody>
          <a:bodyPr spcFirstLastPara="1" wrap="square" lIns="91425" tIns="45700" rIns="91425" bIns="45700" anchor="t" anchorCtr="0">
            <a:noAutofit/>
          </a:bodyPr>
          <a:lstStyle/>
          <a:p>
            <a:pPr marL="457200" lvl="0" indent="-438150" algn="l" rtl="0">
              <a:lnSpc>
                <a:spcPct val="90000"/>
              </a:lnSpc>
              <a:spcBef>
                <a:spcPts val="0"/>
              </a:spcBef>
              <a:spcAft>
                <a:spcPts val="0"/>
              </a:spcAft>
              <a:buSzPts val="3300"/>
              <a:buChar char="•"/>
            </a:pPr>
            <a:r>
              <a:rPr lang="en-US" sz="3300"/>
              <a:t>What we’ve done</a:t>
            </a:r>
            <a:endParaRPr sz="3300"/>
          </a:p>
          <a:p>
            <a:pPr marL="457200" lvl="0" indent="-438150" algn="l" rtl="0">
              <a:lnSpc>
                <a:spcPct val="90000"/>
              </a:lnSpc>
              <a:spcBef>
                <a:spcPts val="0"/>
              </a:spcBef>
              <a:spcAft>
                <a:spcPts val="0"/>
              </a:spcAft>
              <a:buSzPts val="3300"/>
              <a:buChar char="•"/>
            </a:pPr>
            <a:r>
              <a:rPr lang="en-US" sz="3300"/>
              <a:t>How you work: what we heard and looking forward</a:t>
            </a:r>
            <a:endParaRPr sz="3300"/>
          </a:p>
          <a:p>
            <a:pPr marL="457200" lvl="0" indent="-438150" algn="l" rtl="0">
              <a:lnSpc>
                <a:spcPct val="90000"/>
              </a:lnSpc>
              <a:spcBef>
                <a:spcPts val="0"/>
              </a:spcBef>
              <a:spcAft>
                <a:spcPts val="0"/>
              </a:spcAft>
              <a:buSzPts val="3300"/>
              <a:buChar char="•"/>
            </a:pPr>
            <a:r>
              <a:rPr lang="en-US" sz="3300" i="1"/>
              <a:t>Reflections</a:t>
            </a:r>
            <a:endParaRPr sz="3300" i="1"/>
          </a:p>
          <a:p>
            <a:pPr marL="457200" lvl="0" indent="-438150" algn="l" rtl="0">
              <a:lnSpc>
                <a:spcPct val="90000"/>
              </a:lnSpc>
              <a:spcBef>
                <a:spcPts val="0"/>
              </a:spcBef>
              <a:spcAft>
                <a:spcPts val="0"/>
              </a:spcAft>
              <a:buSzPts val="3300"/>
              <a:buChar char="•"/>
            </a:pPr>
            <a:r>
              <a:rPr lang="en-US" sz="3300"/>
              <a:t>What you do: what we heard and looking forward</a:t>
            </a:r>
            <a:endParaRPr sz="3300"/>
          </a:p>
          <a:p>
            <a:pPr marL="457200" lvl="0" indent="-438150" algn="l" rtl="0">
              <a:lnSpc>
                <a:spcPct val="90000"/>
              </a:lnSpc>
              <a:spcBef>
                <a:spcPts val="0"/>
              </a:spcBef>
              <a:spcAft>
                <a:spcPts val="0"/>
              </a:spcAft>
              <a:buSzPts val="3300"/>
              <a:buChar char="•"/>
            </a:pPr>
            <a:r>
              <a:rPr lang="en-US" sz="3300" i="1"/>
              <a:t>Reflections</a:t>
            </a:r>
            <a:r>
              <a:rPr lang="en-US" sz="3300"/>
              <a:t> </a:t>
            </a:r>
            <a:endParaRPr sz="3300"/>
          </a:p>
          <a:p>
            <a:pPr marL="457200" lvl="0" indent="-438150" algn="l" rtl="0">
              <a:lnSpc>
                <a:spcPct val="90000"/>
              </a:lnSpc>
              <a:spcBef>
                <a:spcPts val="0"/>
              </a:spcBef>
              <a:spcAft>
                <a:spcPts val="0"/>
              </a:spcAft>
              <a:buSzPts val="3300"/>
              <a:buChar char="•"/>
            </a:pPr>
            <a:r>
              <a:rPr lang="en-US" sz="3300"/>
              <a:t>Next steps</a:t>
            </a:r>
            <a:endParaRPr sz="3300"/>
          </a:p>
          <a:p>
            <a:pPr marL="228600" lvl="0" indent="-114300" algn="l" rtl="0">
              <a:lnSpc>
                <a:spcPct val="90000"/>
              </a:lnSpc>
              <a:spcBef>
                <a:spcPts val="0"/>
              </a:spcBef>
              <a:spcAft>
                <a:spcPts val="0"/>
              </a:spcAft>
              <a:buClr>
                <a:schemeClr val="dk1"/>
              </a:buClr>
              <a:buSzPts val="1800"/>
              <a:buNone/>
            </a:pPr>
            <a:endParaRPr sz="2600"/>
          </a:p>
          <a:p>
            <a:pPr marL="228600" lvl="0" indent="-114300" algn="l" rtl="0">
              <a:lnSpc>
                <a:spcPct val="90000"/>
              </a:lnSpc>
              <a:spcBef>
                <a:spcPts val="0"/>
              </a:spcBef>
              <a:spcAft>
                <a:spcPts val="0"/>
              </a:spcAft>
              <a:buClr>
                <a:schemeClr val="dk1"/>
              </a:buClr>
              <a:buSzPts val="1800"/>
              <a:buNone/>
            </a:pPr>
            <a:endParaRPr sz="2600"/>
          </a:p>
        </p:txBody>
      </p:sp>
      <p:sp>
        <p:nvSpPr>
          <p:cNvPr id="365" name="Google Shape;365;p7"/>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3</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29ff62019c0_0_141"/>
          <p:cNvSpPr txBox="1">
            <a:spLocks noGrp="1"/>
          </p:cNvSpPr>
          <p:nvPr>
            <p:ph type="title"/>
          </p:nvPr>
        </p:nvSpPr>
        <p:spPr>
          <a:xfrm>
            <a:off x="914400" y="95535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a:t>What we’ve done</a:t>
            </a:r>
            <a:endParaRPr/>
          </a:p>
        </p:txBody>
      </p:sp>
      <p:sp>
        <p:nvSpPr>
          <p:cNvPr id="371" name="Google Shape;371;g29ff62019c0_0_141"/>
          <p:cNvSpPr txBox="1">
            <a:spLocks noGrp="1"/>
          </p:cNvSpPr>
          <p:nvPr>
            <p:ph type="body" idx="1"/>
          </p:nvPr>
        </p:nvSpPr>
        <p:spPr>
          <a:xfrm>
            <a:off x="1052830" y="2532697"/>
            <a:ext cx="9791700" cy="3571800"/>
          </a:xfrm>
          <a:prstGeom prst="rect">
            <a:avLst/>
          </a:prstGeom>
          <a:noFill/>
          <a:ln>
            <a:noFill/>
          </a:ln>
        </p:spPr>
        <p:txBody>
          <a:bodyPr spcFirstLastPara="1" wrap="square" lIns="91425" tIns="45700" rIns="91425" bIns="45700" anchor="t" anchorCtr="0">
            <a:noAutofit/>
          </a:bodyPr>
          <a:lstStyle/>
          <a:p>
            <a:pPr marL="457200" lvl="0" indent="-438150" algn="l" rtl="0">
              <a:lnSpc>
                <a:spcPct val="90000"/>
              </a:lnSpc>
              <a:spcBef>
                <a:spcPts val="0"/>
              </a:spcBef>
              <a:spcAft>
                <a:spcPts val="0"/>
              </a:spcAft>
              <a:buSzPts val="3300"/>
              <a:buChar char="•"/>
            </a:pPr>
            <a:r>
              <a:rPr lang="en-US" sz="3300"/>
              <a:t>1 to 1 calls with key people</a:t>
            </a:r>
            <a:endParaRPr sz="3300"/>
          </a:p>
          <a:p>
            <a:pPr marL="457200" lvl="0" indent="-438150" algn="l" rtl="0">
              <a:lnSpc>
                <a:spcPct val="90000"/>
              </a:lnSpc>
              <a:spcBef>
                <a:spcPts val="0"/>
              </a:spcBef>
              <a:spcAft>
                <a:spcPts val="0"/>
              </a:spcAft>
              <a:buSzPts val="3300"/>
              <a:buChar char="•"/>
            </a:pPr>
            <a:r>
              <a:rPr lang="en-US" sz="3300"/>
              <a:t>Look Back, Move Forward online workshop</a:t>
            </a:r>
            <a:endParaRPr sz="3300"/>
          </a:p>
          <a:p>
            <a:pPr marL="457200" lvl="0" indent="-438150" algn="l" rtl="0">
              <a:lnSpc>
                <a:spcPct val="90000"/>
              </a:lnSpc>
              <a:spcBef>
                <a:spcPts val="0"/>
              </a:spcBef>
              <a:spcAft>
                <a:spcPts val="0"/>
              </a:spcAft>
              <a:buSzPts val="3300"/>
              <a:buChar char="•"/>
            </a:pPr>
            <a:r>
              <a:rPr lang="en-US" sz="3300"/>
              <a:t>Survey of members</a:t>
            </a:r>
            <a:endParaRPr sz="3300"/>
          </a:p>
          <a:p>
            <a:pPr marL="457200" lvl="0" indent="-438150" algn="l" rtl="0">
              <a:lnSpc>
                <a:spcPct val="90000"/>
              </a:lnSpc>
              <a:spcBef>
                <a:spcPts val="0"/>
              </a:spcBef>
              <a:spcAft>
                <a:spcPts val="0"/>
              </a:spcAft>
              <a:buSzPts val="3300"/>
              <a:buChar char="•"/>
            </a:pPr>
            <a:r>
              <a:rPr lang="en-US" sz="3300"/>
              <a:t>In-person ‘dreaming’ workshop in Birmingham</a:t>
            </a:r>
            <a:endParaRPr sz="3300"/>
          </a:p>
          <a:p>
            <a:pPr marL="457200" lvl="0" indent="-438150" algn="l" rtl="0">
              <a:lnSpc>
                <a:spcPct val="90000"/>
              </a:lnSpc>
              <a:spcBef>
                <a:spcPts val="0"/>
              </a:spcBef>
              <a:spcAft>
                <a:spcPts val="0"/>
              </a:spcAft>
              <a:buSzPts val="3300"/>
              <a:buChar char="•"/>
            </a:pPr>
            <a:r>
              <a:rPr lang="en-US" sz="3300"/>
              <a:t>2 workshops at Annual conference</a:t>
            </a:r>
            <a:endParaRPr sz="3300"/>
          </a:p>
          <a:p>
            <a:pPr marL="228600" lvl="0" indent="-114300" algn="l" rtl="0">
              <a:lnSpc>
                <a:spcPct val="90000"/>
              </a:lnSpc>
              <a:spcBef>
                <a:spcPts val="0"/>
              </a:spcBef>
              <a:spcAft>
                <a:spcPts val="0"/>
              </a:spcAft>
              <a:buClr>
                <a:schemeClr val="dk1"/>
              </a:buClr>
              <a:buSzPts val="1800"/>
              <a:buNone/>
            </a:pPr>
            <a:endParaRPr sz="2600"/>
          </a:p>
          <a:p>
            <a:pPr marL="228600" lvl="0" indent="-114300" algn="l" rtl="0">
              <a:lnSpc>
                <a:spcPct val="90000"/>
              </a:lnSpc>
              <a:spcBef>
                <a:spcPts val="0"/>
              </a:spcBef>
              <a:spcAft>
                <a:spcPts val="0"/>
              </a:spcAft>
              <a:buClr>
                <a:schemeClr val="dk1"/>
              </a:buClr>
              <a:buSzPts val="1800"/>
              <a:buNone/>
            </a:pPr>
            <a:endParaRPr sz="2600"/>
          </a:p>
        </p:txBody>
      </p:sp>
      <p:sp>
        <p:nvSpPr>
          <p:cNvPr id="372" name="Google Shape;372;g29ff62019c0_0_141"/>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4</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
          <p:cNvSpPr txBox="1">
            <a:spLocks noGrp="1"/>
          </p:cNvSpPr>
          <p:nvPr>
            <p:ph type="title"/>
          </p:nvPr>
        </p:nvSpPr>
        <p:spPr>
          <a:xfrm>
            <a:off x="914400" y="955358"/>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a:t>Who we interviewed:</a:t>
            </a:r>
            <a:endParaRPr/>
          </a:p>
        </p:txBody>
      </p:sp>
      <p:sp>
        <p:nvSpPr>
          <p:cNvPr id="378" name="Google Shape;378;p1"/>
          <p:cNvSpPr txBox="1">
            <a:spLocks noGrp="1"/>
          </p:cNvSpPr>
          <p:nvPr>
            <p:ph type="body" idx="1"/>
          </p:nvPr>
        </p:nvSpPr>
        <p:spPr>
          <a:xfrm>
            <a:off x="984250" y="2090737"/>
            <a:ext cx="9791700" cy="3571875"/>
          </a:xfrm>
          <a:prstGeom prst="rect">
            <a:avLst/>
          </a:prstGeom>
          <a:noFill/>
          <a:ln>
            <a:noFill/>
          </a:ln>
        </p:spPr>
        <p:txBody>
          <a:bodyPr spcFirstLastPara="1" wrap="square" lIns="91425" tIns="45700" rIns="91425" bIns="45700" anchor="t" anchorCtr="0">
            <a:noAutofit/>
          </a:bodyPr>
          <a:lstStyle/>
          <a:p>
            <a:pPr marL="457200" lvl="0" indent="-438150" algn="l" rtl="0">
              <a:lnSpc>
                <a:spcPct val="90000"/>
              </a:lnSpc>
              <a:spcBef>
                <a:spcPts val="0"/>
              </a:spcBef>
              <a:spcAft>
                <a:spcPts val="0"/>
              </a:spcAft>
              <a:buSzPts val="3300"/>
              <a:buChar char="•"/>
            </a:pPr>
            <a:r>
              <a:rPr lang="en-US" sz="3300"/>
              <a:t>Councillor Sue Howard – Burntwood Town Council</a:t>
            </a:r>
            <a:endParaRPr/>
          </a:p>
          <a:p>
            <a:pPr marL="457200" lvl="0" indent="-438150" algn="l" rtl="0">
              <a:lnSpc>
                <a:spcPct val="90000"/>
              </a:lnSpc>
              <a:spcBef>
                <a:spcPts val="0"/>
              </a:spcBef>
              <a:spcAft>
                <a:spcPts val="0"/>
              </a:spcAft>
              <a:buSzPts val="3300"/>
              <a:buChar char="•"/>
            </a:pPr>
            <a:r>
              <a:rPr lang="en-US" sz="3300"/>
              <a:t>Jo White – Co-op Future</a:t>
            </a:r>
            <a:endParaRPr/>
          </a:p>
          <a:p>
            <a:pPr marL="457200" lvl="0" indent="-438150" algn="l" rtl="0">
              <a:lnSpc>
                <a:spcPct val="90000"/>
              </a:lnSpc>
              <a:spcBef>
                <a:spcPts val="0"/>
              </a:spcBef>
              <a:spcAft>
                <a:spcPts val="0"/>
              </a:spcAft>
              <a:buSzPts val="3300"/>
              <a:buChar char="•"/>
            </a:pPr>
            <a:r>
              <a:rPr lang="en-US" sz="3300"/>
              <a:t>Michael Curnow – Human Engine</a:t>
            </a:r>
            <a:endParaRPr/>
          </a:p>
          <a:p>
            <a:pPr marL="457200" lvl="0" indent="-438150" algn="l" rtl="0">
              <a:lnSpc>
                <a:spcPct val="90000"/>
              </a:lnSpc>
              <a:spcBef>
                <a:spcPts val="0"/>
              </a:spcBef>
              <a:spcAft>
                <a:spcPts val="0"/>
              </a:spcAft>
              <a:buSzPts val="3300"/>
              <a:buChar char="•"/>
            </a:pPr>
            <a:r>
              <a:rPr lang="en-US" sz="3300"/>
              <a:t>Jonathan Nunn – Kirklees Council</a:t>
            </a:r>
            <a:endParaRPr/>
          </a:p>
          <a:p>
            <a:pPr marL="457200" lvl="0" indent="-438150" algn="l" rtl="0">
              <a:lnSpc>
                <a:spcPct val="90000"/>
              </a:lnSpc>
              <a:spcBef>
                <a:spcPts val="0"/>
              </a:spcBef>
              <a:spcAft>
                <a:spcPts val="0"/>
              </a:spcAft>
              <a:buSzPts val="3300"/>
              <a:buChar char="•"/>
            </a:pPr>
            <a:r>
              <a:rPr lang="en-US" sz="3300"/>
              <a:t>Ron Gregory – Stevenage Borough Council</a:t>
            </a:r>
            <a:endParaRPr/>
          </a:p>
          <a:p>
            <a:pPr marL="457200" lvl="0" indent="-438150" algn="l" rtl="0">
              <a:lnSpc>
                <a:spcPct val="90000"/>
              </a:lnSpc>
              <a:spcBef>
                <a:spcPts val="0"/>
              </a:spcBef>
              <a:spcAft>
                <a:spcPts val="0"/>
              </a:spcAft>
              <a:buSzPts val="3300"/>
              <a:buChar char="•"/>
            </a:pPr>
            <a:r>
              <a:rPr lang="en-US" sz="3300"/>
              <a:t>Councillor Catherine Braun – Stroud District Council</a:t>
            </a:r>
            <a:endParaRPr/>
          </a:p>
          <a:p>
            <a:pPr marL="457200" lvl="0" indent="-438150" algn="l" rtl="0">
              <a:lnSpc>
                <a:spcPct val="90000"/>
              </a:lnSpc>
              <a:spcBef>
                <a:spcPts val="0"/>
              </a:spcBef>
              <a:spcAft>
                <a:spcPts val="0"/>
              </a:spcAft>
              <a:buSzPts val="3300"/>
              <a:buChar char="•"/>
            </a:pPr>
            <a:r>
              <a:rPr lang="en-US" sz="3300"/>
              <a:t>Councillor Paul Cassidy – Inverclyde Council</a:t>
            </a:r>
            <a:endParaRPr/>
          </a:p>
          <a:p>
            <a:pPr marL="457200" lvl="0" indent="-438150" algn="l" rtl="0">
              <a:lnSpc>
                <a:spcPct val="90000"/>
              </a:lnSpc>
              <a:spcBef>
                <a:spcPts val="0"/>
              </a:spcBef>
              <a:spcAft>
                <a:spcPts val="0"/>
              </a:spcAft>
              <a:buSzPts val="3300"/>
              <a:buChar char="•"/>
            </a:pPr>
            <a:r>
              <a:rPr lang="en-US" sz="3300"/>
              <a:t>Charlotte Dale – Lewisham Council</a:t>
            </a:r>
            <a:endParaRPr/>
          </a:p>
          <a:p>
            <a:pPr marL="457200" lvl="0" indent="-438150" algn="l" rtl="0">
              <a:lnSpc>
                <a:spcPct val="90000"/>
              </a:lnSpc>
              <a:spcBef>
                <a:spcPts val="0"/>
              </a:spcBef>
              <a:spcAft>
                <a:spcPts val="0"/>
              </a:spcAft>
              <a:buSzPts val="3300"/>
              <a:buChar char="•"/>
            </a:pPr>
            <a:r>
              <a:rPr lang="en-US" sz="3300"/>
              <a:t>Jonathan Downs – Oldham Council</a:t>
            </a:r>
            <a:endParaRPr sz="3300"/>
          </a:p>
          <a:p>
            <a:pPr marL="228600" lvl="0" indent="-114300" algn="l" rtl="0">
              <a:lnSpc>
                <a:spcPct val="90000"/>
              </a:lnSpc>
              <a:spcBef>
                <a:spcPts val="0"/>
              </a:spcBef>
              <a:spcAft>
                <a:spcPts val="0"/>
              </a:spcAft>
              <a:buClr>
                <a:schemeClr val="dk1"/>
              </a:buClr>
              <a:buSzPts val="1800"/>
              <a:buNone/>
            </a:pPr>
            <a:endParaRPr sz="2600"/>
          </a:p>
          <a:p>
            <a:pPr marL="228600" lvl="0" indent="-114300" algn="l" rtl="0">
              <a:lnSpc>
                <a:spcPct val="90000"/>
              </a:lnSpc>
              <a:spcBef>
                <a:spcPts val="0"/>
              </a:spcBef>
              <a:spcAft>
                <a:spcPts val="0"/>
              </a:spcAft>
              <a:buClr>
                <a:schemeClr val="dk1"/>
              </a:buClr>
              <a:buSzPts val="1800"/>
              <a:buNone/>
            </a:pPr>
            <a:endParaRPr sz="2600"/>
          </a:p>
        </p:txBody>
      </p:sp>
      <p:sp>
        <p:nvSpPr>
          <p:cNvPr id="379" name="Google Shape;379;p1"/>
          <p:cNvSpPr txBox="1">
            <a:spLocks noGrp="1"/>
          </p:cNvSpPr>
          <p:nvPr>
            <p:ph type="sldNum" idx="12"/>
          </p:nvPr>
        </p:nvSpPr>
        <p:spPr>
          <a:xfrm>
            <a:off x="203200" y="6356350"/>
            <a:ext cx="711200" cy="37941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5</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29ba85944ed_0_6"/>
          <p:cNvSpPr txBox="1">
            <a:spLocks noGrp="1"/>
          </p:cNvSpPr>
          <p:nvPr>
            <p:ph type="title"/>
          </p:nvPr>
        </p:nvSpPr>
        <p:spPr>
          <a:xfrm>
            <a:off x="961490" y="87915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a:t>What we heard</a:t>
            </a:r>
            <a:endParaRPr/>
          </a:p>
        </p:txBody>
      </p:sp>
      <p:sp>
        <p:nvSpPr>
          <p:cNvPr id="385" name="Google Shape;385;g29ba85944ed_0_6"/>
          <p:cNvSpPr txBox="1">
            <a:spLocks noGrp="1"/>
          </p:cNvSpPr>
          <p:nvPr>
            <p:ph type="body" idx="1"/>
          </p:nvPr>
        </p:nvSpPr>
        <p:spPr>
          <a:xfrm>
            <a:off x="558850" y="1929765"/>
            <a:ext cx="9791700" cy="3571800"/>
          </a:xfrm>
          <a:prstGeom prst="rect">
            <a:avLst/>
          </a:prstGeom>
          <a:noFill/>
          <a:ln>
            <a:noFill/>
          </a:ln>
        </p:spPr>
        <p:txBody>
          <a:bodyPr spcFirstLastPara="1" wrap="square" lIns="91425" tIns="45700" rIns="91425" bIns="45700" anchor="t" anchorCtr="0">
            <a:noAutofit/>
          </a:bodyPr>
          <a:lstStyle/>
          <a:p>
            <a:pPr marL="800100" lvl="0" indent="-228600" algn="l" rtl="0">
              <a:lnSpc>
                <a:spcPct val="90000"/>
              </a:lnSpc>
              <a:spcBef>
                <a:spcPts val="0"/>
              </a:spcBef>
              <a:spcAft>
                <a:spcPts val="0"/>
              </a:spcAft>
              <a:buSzPts val="1800"/>
              <a:buNone/>
            </a:pPr>
            <a:r>
              <a:rPr lang="en-US" sz="2600"/>
              <a:t>Across the various engagement activities we have gathered multiple insights which we will aim to group in to themes here. These sit within two main areas</a:t>
            </a:r>
            <a:endParaRPr sz="2600"/>
          </a:p>
          <a:p>
            <a:pPr marL="800100" lvl="0" indent="-228600" algn="l" rtl="0">
              <a:lnSpc>
                <a:spcPct val="90000"/>
              </a:lnSpc>
              <a:spcBef>
                <a:spcPts val="0"/>
              </a:spcBef>
              <a:spcAft>
                <a:spcPts val="0"/>
              </a:spcAft>
              <a:buSzPts val="1800"/>
              <a:buNone/>
            </a:pPr>
            <a:endParaRPr sz="2600"/>
          </a:p>
          <a:p>
            <a:pPr marL="800100" lvl="0" indent="-228600" algn="l" rtl="0">
              <a:lnSpc>
                <a:spcPct val="90000"/>
              </a:lnSpc>
              <a:spcBef>
                <a:spcPts val="0"/>
              </a:spcBef>
              <a:spcAft>
                <a:spcPts val="0"/>
              </a:spcAft>
              <a:buSzPts val="1800"/>
              <a:buNone/>
            </a:pPr>
            <a:r>
              <a:rPr lang="en-US" sz="2600" b="1"/>
              <a:t>How you work:</a:t>
            </a:r>
            <a:r>
              <a:rPr lang="en-US" sz="2600"/>
              <a:t> the cultures, values and mechanics of how you operate - modelling the future system you are aiming to create</a:t>
            </a:r>
            <a:endParaRPr sz="2600"/>
          </a:p>
          <a:p>
            <a:pPr marL="800100" lvl="0" indent="-228600" algn="l" rtl="0">
              <a:lnSpc>
                <a:spcPct val="90000"/>
              </a:lnSpc>
              <a:spcBef>
                <a:spcPts val="0"/>
              </a:spcBef>
              <a:spcAft>
                <a:spcPts val="0"/>
              </a:spcAft>
              <a:buSzPts val="1800"/>
              <a:buNone/>
            </a:pPr>
            <a:endParaRPr sz="2600"/>
          </a:p>
          <a:p>
            <a:pPr marL="800100" lvl="0" indent="-228600" algn="l" rtl="0">
              <a:lnSpc>
                <a:spcPct val="90000"/>
              </a:lnSpc>
              <a:spcBef>
                <a:spcPts val="0"/>
              </a:spcBef>
              <a:spcAft>
                <a:spcPts val="0"/>
              </a:spcAft>
              <a:buSzPts val="1800"/>
              <a:buNone/>
            </a:pPr>
            <a:r>
              <a:rPr lang="en-US" sz="2600" b="1"/>
              <a:t>What you do</a:t>
            </a:r>
            <a:r>
              <a:rPr lang="en-US" sz="2600"/>
              <a:t>: the stuff to focus on and how to ensure you generate maximum impact from these activities - and the things to stop doing </a:t>
            </a:r>
            <a:endParaRPr sz="2600"/>
          </a:p>
          <a:p>
            <a:pPr marL="800100" lvl="0" indent="-228600" algn="l" rtl="0">
              <a:lnSpc>
                <a:spcPct val="90000"/>
              </a:lnSpc>
              <a:spcBef>
                <a:spcPts val="0"/>
              </a:spcBef>
              <a:spcAft>
                <a:spcPts val="0"/>
              </a:spcAft>
              <a:buSzPts val="1800"/>
              <a:buNone/>
            </a:pPr>
            <a:endParaRPr sz="2400"/>
          </a:p>
          <a:p>
            <a:pPr marL="0" lvl="0" indent="0" algn="l" rtl="0">
              <a:lnSpc>
                <a:spcPct val="90000"/>
              </a:lnSpc>
              <a:spcBef>
                <a:spcPts val="0"/>
              </a:spcBef>
              <a:spcAft>
                <a:spcPts val="0"/>
              </a:spcAft>
              <a:buSzPts val="1800"/>
              <a:buNone/>
            </a:pPr>
            <a:endParaRPr sz="2400" i="1"/>
          </a:p>
          <a:p>
            <a:pPr marL="457200" lvl="0" indent="0" algn="l" rtl="0">
              <a:lnSpc>
                <a:spcPct val="90000"/>
              </a:lnSpc>
              <a:spcBef>
                <a:spcPts val="0"/>
              </a:spcBef>
              <a:spcAft>
                <a:spcPts val="0"/>
              </a:spcAft>
              <a:buSzPts val="1800"/>
              <a:buNone/>
            </a:pPr>
            <a:endParaRPr sz="2400"/>
          </a:p>
          <a:p>
            <a:pPr marL="457200" lvl="0" indent="0" algn="l" rtl="0">
              <a:lnSpc>
                <a:spcPct val="90000"/>
              </a:lnSpc>
              <a:spcBef>
                <a:spcPts val="0"/>
              </a:spcBef>
              <a:spcAft>
                <a:spcPts val="0"/>
              </a:spcAft>
              <a:buSzPts val="1800"/>
              <a:buNone/>
            </a:pPr>
            <a:endParaRPr sz="3600"/>
          </a:p>
          <a:p>
            <a:pPr marL="457200" lvl="0" indent="0" algn="l" rtl="0">
              <a:lnSpc>
                <a:spcPct val="90000"/>
              </a:lnSpc>
              <a:spcBef>
                <a:spcPts val="0"/>
              </a:spcBef>
              <a:spcAft>
                <a:spcPts val="0"/>
              </a:spcAft>
              <a:buSzPts val="1800"/>
              <a:buNone/>
            </a:pPr>
            <a:endParaRPr sz="3300"/>
          </a:p>
          <a:p>
            <a:pPr marL="228600" lvl="0" indent="-114300" algn="l" rtl="0">
              <a:lnSpc>
                <a:spcPct val="90000"/>
              </a:lnSpc>
              <a:spcBef>
                <a:spcPts val="0"/>
              </a:spcBef>
              <a:spcAft>
                <a:spcPts val="0"/>
              </a:spcAft>
              <a:buClr>
                <a:schemeClr val="dk1"/>
              </a:buClr>
              <a:buSzPts val="1800"/>
              <a:buNone/>
            </a:pPr>
            <a:endParaRPr sz="2600"/>
          </a:p>
          <a:p>
            <a:pPr marL="228600" lvl="0" indent="-114300" algn="l" rtl="0">
              <a:lnSpc>
                <a:spcPct val="90000"/>
              </a:lnSpc>
              <a:spcBef>
                <a:spcPts val="0"/>
              </a:spcBef>
              <a:spcAft>
                <a:spcPts val="0"/>
              </a:spcAft>
              <a:buClr>
                <a:schemeClr val="dk1"/>
              </a:buClr>
              <a:buSzPts val="1800"/>
              <a:buNone/>
            </a:pPr>
            <a:endParaRPr sz="2600"/>
          </a:p>
        </p:txBody>
      </p:sp>
      <p:sp>
        <p:nvSpPr>
          <p:cNvPr id="386" name="Google Shape;386;g29ba85944ed_0_6"/>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6</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29ba85944ed_0_0"/>
          <p:cNvSpPr txBox="1">
            <a:spLocks noGrp="1"/>
          </p:cNvSpPr>
          <p:nvPr>
            <p:ph type="title"/>
          </p:nvPr>
        </p:nvSpPr>
        <p:spPr>
          <a:xfrm>
            <a:off x="717550" y="107727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a:t>Vision for CCIN</a:t>
            </a:r>
            <a:endParaRPr/>
          </a:p>
        </p:txBody>
      </p:sp>
      <p:sp>
        <p:nvSpPr>
          <p:cNvPr id="392" name="Google Shape;392;g29ba85944ed_0_0"/>
          <p:cNvSpPr txBox="1">
            <a:spLocks noGrp="1"/>
          </p:cNvSpPr>
          <p:nvPr>
            <p:ph type="body" idx="1"/>
          </p:nvPr>
        </p:nvSpPr>
        <p:spPr>
          <a:xfrm>
            <a:off x="515950" y="2676525"/>
            <a:ext cx="10831500" cy="3571800"/>
          </a:xfrm>
          <a:prstGeom prst="rect">
            <a:avLst/>
          </a:prstGeom>
          <a:noFill/>
          <a:ln>
            <a:noFill/>
          </a:ln>
        </p:spPr>
        <p:txBody>
          <a:bodyPr spcFirstLastPara="1" wrap="square" lIns="91425" tIns="45700" rIns="91425" bIns="45700" anchor="t" anchorCtr="0">
            <a:noAutofit/>
          </a:bodyPr>
          <a:lstStyle/>
          <a:p>
            <a:pPr marL="228600" lvl="0" indent="-114300" algn="ctr" rtl="0">
              <a:spcBef>
                <a:spcPts val="0"/>
              </a:spcBef>
              <a:spcAft>
                <a:spcPts val="0"/>
              </a:spcAft>
              <a:buClr>
                <a:schemeClr val="dk1"/>
              </a:buClr>
              <a:buSzPts val="1800"/>
              <a:buNone/>
            </a:pPr>
            <a:endParaRPr sz="3000" b="1" i="1"/>
          </a:p>
          <a:p>
            <a:pPr marL="228600" lvl="0" indent="-114300" algn="ctr" rtl="0">
              <a:spcBef>
                <a:spcPts val="0"/>
              </a:spcBef>
              <a:spcAft>
                <a:spcPts val="0"/>
              </a:spcAft>
              <a:buClr>
                <a:schemeClr val="dk1"/>
              </a:buClr>
              <a:buSzPts val="1800"/>
              <a:buNone/>
            </a:pPr>
            <a:r>
              <a:rPr lang="en-US" sz="5100" b="1" i="1"/>
              <a:t>How:</a:t>
            </a:r>
            <a:r>
              <a:rPr lang="en-US" sz="5100" i="1"/>
              <a:t> we are growing a movement</a:t>
            </a:r>
            <a:endParaRPr sz="4700"/>
          </a:p>
          <a:p>
            <a:pPr marL="228600" lvl="0" indent="-114300" algn="l" rtl="0">
              <a:lnSpc>
                <a:spcPct val="90000"/>
              </a:lnSpc>
              <a:spcBef>
                <a:spcPts val="0"/>
              </a:spcBef>
              <a:spcAft>
                <a:spcPts val="0"/>
              </a:spcAft>
              <a:buClr>
                <a:schemeClr val="dk1"/>
              </a:buClr>
              <a:buSzPts val="1800"/>
              <a:buNone/>
            </a:pPr>
            <a:endParaRPr sz="2600"/>
          </a:p>
          <a:p>
            <a:pPr marL="228600" lvl="0" indent="-114300" algn="l" rtl="0">
              <a:lnSpc>
                <a:spcPct val="90000"/>
              </a:lnSpc>
              <a:spcBef>
                <a:spcPts val="0"/>
              </a:spcBef>
              <a:spcAft>
                <a:spcPts val="0"/>
              </a:spcAft>
              <a:buClr>
                <a:schemeClr val="dk1"/>
              </a:buClr>
              <a:buSzPts val="1800"/>
              <a:buNone/>
            </a:pPr>
            <a:endParaRPr sz="2600"/>
          </a:p>
        </p:txBody>
      </p:sp>
      <p:sp>
        <p:nvSpPr>
          <p:cNvPr id="393" name="Google Shape;393;g29ba85944ed_0_0"/>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7</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29ff62019c0_0_6"/>
          <p:cNvSpPr txBox="1">
            <a:spLocks noGrp="1"/>
          </p:cNvSpPr>
          <p:nvPr>
            <p:ph type="title"/>
          </p:nvPr>
        </p:nvSpPr>
        <p:spPr>
          <a:xfrm>
            <a:off x="961490" y="87915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a:t>What we heard: Modelling it </a:t>
            </a:r>
            <a:endParaRPr/>
          </a:p>
        </p:txBody>
      </p:sp>
      <p:sp>
        <p:nvSpPr>
          <p:cNvPr id="399" name="Google Shape;399;g29ff62019c0_0_6"/>
          <p:cNvSpPr txBox="1">
            <a:spLocks noGrp="1"/>
          </p:cNvSpPr>
          <p:nvPr>
            <p:ph type="body" idx="1"/>
          </p:nvPr>
        </p:nvSpPr>
        <p:spPr>
          <a:xfrm>
            <a:off x="558850" y="2204858"/>
            <a:ext cx="10918200" cy="4306500"/>
          </a:xfrm>
          <a:prstGeom prst="rect">
            <a:avLst/>
          </a:prstGeom>
          <a:noFill/>
          <a:ln>
            <a:noFill/>
          </a:ln>
        </p:spPr>
        <p:txBody>
          <a:bodyPr spcFirstLastPara="1" wrap="square" lIns="91425" tIns="45700" rIns="91425" bIns="45700" anchor="t" anchorCtr="0">
            <a:noAutofit/>
          </a:bodyPr>
          <a:lstStyle/>
          <a:p>
            <a:pPr marL="457200" lvl="0" indent="-374650" algn="l" rtl="0">
              <a:lnSpc>
                <a:spcPct val="115000"/>
              </a:lnSpc>
              <a:spcBef>
                <a:spcPts val="0"/>
              </a:spcBef>
              <a:spcAft>
                <a:spcPts val="0"/>
              </a:spcAft>
              <a:buClr>
                <a:srgbClr val="000000"/>
              </a:buClr>
              <a:buSzPts val="2300"/>
              <a:buFont typeface="Calibri"/>
              <a:buChar char="●"/>
            </a:pPr>
            <a:r>
              <a:rPr lang="en-US" sz="2300" dirty="0">
                <a:solidFill>
                  <a:srgbClr val="000000"/>
                </a:solidFill>
              </a:rPr>
              <a:t>Hierarchy within CCIN between local, regional and community councils – may lead to people being reticent about contribute/ lead on work</a:t>
            </a:r>
            <a:endParaRPr sz="2300" dirty="0">
              <a:solidFill>
                <a:srgbClr val="000000"/>
              </a:solidFill>
            </a:endParaRPr>
          </a:p>
          <a:p>
            <a:pPr marL="457200" lvl="0" indent="-374650" algn="l" rtl="0">
              <a:lnSpc>
                <a:spcPct val="115000"/>
              </a:lnSpc>
              <a:spcBef>
                <a:spcPts val="0"/>
              </a:spcBef>
              <a:spcAft>
                <a:spcPts val="0"/>
              </a:spcAft>
              <a:buClr>
                <a:srgbClr val="000000"/>
              </a:buClr>
              <a:buSzPts val="2300"/>
              <a:buFont typeface="Calibri"/>
              <a:buChar char="●"/>
            </a:pPr>
            <a:r>
              <a:rPr lang="en-US" sz="2300" dirty="0">
                <a:solidFill>
                  <a:srgbClr val="000000"/>
                </a:solidFill>
              </a:rPr>
              <a:t>Self-reliance is hard to put in place within current structures, over-reliance on Nicola, there isn’t always clarity about membership roles and what they should or can do </a:t>
            </a:r>
            <a:endParaRPr sz="2300" dirty="0">
              <a:solidFill>
                <a:srgbClr val="000000"/>
              </a:solidFill>
            </a:endParaRPr>
          </a:p>
          <a:p>
            <a:pPr marL="457200" lvl="0" indent="-374650" algn="l" rtl="0">
              <a:lnSpc>
                <a:spcPct val="115000"/>
              </a:lnSpc>
              <a:spcBef>
                <a:spcPts val="0"/>
              </a:spcBef>
              <a:spcAft>
                <a:spcPts val="0"/>
              </a:spcAft>
              <a:buClr>
                <a:srgbClr val="000000"/>
              </a:buClr>
              <a:buSzPts val="2300"/>
              <a:buFont typeface="Calibri"/>
              <a:buChar char="●"/>
            </a:pPr>
            <a:r>
              <a:rPr lang="en-US" sz="2300" dirty="0">
                <a:solidFill>
                  <a:srgbClr val="000000"/>
                </a:solidFill>
              </a:rPr>
              <a:t>There is a lack of visible community members within the CCIN structures; also, individual supporters exist in small numbers and are not clearly visible in the network. </a:t>
            </a:r>
            <a:endParaRPr sz="2300" dirty="0">
              <a:solidFill>
                <a:srgbClr val="000000"/>
              </a:solidFill>
            </a:endParaRPr>
          </a:p>
          <a:p>
            <a:pPr marL="0" lvl="0" indent="0" algn="l" rtl="0">
              <a:lnSpc>
                <a:spcPct val="115000"/>
              </a:lnSpc>
              <a:spcBef>
                <a:spcPts val="0"/>
              </a:spcBef>
              <a:spcAft>
                <a:spcPts val="0"/>
              </a:spcAft>
              <a:buNone/>
            </a:pPr>
            <a:endParaRPr sz="2300" i="1" dirty="0">
              <a:solidFill>
                <a:srgbClr val="000000"/>
              </a:solidFill>
            </a:endParaRPr>
          </a:p>
          <a:p>
            <a:pPr marL="0" lvl="0" indent="0" algn="l" rtl="0">
              <a:lnSpc>
                <a:spcPct val="92000"/>
              </a:lnSpc>
              <a:spcBef>
                <a:spcPts val="0"/>
              </a:spcBef>
              <a:spcAft>
                <a:spcPts val="0"/>
              </a:spcAft>
              <a:buNone/>
            </a:pPr>
            <a:endParaRPr sz="2300" b="1" dirty="0"/>
          </a:p>
          <a:p>
            <a:pPr marL="0" lvl="0" indent="0" algn="l" rtl="0">
              <a:lnSpc>
                <a:spcPct val="92000"/>
              </a:lnSpc>
              <a:spcBef>
                <a:spcPts val="0"/>
              </a:spcBef>
              <a:spcAft>
                <a:spcPts val="0"/>
              </a:spcAft>
              <a:buClr>
                <a:srgbClr val="000000"/>
              </a:buClr>
              <a:buSzPts val="1400"/>
              <a:buFont typeface="Arial"/>
              <a:buNone/>
            </a:pPr>
            <a:endParaRPr sz="2800" b="1" dirty="0"/>
          </a:p>
        </p:txBody>
      </p:sp>
      <p:sp>
        <p:nvSpPr>
          <p:cNvPr id="400" name="Google Shape;400;g29ff62019c0_0_6"/>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8</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29ff62019c0_0_12"/>
          <p:cNvSpPr txBox="1">
            <a:spLocks noGrp="1"/>
          </p:cNvSpPr>
          <p:nvPr>
            <p:ph type="title"/>
          </p:nvPr>
        </p:nvSpPr>
        <p:spPr>
          <a:xfrm>
            <a:off x="961490" y="879158"/>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2000"/>
              </a:lnSpc>
              <a:spcBef>
                <a:spcPts val="0"/>
              </a:spcBef>
              <a:spcAft>
                <a:spcPts val="0"/>
              </a:spcAft>
              <a:buSzPts val="1400"/>
              <a:buNone/>
            </a:pPr>
            <a:r>
              <a:rPr lang="en-US"/>
              <a:t>What we heard: Deeper not wider</a:t>
            </a:r>
            <a:endParaRPr/>
          </a:p>
        </p:txBody>
      </p:sp>
      <p:sp>
        <p:nvSpPr>
          <p:cNvPr id="406" name="Google Shape;406;g29ff62019c0_0_12"/>
          <p:cNvSpPr txBox="1">
            <a:spLocks noGrp="1"/>
          </p:cNvSpPr>
          <p:nvPr>
            <p:ph type="body" idx="1"/>
          </p:nvPr>
        </p:nvSpPr>
        <p:spPr>
          <a:xfrm>
            <a:off x="558850" y="2150754"/>
            <a:ext cx="10918200" cy="4295765"/>
          </a:xfrm>
          <a:prstGeom prst="rect">
            <a:avLst/>
          </a:prstGeom>
          <a:noFill/>
          <a:ln>
            <a:noFill/>
          </a:ln>
        </p:spPr>
        <p:txBody>
          <a:bodyPr spcFirstLastPara="1" wrap="square" lIns="91425" tIns="45700" rIns="91425" bIns="45700" anchor="t" anchorCtr="0">
            <a:noAutofit/>
          </a:bodyPr>
          <a:lstStyle/>
          <a:p>
            <a:pPr marL="457200" lvl="0" indent="-374650" algn="l" rtl="0">
              <a:lnSpc>
                <a:spcPct val="100000"/>
              </a:lnSpc>
              <a:spcBef>
                <a:spcPts val="0"/>
              </a:spcBef>
              <a:spcAft>
                <a:spcPts val="0"/>
              </a:spcAft>
              <a:buClr>
                <a:srgbClr val="000000"/>
              </a:buClr>
              <a:buSzPts val="2300"/>
              <a:buFont typeface="Calibri"/>
              <a:buChar char="•"/>
            </a:pPr>
            <a:r>
              <a:rPr lang="en-US" sz="2300" dirty="0">
                <a:solidFill>
                  <a:srgbClr val="000000"/>
                </a:solidFill>
              </a:rPr>
              <a:t>There’s a motivation to join the CCIN from LAs as 25% of UK wide Councils are members and some LAs are concerned that they aren’t a CCIN member </a:t>
            </a:r>
            <a:endParaRPr sz="2300" dirty="0">
              <a:solidFill>
                <a:srgbClr val="000000"/>
              </a:solidFill>
            </a:endParaRPr>
          </a:p>
          <a:p>
            <a:pPr marL="457200" lvl="0" indent="-374650" algn="l" rtl="0">
              <a:lnSpc>
                <a:spcPct val="100000"/>
              </a:lnSpc>
              <a:spcBef>
                <a:spcPts val="0"/>
              </a:spcBef>
              <a:spcAft>
                <a:spcPts val="0"/>
              </a:spcAft>
              <a:buClr>
                <a:srgbClr val="000000"/>
              </a:buClr>
              <a:buSzPts val="2300"/>
              <a:buFont typeface="Calibri"/>
              <a:buChar char="•"/>
            </a:pPr>
            <a:r>
              <a:rPr lang="en-US" sz="2300" dirty="0">
                <a:solidFill>
                  <a:srgbClr val="000000"/>
                </a:solidFill>
              </a:rPr>
              <a:t>There’s lots of support to people who play an active role in the network </a:t>
            </a:r>
            <a:endParaRPr sz="2300" dirty="0">
              <a:solidFill>
                <a:srgbClr val="000000"/>
              </a:solidFill>
            </a:endParaRPr>
          </a:p>
          <a:p>
            <a:pPr marL="457200" lvl="0" indent="-374650" algn="l" rtl="0">
              <a:lnSpc>
                <a:spcPct val="100000"/>
              </a:lnSpc>
              <a:spcBef>
                <a:spcPts val="0"/>
              </a:spcBef>
              <a:spcAft>
                <a:spcPts val="0"/>
              </a:spcAft>
              <a:buClr>
                <a:srgbClr val="000000"/>
              </a:buClr>
              <a:buSzPts val="2300"/>
              <a:buFont typeface="Calibri"/>
              <a:buChar char="•"/>
            </a:pPr>
            <a:r>
              <a:rPr lang="en-US" sz="2300" dirty="0">
                <a:solidFill>
                  <a:srgbClr val="000000"/>
                </a:solidFill>
              </a:rPr>
              <a:t>It’s an important link to like-minded officers, Cllrs and individuals</a:t>
            </a:r>
            <a:endParaRPr sz="2300" dirty="0">
              <a:solidFill>
                <a:srgbClr val="000000"/>
              </a:solidFill>
            </a:endParaRPr>
          </a:p>
          <a:p>
            <a:pPr marL="457200" lvl="0" indent="-374650" algn="l" rtl="0">
              <a:lnSpc>
                <a:spcPct val="100000"/>
              </a:lnSpc>
              <a:spcBef>
                <a:spcPts val="0"/>
              </a:spcBef>
              <a:spcAft>
                <a:spcPts val="0"/>
              </a:spcAft>
              <a:buClr>
                <a:srgbClr val="000000"/>
              </a:buClr>
              <a:buSzPts val="2300"/>
              <a:buFont typeface="Calibri"/>
              <a:buChar char="•"/>
            </a:pPr>
            <a:r>
              <a:rPr lang="en-US" sz="2300" dirty="0">
                <a:solidFill>
                  <a:srgbClr val="000000"/>
                </a:solidFill>
              </a:rPr>
              <a:t>Really interesting mix within the membership (LAs &amp; affiliates) with opportunities to work together and network </a:t>
            </a:r>
            <a:endParaRPr sz="2300" dirty="0">
              <a:solidFill>
                <a:srgbClr val="000000"/>
              </a:solidFill>
            </a:endParaRPr>
          </a:p>
          <a:p>
            <a:pPr marL="457200" lvl="0" indent="-374650" algn="l" rtl="0">
              <a:lnSpc>
                <a:spcPct val="100000"/>
              </a:lnSpc>
              <a:spcBef>
                <a:spcPts val="0"/>
              </a:spcBef>
              <a:spcAft>
                <a:spcPts val="0"/>
              </a:spcAft>
              <a:buClr>
                <a:srgbClr val="000000"/>
              </a:buClr>
              <a:buSzPts val="2300"/>
              <a:buFont typeface="Calibri"/>
              <a:buChar char="•"/>
            </a:pPr>
            <a:r>
              <a:rPr lang="en-US" sz="2300" dirty="0">
                <a:solidFill>
                  <a:srgbClr val="000000"/>
                </a:solidFill>
              </a:rPr>
              <a:t>Connection and resources often held by 1 or 2 people in the LA who don’t have authority - can mean the CCIN opportunities aren’t filtered into the </a:t>
            </a:r>
            <a:r>
              <a:rPr lang="en-US" sz="2300" dirty="0" err="1">
                <a:solidFill>
                  <a:srgbClr val="000000"/>
                </a:solidFill>
              </a:rPr>
              <a:t>organisation</a:t>
            </a:r>
            <a:endParaRPr sz="2300" dirty="0">
              <a:solidFill>
                <a:srgbClr val="000000"/>
              </a:solidFill>
            </a:endParaRPr>
          </a:p>
          <a:p>
            <a:pPr marL="457200" lvl="0" indent="-374650" algn="l" rtl="0">
              <a:lnSpc>
                <a:spcPct val="100000"/>
              </a:lnSpc>
              <a:spcBef>
                <a:spcPts val="0"/>
              </a:spcBef>
              <a:spcAft>
                <a:spcPts val="0"/>
              </a:spcAft>
              <a:buClr>
                <a:srgbClr val="000000"/>
              </a:buClr>
              <a:buSzPts val="2300"/>
              <a:buFont typeface="Calibri"/>
              <a:buChar char="•"/>
            </a:pPr>
            <a:r>
              <a:rPr lang="en-US" sz="2300" dirty="0">
                <a:solidFill>
                  <a:srgbClr val="000000"/>
                </a:solidFill>
              </a:rPr>
              <a:t>Officers are often the people making it happen on the ground - they need to be a greater part of the CCIN offer</a:t>
            </a:r>
            <a:endParaRPr sz="2300" dirty="0">
              <a:solidFill>
                <a:srgbClr val="000000"/>
              </a:solidFill>
            </a:endParaRPr>
          </a:p>
          <a:p>
            <a:pPr marL="457200" lvl="0" indent="0" algn="l" rtl="0">
              <a:lnSpc>
                <a:spcPct val="100000"/>
              </a:lnSpc>
              <a:spcBef>
                <a:spcPts val="0"/>
              </a:spcBef>
              <a:spcAft>
                <a:spcPts val="0"/>
              </a:spcAft>
              <a:buNone/>
            </a:pPr>
            <a:r>
              <a:rPr lang="en-US" sz="2300" i="1" dirty="0">
                <a:solidFill>
                  <a:srgbClr val="000000"/>
                </a:solidFill>
              </a:rPr>
              <a:t>‘I’m not sure my colleagues know it’s there’ </a:t>
            </a:r>
            <a:r>
              <a:rPr lang="en-US" sz="2300" dirty="0">
                <a:solidFill>
                  <a:srgbClr val="000000"/>
                </a:solidFill>
              </a:rPr>
              <a:t>(Council officer)</a:t>
            </a:r>
            <a:endParaRPr sz="2300" dirty="0">
              <a:solidFill>
                <a:srgbClr val="000000"/>
              </a:solidFill>
            </a:endParaRPr>
          </a:p>
          <a:p>
            <a:pPr marL="0" lvl="0" indent="0" algn="l" rtl="0">
              <a:spcBef>
                <a:spcPts val="0"/>
              </a:spcBef>
              <a:spcAft>
                <a:spcPts val="0"/>
              </a:spcAft>
              <a:buNone/>
            </a:pPr>
            <a:endParaRPr sz="2400" dirty="0"/>
          </a:p>
          <a:p>
            <a:pPr marL="800100" lvl="0" indent="-228600" algn="l" rtl="0">
              <a:lnSpc>
                <a:spcPct val="90000"/>
              </a:lnSpc>
              <a:spcBef>
                <a:spcPts val="0"/>
              </a:spcBef>
              <a:spcAft>
                <a:spcPts val="0"/>
              </a:spcAft>
              <a:buSzPts val="1800"/>
              <a:buNone/>
            </a:pPr>
            <a:endParaRPr sz="2400" dirty="0"/>
          </a:p>
          <a:p>
            <a:pPr marL="800100" lvl="0" indent="-22860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2400" i="1" dirty="0"/>
          </a:p>
          <a:p>
            <a:pPr marL="457200" lvl="0" indent="0" algn="l" rtl="0">
              <a:lnSpc>
                <a:spcPct val="90000"/>
              </a:lnSpc>
              <a:spcBef>
                <a:spcPts val="0"/>
              </a:spcBef>
              <a:spcAft>
                <a:spcPts val="0"/>
              </a:spcAft>
              <a:buSzPts val="1800"/>
              <a:buNone/>
            </a:pPr>
            <a:endParaRPr sz="2400" i="1" dirty="0"/>
          </a:p>
          <a:p>
            <a:pPr marL="457200" lvl="0" indent="0" algn="l" rtl="0">
              <a:lnSpc>
                <a:spcPct val="90000"/>
              </a:lnSpc>
              <a:spcBef>
                <a:spcPts val="0"/>
              </a:spcBef>
              <a:spcAft>
                <a:spcPts val="0"/>
              </a:spcAft>
              <a:buSzPts val="1800"/>
              <a:buNone/>
            </a:pPr>
            <a:endParaRPr sz="2400" dirty="0"/>
          </a:p>
          <a:p>
            <a:pPr marL="457200" lvl="0" indent="0" algn="l" rtl="0">
              <a:lnSpc>
                <a:spcPct val="90000"/>
              </a:lnSpc>
              <a:spcBef>
                <a:spcPts val="0"/>
              </a:spcBef>
              <a:spcAft>
                <a:spcPts val="0"/>
              </a:spcAft>
              <a:buSzPts val="1800"/>
              <a:buNone/>
            </a:pPr>
            <a:endParaRPr sz="3600" dirty="0"/>
          </a:p>
          <a:p>
            <a:pPr marL="457200" lvl="0" indent="0" algn="l" rtl="0">
              <a:lnSpc>
                <a:spcPct val="90000"/>
              </a:lnSpc>
              <a:spcBef>
                <a:spcPts val="0"/>
              </a:spcBef>
              <a:spcAft>
                <a:spcPts val="0"/>
              </a:spcAft>
              <a:buSzPts val="1800"/>
              <a:buNone/>
            </a:pPr>
            <a:endParaRPr sz="3300" dirty="0"/>
          </a:p>
          <a:p>
            <a:pPr marL="228600" lvl="0" indent="-114300" algn="l" rtl="0">
              <a:lnSpc>
                <a:spcPct val="90000"/>
              </a:lnSpc>
              <a:spcBef>
                <a:spcPts val="0"/>
              </a:spcBef>
              <a:spcAft>
                <a:spcPts val="0"/>
              </a:spcAft>
              <a:buClr>
                <a:schemeClr val="dk1"/>
              </a:buClr>
              <a:buSzPts val="1800"/>
              <a:buNone/>
            </a:pPr>
            <a:endParaRPr sz="2600" dirty="0"/>
          </a:p>
          <a:p>
            <a:pPr marL="228600" lvl="0" indent="-114300" algn="l" rtl="0">
              <a:lnSpc>
                <a:spcPct val="90000"/>
              </a:lnSpc>
              <a:spcBef>
                <a:spcPts val="0"/>
              </a:spcBef>
              <a:spcAft>
                <a:spcPts val="0"/>
              </a:spcAft>
              <a:buClr>
                <a:schemeClr val="dk1"/>
              </a:buClr>
              <a:buSzPts val="1800"/>
              <a:buNone/>
            </a:pPr>
            <a:endParaRPr sz="2600" dirty="0"/>
          </a:p>
        </p:txBody>
      </p:sp>
      <p:sp>
        <p:nvSpPr>
          <p:cNvPr id="407" name="Google Shape;407;g29ff62019c0_0_12"/>
          <p:cNvSpPr txBox="1">
            <a:spLocks noGrp="1"/>
          </p:cNvSpPr>
          <p:nvPr>
            <p:ph type="sldNum" idx="12"/>
          </p:nvPr>
        </p:nvSpPr>
        <p:spPr>
          <a:xfrm>
            <a:off x="203200" y="6356350"/>
            <a:ext cx="711300" cy="37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Arial"/>
              <a:buNone/>
            </a:pPr>
            <a:fld id="{00000000-1234-1234-1234-123412341234}" type="slidenum">
              <a:rPr lang="en-US" sz="1800" b="0" i="0" u="none" strike="noStrike" cap="none">
                <a:solidFill>
                  <a:schemeClr val="accent1"/>
                </a:solidFill>
                <a:latin typeface="Calibri"/>
                <a:ea typeface="Calibri"/>
                <a:cs typeface="Calibri"/>
                <a:sym typeface="Calibri"/>
              </a:rPr>
              <a:t>9</a:t>
            </a:fld>
            <a:r>
              <a:rPr lang="en-US" sz="1800" b="0" i="0" u="none" strike="noStrike" cap="none">
                <a:solidFill>
                  <a:schemeClr val="accent1"/>
                </a:solidFill>
                <a:latin typeface="Calibri"/>
                <a:ea typeface="Calibri"/>
                <a:cs typeface="Calibri"/>
                <a:sym typeface="Calibri"/>
              </a:rPr>
              <a:t> |</a:t>
            </a:r>
            <a:endParaRPr sz="1800" b="0" i="0" u="none" strike="noStrike" cap="none">
              <a:solidFill>
                <a:schemeClr val="accen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Тема Office">
  <a:themeElements>
    <a:clrScheme name="Custom 1">
      <a:dk1>
        <a:srgbClr val="2A3142"/>
      </a:dk1>
      <a:lt1>
        <a:srgbClr val="FFFFFF"/>
      </a:lt1>
      <a:dk2>
        <a:srgbClr val="303335"/>
      </a:dk2>
      <a:lt2>
        <a:srgbClr val="F9F9F1"/>
      </a:lt2>
      <a:accent1>
        <a:srgbClr val="DC155C"/>
      </a:accent1>
      <a:accent2>
        <a:srgbClr val="26B013"/>
      </a:accent2>
      <a:accent3>
        <a:srgbClr val="F6B311"/>
      </a:accent3>
      <a:accent4>
        <a:srgbClr val="EDEDEB"/>
      </a:accent4>
      <a:accent5>
        <a:srgbClr val="F9C8C4"/>
      </a:accent5>
      <a:accent6>
        <a:srgbClr val="47C1F0"/>
      </a:accent6>
      <a:hlink>
        <a:srgbClr val="F05A09"/>
      </a:hlink>
      <a:folHlink>
        <a:srgbClr val="F094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TotalTime>
  <Words>2088</Words>
  <Application>Microsoft Macintosh PowerPoint</Application>
  <PresentationFormat>Widescreen</PresentationFormat>
  <Paragraphs>282</Paragraphs>
  <Slides>28</Slides>
  <Notes>28</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Lato Light</vt:lpstr>
      <vt:lpstr>Calibri</vt:lpstr>
      <vt:lpstr>Тема Office</vt:lpstr>
      <vt:lpstr>PowerPoint Presentation</vt:lpstr>
      <vt:lpstr>PowerPoint Presentation</vt:lpstr>
      <vt:lpstr>This session</vt:lpstr>
      <vt:lpstr>What we’ve done</vt:lpstr>
      <vt:lpstr>Who we interviewed:</vt:lpstr>
      <vt:lpstr>What we heard</vt:lpstr>
      <vt:lpstr>Vision for CCIN</vt:lpstr>
      <vt:lpstr>What we heard: Modelling it </vt:lpstr>
      <vt:lpstr>What we heard: Deeper not wider</vt:lpstr>
      <vt:lpstr>What we heard: Deeper not wider</vt:lpstr>
      <vt:lpstr>What we heard: Diversity</vt:lpstr>
      <vt:lpstr>What we heard: Spreading the load</vt:lpstr>
      <vt:lpstr>What we heard: Spreading the load</vt:lpstr>
      <vt:lpstr>Moving Forward</vt:lpstr>
      <vt:lpstr>Reflections</vt:lpstr>
      <vt:lpstr>How you work - network or movement </vt:lpstr>
      <vt:lpstr>How you work - network or movement </vt:lpstr>
      <vt:lpstr>Vision for CCIN</vt:lpstr>
      <vt:lpstr>What we heard: Be louder, lobby better</vt:lpstr>
      <vt:lpstr>What we heard: Be louder, lobby better</vt:lpstr>
      <vt:lpstr>What we heard: More focussed</vt:lpstr>
      <vt:lpstr>What we heard: More focussed</vt:lpstr>
      <vt:lpstr>What we heard: More focussed</vt:lpstr>
      <vt:lpstr>What we heard: Regional working</vt:lpstr>
      <vt:lpstr>What we heard: Rigour and quality</vt:lpstr>
      <vt:lpstr>Moving Forward</vt:lpstr>
      <vt:lpstr>Reflections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ivi</dc:creator>
  <cp:lastModifiedBy>Nicola Huckerby</cp:lastModifiedBy>
  <cp:revision>1</cp:revision>
  <dcterms:created xsi:type="dcterms:W3CDTF">2019-12-12T11:38:55Z</dcterms:created>
  <dcterms:modified xsi:type="dcterms:W3CDTF">2023-12-12T15:04:01Z</dcterms:modified>
</cp:coreProperties>
</file>