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8" r:id="rId3"/>
    <p:sldId id="269" r:id="rId4"/>
    <p:sldId id="270" r:id="rId5"/>
    <p:sldId id="262" r:id="rId6"/>
    <p:sldId id="263" r:id="rId7"/>
    <p:sldId id="276" r:id="rId8"/>
    <p:sldId id="271" r:id="rId9"/>
    <p:sldId id="273" r:id="rId10"/>
    <p:sldId id="274"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95F781-786E-4449-895D-3C0DC99A21B0}" v="2" dt="2023-11-08T14:21:16.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6327"/>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Huckerby" userId="4895b7bf-5dc8-428d-b245-a849d290b511" providerId="ADAL" clId="{D695F781-786E-4449-895D-3C0DC99A21B0}"/>
    <pc:docChg chg="addSld modSld">
      <pc:chgData name="Andrew Huckerby" userId="4895b7bf-5dc8-428d-b245-a849d290b511" providerId="ADAL" clId="{D695F781-786E-4449-895D-3C0DC99A21B0}" dt="2023-11-08T14:21:16.138" v="0"/>
      <pc:docMkLst>
        <pc:docMk/>
      </pc:docMkLst>
      <pc:sldChg chg="add">
        <pc:chgData name="Andrew Huckerby" userId="4895b7bf-5dc8-428d-b245-a849d290b511" providerId="ADAL" clId="{D695F781-786E-4449-895D-3C0DC99A21B0}" dt="2023-11-08T14:21:16.138" v="0"/>
        <pc:sldMkLst>
          <pc:docMk/>
          <pc:sldMk cId="3206544918" sldId="267"/>
        </pc:sldMkLst>
      </pc:sldChg>
      <pc:sldChg chg="add">
        <pc:chgData name="Andrew Huckerby" userId="4895b7bf-5dc8-428d-b245-a849d290b511" providerId="ADAL" clId="{D695F781-786E-4449-895D-3C0DC99A21B0}" dt="2023-11-08T14:21:16.138" v="0"/>
        <pc:sldMkLst>
          <pc:docMk/>
          <pc:sldMk cId="1506042601" sldId="273"/>
        </pc:sldMkLst>
      </pc:sldChg>
      <pc:sldChg chg="add">
        <pc:chgData name="Andrew Huckerby" userId="4895b7bf-5dc8-428d-b245-a849d290b511" providerId="ADAL" clId="{D695F781-786E-4449-895D-3C0DC99A21B0}" dt="2023-11-08T14:21:16.138" v="0"/>
        <pc:sldMkLst>
          <pc:docMk/>
          <pc:sldMk cId="3139223246" sldId="27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D55DD7-53B5-40FB-942A-48AF8EC8AE75}" type="doc">
      <dgm:prSet loTypeId="urn:microsoft.com/office/officeart/2016/7/layout/AccentHomeChevronProcess" loCatId="process" qsTypeId="urn:microsoft.com/office/officeart/2005/8/quickstyle/simple1" qsCatId="simple" csTypeId="urn:microsoft.com/office/officeart/2005/8/colors/colorful5" csCatId="colorful" phldr="1"/>
      <dgm:spPr/>
      <dgm:t>
        <a:bodyPr/>
        <a:lstStyle/>
        <a:p>
          <a:endParaRPr lang="en-US"/>
        </a:p>
      </dgm:t>
    </dgm:pt>
    <dgm:pt modelId="{750614A6-5EDF-43F8-B353-67864E922B5F}">
      <dgm:prSet custT="1"/>
      <dgm:spPr>
        <a:solidFill>
          <a:srgbClr val="20346C"/>
        </a:solidFill>
        <a:ln>
          <a:solidFill>
            <a:srgbClr val="20346C"/>
          </a:solidFill>
        </a:ln>
      </dgm:spPr>
      <dgm:t>
        <a:bodyPr/>
        <a:lstStyle/>
        <a:p>
          <a:r>
            <a:rPr lang="en-US" sz="1200">
              <a:latin typeface="Calibri Light" panose="020F0302020204030204"/>
            </a:rPr>
            <a:t>DEC</a:t>
          </a:r>
          <a:r>
            <a:rPr lang="en-US" sz="1200"/>
            <a:t> 21</a:t>
          </a:r>
        </a:p>
      </dgm:t>
    </dgm:pt>
    <dgm:pt modelId="{701D155D-9105-427E-8277-3EE52AF09675}" type="parTrans" cxnId="{3C1A33B1-5FAC-4E65-9BEC-65AD10201B65}">
      <dgm:prSet/>
      <dgm:spPr/>
      <dgm:t>
        <a:bodyPr/>
        <a:lstStyle/>
        <a:p>
          <a:endParaRPr lang="en-US" sz="1200"/>
        </a:p>
      </dgm:t>
    </dgm:pt>
    <dgm:pt modelId="{E38C9750-AE69-43A9-8CDE-84F907A5523D}" type="sibTrans" cxnId="{3C1A33B1-5FAC-4E65-9BEC-65AD10201B65}">
      <dgm:prSet/>
      <dgm:spPr/>
      <dgm:t>
        <a:bodyPr/>
        <a:lstStyle/>
        <a:p>
          <a:endParaRPr lang="en-US" sz="1200"/>
        </a:p>
      </dgm:t>
    </dgm:pt>
    <dgm:pt modelId="{5919888C-3669-4E90-8F80-B106414FDE03}">
      <dgm:prSet custT="1"/>
      <dgm:spPr/>
      <dgm:t>
        <a:bodyPr/>
        <a:lstStyle/>
        <a:p>
          <a:r>
            <a:rPr lang="en-US" sz="1200" dirty="0">
              <a:solidFill>
                <a:schemeClr val="tx1"/>
              </a:solidFill>
              <a:latin typeface="Arial" panose="020B0604020202020204" pitchFamily="34" charset="0"/>
              <a:cs typeface="Arial" panose="020B0604020202020204" pitchFamily="34" charset="0"/>
            </a:rPr>
            <a:t>Business launch event</a:t>
          </a:r>
        </a:p>
      </dgm:t>
    </dgm:pt>
    <dgm:pt modelId="{29733581-ACBC-4922-96C3-D007F929789A}" type="parTrans" cxnId="{BC0EFB81-4AFD-4B78-B239-930398ECD184}">
      <dgm:prSet/>
      <dgm:spPr/>
      <dgm:t>
        <a:bodyPr/>
        <a:lstStyle/>
        <a:p>
          <a:endParaRPr lang="en-US" sz="1200"/>
        </a:p>
      </dgm:t>
    </dgm:pt>
    <dgm:pt modelId="{26D16848-AB6C-4707-A23E-7B70C866D382}" type="sibTrans" cxnId="{BC0EFB81-4AFD-4B78-B239-930398ECD184}">
      <dgm:prSet/>
      <dgm:spPr/>
      <dgm:t>
        <a:bodyPr/>
        <a:lstStyle/>
        <a:p>
          <a:endParaRPr lang="en-US" sz="1200"/>
        </a:p>
      </dgm:t>
    </dgm:pt>
    <dgm:pt modelId="{AA2CF728-25BE-4009-BA89-CF138809B9B3}">
      <dgm:prSet custT="1"/>
      <dgm:spPr>
        <a:solidFill>
          <a:srgbClr val="20346C"/>
        </a:solidFill>
        <a:ln>
          <a:solidFill>
            <a:srgbClr val="20346C"/>
          </a:solidFill>
        </a:ln>
      </dgm:spPr>
      <dgm:t>
        <a:bodyPr/>
        <a:lstStyle/>
        <a:p>
          <a:r>
            <a:rPr lang="en-US" sz="1200">
              <a:latin typeface="Calibri Light" panose="020F0302020204030204"/>
            </a:rPr>
            <a:t>JAN</a:t>
          </a:r>
          <a:r>
            <a:rPr lang="en-US" sz="1200"/>
            <a:t> 22</a:t>
          </a:r>
        </a:p>
      </dgm:t>
    </dgm:pt>
    <dgm:pt modelId="{1B9863EE-35E1-490A-9D87-2D58C343042B}" type="parTrans" cxnId="{53BF590E-BD92-4E9A-B526-3885CEFAA095}">
      <dgm:prSet/>
      <dgm:spPr/>
      <dgm:t>
        <a:bodyPr/>
        <a:lstStyle/>
        <a:p>
          <a:endParaRPr lang="en-US" sz="1200"/>
        </a:p>
      </dgm:t>
    </dgm:pt>
    <dgm:pt modelId="{843CA32A-F1D8-4457-94DB-C8DB0027E7DC}" type="sibTrans" cxnId="{53BF590E-BD92-4E9A-B526-3885CEFAA095}">
      <dgm:prSet/>
      <dgm:spPr/>
      <dgm:t>
        <a:bodyPr/>
        <a:lstStyle/>
        <a:p>
          <a:endParaRPr lang="en-US" sz="1200"/>
        </a:p>
      </dgm:t>
    </dgm:pt>
    <dgm:pt modelId="{9226C508-EBCC-423E-8B44-3B3C4E684EE0}">
      <dgm:prSet custT="1"/>
      <dgm:spPr/>
      <dgm:t>
        <a:bodyPr/>
        <a:lstStyle/>
        <a:p>
          <a:r>
            <a:rPr lang="en-US" sz="1200">
              <a:solidFill>
                <a:schemeClr val="tx1"/>
              </a:solidFill>
              <a:latin typeface="Arial" panose="020B0604020202020204" pitchFamily="34" charset="0"/>
              <a:cs typeface="Arial" panose="020B0604020202020204" pitchFamily="34" charset="0"/>
            </a:rPr>
            <a:t>Call-to-action week</a:t>
          </a:r>
        </a:p>
      </dgm:t>
    </dgm:pt>
    <dgm:pt modelId="{93DBE9A0-8C8E-449B-AEA0-9962B940C986}" type="parTrans" cxnId="{F5A127A8-65CF-476D-913D-EECEA2BDFA73}">
      <dgm:prSet/>
      <dgm:spPr/>
      <dgm:t>
        <a:bodyPr/>
        <a:lstStyle/>
        <a:p>
          <a:endParaRPr lang="en-US" sz="1200"/>
        </a:p>
      </dgm:t>
    </dgm:pt>
    <dgm:pt modelId="{188CA324-D732-44B7-9758-C8F167DBFCA6}" type="sibTrans" cxnId="{F5A127A8-65CF-476D-913D-EECEA2BDFA73}">
      <dgm:prSet/>
      <dgm:spPr/>
      <dgm:t>
        <a:bodyPr/>
        <a:lstStyle/>
        <a:p>
          <a:endParaRPr lang="en-US" sz="1200"/>
        </a:p>
      </dgm:t>
    </dgm:pt>
    <dgm:pt modelId="{6CAACA3C-2401-4E94-A78D-D58B5521DB4D}">
      <dgm:prSet custT="1"/>
      <dgm:spPr/>
      <dgm:t>
        <a:bodyPr/>
        <a:lstStyle/>
        <a:p>
          <a:r>
            <a:rPr lang="en-US" sz="1200" dirty="0">
              <a:solidFill>
                <a:schemeClr val="tx1"/>
              </a:solidFill>
              <a:latin typeface="Arial" panose="020B0604020202020204" pitchFamily="34" charset="0"/>
              <a:cs typeface="Arial" panose="020B0604020202020204" pitchFamily="34" charset="0"/>
            </a:rPr>
            <a:t>Launch of Connell College OY art competition</a:t>
          </a:r>
        </a:p>
      </dgm:t>
    </dgm:pt>
    <dgm:pt modelId="{DC9B348B-1BBF-454E-94C4-D10E586E1C6F}" type="parTrans" cxnId="{AD1E8DD8-10B4-4C0F-8789-AA8060FFEB71}">
      <dgm:prSet/>
      <dgm:spPr/>
      <dgm:t>
        <a:bodyPr/>
        <a:lstStyle/>
        <a:p>
          <a:endParaRPr lang="en-US" sz="1200"/>
        </a:p>
      </dgm:t>
    </dgm:pt>
    <dgm:pt modelId="{CD20ACC7-F60F-4524-9D90-CCB8E1396FD2}" type="sibTrans" cxnId="{AD1E8DD8-10B4-4C0F-8789-AA8060FFEB71}">
      <dgm:prSet/>
      <dgm:spPr/>
      <dgm:t>
        <a:bodyPr/>
        <a:lstStyle/>
        <a:p>
          <a:endParaRPr lang="en-US" sz="1200"/>
        </a:p>
      </dgm:t>
    </dgm:pt>
    <dgm:pt modelId="{370B4165-1DEE-462A-BED2-72449F6D924F}">
      <dgm:prSet custT="1"/>
      <dgm:spPr>
        <a:solidFill>
          <a:srgbClr val="20346C"/>
        </a:solidFill>
        <a:ln>
          <a:solidFill>
            <a:srgbClr val="20346C"/>
          </a:solidFill>
        </a:ln>
      </dgm:spPr>
      <dgm:t>
        <a:bodyPr/>
        <a:lstStyle/>
        <a:p>
          <a:r>
            <a:rPr lang="en-US" sz="1100" dirty="0"/>
            <a:t>FEBRUARY</a:t>
          </a:r>
        </a:p>
      </dgm:t>
    </dgm:pt>
    <dgm:pt modelId="{A8F84ED3-7BC9-4533-B0D6-39D3F4F5E407}" type="parTrans" cxnId="{98792903-E64C-4FCB-84C3-797B8D6F9D5E}">
      <dgm:prSet/>
      <dgm:spPr/>
      <dgm:t>
        <a:bodyPr/>
        <a:lstStyle/>
        <a:p>
          <a:endParaRPr lang="en-US" sz="1200"/>
        </a:p>
      </dgm:t>
    </dgm:pt>
    <dgm:pt modelId="{4B18D476-6D62-4C12-B62F-A2E6E59DCBA3}" type="sibTrans" cxnId="{98792903-E64C-4FCB-84C3-797B8D6F9D5E}">
      <dgm:prSet/>
      <dgm:spPr/>
      <dgm:t>
        <a:bodyPr/>
        <a:lstStyle/>
        <a:p>
          <a:endParaRPr lang="en-US" sz="1200"/>
        </a:p>
      </dgm:t>
    </dgm:pt>
    <dgm:pt modelId="{B378727A-6824-4CAC-9EBB-B17F589207DE}">
      <dgm:prSet custT="1"/>
      <dgm:spPr/>
      <dgm:t>
        <a:bodyPr/>
        <a:lstStyle/>
        <a:p>
          <a:r>
            <a:rPr lang="en-US" sz="1200" dirty="0">
              <a:solidFill>
                <a:schemeClr val="tx1"/>
              </a:solidFill>
              <a:latin typeface="Arial" panose="020B0604020202020204" pitchFamily="34" charset="0"/>
              <a:cs typeface="Arial" panose="020B0604020202020204" pitchFamily="34" charset="0"/>
            </a:rPr>
            <a:t>Public campaign launch </a:t>
          </a:r>
        </a:p>
      </dgm:t>
    </dgm:pt>
    <dgm:pt modelId="{CC92096A-6916-48D4-AEC0-ECC37338FE98}" type="parTrans" cxnId="{110F2551-8A63-431B-8F3B-8213633976B8}">
      <dgm:prSet/>
      <dgm:spPr/>
      <dgm:t>
        <a:bodyPr/>
        <a:lstStyle/>
        <a:p>
          <a:endParaRPr lang="en-US" sz="1200"/>
        </a:p>
      </dgm:t>
    </dgm:pt>
    <dgm:pt modelId="{6017CEA4-65F4-4B01-9536-9A2F0B0B6D67}" type="sibTrans" cxnId="{110F2551-8A63-431B-8F3B-8213633976B8}">
      <dgm:prSet/>
      <dgm:spPr/>
      <dgm:t>
        <a:bodyPr/>
        <a:lstStyle/>
        <a:p>
          <a:endParaRPr lang="en-US" sz="1200"/>
        </a:p>
      </dgm:t>
    </dgm:pt>
    <dgm:pt modelId="{3DD21337-B26E-42AE-B327-8D2D0013BD51}">
      <dgm:prSet custT="1"/>
      <dgm:spPr/>
      <dgm:t>
        <a:bodyPr/>
        <a:lstStyle/>
        <a:p>
          <a:r>
            <a:rPr lang="en-US" sz="1200">
              <a:solidFill>
                <a:schemeClr val="tx1"/>
              </a:solidFill>
              <a:latin typeface="Arial" panose="020B0604020202020204" pitchFamily="34" charset="0"/>
              <a:cs typeface="Arial" panose="020B0604020202020204" pitchFamily="34" charset="0"/>
            </a:rPr>
            <a:t>Launch of library card competition</a:t>
          </a:r>
        </a:p>
      </dgm:t>
    </dgm:pt>
    <dgm:pt modelId="{80155BB8-9A35-49A0-B824-6889E9C94E56}" type="parTrans" cxnId="{F899A7D5-3AD7-4DB0-BB50-72125C409770}">
      <dgm:prSet/>
      <dgm:spPr/>
      <dgm:t>
        <a:bodyPr/>
        <a:lstStyle/>
        <a:p>
          <a:endParaRPr lang="en-US" sz="1200"/>
        </a:p>
      </dgm:t>
    </dgm:pt>
    <dgm:pt modelId="{597CF63C-B0AE-43D2-91DA-BBC8E067BA42}" type="sibTrans" cxnId="{F899A7D5-3AD7-4DB0-BB50-72125C409770}">
      <dgm:prSet/>
      <dgm:spPr/>
      <dgm:t>
        <a:bodyPr/>
        <a:lstStyle/>
        <a:p>
          <a:endParaRPr lang="en-US" sz="1200"/>
        </a:p>
      </dgm:t>
    </dgm:pt>
    <dgm:pt modelId="{63ACB31C-46CF-4398-A667-3983F12A01D5}">
      <dgm:prSet custT="1"/>
      <dgm:spPr/>
      <dgm:t>
        <a:bodyPr/>
        <a:lstStyle/>
        <a:p>
          <a:r>
            <a:rPr lang="en-US" sz="1200">
              <a:solidFill>
                <a:schemeClr val="tx1"/>
              </a:solidFill>
              <a:latin typeface="Arial" panose="020B0604020202020204" pitchFamily="34" charset="0"/>
              <a:cs typeface="Arial" panose="020B0604020202020204" pitchFamily="34" charset="0"/>
            </a:rPr>
            <a:t>Accepted onto UNICEF CFC </a:t>
          </a:r>
          <a:r>
            <a:rPr lang="en-US" sz="1200" err="1">
              <a:solidFill>
                <a:schemeClr val="tx1"/>
              </a:solidFill>
              <a:latin typeface="Arial" panose="020B0604020202020204" pitchFamily="34" charset="0"/>
              <a:cs typeface="Arial" panose="020B0604020202020204" pitchFamily="34" charset="0"/>
            </a:rPr>
            <a:t>programme</a:t>
          </a:r>
        </a:p>
      </dgm:t>
    </dgm:pt>
    <dgm:pt modelId="{91B5849D-B4EE-4B35-AC21-03ECD91F0812}" type="parTrans" cxnId="{C8198288-0361-43B9-95E9-CF85A26BEA8C}">
      <dgm:prSet/>
      <dgm:spPr/>
      <dgm:t>
        <a:bodyPr/>
        <a:lstStyle/>
        <a:p>
          <a:endParaRPr lang="en-US" sz="1200"/>
        </a:p>
      </dgm:t>
    </dgm:pt>
    <dgm:pt modelId="{8A1814D0-2962-4E58-8C76-98E1E2D6A2D8}" type="sibTrans" cxnId="{C8198288-0361-43B9-95E9-CF85A26BEA8C}">
      <dgm:prSet/>
      <dgm:spPr/>
      <dgm:t>
        <a:bodyPr/>
        <a:lstStyle/>
        <a:p>
          <a:endParaRPr lang="en-US" sz="1200"/>
        </a:p>
      </dgm:t>
    </dgm:pt>
    <dgm:pt modelId="{7B7AFF63-0D4E-4C99-BE81-4E774E254011}">
      <dgm:prSet custT="1"/>
      <dgm:spPr>
        <a:solidFill>
          <a:srgbClr val="20346C"/>
        </a:solidFill>
        <a:ln>
          <a:solidFill>
            <a:srgbClr val="20346C"/>
          </a:solidFill>
        </a:ln>
      </dgm:spPr>
      <dgm:t>
        <a:bodyPr/>
        <a:lstStyle/>
        <a:p>
          <a:r>
            <a:rPr lang="en-US" sz="1200"/>
            <a:t>MARCH</a:t>
          </a:r>
        </a:p>
      </dgm:t>
    </dgm:pt>
    <dgm:pt modelId="{522CCB42-CB32-4401-B1F7-A235DF3B29FC}" type="parTrans" cxnId="{C4957C9E-6EDA-4C4E-ACC7-5B9B30783189}">
      <dgm:prSet/>
      <dgm:spPr/>
      <dgm:t>
        <a:bodyPr/>
        <a:lstStyle/>
        <a:p>
          <a:endParaRPr lang="en-US" sz="1200"/>
        </a:p>
      </dgm:t>
    </dgm:pt>
    <dgm:pt modelId="{A3329223-B2C8-43AC-8B23-91E7AD9E764A}" type="sibTrans" cxnId="{C4957C9E-6EDA-4C4E-ACC7-5B9B30783189}">
      <dgm:prSet/>
      <dgm:spPr/>
      <dgm:t>
        <a:bodyPr/>
        <a:lstStyle/>
        <a:p>
          <a:endParaRPr lang="en-US" sz="1200"/>
        </a:p>
      </dgm:t>
    </dgm:pt>
    <dgm:pt modelId="{C12ABF62-4227-4511-8401-7ACC36CB7092}">
      <dgm:prSet custT="1"/>
      <dgm:spPr/>
      <dgm:t>
        <a:bodyPr/>
        <a:lstStyle/>
        <a:p>
          <a:r>
            <a:rPr lang="en-US" sz="1200">
              <a:solidFill>
                <a:schemeClr val="tx1"/>
              </a:solidFill>
              <a:latin typeface="Arial" panose="020B0604020202020204" pitchFamily="34" charset="0"/>
              <a:cs typeface="Arial" panose="020B0604020202020204" pitchFamily="34" charset="0"/>
            </a:rPr>
            <a:t>Inclusion For My Success event</a:t>
          </a:r>
        </a:p>
      </dgm:t>
    </dgm:pt>
    <dgm:pt modelId="{91C1B7CF-81B0-4C4D-B99E-EFF2076C7941}" type="parTrans" cxnId="{88EDFA2D-AD82-4CB3-B44D-64A472FDF184}">
      <dgm:prSet/>
      <dgm:spPr/>
      <dgm:t>
        <a:bodyPr/>
        <a:lstStyle/>
        <a:p>
          <a:endParaRPr lang="en-US" sz="1200"/>
        </a:p>
      </dgm:t>
    </dgm:pt>
    <dgm:pt modelId="{EB09A8C5-63B0-4583-B5C3-7BFA7E6E7FDB}" type="sibTrans" cxnId="{88EDFA2D-AD82-4CB3-B44D-64A472FDF184}">
      <dgm:prSet/>
      <dgm:spPr/>
      <dgm:t>
        <a:bodyPr/>
        <a:lstStyle/>
        <a:p>
          <a:endParaRPr lang="en-US" sz="1200"/>
        </a:p>
      </dgm:t>
    </dgm:pt>
    <dgm:pt modelId="{086D7DE8-6FF8-4669-BCF9-7A82F3B56DB6}">
      <dgm:prSet custT="1"/>
      <dgm:spPr/>
      <dgm:t>
        <a:bodyPr/>
        <a:lstStyle/>
        <a:p>
          <a:r>
            <a:rPr lang="en-US" sz="1200" dirty="0">
              <a:solidFill>
                <a:schemeClr val="tx1"/>
              </a:solidFill>
              <a:latin typeface="Arial" panose="020B0604020202020204" pitchFamily="34" charset="0"/>
              <a:cs typeface="Arial" panose="020B0604020202020204" pitchFamily="34" charset="0"/>
            </a:rPr>
            <a:t>Youth Parliament elections</a:t>
          </a:r>
        </a:p>
      </dgm:t>
    </dgm:pt>
    <dgm:pt modelId="{524A6820-E823-43DD-A3BE-407261F296EF}" type="parTrans" cxnId="{C19425FD-E0B1-4094-A21A-B7EF70FB0D95}">
      <dgm:prSet/>
      <dgm:spPr/>
      <dgm:t>
        <a:bodyPr/>
        <a:lstStyle/>
        <a:p>
          <a:endParaRPr lang="en-US" sz="1200"/>
        </a:p>
      </dgm:t>
    </dgm:pt>
    <dgm:pt modelId="{4A6F5DAC-91BC-4A4D-A1FA-FDB6DB015F4B}" type="sibTrans" cxnId="{C19425FD-E0B1-4094-A21A-B7EF70FB0D95}">
      <dgm:prSet/>
      <dgm:spPr/>
      <dgm:t>
        <a:bodyPr/>
        <a:lstStyle/>
        <a:p>
          <a:endParaRPr lang="en-US" sz="1200"/>
        </a:p>
      </dgm:t>
    </dgm:pt>
    <dgm:pt modelId="{F6B9DE05-2C63-411B-9B81-83A1C98FDDE2}">
      <dgm:prSet custT="1"/>
      <dgm:spPr/>
      <dgm:t>
        <a:bodyPr/>
        <a:lstStyle/>
        <a:p>
          <a:r>
            <a:rPr lang="en-US" sz="1200">
              <a:solidFill>
                <a:schemeClr val="tx1"/>
              </a:solidFill>
              <a:latin typeface="Arial" panose="020B0604020202020204" pitchFamily="34" charset="0"/>
              <a:cs typeface="Arial" panose="020B0604020202020204" pitchFamily="34" charset="0"/>
            </a:rPr>
            <a:t>Young </a:t>
          </a:r>
          <a:r>
            <a:rPr lang="en-US" sz="1200" err="1">
              <a:solidFill>
                <a:schemeClr val="tx1"/>
              </a:solidFill>
              <a:latin typeface="Arial" panose="020B0604020202020204" pitchFamily="34" charset="0"/>
              <a:cs typeface="Arial" panose="020B0604020202020204" pitchFamily="34" charset="0"/>
            </a:rPr>
            <a:t>Carers'</a:t>
          </a:r>
          <a:r>
            <a:rPr lang="en-US" sz="1200">
              <a:solidFill>
                <a:schemeClr val="tx1"/>
              </a:solidFill>
              <a:latin typeface="Arial" panose="020B0604020202020204" pitchFamily="34" charset="0"/>
              <a:cs typeface="Arial" panose="020B0604020202020204" pitchFamily="34" charset="0"/>
            </a:rPr>
            <a:t> Action Day</a:t>
          </a:r>
        </a:p>
      </dgm:t>
    </dgm:pt>
    <dgm:pt modelId="{0A859BDE-BB19-46A6-A724-B633B0E820F5}" type="parTrans" cxnId="{E83993B1-47BF-44EA-A2F3-AD97860BC637}">
      <dgm:prSet/>
      <dgm:spPr/>
      <dgm:t>
        <a:bodyPr/>
        <a:lstStyle/>
        <a:p>
          <a:endParaRPr lang="en-US" sz="1200"/>
        </a:p>
      </dgm:t>
    </dgm:pt>
    <dgm:pt modelId="{82757041-9FF9-422E-8B1A-87801CFCF879}" type="sibTrans" cxnId="{E83993B1-47BF-44EA-A2F3-AD97860BC637}">
      <dgm:prSet/>
      <dgm:spPr/>
      <dgm:t>
        <a:bodyPr/>
        <a:lstStyle/>
        <a:p>
          <a:endParaRPr lang="en-US" sz="1200"/>
        </a:p>
      </dgm:t>
    </dgm:pt>
    <dgm:pt modelId="{FA6A378E-B1DE-4328-8C4C-372D2AFDD83C}">
      <dgm:prSet custT="1"/>
      <dgm:spPr>
        <a:solidFill>
          <a:srgbClr val="20346C"/>
        </a:solidFill>
        <a:ln>
          <a:solidFill>
            <a:srgbClr val="20346C"/>
          </a:solidFill>
        </a:ln>
      </dgm:spPr>
      <dgm:t>
        <a:bodyPr/>
        <a:lstStyle/>
        <a:p>
          <a:r>
            <a:rPr lang="en-US" sz="1200"/>
            <a:t>APRIL</a:t>
          </a:r>
        </a:p>
      </dgm:t>
    </dgm:pt>
    <dgm:pt modelId="{16F33E5D-AEB4-4A81-B78D-2515BD18C798}" type="parTrans" cxnId="{B68D3C97-90CE-4C8F-AC85-0020340D54BF}">
      <dgm:prSet/>
      <dgm:spPr/>
      <dgm:t>
        <a:bodyPr/>
        <a:lstStyle/>
        <a:p>
          <a:endParaRPr lang="en-US" sz="1200"/>
        </a:p>
      </dgm:t>
    </dgm:pt>
    <dgm:pt modelId="{67017900-36DB-4E48-AE75-8AEF98D2400B}" type="sibTrans" cxnId="{B68D3C97-90CE-4C8F-AC85-0020340D54BF}">
      <dgm:prSet/>
      <dgm:spPr/>
      <dgm:t>
        <a:bodyPr/>
        <a:lstStyle/>
        <a:p>
          <a:endParaRPr lang="en-US" sz="1200"/>
        </a:p>
      </dgm:t>
    </dgm:pt>
    <dgm:pt modelId="{D5DD8E60-59D1-4DBD-ACB1-1023F81A2516}">
      <dgm:prSet custT="1"/>
      <dgm:spPr/>
      <dgm:t>
        <a:bodyPr/>
        <a:lstStyle/>
        <a:p>
          <a:r>
            <a:rPr lang="en-US" sz="1200" dirty="0">
              <a:solidFill>
                <a:schemeClr val="tx1"/>
              </a:solidFill>
              <a:latin typeface="Arial" panose="020B0604020202020204" pitchFamily="34" charset="0"/>
              <a:cs typeface="Arial" panose="020B0604020202020204" pitchFamily="34" charset="0"/>
            </a:rPr>
            <a:t>Children's community Iftar</a:t>
          </a:r>
        </a:p>
      </dgm:t>
    </dgm:pt>
    <dgm:pt modelId="{9DBE1F06-1C12-42DE-BAA4-308F13B9EB27}" type="parTrans" cxnId="{5F614B85-8CD7-429B-9DCD-49366B4F9F66}">
      <dgm:prSet/>
      <dgm:spPr/>
      <dgm:t>
        <a:bodyPr/>
        <a:lstStyle/>
        <a:p>
          <a:endParaRPr lang="en-US" sz="1200"/>
        </a:p>
      </dgm:t>
    </dgm:pt>
    <dgm:pt modelId="{F6B3DBB6-27BB-48E6-BC6C-375D86579148}" type="sibTrans" cxnId="{5F614B85-8CD7-429B-9DCD-49366B4F9F66}">
      <dgm:prSet/>
      <dgm:spPr/>
      <dgm:t>
        <a:bodyPr/>
        <a:lstStyle/>
        <a:p>
          <a:endParaRPr lang="en-US" sz="1200"/>
        </a:p>
      </dgm:t>
    </dgm:pt>
    <dgm:pt modelId="{AF0F8263-0F1E-42BD-BB0A-DEB70E7D1CB3}">
      <dgm:prSet custT="1"/>
      <dgm:spPr/>
      <dgm:t>
        <a:bodyPr/>
        <a:lstStyle/>
        <a:p>
          <a:r>
            <a:rPr lang="en-US" sz="1200" dirty="0">
              <a:solidFill>
                <a:schemeClr val="tx1"/>
              </a:solidFill>
              <a:latin typeface="Arial" panose="020B0604020202020204" pitchFamily="34" charset="0"/>
              <a:cs typeface="Arial" panose="020B0604020202020204" pitchFamily="34" charset="0"/>
            </a:rPr>
            <a:t>First mentoring walk</a:t>
          </a:r>
        </a:p>
      </dgm:t>
    </dgm:pt>
    <dgm:pt modelId="{5EA00A1F-F56F-4CC3-BB22-256F342F4A10}" type="parTrans" cxnId="{8D922221-6DC3-4E8E-9DB4-DB63818B1D66}">
      <dgm:prSet/>
      <dgm:spPr/>
      <dgm:t>
        <a:bodyPr/>
        <a:lstStyle/>
        <a:p>
          <a:endParaRPr lang="en-US" sz="1200"/>
        </a:p>
      </dgm:t>
    </dgm:pt>
    <dgm:pt modelId="{43079BE4-CED0-40F2-8DBD-62C46856F005}" type="sibTrans" cxnId="{8D922221-6DC3-4E8E-9DB4-DB63818B1D66}">
      <dgm:prSet/>
      <dgm:spPr/>
      <dgm:t>
        <a:bodyPr/>
        <a:lstStyle/>
        <a:p>
          <a:endParaRPr lang="en-US" sz="1200"/>
        </a:p>
      </dgm:t>
    </dgm:pt>
    <dgm:pt modelId="{D82A27B8-07EA-4105-A8AA-7F007001E826}">
      <dgm:prSet custT="1"/>
      <dgm:spPr/>
      <dgm:t>
        <a:bodyPr/>
        <a:lstStyle/>
        <a:p>
          <a:r>
            <a:rPr lang="en-US" sz="1200" dirty="0">
              <a:solidFill>
                <a:schemeClr val="tx1"/>
              </a:solidFill>
              <a:latin typeface="Arial" panose="020B0604020202020204" pitchFamily="34" charset="0"/>
              <a:cs typeface="Arial" panose="020B0604020202020204" pitchFamily="34" charset="0"/>
            </a:rPr>
            <a:t>Easter enhanced holiday provision</a:t>
          </a:r>
        </a:p>
      </dgm:t>
    </dgm:pt>
    <dgm:pt modelId="{87F64E74-F5C1-4269-8A84-1557262191E2}" type="parTrans" cxnId="{7DBCF648-A305-4DF8-9532-FF32C62C8A9B}">
      <dgm:prSet/>
      <dgm:spPr/>
      <dgm:t>
        <a:bodyPr/>
        <a:lstStyle/>
        <a:p>
          <a:endParaRPr lang="en-US" sz="1200"/>
        </a:p>
      </dgm:t>
    </dgm:pt>
    <dgm:pt modelId="{71467F5C-CA4B-4B84-B25E-946FE172F300}" type="sibTrans" cxnId="{7DBCF648-A305-4DF8-9532-FF32C62C8A9B}">
      <dgm:prSet/>
      <dgm:spPr/>
      <dgm:t>
        <a:bodyPr/>
        <a:lstStyle/>
        <a:p>
          <a:endParaRPr lang="en-US" sz="1200"/>
        </a:p>
      </dgm:t>
    </dgm:pt>
    <dgm:pt modelId="{9CFE8B43-1CD5-42D3-982F-1CA18B73E72B}">
      <dgm:prSet custT="1"/>
      <dgm:spPr/>
      <dgm:t>
        <a:bodyPr/>
        <a:lstStyle/>
        <a:p>
          <a:r>
            <a:rPr lang="en-US" sz="1200" dirty="0">
              <a:solidFill>
                <a:schemeClr val="tx1"/>
              </a:solidFill>
              <a:latin typeface="Arial" panose="020B0604020202020204" pitchFamily="34" charset="0"/>
              <a:cs typeface="Arial" panose="020B0604020202020204" pitchFamily="34" charset="0"/>
            </a:rPr>
            <a:t>Launch of Green Ideas competition</a:t>
          </a:r>
        </a:p>
      </dgm:t>
    </dgm:pt>
    <dgm:pt modelId="{7AEA88EA-708E-4E96-B328-F6CAF507DD67}" type="parTrans" cxnId="{2A44FF9A-1E78-449D-85B3-4E1F523EA7FF}">
      <dgm:prSet/>
      <dgm:spPr/>
      <dgm:t>
        <a:bodyPr/>
        <a:lstStyle/>
        <a:p>
          <a:endParaRPr lang="en-US" sz="1200"/>
        </a:p>
      </dgm:t>
    </dgm:pt>
    <dgm:pt modelId="{EE624CEA-FBBC-4ABF-8331-51AB81111F40}" type="sibTrans" cxnId="{2A44FF9A-1E78-449D-85B3-4E1F523EA7FF}">
      <dgm:prSet/>
      <dgm:spPr/>
      <dgm:t>
        <a:bodyPr/>
        <a:lstStyle/>
        <a:p>
          <a:endParaRPr lang="en-US" sz="1200"/>
        </a:p>
      </dgm:t>
    </dgm:pt>
    <dgm:pt modelId="{76CD38C7-54BA-4080-8FD3-BA3421A76A69}">
      <dgm:prSet custT="1"/>
      <dgm:spPr>
        <a:solidFill>
          <a:srgbClr val="20346C"/>
        </a:solidFill>
        <a:ln>
          <a:solidFill>
            <a:srgbClr val="20346C"/>
          </a:solidFill>
        </a:ln>
      </dgm:spPr>
      <dgm:t>
        <a:bodyPr/>
        <a:lstStyle/>
        <a:p>
          <a:r>
            <a:rPr lang="en-US" sz="1200"/>
            <a:t>MAY</a:t>
          </a:r>
        </a:p>
      </dgm:t>
    </dgm:pt>
    <dgm:pt modelId="{38F18A77-2739-4324-ABB6-9D1C18C72F74}" type="parTrans" cxnId="{ABA4F201-B4D6-4911-A52D-293B2724E930}">
      <dgm:prSet/>
      <dgm:spPr/>
      <dgm:t>
        <a:bodyPr/>
        <a:lstStyle/>
        <a:p>
          <a:endParaRPr lang="en-US" sz="1200"/>
        </a:p>
      </dgm:t>
    </dgm:pt>
    <dgm:pt modelId="{3C94C85C-3BE5-4BE8-BF4B-2ED0448F2998}" type="sibTrans" cxnId="{ABA4F201-B4D6-4911-A52D-293B2724E930}">
      <dgm:prSet/>
      <dgm:spPr/>
      <dgm:t>
        <a:bodyPr/>
        <a:lstStyle/>
        <a:p>
          <a:endParaRPr lang="en-US" sz="1200"/>
        </a:p>
      </dgm:t>
    </dgm:pt>
    <dgm:pt modelId="{86D78341-C68C-4723-934F-DBCA1379AAEA}">
      <dgm:prSet custT="1"/>
      <dgm:spPr/>
      <dgm:t>
        <a:bodyPr/>
        <a:lstStyle/>
        <a:p>
          <a:r>
            <a:rPr lang="en-US" sz="1200" dirty="0">
              <a:solidFill>
                <a:schemeClr val="tx1"/>
              </a:solidFill>
              <a:latin typeface="Arial" panose="020B0604020202020204" pitchFamily="34" charset="0"/>
              <a:cs typeface="Arial" panose="020B0604020202020204" pitchFamily="34" charset="0"/>
            </a:rPr>
            <a:t>'Stories of Care' book launch</a:t>
          </a:r>
        </a:p>
      </dgm:t>
    </dgm:pt>
    <dgm:pt modelId="{297A5A03-6AA9-48CF-922D-36DB1D4B9A46}" type="parTrans" cxnId="{CCD7E8F1-098D-4CFF-BB5C-08ADF3C0B40A}">
      <dgm:prSet/>
      <dgm:spPr/>
      <dgm:t>
        <a:bodyPr/>
        <a:lstStyle/>
        <a:p>
          <a:endParaRPr lang="en-US" sz="1200"/>
        </a:p>
      </dgm:t>
    </dgm:pt>
    <dgm:pt modelId="{F5C6FF9A-13D4-4A8D-B48B-D0AB4C2CBA00}" type="sibTrans" cxnId="{CCD7E8F1-098D-4CFF-BB5C-08ADF3C0B40A}">
      <dgm:prSet/>
      <dgm:spPr/>
      <dgm:t>
        <a:bodyPr/>
        <a:lstStyle/>
        <a:p>
          <a:endParaRPr lang="en-US" sz="1200"/>
        </a:p>
      </dgm:t>
    </dgm:pt>
    <dgm:pt modelId="{52832E31-5B49-4A4C-9E4F-1FC5CE051641}">
      <dgm:prSet custT="1"/>
      <dgm:spPr/>
      <dgm:t>
        <a:bodyPr/>
        <a:lstStyle/>
        <a:p>
          <a:r>
            <a:rPr lang="en-US" sz="1200">
              <a:solidFill>
                <a:schemeClr val="tx1"/>
              </a:solidFill>
              <a:latin typeface="Arial" panose="020B0604020202020204" pitchFamily="34" charset="0"/>
              <a:cs typeface="Arial" panose="020B0604020202020204" pitchFamily="34" charset="0"/>
            </a:rPr>
            <a:t>'Platinum Picks' launch event</a:t>
          </a:r>
        </a:p>
      </dgm:t>
    </dgm:pt>
    <dgm:pt modelId="{7A4264C0-2ADD-4C18-A49A-6C7DA819550C}" type="parTrans" cxnId="{A52EB19E-B14B-4F4B-B64F-448FAF755694}">
      <dgm:prSet/>
      <dgm:spPr/>
      <dgm:t>
        <a:bodyPr/>
        <a:lstStyle/>
        <a:p>
          <a:endParaRPr lang="en-US" sz="1200"/>
        </a:p>
      </dgm:t>
    </dgm:pt>
    <dgm:pt modelId="{047A1CA1-812B-4929-9D5F-560FAA662AE5}" type="sibTrans" cxnId="{A52EB19E-B14B-4F4B-B64F-448FAF755694}">
      <dgm:prSet/>
      <dgm:spPr/>
      <dgm:t>
        <a:bodyPr/>
        <a:lstStyle/>
        <a:p>
          <a:endParaRPr lang="en-US" sz="1200"/>
        </a:p>
      </dgm:t>
    </dgm:pt>
    <dgm:pt modelId="{B259BC31-BD5C-45D2-B527-AB4C14508386}">
      <dgm:prSet phldr="0" custT="1"/>
      <dgm:spPr/>
      <dgm:t>
        <a:bodyPr/>
        <a:lstStyle/>
        <a:p>
          <a:pPr rtl="0"/>
          <a:r>
            <a:rPr lang="en-US" sz="1200" dirty="0">
              <a:solidFill>
                <a:schemeClr val="tx1"/>
              </a:solidFill>
              <a:latin typeface="Arial" panose="020B0604020202020204" pitchFamily="34" charset="0"/>
              <a:cs typeface="Arial" panose="020B0604020202020204" pitchFamily="34" charset="0"/>
            </a:rPr>
            <a:t>Full Council </a:t>
          </a:r>
        </a:p>
      </dgm:t>
    </dgm:pt>
    <dgm:pt modelId="{4448D181-E8BA-4AC8-86E5-68E8D4FEFD6C}" type="parTrans" cxnId="{0C615F81-99E1-4CC5-9246-FDA983207A09}">
      <dgm:prSet/>
      <dgm:spPr/>
      <dgm:t>
        <a:bodyPr/>
        <a:lstStyle/>
        <a:p>
          <a:endParaRPr lang="en-GB" sz="1200"/>
        </a:p>
      </dgm:t>
    </dgm:pt>
    <dgm:pt modelId="{264A3FAD-5506-4B32-B15E-3EC15F2D040E}" type="sibTrans" cxnId="{0C615F81-99E1-4CC5-9246-FDA983207A09}">
      <dgm:prSet/>
      <dgm:spPr/>
      <dgm:t>
        <a:bodyPr/>
        <a:lstStyle/>
        <a:p>
          <a:endParaRPr lang="en-GB" sz="1200"/>
        </a:p>
      </dgm:t>
    </dgm:pt>
    <dgm:pt modelId="{E5B4B665-67A2-4300-8BCD-F8C7E83E1BB9}">
      <dgm:prSet phldr="0" custT="1"/>
      <dgm:spPr/>
      <dgm:t>
        <a:bodyPr/>
        <a:lstStyle/>
        <a:p>
          <a:pPr rtl="0"/>
          <a:r>
            <a:rPr lang="en-US" sz="1200" dirty="0">
              <a:solidFill>
                <a:schemeClr val="tx1"/>
              </a:solidFill>
              <a:latin typeface="Arial" panose="020B0604020202020204" pitchFamily="34" charset="0"/>
              <a:cs typeface="Arial" panose="020B0604020202020204" pitchFamily="34" charset="0"/>
            </a:rPr>
            <a:t>Enhanced Holiday Offer</a:t>
          </a:r>
        </a:p>
      </dgm:t>
    </dgm:pt>
    <dgm:pt modelId="{CD834916-99D6-4267-A95C-6B55FFF04F9A}" type="parTrans" cxnId="{999E9869-E06C-4BBA-9309-88955952FBBB}">
      <dgm:prSet/>
      <dgm:spPr/>
      <dgm:t>
        <a:bodyPr/>
        <a:lstStyle/>
        <a:p>
          <a:endParaRPr lang="en-GB" sz="1200"/>
        </a:p>
      </dgm:t>
    </dgm:pt>
    <dgm:pt modelId="{5BA3427E-1108-496D-BCEB-8E61631C52C3}" type="sibTrans" cxnId="{999E9869-E06C-4BBA-9309-88955952FBBB}">
      <dgm:prSet/>
      <dgm:spPr/>
      <dgm:t>
        <a:bodyPr/>
        <a:lstStyle/>
        <a:p>
          <a:endParaRPr lang="en-GB" sz="1200"/>
        </a:p>
      </dgm:t>
    </dgm:pt>
    <dgm:pt modelId="{742495C9-B281-456E-B87C-780E7E3DCD21}">
      <dgm:prSet phldr="0" custT="1"/>
      <dgm:spPr/>
      <dgm:t>
        <a:bodyPr/>
        <a:lstStyle/>
        <a:p>
          <a:pPr rtl="0"/>
          <a:r>
            <a:rPr lang="en-US" sz="1200" dirty="0">
              <a:solidFill>
                <a:schemeClr val="tx1"/>
              </a:solidFill>
              <a:latin typeface="Arial" panose="020B0604020202020204" pitchFamily="34" charset="0"/>
              <a:cs typeface="Arial" panose="020B0604020202020204" pitchFamily="34" charset="0"/>
            </a:rPr>
            <a:t>Community Our Year events</a:t>
          </a:r>
        </a:p>
      </dgm:t>
    </dgm:pt>
    <dgm:pt modelId="{5C005F54-5C86-46AE-9D4B-652F638EC2D9}" type="parTrans" cxnId="{47F14FAD-144C-431A-AF13-31A8DC0B1266}">
      <dgm:prSet/>
      <dgm:spPr/>
      <dgm:t>
        <a:bodyPr/>
        <a:lstStyle/>
        <a:p>
          <a:endParaRPr lang="en-GB" sz="1200"/>
        </a:p>
      </dgm:t>
    </dgm:pt>
    <dgm:pt modelId="{60D92E61-2052-4C27-BF80-F9C04C088070}" type="sibTrans" cxnId="{47F14FAD-144C-431A-AF13-31A8DC0B1266}">
      <dgm:prSet/>
      <dgm:spPr/>
      <dgm:t>
        <a:bodyPr/>
        <a:lstStyle/>
        <a:p>
          <a:endParaRPr lang="en-GB" sz="1200"/>
        </a:p>
      </dgm:t>
    </dgm:pt>
    <dgm:pt modelId="{E95E8B13-DB02-4CE7-82B5-F9397BDB3A44}">
      <dgm:prSet phldr="0" custT="1"/>
      <dgm:spPr/>
      <dgm:t>
        <a:bodyPr/>
        <a:lstStyle/>
        <a:p>
          <a:pPr rtl="0"/>
          <a:r>
            <a:rPr lang="en-US" sz="1200" dirty="0">
              <a:solidFill>
                <a:schemeClr val="tx1"/>
              </a:solidFill>
              <a:latin typeface="Arial" panose="020B0604020202020204" pitchFamily="34" charset="0"/>
              <a:cs typeface="Arial" panose="020B0604020202020204" pitchFamily="34" charset="0"/>
            </a:rPr>
            <a:t>Young people leading the IWD parade</a:t>
          </a:r>
        </a:p>
      </dgm:t>
    </dgm:pt>
    <dgm:pt modelId="{A9CD6F33-7E0C-40DC-8941-1746A6DBB530}" type="parTrans" cxnId="{654A8F01-F20C-4C17-AD88-A5CC00FBC76A}">
      <dgm:prSet/>
      <dgm:spPr/>
      <dgm:t>
        <a:bodyPr/>
        <a:lstStyle/>
        <a:p>
          <a:endParaRPr lang="en-GB" sz="1200"/>
        </a:p>
      </dgm:t>
    </dgm:pt>
    <dgm:pt modelId="{6C105C1F-F41A-419D-AD58-4319E61E22D3}" type="sibTrans" cxnId="{654A8F01-F20C-4C17-AD88-A5CC00FBC76A}">
      <dgm:prSet/>
      <dgm:spPr/>
      <dgm:t>
        <a:bodyPr/>
        <a:lstStyle/>
        <a:p>
          <a:endParaRPr lang="en-GB" sz="1200"/>
        </a:p>
      </dgm:t>
    </dgm:pt>
    <dgm:pt modelId="{9561A8BE-83E3-4AF7-AE8D-BCBB8A4CEEFF}">
      <dgm:prSet phldr="0" custT="1"/>
      <dgm:spPr/>
      <dgm:t>
        <a:bodyPr/>
        <a:lstStyle/>
        <a:p>
          <a:r>
            <a:rPr lang="en-US" sz="1200" dirty="0">
              <a:solidFill>
                <a:schemeClr val="tx1"/>
              </a:solidFill>
              <a:latin typeface="Arial" panose="020B0604020202020204" pitchFamily="34" charset="0"/>
              <a:cs typeface="Arial" panose="020B0604020202020204" pitchFamily="34" charset="0"/>
            </a:rPr>
            <a:t>Our Year Youth Voice event at Contact Theatre</a:t>
          </a:r>
        </a:p>
      </dgm:t>
    </dgm:pt>
    <dgm:pt modelId="{2246B025-2DA2-4845-ABF7-169F664BF3B9}" type="parTrans" cxnId="{AD977289-B021-46D2-8FBE-A5A0FA164358}">
      <dgm:prSet/>
      <dgm:spPr/>
      <dgm:t>
        <a:bodyPr/>
        <a:lstStyle/>
        <a:p>
          <a:endParaRPr lang="en-GB" sz="1200"/>
        </a:p>
      </dgm:t>
    </dgm:pt>
    <dgm:pt modelId="{B8346A81-63B1-4FF5-ADB5-2614723CC6E9}" type="sibTrans" cxnId="{AD977289-B021-46D2-8FBE-A5A0FA164358}">
      <dgm:prSet/>
      <dgm:spPr/>
      <dgm:t>
        <a:bodyPr/>
        <a:lstStyle/>
        <a:p>
          <a:endParaRPr lang="en-GB" sz="1200"/>
        </a:p>
      </dgm:t>
    </dgm:pt>
    <dgm:pt modelId="{C0DF3230-7665-4E9F-8C6F-D509FC77AED4}">
      <dgm:prSet phldr="0" custT="1"/>
      <dgm:spPr>
        <a:solidFill>
          <a:srgbClr val="20346C"/>
        </a:solidFill>
        <a:ln>
          <a:solidFill>
            <a:srgbClr val="20346C"/>
          </a:solidFill>
        </a:ln>
      </dgm:spPr>
      <dgm:t>
        <a:bodyPr/>
        <a:lstStyle/>
        <a:p>
          <a:r>
            <a:rPr lang="en-US" sz="1200" dirty="0">
              <a:latin typeface="Calibri Light" panose="020F0302020204030204"/>
            </a:rPr>
            <a:t>JUNE</a:t>
          </a:r>
          <a:endParaRPr lang="en-US" sz="1200" dirty="0"/>
        </a:p>
      </dgm:t>
    </dgm:pt>
    <dgm:pt modelId="{D70A5300-4F1E-4149-9E0F-0992973040F6}" type="parTrans" cxnId="{5F09FFC1-574C-44DD-8A88-5FF39ACC2DAD}">
      <dgm:prSet/>
      <dgm:spPr/>
      <dgm:t>
        <a:bodyPr/>
        <a:lstStyle/>
        <a:p>
          <a:endParaRPr lang="en-GB" sz="1200"/>
        </a:p>
      </dgm:t>
    </dgm:pt>
    <dgm:pt modelId="{F89E22E1-0F9D-4363-8F77-6B28E18A3328}" type="sibTrans" cxnId="{5F09FFC1-574C-44DD-8A88-5FF39ACC2DAD}">
      <dgm:prSet/>
      <dgm:spPr/>
      <dgm:t>
        <a:bodyPr/>
        <a:lstStyle/>
        <a:p>
          <a:endParaRPr lang="en-GB" sz="1200"/>
        </a:p>
      </dgm:t>
    </dgm:pt>
    <dgm:pt modelId="{283C5F1A-24B6-4BF5-BE7B-AA556A06D2D2}">
      <dgm:prSet phldr="0" custT="1"/>
      <dgm:spPr/>
      <dgm:t>
        <a:bodyPr/>
        <a:lstStyle/>
        <a:p>
          <a:r>
            <a:rPr lang="en-US" sz="1200" dirty="0">
              <a:solidFill>
                <a:schemeClr val="tx1"/>
              </a:solidFill>
              <a:latin typeface="Arial" panose="020B0604020202020204" pitchFamily="34" charset="0"/>
              <a:cs typeface="Arial" panose="020B0604020202020204" pitchFamily="34" charset="0"/>
            </a:rPr>
            <a:t>Green Bee Summit</a:t>
          </a:r>
        </a:p>
      </dgm:t>
    </dgm:pt>
    <dgm:pt modelId="{2874426A-3290-4C6C-9F2E-5828BDF7F471}" type="parTrans" cxnId="{B1DCB6D8-53AF-4048-A267-E4AE7A5CDC8D}">
      <dgm:prSet/>
      <dgm:spPr/>
      <dgm:t>
        <a:bodyPr/>
        <a:lstStyle/>
        <a:p>
          <a:endParaRPr lang="en-GB" sz="1200"/>
        </a:p>
      </dgm:t>
    </dgm:pt>
    <dgm:pt modelId="{5624964A-55A5-43F9-9684-4382603EF4B2}" type="sibTrans" cxnId="{B1DCB6D8-53AF-4048-A267-E4AE7A5CDC8D}">
      <dgm:prSet/>
      <dgm:spPr/>
      <dgm:t>
        <a:bodyPr/>
        <a:lstStyle/>
        <a:p>
          <a:endParaRPr lang="en-GB" sz="1200"/>
        </a:p>
      </dgm:t>
    </dgm:pt>
    <dgm:pt modelId="{0B97EC95-085E-49B8-8772-7F6AA935F560}">
      <dgm:prSet phldr="0" custT="1"/>
      <dgm:spPr/>
      <dgm:t>
        <a:bodyPr/>
        <a:lstStyle/>
        <a:p>
          <a:r>
            <a:rPr lang="en-US" sz="1200">
              <a:solidFill>
                <a:schemeClr val="tx1"/>
              </a:solidFill>
              <a:latin typeface="Arial" panose="020B0604020202020204" pitchFamily="34" charset="0"/>
              <a:cs typeface="Arial" panose="020B0604020202020204" pitchFamily="34" charset="0"/>
            </a:rPr>
            <a:t>Art Assembly</a:t>
          </a:r>
        </a:p>
      </dgm:t>
    </dgm:pt>
    <dgm:pt modelId="{B06D1029-526D-4D59-A470-6FE6BB4B0866}" type="parTrans" cxnId="{17B15985-2F7F-4CF8-975B-DF48E8D3527A}">
      <dgm:prSet/>
      <dgm:spPr/>
      <dgm:t>
        <a:bodyPr/>
        <a:lstStyle/>
        <a:p>
          <a:endParaRPr lang="en-GB" sz="1200"/>
        </a:p>
      </dgm:t>
    </dgm:pt>
    <dgm:pt modelId="{88E89238-7E77-404B-B0F7-76E186E034A3}" type="sibTrans" cxnId="{17B15985-2F7F-4CF8-975B-DF48E8D3527A}">
      <dgm:prSet/>
      <dgm:spPr/>
      <dgm:t>
        <a:bodyPr/>
        <a:lstStyle/>
        <a:p>
          <a:endParaRPr lang="en-GB" sz="1200"/>
        </a:p>
      </dgm:t>
    </dgm:pt>
    <dgm:pt modelId="{77214315-D2DB-4F53-B8AC-9FE9F9CE4F13}">
      <dgm:prSet phldr="0" custT="1"/>
      <dgm:spPr/>
      <dgm:t>
        <a:bodyPr/>
        <a:lstStyle/>
        <a:p>
          <a:pPr rtl="0"/>
          <a:r>
            <a:rPr lang="en-US" sz="1200" dirty="0">
              <a:solidFill>
                <a:schemeClr val="tx1"/>
              </a:solidFill>
              <a:latin typeface="Arial" panose="020B0604020202020204" pitchFamily="34" charset="0"/>
              <a:cs typeface="Arial" panose="020B0604020202020204" pitchFamily="34" charset="0"/>
            </a:rPr>
            <a:t>Manchester Day</a:t>
          </a:r>
        </a:p>
      </dgm:t>
    </dgm:pt>
    <dgm:pt modelId="{0BBC710E-1CA2-40C0-B241-8A153946B4BC}" type="parTrans" cxnId="{1AF8B1A4-E532-4F4D-B72F-0BAEC62C2245}">
      <dgm:prSet/>
      <dgm:spPr/>
      <dgm:t>
        <a:bodyPr/>
        <a:lstStyle/>
        <a:p>
          <a:endParaRPr lang="en-GB" sz="1200"/>
        </a:p>
      </dgm:t>
    </dgm:pt>
    <dgm:pt modelId="{5AEBBB67-02BD-4795-B16B-DE2D98825BCE}" type="sibTrans" cxnId="{1AF8B1A4-E532-4F4D-B72F-0BAEC62C2245}">
      <dgm:prSet/>
      <dgm:spPr/>
      <dgm:t>
        <a:bodyPr/>
        <a:lstStyle/>
        <a:p>
          <a:endParaRPr lang="en-GB" sz="1200"/>
        </a:p>
      </dgm:t>
    </dgm:pt>
    <dgm:pt modelId="{D57E8E48-49E3-4C76-9CA4-AA4E04104BC4}" type="pres">
      <dgm:prSet presAssocID="{2FD55DD7-53B5-40FB-942A-48AF8EC8AE75}" presName="Name0" presStyleCnt="0">
        <dgm:presLayoutVars>
          <dgm:animLvl val="lvl"/>
          <dgm:resizeHandles val="exact"/>
        </dgm:presLayoutVars>
      </dgm:prSet>
      <dgm:spPr/>
    </dgm:pt>
    <dgm:pt modelId="{CDE932CF-14F0-4287-BB7D-521F8B002FD7}" type="pres">
      <dgm:prSet presAssocID="{750614A6-5EDF-43F8-B353-67864E922B5F}" presName="composite" presStyleCnt="0"/>
      <dgm:spPr/>
    </dgm:pt>
    <dgm:pt modelId="{57DB52A2-5328-42C2-8E2A-047B0D40563F}" type="pres">
      <dgm:prSet presAssocID="{750614A6-5EDF-43F8-B353-67864E922B5F}" presName="L" presStyleLbl="solidFgAcc1" presStyleIdx="0" presStyleCnt="7">
        <dgm:presLayoutVars>
          <dgm:chMax val="0"/>
          <dgm:chPref val="0"/>
        </dgm:presLayoutVars>
      </dgm:prSet>
      <dgm:spPr>
        <a:ln>
          <a:solidFill>
            <a:srgbClr val="20346C"/>
          </a:solidFill>
        </a:ln>
      </dgm:spPr>
    </dgm:pt>
    <dgm:pt modelId="{7CFBEB3F-5898-43B3-AF62-3FF4BF2B72E1}" type="pres">
      <dgm:prSet presAssocID="{750614A6-5EDF-43F8-B353-67864E922B5F}" presName="parTx" presStyleLbl="alignNode1" presStyleIdx="0" presStyleCnt="7">
        <dgm:presLayoutVars>
          <dgm:chMax val="0"/>
          <dgm:chPref val="0"/>
          <dgm:bulletEnabled val="1"/>
        </dgm:presLayoutVars>
      </dgm:prSet>
      <dgm:spPr/>
    </dgm:pt>
    <dgm:pt modelId="{CD6DBCE9-813C-415F-893E-8698091E8C8E}" type="pres">
      <dgm:prSet presAssocID="{750614A6-5EDF-43F8-B353-67864E922B5F}" presName="desTx" presStyleLbl="revTx" presStyleIdx="0" presStyleCnt="7">
        <dgm:presLayoutVars>
          <dgm:chMax val="0"/>
          <dgm:chPref val="0"/>
          <dgm:bulletEnabled val="1"/>
        </dgm:presLayoutVars>
      </dgm:prSet>
      <dgm:spPr/>
    </dgm:pt>
    <dgm:pt modelId="{688019B5-045E-4D53-82D2-BDB24C554DFD}" type="pres">
      <dgm:prSet presAssocID="{750614A6-5EDF-43F8-B353-67864E922B5F}" presName="EmptyPlaceHolder" presStyleCnt="0"/>
      <dgm:spPr/>
    </dgm:pt>
    <dgm:pt modelId="{435D8BB7-D0CA-4882-92D3-FE7F3865B5DA}" type="pres">
      <dgm:prSet presAssocID="{E38C9750-AE69-43A9-8CDE-84F907A5523D}" presName="space" presStyleCnt="0"/>
      <dgm:spPr/>
    </dgm:pt>
    <dgm:pt modelId="{1CF5D632-A40B-4DA7-80B0-3D9C21D14ED6}" type="pres">
      <dgm:prSet presAssocID="{AA2CF728-25BE-4009-BA89-CF138809B9B3}" presName="composite" presStyleCnt="0"/>
      <dgm:spPr/>
    </dgm:pt>
    <dgm:pt modelId="{D12FF6DC-8F74-415E-A234-D467750C21E3}" type="pres">
      <dgm:prSet presAssocID="{AA2CF728-25BE-4009-BA89-CF138809B9B3}" presName="L" presStyleLbl="solidFgAcc1" presStyleIdx="1" presStyleCnt="7">
        <dgm:presLayoutVars>
          <dgm:chMax val="0"/>
          <dgm:chPref val="0"/>
        </dgm:presLayoutVars>
      </dgm:prSet>
      <dgm:spPr>
        <a:ln>
          <a:solidFill>
            <a:srgbClr val="20346C"/>
          </a:solidFill>
        </a:ln>
      </dgm:spPr>
    </dgm:pt>
    <dgm:pt modelId="{E6FDFB29-DBEE-458A-8A76-5FB805D0D748}" type="pres">
      <dgm:prSet presAssocID="{AA2CF728-25BE-4009-BA89-CF138809B9B3}" presName="parTx" presStyleLbl="alignNode1" presStyleIdx="1" presStyleCnt="7">
        <dgm:presLayoutVars>
          <dgm:chMax val="0"/>
          <dgm:chPref val="0"/>
          <dgm:bulletEnabled val="1"/>
        </dgm:presLayoutVars>
      </dgm:prSet>
      <dgm:spPr/>
    </dgm:pt>
    <dgm:pt modelId="{C39C5B77-57BC-47A1-8511-A2E6FB4F34F0}" type="pres">
      <dgm:prSet presAssocID="{AA2CF728-25BE-4009-BA89-CF138809B9B3}" presName="desTx" presStyleLbl="revTx" presStyleIdx="1" presStyleCnt="7">
        <dgm:presLayoutVars>
          <dgm:chMax val="0"/>
          <dgm:chPref val="0"/>
          <dgm:bulletEnabled val="1"/>
        </dgm:presLayoutVars>
      </dgm:prSet>
      <dgm:spPr/>
    </dgm:pt>
    <dgm:pt modelId="{730F0954-BD8E-4E0C-B4FE-33CD257CDC0B}" type="pres">
      <dgm:prSet presAssocID="{AA2CF728-25BE-4009-BA89-CF138809B9B3}" presName="EmptyPlaceHolder" presStyleCnt="0"/>
      <dgm:spPr/>
    </dgm:pt>
    <dgm:pt modelId="{9E7ABFCE-CF47-4678-82A1-6974E4A35ABA}" type="pres">
      <dgm:prSet presAssocID="{843CA32A-F1D8-4457-94DB-C8DB0027E7DC}" presName="space" presStyleCnt="0"/>
      <dgm:spPr/>
    </dgm:pt>
    <dgm:pt modelId="{666BBE63-EE16-4AA6-B6EB-11426C3BB410}" type="pres">
      <dgm:prSet presAssocID="{370B4165-1DEE-462A-BED2-72449F6D924F}" presName="composite" presStyleCnt="0"/>
      <dgm:spPr/>
    </dgm:pt>
    <dgm:pt modelId="{A13A69E2-CA81-4242-82C7-12AF9F763732}" type="pres">
      <dgm:prSet presAssocID="{370B4165-1DEE-462A-BED2-72449F6D924F}" presName="L" presStyleLbl="solidFgAcc1" presStyleIdx="2" presStyleCnt="7">
        <dgm:presLayoutVars>
          <dgm:chMax val="0"/>
          <dgm:chPref val="0"/>
        </dgm:presLayoutVars>
      </dgm:prSet>
      <dgm:spPr>
        <a:ln>
          <a:solidFill>
            <a:srgbClr val="20346C"/>
          </a:solidFill>
        </a:ln>
      </dgm:spPr>
    </dgm:pt>
    <dgm:pt modelId="{FD8C54FA-E61A-4801-8957-A2D7CE66F614}" type="pres">
      <dgm:prSet presAssocID="{370B4165-1DEE-462A-BED2-72449F6D924F}" presName="parTx" presStyleLbl="alignNode1" presStyleIdx="2" presStyleCnt="7">
        <dgm:presLayoutVars>
          <dgm:chMax val="0"/>
          <dgm:chPref val="0"/>
          <dgm:bulletEnabled val="1"/>
        </dgm:presLayoutVars>
      </dgm:prSet>
      <dgm:spPr/>
    </dgm:pt>
    <dgm:pt modelId="{16F969D0-1742-45FA-AB0F-F15480F9B493}" type="pres">
      <dgm:prSet presAssocID="{370B4165-1DEE-462A-BED2-72449F6D924F}" presName="desTx" presStyleLbl="revTx" presStyleIdx="2" presStyleCnt="7">
        <dgm:presLayoutVars>
          <dgm:chMax val="0"/>
          <dgm:chPref val="0"/>
          <dgm:bulletEnabled val="1"/>
        </dgm:presLayoutVars>
      </dgm:prSet>
      <dgm:spPr/>
    </dgm:pt>
    <dgm:pt modelId="{4C911357-E752-4C5C-9DF5-E7283BA117D4}" type="pres">
      <dgm:prSet presAssocID="{370B4165-1DEE-462A-BED2-72449F6D924F}" presName="EmptyPlaceHolder" presStyleCnt="0"/>
      <dgm:spPr/>
    </dgm:pt>
    <dgm:pt modelId="{F4962CC5-DFD1-457C-A62B-67C9AA2A7423}" type="pres">
      <dgm:prSet presAssocID="{4B18D476-6D62-4C12-B62F-A2E6E59DCBA3}" presName="space" presStyleCnt="0"/>
      <dgm:spPr/>
    </dgm:pt>
    <dgm:pt modelId="{B0EC4BB0-55D7-4D6E-BD08-2A5419F14586}" type="pres">
      <dgm:prSet presAssocID="{7B7AFF63-0D4E-4C99-BE81-4E774E254011}" presName="composite" presStyleCnt="0"/>
      <dgm:spPr/>
    </dgm:pt>
    <dgm:pt modelId="{FA286039-4162-4648-8313-42B1A692E9AF}" type="pres">
      <dgm:prSet presAssocID="{7B7AFF63-0D4E-4C99-BE81-4E774E254011}" presName="L" presStyleLbl="solidFgAcc1" presStyleIdx="3" presStyleCnt="7">
        <dgm:presLayoutVars>
          <dgm:chMax val="0"/>
          <dgm:chPref val="0"/>
        </dgm:presLayoutVars>
      </dgm:prSet>
      <dgm:spPr>
        <a:ln>
          <a:solidFill>
            <a:srgbClr val="20346C"/>
          </a:solidFill>
        </a:ln>
      </dgm:spPr>
    </dgm:pt>
    <dgm:pt modelId="{EBEEAB67-6044-462C-A269-9419CB85F076}" type="pres">
      <dgm:prSet presAssocID="{7B7AFF63-0D4E-4C99-BE81-4E774E254011}" presName="parTx" presStyleLbl="alignNode1" presStyleIdx="3" presStyleCnt="7">
        <dgm:presLayoutVars>
          <dgm:chMax val="0"/>
          <dgm:chPref val="0"/>
          <dgm:bulletEnabled val="1"/>
        </dgm:presLayoutVars>
      </dgm:prSet>
      <dgm:spPr/>
    </dgm:pt>
    <dgm:pt modelId="{0D8B560B-2801-43E0-B601-0BFBF220547A}" type="pres">
      <dgm:prSet presAssocID="{7B7AFF63-0D4E-4C99-BE81-4E774E254011}" presName="desTx" presStyleLbl="revTx" presStyleIdx="3" presStyleCnt="7">
        <dgm:presLayoutVars>
          <dgm:chMax val="0"/>
          <dgm:chPref val="0"/>
          <dgm:bulletEnabled val="1"/>
        </dgm:presLayoutVars>
      </dgm:prSet>
      <dgm:spPr/>
    </dgm:pt>
    <dgm:pt modelId="{0BB47809-FFD3-4B60-BCCB-97A0382DB157}" type="pres">
      <dgm:prSet presAssocID="{7B7AFF63-0D4E-4C99-BE81-4E774E254011}" presName="EmptyPlaceHolder" presStyleCnt="0"/>
      <dgm:spPr/>
    </dgm:pt>
    <dgm:pt modelId="{9B85D7D1-AE29-402B-8969-DFD539EFCA2F}" type="pres">
      <dgm:prSet presAssocID="{A3329223-B2C8-43AC-8B23-91E7AD9E764A}" presName="space" presStyleCnt="0"/>
      <dgm:spPr/>
    </dgm:pt>
    <dgm:pt modelId="{F1935FA4-57A9-4E09-97F8-BBC2D590F6A0}" type="pres">
      <dgm:prSet presAssocID="{FA6A378E-B1DE-4328-8C4C-372D2AFDD83C}" presName="composite" presStyleCnt="0"/>
      <dgm:spPr/>
    </dgm:pt>
    <dgm:pt modelId="{CD7E5A8C-9A7A-47DC-8EF8-1F81545F13C0}" type="pres">
      <dgm:prSet presAssocID="{FA6A378E-B1DE-4328-8C4C-372D2AFDD83C}" presName="L" presStyleLbl="solidFgAcc1" presStyleIdx="4" presStyleCnt="7">
        <dgm:presLayoutVars>
          <dgm:chMax val="0"/>
          <dgm:chPref val="0"/>
        </dgm:presLayoutVars>
      </dgm:prSet>
      <dgm:spPr>
        <a:ln>
          <a:solidFill>
            <a:srgbClr val="20346C"/>
          </a:solidFill>
        </a:ln>
      </dgm:spPr>
    </dgm:pt>
    <dgm:pt modelId="{0C7BAA65-5E4D-4D92-A4F0-736B9D56E4FF}" type="pres">
      <dgm:prSet presAssocID="{FA6A378E-B1DE-4328-8C4C-372D2AFDD83C}" presName="parTx" presStyleLbl="alignNode1" presStyleIdx="4" presStyleCnt="7">
        <dgm:presLayoutVars>
          <dgm:chMax val="0"/>
          <dgm:chPref val="0"/>
          <dgm:bulletEnabled val="1"/>
        </dgm:presLayoutVars>
      </dgm:prSet>
      <dgm:spPr/>
    </dgm:pt>
    <dgm:pt modelId="{1890BCFA-304F-45A9-8013-8F0BB9A21B37}" type="pres">
      <dgm:prSet presAssocID="{FA6A378E-B1DE-4328-8C4C-372D2AFDD83C}" presName="desTx" presStyleLbl="revTx" presStyleIdx="4" presStyleCnt="7">
        <dgm:presLayoutVars>
          <dgm:chMax val="0"/>
          <dgm:chPref val="0"/>
          <dgm:bulletEnabled val="1"/>
        </dgm:presLayoutVars>
      </dgm:prSet>
      <dgm:spPr/>
    </dgm:pt>
    <dgm:pt modelId="{84A828F7-485F-44DF-90D0-026D40173179}" type="pres">
      <dgm:prSet presAssocID="{FA6A378E-B1DE-4328-8C4C-372D2AFDD83C}" presName="EmptyPlaceHolder" presStyleCnt="0"/>
      <dgm:spPr/>
    </dgm:pt>
    <dgm:pt modelId="{3B97DAF1-BA91-4F74-BED1-D84C0B6A2307}" type="pres">
      <dgm:prSet presAssocID="{67017900-36DB-4E48-AE75-8AEF98D2400B}" presName="space" presStyleCnt="0"/>
      <dgm:spPr/>
    </dgm:pt>
    <dgm:pt modelId="{493B73C6-16AB-4F25-9475-E54411873019}" type="pres">
      <dgm:prSet presAssocID="{76CD38C7-54BA-4080-8FD3-BA3421A76A69}" presName="composite" presStyleCnt="0"/>
      <dgm:spPr/>
    </dgm:pt>
    <dgm:pt modelId="{5EF49F31-60CC-46D7-B49E-A972D4E3A3CD}" type="pres">
      <dgm:prSet presAssocID="{76CD38C7-54BA-4080-8FD3-BA3421A76A69}" presName="L" presStyleLbl="solidFgAcc1" presStyleIdx="5" presStyleCnt="7">
        <dgm:presLayoutVars>
          <dgm:chMax val="0"/>
          <dgm:chPref val="0"/>
        </dgm:presLayoutVars>
      </dgm:prSet>
      <dgm:spPr>
        <a:ln>
          <a:solidFill>
            <a:srgbClr val="20346C"/>
          </a:solidFill>
        </a:ln>
      </dgm:spPr>
    </dgm:pt>
    <dgm:pt modelId="{254A06A9-B3B7-4E84-B515-F17EBDD06CF2}" type="pres">
      <dgm:prSet presAssocID="{76CD38C7-54BA-4080-8FD3-BA3421A76A69}" presName="parTx" presStyleLbl="alignNode1" presStyleIdx="5" presStyleCnt="7">
        <dgm:presLayoutVars>
          <dgm:chMax val="0"/>
          <dgm:chPref val="0"/>
          <dgm:bulletEnabled val="1"/>
        </dgm:presLayoutVars>
      </dgm:prSet>
      <dgm:spPr/>
    </dgm:pt>
    <dgm:pt modelId="{C6BE9D60-B25D-4649-BC8C-9030050C7BF9}" type="pres">
      <dgm:prSet presAssocID="{76CD38C7-54BA-4080-8FD3-BA3421A76A69}" presName="desTx" presStyleLbl="revTx" presStyleIdx="5" presStyleCnt="7">
        <dgm:presLayoutVars>
          <dgm:chMax val="0"/>
          <dgm:chPref val="0"/>
          <dgm:bulletEnabled val="1"/>
        </dgm:presLayoutVars>
      </dgm:prSet>
      <dgm:spPr/>
    </dgm:pt>
    <dgm:pt modelId="{384D71CF-DBDD-48B4-9E91-8C8F98375995}" type="pres">
      <dgm:prSet presAssocID="{76CD38C7-54BA-4080-8FD3-BA3421A76A69}" presName="EmptyPlaceHolder" presStyleCnt="0"/>
      <dgm:spPr/>
    </dgm:pt>
    <dgm:pt modelId="{6745F853-6E25-416C-94E0-C33BA672C79B}" type="pres">
      <dgm:prSet presAssocID="{3C94C85C-3BE5-4BE8-BF4B-2ED0448F2998}" presName="space" presStyleCnt="0"/>
      <dgm:spPr/>
    </dgm:pt>
    <dgm:pt modelId="{1AA98EC6-504B-4C38-9CEE-A3BE43E4E358}" type="pres">
      <dgm:prSet presAssocID="{C0DF3230-7665-4E9F-8C6F-D509FC77AED4}" presName="composite" presStyleCnt="0"/>
      <dgm:spPr/>
    </dgm:pt>
    <dgm:pt modelId="{3A20992D-28C0-4EA5-ADB7-160B040B37C4}" type="pres">
      <dgm:prSet presAssocID="{C0DF3230-7665-4E9F-8C6F-D509FC77AED4}" presName="L" presStyleLbl="solidFgAcc1" presStyleIdx="6" presStyleCnt="7">
        <dgm:presLayoutVars>
          <dgm:chMax val="0"/>
          <dgm:chPref val="0"/>
        </dgm:presLayoutVars>
      </dgm:prSet>
      <dgm:spPr>
        <a:ln>
          <a:solidFill>
            <a:srgbClr val="20346C"/>
          </a:solidFill>
        </a:ln>
      </dgm:spPr>
    </dgm:pt>
    <dgm:pt modelId="{90B803A0-6395-4D0E-90B2-F0E8C975853C}" type="pres">
      <dgm:prSet presAssocID="{C0DF3230-7665-4E9F-8C6F-D509FC77AED4}" presName="parTx" presStyleLbl="alignNode1" presStyleIdx="6" presStyleCnt="7">
        <dgm:presLayoutVars>
          <dgm:chMax val="0"/>
          <dgm:chPref val="0"/>
          <dgm:bulletEnabled val="1"/>
        </dgm:presLayoutVars>
      </dgm:prSet>
      <dgm:spPr/>
    </dgm:pt>
    <dgm:pt modelId="{48329A9D-4897-48E1-9B7B-8685072A55B7}" type="pres">
      <dgm:prSet presAssocID="{C0DF3230-7665-4E9F-8C6F-D509FC77AED4}" presName="desTx" presStyleLbl="revTx" presStyleIdx="6" presStyleCnt="7">
        <dgm:presLayoutVars>
          <dgm:chMax val="0"/>
          <dgm:chPref val="0"/>
          <dgm:bulletEnabled val="1"/>
        </dgm:presLayoutVars>
      </dgm:prSet>
      <dgm:spPr/>
    </dgm:pt>
    <dgm:pt modelId="{90CB398F-FD0D-4F73-A504-7D969AF10F47}" type="pres">
      <dgm:prSet presAssocID="{C0DF3230-7665-4E9F-8C6F-D509FC77AED4}" presName="EmptyPlaceHolder" presStyleCnt="0"/>
      <dgm:spPr/>
    </dgm:pt>
  </dgm:ptLst>
  <dgm:cxnLst>
    <dgm:cxn modelId="{654A8F01-F20C-4C17-AD88-A5CC00FBC76A}" srcId="{7B7AFF63-0D4E-4C99-BE81-4E774E254011}" destId="{E95E8B13-DB02-4CE7-82B5-F9397BDB3A44}" srcOrd="3" destOrd="0" parTransId="{A9CD6F33-7E0C-40DC-8941-1746A6DBB530}" sibTransId="{6C105C1F-F41A-419D-AD58-4319E61E22D3}"/>
    <dgm:cxn modelId="{ABA4F201-B4D6-4911-A52D-293B2724E930}" srcId="{2FD55DD7-53B5-40FB-942A-48AF8EC8AE75}" destId="{76CD38C7-54BA-4080-8FD3-BA3421A76A69}" srcOrd="5" destOrd="0" parTransId="{38F18A77-2739-4324-ABB6-9D1C18C72F74}" sibTransId="{3C94C85C-3BE5-4BE8-BF4B-2ED0448F2998}"/>
    <dgm:cxn modelId="{98792903-E64C-4FCB-84C3-797B8D6F9D5E}" srcId="{2FD55DD7-53B5-40FB-942A-48AF8EC8AE75}" destId="{370B4165-1DEE-462A-BED2-72449F6D924F}" srcOrd="2" destOrd="0" parTransId="{A8F84ED3-7BC9-4533-B0D6-39D3F4F5E407}" sibTransId="{4B18D476-6D62-4C12-B62F-A2E6E59DCBA3}"/>
    <dgm:cxn modelId="{53BF590E-BD92-4E9A-B526-3885CEFAA095}" srcId="{2FD55DD7-53B5-40FB-942A-48AF8EC8AE75}" destId="{AA2CF728-25BE-4009-BA89-CF138809B9B3}" srcOrd="1" destOrd="0" parTransId="{1B9863EE-35E1-490A-9D87-2D58C343042B}" sibTransId="{843CA32A-F1D8-4457-94DB-C8DB0027E7DC}"/>
    <dgm:cxn modelId="{53701D11-3CF3-41FB-9367-7BA4142353A7}" type="presOf" srcId="{63ACB31C-46CF-4398-A667-3983F12A01D5}" destId="{16F969D0-1742-45FA-AB0F-F15480F9B493}" srcOrd="0" destOrd="2" presId="urn:microsoft.com/office/officeart/2016/7/layout/AccentHomeChevronProcess"/>
    <dgm:cxn modelId="{8D922221-6DC3-4E8E-9DB4-DB63818B1D66}" srcId="{FA6A378E-B1DE-4328-8C4C-372D2AFDD83C}" destId="{AF0F8263-0F1E-42BD-BB0A-DEB70E7D1CB3}" srcOrd="1" destOrd="0" parTransId="{5EA00A1F-F56F-4CC3-BB22-256F342F4A10}" sibTransId="{43079BE4-CED0-40F2-8DBD-62C46856F005}"/>
    <dgm:cxn modelId="{50E21024-47FE-40A9-887D-01D6D0DACB71}" type="presOf" srcId="{6CAACA3C-2401-4E94-A78D-D58B5521DB4D}" destId="{C39C5B77-57BC-47A1-8511-A2E6FB4F34F0}" srcOrd="0" destOrd="1" presId="urn:microsoft.com/office/officeart/2016/7/layout/AccentHomeChevronProcess"/>
    <dgm:cxn modelId="{CD2CE526-688D-40B8-8A39-C3D72D716787}" type="presOf" srcId="{52832E31-5B49-4A4C-9E4F-1FC5CE051641}" destId="{C6BE9D60-B25D-4649-BC8C-9030050C7BF9}" srcOrd="0" destOrd="1" presId="urn:microsoft.com/office/officeart/2016/7/layout/AccentHomeChevronProcess"/>
    <dgm:cxn modelId="{CECA0B27-181D-42FC-990B-623269EAE998}" type="presOf" srcId="{750614A6-5EDF-43F8-B353-67864E922B5F}" destId="{7CFBEB3F-5898-43B3-AF62-3FF4BF2B72E1}" srcOrd="0" destOrd="0" presId="urn:microsoft.com/office/officeart/2016/7/layout/AccentHomeChevronProcess"/>
    <dgm:cxn modelId="{6C5F0628-4A2A-4A18-B34A-6749F1650C28}" type="presOf" srcId="{76CD38C7-54BA-4080-8FD3-BA3421A76A69}" destId="{254A06A9-B3B7-4E84-B515-F17EBDD06CF2}" srcOrd="0" destOrd="0" presId="urn:microsoft.com/office/officeart/2016/7/layout/AccentHomeChevronProcess"/>
    <dgm:cxn modelId="{88EDFA2D-AD82-4CB3-B44D-64A472FDF184}" srcId="{7B7AFF63-0D4E-4C99-BE81-4E774E254011}" destId="{C12ABF62-4227-4511-8401-7ACC36CB7092}" srcOrd="0" destOrd="0" parTransId="{91C1B7CF-81B0-4C4D-B99E-EFF2076C7941}" sibTransId="{EB09A8C5-63B0-4583-B5C3-7BFA7E6E7FDB}"/>
    <dgm:cxn modelId="{210CE138-A73C-406B-A1B7-9DC3EFEF8238}" type="presOf" srcId="{C0DF3230-7665-4E9F-8C6F-D509FC77AED4}" destId="{90B803A0-6395-4D0E-90B2-F0E8C975853C}" srcOrd="0" destOrd="0" presId="urn:microsoft.com/office/officeart/2016/7/layout/AccentHomeChevronProcess"/>
    <dgm:cxn modelId="{C8EDD13C-C64C-4C51-A6A2-6F35DAAEF5B8}" type="presOf" srcId="{0B97EC95-085E-49B8-8772-7F6AA935F560}" destId="{48329A9D-4897-48E1-9B7B-8685072A55B7}" srcOrd="0" destOrd="2" presId="urn:microsoft.com/office/officeart/2016/7/layout/AccentHomeChevronProcess"/>
    <dgm:cxn modelId="{D819153E-B9DB-495D-8291-B38828717DCB}" type="presOf" srcId="{AF0F8263-0F1E-42BD-BB0A-DEB70E7D1CB3}" destId="{1890BCFA-304F-45A9-8013-8F0BB9A21B37}" srcOrd="0" destOrd="1" presId="urn:microsoft.com/office/officeart/2016/7/layout/AccentHomeChevronProcess"/>
    <dgm:cxn modelId="{6EAD4B3F-0A49-4C85-AC7C-9645A25FA542}" type="presOf" srcId="{5919888C-3669-4E90-8F80-B106414FDE03}" destId="{CD6DBCE9-813C-415F-893E-8698091E8C8E}" srcOrd="0" destOrd="0" presId="urn:microsoft.com/office/officeart/2016/7/layout/AccentHomeChevronProcess"/>
    <dgm:cxn modelId="{FC391B44-4BA4-4719-A951-23DBEB2D1A4E}" type="presOf" srcId="{F6B9DE05-2C63-411B-9B81-83A1C98FDDE2}" destId="{0D8B560B-2801-43E0-B601-0BFBF220547A}" srcOrd="0" destOrd="2" presId="urn:microsoft.com/office/officeart/2016/7/layout/AccentHomeChevronProcess"/>
    <dgm:cxn modelId="{A023C844-ADBC-410A-BF9A-839B896D4667}" type="presOf" srcId="{77214315-D2DB-4F53-B8AC-9FE9F9CE4F13}" destId="{48329A9D-4897-48E1-9B7B-8685072A55B7}" srcOrd="0" destOrd="1" presId="urn:microsoft.com/office/officeart/2016/7/layout/AccentHomeChevronProcess"/>
    <dgm:cxn modelId="{7DBCF648-A305-4DF8-9532-FF32C62C8A9B}" srcId="{FA6A378E-B1DE-4328-8C4C-372D2AFDD83C}" destId="{D82A27B8-07EA-4105-A8AA-7F007001E826}" srcOrd="2" destOrd="0" parTransId="{87F64E74-F5C1-4269-8A84-1557262191E2}" sibTransId="{71467F5C-CA4B-4B84-B25E-946FE172F300}"/>
    <dgm:cxn modelId="{C978234C-1F9D-4B86-A88C-66B0AAEF6C40}" type="presOf" srcId="{370B4165-1DEE-462A-BED2-72449F6D924F}" destId="{FD8C54FA-E61A-4801-8957-A2D7CE66F614}" srcOrd="0" destOrd="0" presId="urn:microsoft.com/office/officeart/2016/7/layout/AccentHomeChevronProcess"/>
    <dgm:cxn modelId="{110F2551-8A63-431B-8F3B-8213633976B8}" srcId="{370B4165-1DEE-462A-BED2-72449F6D924F}" destId="{B378727A-6824-4CAC-9EBB-B17F589207DE}" srcOrd="0" destOrd="0" parTransId="{CC92096A-6916-48D4-AEC0-ECC37338FE98}" sibTransId="{6017CEA4-65F4-4B01-9536-9A2F0B0B6D67}"/>
    <dgm:cxn modelId="{C6D99C54-7952-4C48-990F-49C14DCDBBD0}" type="presOf" srcId="{86D78341-C68C-4723-934F-DBCA1379AAEA}" destId="{C6BE9D60-B25D-4649-BC8C-9030050C7BF9}" srcOrd="0" destOrd="0" presId="urn:microsoft.com/office/officeart/2016/7/layout/AccentHomeChevronProcess"/>
    <dgm:cxn modelId="{D498195E-3291-4FB9-BF86-471D2726011D}" type="presOf" srcId="{C12ABF62-4227-4511-8401-7ACC36CB7092}" destId="{0D8B560B-2801-43E0-B601-0BFBF220547A}" srcOrd="0" destOrd="0" presId="urn:microsoft.com/office/officeart/2016/7/layout/AccentHomeChevronProcess"/>
    <dgm:cxn modelId="{91D28360-85D4-49A2-BB27-0C98C1BC90C4}" type="presOf" srcId="{9226C508-EBCC-423E-8B44-3B3C4E684EE0}" destId="{C39C5B77-57BC-47A1-8511-A2E6FB4F34F0}" srcOrd="0" destOrd="0" presId="urn:microsoft.com/office/officeart/2016/7/layout/AccentHomeChevronProcess"/>
    <dgm:cxn modelId="{B4625569-09B8-4FEF-8600-3724C97A67BF}" type="presOf" srcId="{9561A8BE-83E3-4AF7-AE8D-BCBB8A4CEEFF}" destId="{48329A9D-4897-48E1-9B7B-8685072A55B7}" srcOrd="0" destOrd="3" presId="urn:microsoft.com/office/officeart/2016/7/layout/AccentHomeChevronProcess"/>
    <dgm:cxn modelId="{999E9869-E06C-4BBA-9309-88955952FBBB}" srcId="{370B4165-1DEE-462A-BED2-72449F6D924F}" destId="{E5B4B665-67A2-4300-8BCD-F8C7E83E1BB9}" srcOrd="3" destOrd="0" parTransId="{CD834916-99D6-4267-A95C-6B55FFF04F9A}" sibTransId="{5BA3427E-1108-496D-BCEB-8E61631C52C3}"/>
    <dgm:cxn modelId="{0C501C6D-9633-4898-BFAF-1B6E1576A4A4}" type="presOf" srcId="{3DD21337-B26E-42AE-B327-8D2D0013BD51}" destId="{16F969D0-1742-45FA-AB0F-F15480F9B493}" srcOrd="0" destOrd="1" presId="urn:microsoft.com/office/officeart/2016/7/layout/AccentHomeChevronProcess"/>
    <dgm:cxn modelId="{2A20CF77-D0FF-4DE3-AEE3-7B97B088DB3E}" type="presOf" srcId="{D5DD8E60-59D1-4DBD-ACB1-1023F81A2516}" destId="{1890BCFA-304F-45A9-8013-8F0BB9A21B37}" srcOrd="0" destOrd="0" presId="urn:microsoft.com/office/officeart/2016/7/layout/AccentHomeChevronProcess"/>
    <dgm:cxn modelId="{00A5277D-A860-4539-A9BF-4EFD7A56D626}" type="presOf" srcId="{086D7DE8-6FF8-4669-BCF9-7A82F3B56DB6}" destId="{0D8B560B-2801-43E0-B601-0BFBF220547A}" srcOrd="0" destOrd="1" presId="urn:microsoft.com/office/officeart/2016/7/layout/AccentHomeChevronProcess"/>
    <dgm:cxn modelId="{0C615F81-99E1-4CC5-9246-FDA983207A09}" srcId="{750614A6-5EDF-43F8-B353-67864E922B5F}" destId="{B259BC31-BD5C-45D2-B527-AB4C14508386}" srcOrd="1" destOrd="0" parTransId="{4448D181-E8BA-4AC8-86E5-68E8D4FEFD6C}" sibTransId="{264A3FAD-5506-4B32-B15E-3EC15F2D040E}"/>
    <dgm:cxn modelId="{BC0EFB81-4AFD-4B78-B239-930398ECD184}" srcId="{750614A6-5EDF-43F8-B353-67864E922B5F}" destId="{5919888C-3669-4E90-8F80-B106414FDE03}" srcOrd="0" destOrd="0" parTransId="{29733581-ACBC-4922-96C3-D007F929789A}" sibTransId="{26D16848-AB6C-4707-A23E-7B70C866D382}"/>
    <dgm:cxn modelId="{5F614B85-8CD7-429B-9DCD-49366B4F9F66}" srcId="{FA6A378E-B1DE-4328-8C4C-372D2AFDD83C}" destId="{D5DD8E60-59D1-4DBD-ACB1-1023F81A2516}" srcOrd="0" destOrd="0" parTransId="{9DBE1F06-1C12-42DE-BAA4-308F13B9EB27}" sibTransId="{F6B3DBB6-27BB-48E6-BC6C-375D86579148}"/>
    <dgm:cxn modelId="{17B15985-2F7F-4CF8-975B-DF48E8D3527A}" srcId="{C0DF3230-7665-4E9F-8C6F-D509FC77AED4}" destId="{0B97EC95-085E-49B8-8772-7F6AA935F560}" srcOrd="2" destOrd="0" parTransId="{B06D1029-526D-4D59-A470-6FE6BB4B0866}" sibTransId="{88E89238-7E77-404B-B0F7-76E186E034A3}"/>
    <dgm:cxn modelId="{C8198288-0361-43B9-95E9-CF85A26BEA8C}" srcId="{370B4165-1DEE-462A-BED2-72449F6D924F}" destId="{63ACB31C-46CF-4398-A667-3983F12A01D5}" srcOrd="2" destOrd="0" parTransId="{91B5849D-B4EE-4B35-AC21-03ECD91F0812}" sibTransId="{8A1814D0-2962-4E58-8C76-98E1E2D6A2D8}"/>
    <dgm:cxn modelId="{AD977289-B021-46D2-8FBE-A5A0FA164358}" srcId="{C0DF3230-7665-4E9F-8C6F-D509FC77AED4}" destId="{9561A8BE-83E3-4AF7-AE8D-BCBB8A4CEEFF}" srcOrd="3" destOrd="0" parTransId="{2246B025-2DA2-4845-ABF7-169F664BF3B9}" sibTransId="{B8346A81-63B1-4FF5-ADB5-2614723CC6E9}"/>
    <dgm:cxn modelId="{91B9CE8A-78DD-471F-AB51-61A238C8026A}" type="presOf" srcId="{D82A27B8-07EA-4105-A8AA-7F007001E826}" destId="{1890BCFA-304F-45A9-8013-8F0BB9A21B37}" srcOrd="0" destOrd="2" presId="urn:microsoft.com/office/officeart/2016/7/layout/AccentHomeChevronProcess"/>
    <dgm:cxn modelId="{2047398E-AA6F-4842-BD5C-B4F881728867}" type="presOf" srcId="{283C5F1A-24B6-4BF5-BE7B-AA556A06D2D2}" destId="{48329A9D-4897-48E1-9B7B-8685072A55B7}" srcOrd="0" destOrd="0" presId="urn:microsoft.com/office/officeart/2016/7/layout/AccentHomeChevronProcess"/>
    <dgm:cxn modelId="{B68D3C97-90CE-4C8F-AC85-0020340D54BF}" srcId="{2FD55DD7-53B5-40FB-942A-48AF8EC8AE75}" destId="{FA6A378E-B1DE-4328-8C4C-372D2AFDD83C}" srcOrd="4" destOrd="0" parTransId="{16F33E5D-AEB4-4A81-B78D-2515BD18C798}" sibTransId="{67017900-36DB-4E48-AE75-8AEF98D2400B}"/>
    <dgm:cxn modelId="{2A44FF9A-1E78-449D-85B3-4E1F523EA7FF}" srcId="{FA6A378E-B1DE-4328-8C4C-372D2AFDD83C}" destId="{9CFE8B43-1CD5-42D3-982F-1CA18B73E72B}" srcOrd="3" destOrd="0" parTransId="{7AEA88EA-708E-4E96-B328-F6CAF507DD67}" sibTransId="{EE624CEA-FBBC-4ABF-8331-51AB81111F40}"/>
    <dgm:cxn modelId="{CA6F209E-E2E8-4DEB-9C96-E88D59307B32}" type="presOf" srcId="{2FD55DD7-53B5-40FB-942A-48AF8EC8AE75}" destId="{D57E8E48-49E3-4C76-9CA4-AA4E04104BC4}" srcOrd="0" destOrd="0" presId="urn:microsoft.com/office/officeart/2016/7/layout/AccentHomeChevronProcess"/>
    <dgm:cxn modelId="{C4957C9E-6EDA-4C4E-ACC7-5B9B30783189}" srcId="{2FD55DD7-53B5-40FB-942A-48AF8EC8AE75}" destId="{7B7AFF63-0D4E-4C99-BE81-4E774E254011}" srcOrd="3" destOrd="0" parTransId="{522CCB42-CB32-4401-B1F7-A235DF3B29FC}" sibTransId="{A3329223-B2C8-43AC-8B23-91E7AD9E764A}"/>
    <dgm:cxn modelId="{A52EB19E-B14B-4F4B-B64F-448FAF755694}" srcId="{76CD38C7-54BA-4080-8FD3-BA3421A76A69}" destId="{52832E31-5B49-4A4C-9E4F-1FC5CE051641}" srcOrd="1" destOrd="0" parTransId="{7A4264C0-2ADD-4C18-A49A-6C7DA819550C}" sibTransId="{047A1CA1-812B-4929-9D5F-560FAA662AE5}"/>
    <dgm:cxn modelId="{57C84AA2-20EE-4F21-8276-5D3CC909AC95}" type="presOf" srcId="{E5B4B665-67A2-4300-8BCD-F8C7E83E1BB9}" destId="{16F969D0-1742-45FA-AB0F-F15480F9B493}" srcOrd="0" destOrd="3" presId="urn:microsoft.com/office/officeart/2016/7/layout/AccentHomeChevronProcess"/>
    <dgm:cxn modelId="{1AF8B1A4-E532-4F4D-B72F-0BAEC62C2245}" srcId="{C0DF3230-7665-4E9F-8C6F-D509FC77AED4}" destId="{77214315-D2DB-4F53-B8AC-9FE9F9CE4F13}" srcOrd="1" destOrd="0" parTransId="{0BBC710E-1CA2-40C0-B241-8A153946B4BC}" sibTransId="{5AEBBB67-02BD-4795-B16B-DE2D98825BCE}"/>
    <dgm:cxn modelId="{F5A127A8-65CF-476D-913D-EECEA2BDFA73}" srcId="{AA2CF728-25BE-4009-BA89-CF138809B9B3}" destId="{9226C508-EBCC-423E-8B44-3B3C4E684EE0}" srcOrd="0" destOrd="0" parTransId="{93DBE9A0-8C8E-449B-AEA0-9962B940C986}" sibTransId="{188CA324-D732-44B7-9758-C8F167DBFCA6}"/>
    <dgm:cxn modelId="{47F14FAD-144C-431A-AF13-31A8DC0B1266}" srcId="{76CD38C7-54BA-4080-8FD3-BA3421A76A69}" destId="{742495C9-B281-456E-B87C-780E7E3DCD21}" srcOrd="2" destOrd="0" parTransId="{5C005F54-5C86-46AE-9D4B-652F638EC2D9}" sibTransId="{60D92E61-2052-4C27-BF80-F9C04C088070}"/>
    <dgm:cxn modelId="{3C1A33B1-5FAC-4E65-9BEC-65AD10201B65}" srcId="{2FD55DD7-53B5-40FB-942A-48AF8EC8AE75}" destId="{750614A6-5EDF-43F8-B353-67864E922B5F}" srcOrd="0" destOrd="0" parTransId="{701D155D-9105-427E-8277-3EE52AF09675}" sibTransId="{E38C9750-AE69-43A9-8CDE-84F907A5523D}"/>
    <dgm:cxn modelId="{E83993B1-47BF-44EA-A2F3-AD97860BC637}" srcId="{7B7AFF63-0D4E-4C99-BE81-4E774E254011}" destId="{F6B9DE05-2C63-411B-9B81-83A1C98FDDE2}" srcOrd="2" destOrd="0" parTransId="{0A859BDE-BB19-46A6-A724-B633B0E820F5}" sibTransId="{82757041-9FF9-422E-8B1A-87801CFCF879}"/>
    <dgm:cxn modelId="{9A5314B2-15B4-465A-8EFA-8751F2D548DF}" type="presOf" srcId="{E95E8B13-DB02-4CE7-82B5-F9397BDB3A44}" destId="{0D8B560B-2801-43E0-B601-0BFBF220547A}" srcOrd="0" destOrd="3" presId="urn:microsoft.com/office/officeart/2016/7/layout/AccentHomeChevronProcess"/>
    <dgm:cxn modelId="{18DF6FB2-F130-42A8-A65B-92164D4F523B}" type="presOf" srcId="{AA2CF728-25BE-4009-BA89-CF138809B9B3}" destId="{E6FDFB29-DBEE-458A-8A76-5FB805D0D748}" srcOrd="0" destOrd="0" presId="urn:microsoft.com/office/officeart/2016/7/layout/AccentHomeChevronProcess"/>
    <dgm:cxn modelId="{A08120B5-7A6A-48A8-8DD0-323E8D51A6E8}" type="presOf" srcId="{7B7AFF63-0D4E-4C99-BE81-4E774E254011}" destId="{EBEEAB67-6044-462C-A269-9419CB85F076}" srcOrd="0" destOrd="0" presId="urn:microsoft.com/office/officeart/2016/7/layout/AccentHomeChevronProcess"/>
    <dgm:cxn modelId="{E3C3E2BC-C037-41CB-BFEC-B148BDA0DA6A}" type="presOf" srcId="{FA6A378E-B1DE-4328-8C4C-372D2AFDD83C}" destId="{0C7BAA65-5E4D-4D92-A4F0-736B9D56E4FF}" srcOrd="0" destOrd="0" presId="urn:microsoft.com/office/officeart/2016/7/layout/AccentHomeChevronProcess"/>
    <dgm:cxn modelId="{476890BD-D683-49C6-A0CB-ABB314E34A3A}" type="presOf" srcId="{B259BC31-BD5C-45D2-B527-AB4C14508386}" destId="{CD6DBCE9-813C-415F-893E-8698091E8C8E}" srcOrd="0" destOrd="1" presId="urn:microsoft.com/office/officeart/2016/7/layout/AccentHomeChevronProcess"/>
    <dgm:cxn modelId="{25ABDCC1-82BF-4821-8F54-C6CF3610E26E}" type="presOf" srcId="{9CFE8B43-1CD5-42D3-982F-1CA18B73E72B}" destId="{1890BCFA-304F-45A9-8013-8F0BB9A21B37}" srcOrd="0" destOrd="3" presId="urn:microsoft.com/office/officeart/2016/7/layout/AccentHomeChevronProcess"/>
    <dgm:cxn modelId="{5F09FFC1-574C-44DD-8A88-5FF39ACC2DAD}" srcId="{2FD55DD7-53B5-40FB-942A-48AF8EC8AE75}" destId="{C0DF3230-7665-4E9F-8C6F-D509FC77AED4}" srcOrd="6" destOrd="0" parTransId="{D70A5300-4F1E-4149-9E0F-0992973040F6}" sibTransId="{F89E22E1-0F9D-4363-8F77-6B28E18A3328}"/>
    <dgm:cxn modelId="{F899A7D5-3AD7-4DB0-BB50-72125C409770}" srcId="{370B4165-1DEE-462A-BED2-72449F6D924F}" destId="{3DD21337-B26E-42AE-B327-8D2D0013BD51}" srcOrd="1" destOrd="0" parTransId="{80155BB8-9A35-49A0-B824-6889E9C94E56}" sibTransId="{597CF63C-B0AE-43D2-91DA-BBC8E067BA42}"/>
    <dgm:cxn modelId="{AD1E8DD8-10B4-4C0F-8789-AA8060FFEB71}" srcId="{AA2CF728-25BE-4009-BA89-CF138809B9B3}" destId="{6CAACA3C-2401-4E94-A78D-D58B5521DB4D}" srcOrd="1" destOrd="0" parTransId="{DC9B348B-1BBF-454E-94C4-D10E586E1C6F}" sibTransId="{CD20ACC7-F60F-4524-9D90-CCB8E1396FD2}"/>
    <dgm:cxn modelId="{B1DCB6D8-53AF-4048-A267-E4AE7A5CDC8D}" srcId="{C0DF3230-7665-4E9F-8C6F-D509FC77AED4}" destId="{283C5F1A-24B6-4BF5-BE7B-AA556A06D2D2}" srcOrd="0" destOrd="0" parTransId="{2874426A-3290-4C6C-9F2E-5828BDF7F471}" sibTransId="{5624964A-55A5-43F9-9684-4382603EF4B2}"/>
    <dgm:cxn modelId="{2E976EE0-E633-4A5C-B0E3-3C3C9EB7E99C}" type="presOf" srcId="{742495C9-B281-456E-B87C-780E7E3DCD21}" destId="{C6BE9D60-B25D-4649-BC8C-9030050C7BF9}" srcOrd="0" destOrd="2" presId="urn:microsoft.com/office/officeart/2016/7/layout/AccentHomeChevronProcess"/>
    <dgm:cxn modelId="{CCD7E8F1-098D-4CFF-BB5C-08ADF3C0B40A}" srcId="{76CD38C7-54BA-4080-8FD3-BA3421A76A69}" destId="{86D78341-C68C-4723-934F-DBCA1379AAEA}" srcOrd="0" destOrd="0" parTransId="{297A5A03-6AA9-48CF-922D-36DB1D4B9A46}" sibTransId="{F5C6FF9A-13D4-4A8D-B48B-D0AB4C2CBA00}"/>
    <dgm:cxn modelId="{79208BF7-8A03-4C73-B47B-D68BDEC96C07}" type="presOf" srcId="{B378727A-6824-4CAC-9EBB-B17F589207DE}" destId="{16F969D0-1742-45FA-AB0F-F15480F9B493}" srcOrd="0" destOrd="0" presId="urn:microsoft.com/office/officeart/2016/7/layout/AccentHomeChevronProcess"/>
    <dgm:cxn modelId="{C19425FD-E0B1-4094-A21A-B7EF70FB0D95}" srcId="{7B7AFF63-0D4E-4C99-BE81-4E774E254011}" destId="{086D7DE8-6FF8-4669-BCF9-7A82F3B56DB6}" srcOrd="1" destOrd="0" parTransId="{524A6820-E823-43DD-A3BE-407261F296EF}" sibTransId="{4A6F5DAC-91BC-4A4D-A1FA-FDB6DB015F4B}"/>
    <dgm:cxn modelId="{B384470E-A6CC-435C-8381-48194B9C770C}" type="presParOf" srcId="{D57E8E48-49E3-4C76-9CA4-AA4E04104BC4}" destId="{CDE932CF-14F0-4287-BB7D-521F8B002FD7}" srcOrd="0" destOrd="0" presId="urn:microsoft.com/office/officeart/2016/7/layout/AccentHomeChevronProcess"/>
    <dgm:cxn modelId="{E2591BD3-C053-4707-B209-C78AC8AD614B}" type="presParOf" srcId="{CDE932CF-14F0-4287-BB7D-521F8B002FD7}" destId="{57DB52A2-5328-42C2-8E2A-047B0D40563F}" srcOrd="0" destOrd="0" presId="urn:microsoft.com/office/officeart/2016/7/layout/AccentHomeChevronProcess"/>
    <dgm:cxn modelId="{791FBEFC-3723-4DC2-8309-9668CB80419D}" type="presParOf" srcId="{CDE932CF-14F0-4287-BB7D-521F8B002FD7}" destId="{7CFBEB3F-5898-43B3-AF62-3FF4BF2B72E1}" srcOrd="1" destOrd="0" presId="urn:microsoft.com/office/officeart/2016/7/layout/AccentHomeChevronProcess"/>
    <dgm:cxn modelId="{C3F7E9FA-53AB-4AA1-9352-B0D74419A9DD}" type="presParOf" srcId="{CDE932CF-14F0-4287-BB7D-521F8B002FD7}" destId="{CD6DBCE9-813C-415F-893E-8698091E8C8E}" srcOrd="2" destOrd="0" presId="urn:microsoft.com/office/officeart/2016/7/layout/AccentHomeChevronProcess"/>
    <dgm:cxn modelId="{654DFD24-C0B3-44B3-B541-2CC4DA98B06F}" type="presParOf" srcId="{CDE932CF-14F0-4287-BB7D-521F8B002FD7}" destId="{688019B5-045E-4D53-82D2-BDB24C554DFD}" srcOrd="3" destOrd="0" presId="urn:microsoft.com/office/officeart/2016/7/layout/AccentHomeChevronProcess"/>
    <dgm:cxn modelId="{1CFAA40C-2487-487E-9620-9CAA901BB450}" type="presParOf" srcId="{D57E8E48-49E3-4C76-9CA4-AA4E04104BC4}" destId="{435D8BB7-D0CA-4882-92D3-FE7F3865B5DA}" srcOrd="1" destOrd="0" presId="urn:microsoft.com/office/officeart/2016/7/layout/AccentHomeChevronProcess"/>
    <dgm:cxn modelId="{20EFA552-FF1D-4709-B520-4A4306923628}" type="presParOf" srcId="{D57E8E48-49E3-4C76-9CA4-AA4E04104BC4}" destId="{1CF5D632-A40B-4DA7-80B0-3D9C21D14ED6}" srcOrd="2" destOrd="0" presId="urn:microsoft.com/office/officeart/2016/7/layout/AccentHomeChevronProcess"/>
    <dgm:cxn modelId="{9B1C51F0-2899-4697-A495-DCD3245E2DD5}" type="presParOf" srcId="{1CF5D632-A40B-4DA7-80B0-3D9C21D14ED6}" destId="{D12FF6DC-8F74-415E-A234-D467750C21E3}" srcOrd="0" destOrd="0" presId="urn:microsoft.com/office/officeart/2016/7/layout/AccentHomeChevronProcess"/>
    <dgm:cxn modelId="{F3D4CB54-144F-44BC-B98D-A859808F684C}" type="presParOf" srcId="{1CF5D632-A40B-4DA7-80B0-3D9C21D14ED6}" destId="{E6FDFB29-DBEE-458A-8A76-5FB805D0D748}" srcOrd="1" destOrd="0" presId="urn:microsoft.com/office/officeart/2016/7/layout/AccentHomeChevronProcess"/>
    <dgm:cxn modelId="{E6451441-ADAA-45E0-B169-987D7669DD54}" type="presParOf" srcId="{1CF5D632-A40B-4DA7-80B0-3D9C21D14ED6}" destId="{C39C5B77-57BC-47A1-8511-A2E6FB4F34F0}" srcOrd="2" destOrd="0" presId="urn:microsoft.com/office/officeart/2016/7/layout/AccentHomeChevronProcess"/>
    <dgm:cxn modelId="{CD64AD41-DDDE-4D5F-BDCF-92EE679E9737}" type="presParOf" srcId="{1CF5D632-A40B-4DA7-80B0-3D9C21D14ED6}" destId="{730F0954-BD8E-4E0C-B4FE-33CD257CDC0B}" srcOrd="3" destOrd="0" presId="urn:microsoft.com/office/officeart/2016/7/layout/AccentHomeChevronProcess"/>
    <dgm:cxn modelId="{920BAD48-8F22-4913-BB54-5651D5DC2759}" type="presParOf" srcId="{D57E8E48-49E3-4C76-9CA4-AA4E04104BC4}" destId="{9E7ABFCE-CF47-4678-82A1-6974E4A35ABA}" srcOrd="3" destOrd="0" presId="urn:microsoft.com/office/officeart/2016/7/layout/AccentHomeChevronProcess"/>
    <dgm:cxn modelId="{ADDBF2F0-F2E6-415B-AFAB-8F4CD47DF134}" type="presParOf" srcId="{D57E8E48-49E3-4C76-9CA4-AA4E04104BC4}" destId="{666BBE63-EE16-4AA6-B6EB-11426C3BB410}" srcOrd="4" destOrd="0" presId="urn:microsoft.com/office/officeart/2016/7/layout/AccentHomeChevronProcess"/>
    <dgm:cxn modelId="{65B0E281-ECDA-4D90-B88A-4D511DC7AA1B}" type="presParOf" srcId="{666BBE63-EE16-4AA6-B6EB-11426C3BB410}" destId="{A13A69E2-CA81-4242-82C7-12AF9F763732}" srcOrd="0" destOrd="0" presId="urn:microsoft.com/office/officeart/2016/7/layout/AccentHomeChevronProcess"/>
    <dgm:cxn modelId="{E2DFC916-2673-4CA1-ADC4-46F0A5EC5DAB}" type="presParOf" srcId="{666BBE63-EE16-4AA6-B6EB-11426C3BB410}" destId="{FD8C54FA-E61A-4801-8957-A2D7CE66F614}" srcOrd="1" destOrd="0" presId="urn:microsoft.com/office/officeart/2016/7/layout/AccentHomeChevronProcess"/>
    <dgm:cxn modelId="{8125A64A-1AB9-4AF0-ACC3-68FC7F31C61A}" type="presParOf" srcId="{666BBE63-EE16-4AA6-B6EB-11426C3BB410}" destId="{16F969D0-1742-45FA-AB0F-F15480F9B493}" srcOrd="2" destOrd="0" presId="urn:microsoft.com/office/officeart/2016/7/layout/AccentHomeChevronProcess"/>
    <dgm:cxn modelId="{766A2A18-64AE-469F-B0F9-ACD612A6C41F}" type="presParOf" srcId="{666BBE63-EE16-4AA6-B6EB-11426C3BB410}" destId="{4C911357-E752-4C5C-9DF5-E7283BA117D4}" srcOrd="3" destOrd="0" presId="urn:microsoft.com/office/officeart/2016/7/layout/AccentHomeChevronProcess"/>
    <dgm:cxn modelId="{62C1A806-3604-42F5-A8A4-AEE5F015F6C3}" type="presParOf" srcId="{D57E8E48-49E3-4C76-9CA4-AA4E04104BC4}" destId="{F4962CC5-DFD1-457C-A62B-67C9AA2A7423}" srcOrd="5" destOrd="0" presId="urn:microsoft.com/office/officeart/2016/7/layout/AccentHomeChevronProcess"/>
    <dgm:cxn modelId="{220FFB47-9620-4D02-90B8-A0A82543853D}" type="presParOf" srcId="{D57E8E48-49E3-4C76-9CA4-AA4E04104BC4}" destId="{B0EC4BB0-55D7-4D6E-BD08-2A5419F14586}" srcOrd="6" destOrd="0" presId="urn:microsoft.com/office/officeart/2016/7/layout/AccentHomeChevronProcess"/>
    <dgm:cxn modelId="{2CEADBDE-FAF5-480A-A239-04D6C3604633}" type="presParOf" srcId="{B0EC4BB0-55D7-4D6E-BD08-2A5419F14586}" destId="{FA286039-4162-4648-8313-42B1A692E9AF}" srcOrd="0" destOrd="0" presId="urn:microsoft.com/office/officeart/2016/7/layout/AccentHomeChevronProcess"/>
    <dgm:cxn modelId="{5B376DE8-B32E-4A19-ABAD-726531F5AA2D}" type="presParOf" srcId="{B0EC4BB0-55D7-4D6E-BD08-2A5419F14586}" destId="{EBEEAB67-6044-462C-A269-9419CB85F076}" srcOrd="1" destOrd="0" presId="urn:microsoft.com/office/officeart/2016/7/layout/AccentHomeChevronProcess"/>
    <dgm:cxn modelId="{159C8786-22C2-4C8B-8EDE-0817BD92FBA6}" type="presParOf" srcId="{B0EC4BB0-55D7-4D6E-BD08-2A5419F14586}" destId="{0D8B560B-2801-43E0-B601-0BFBF220547A}" srcOrd="2" destOrd="0" presId="urn:microsoft.com/office/officeart/2016/7/layout/AccentHomeChevronProcess"/>
    <dgm:cxn modelId="{7353A69F-6433-470B-BE9C-4CC6FE1DAC4D}" type="presParOf" srcId="{B0EC4BB0-55D7-4D6E-BD08-2A5419F14586}" destId="{0BB47809-FFD3-4B60-BCCB-97A0382DB157}" srcOrd="3" destOrd="0" presId="urn:microsoft.com/office/officeart/2016/7/layout/AccentHomeChevronProcess"/>
    <dgm:cxn modelId="{E2680B84-A6AC-4DCD-ADB5-0C698CE14C03}" type="presParOf" srcId="{D57E8E48-49E3-4C76-9CA4-AA4E04104BC4}" destId="{9B85D7D1-AE29-402B-8969-DFD539EFCA2F}" srcOrd="7" destOrd="0" presId="urn:microsoft.com/office/officeart/2016/7/layout/AccentHomeChevronProcess"/>
    <dgm:cxn modelId="{CA1E9DCE-7101-4ED4-B037-9F2E122AAFFE}" type="presParOf" srcId="{D57E8E48-49E3-4C76-9CA4-AA4E04104BC4}" destId="{F1935FA4-57A9-4E09-97F8-BBC2D590F6A0}" srcOrd="8" destOrd="0" presId="urn:microsoft.com/office/officeart/2016/7/layout/AccentHomeChevronProcess"/>
    <dgm:cxn modelId="{524CC37A-743B-4170-8A5C-ABB8F6569565}" type="presParOf" srcId="{F1935FA4-57A9-4E09-97F8-BBC2D590F6A0}" destId="{CD7E5A8C-9A7A-47DC-8EF8-1F81545F13C0}" srcOrd="0" destOrd="0" presId="urn:microsoft.com/office/officeart/2016/7/layout/AccentHomeChevronProcess"/>
    <dgm:cxn modelId="{D8D09F63-28EC-4A5B-BDE6-C8B2BAF36C1C}" type="presParOf" srcId="{F1935FA4-57A9-4E09-97F8-BBC2D590F6A0}" destId="{0C7BAA65-5E4D-4D92-A4F0-736B9D56E4FF}" srcOrd="1" destOrd="0" presId="urn:microsoft.com/office/officeart/2016/7/layout/AccentHomeChevronProcess"/>
    <dgm:cxn modelId="{4F6DCE54-1EA7-44C1-8A03-847A965E6AD2}" type="presParOf" srcId="{F1935FA4-57A9-4E09-97F8-BBC2D590F6A0}" destId="{1890BCFA-304F-45A9-8013-8F0BB9A21B37}" srcOrd="2" destOrd="0" presId="urn:microsoft.com/office/officeart/2016/7/layout/AccentHomeChevronProcess"/>
    <dgm:cxn modelId="{0B486169-15CC-4D22-AB94-38699C113040}" type="presParOf" srcId="{F1935FA4-57A9-4E09-97F8-BBC2D590F6A0}" destId="{84A828F7-485F-44DF-90D0-026D40173179}" srcOrd="3" destOrd="0" presId="urn:microsoft.com/office/officeart/2016/7/layout/AccentHomeChevronProcess"/>
    <dgm:cxn modelId="{5AE1C257-741E-454E-A90F-3469984BAB27}" type="presParOf" srcId="{D57E8E48-49E3-4C76-9CA4-AA4E04104BC4}" destId="{3B97DAF1-BA91-4F74-BED1-D84C0B6A2307}" srcOrd="9" destOrd="0" presId="urn:microsoft.com/office/officeart/2016/7/layout/AccentHomeChevronProcess"/>
    <dgm:cxn modelId="{BBB6F43D-D1BC-4D16-A953-0A8A7ECC2106}" type="presParOf" srcId="{D57E8E48-49E3-4C76-9CA4-AA4E04104BC4}" destId="{493B73C6-16AB-4F25-9475-E54411873019}" srcOrd="10" destOrd="0" presId="urn:microsoft.com/office/officeart/2016/7/layout/AccentHomeChevronProcess"/>
    <dgm:cxn modelId="{38C66DBF-6BB9-4937-A1C2-E89924A63364}" type="presParOf" srcId="{493B73C6-16AB-4F25-9475-E54411873019}" destId="{5EF49F31-60CC-46D7-B49E-A972D4E3A3CD}" srcOrd="0" destOrd="0" presId="urn:microsoft.com/office/officeart/2016/7/layout/AccentHomeChevronProcess"/>
    <dgm:cxn modelId="{929B1C50-4AB1-42E0-8456-1A5898AF43FE}" type="presParOf" srcId="{493B73C6-16AB-4F25-9475-E54411873019}" destId="{254A06A9-B3B7-4E84-B515-F17EBDD06CF2}" srcOrd="1" destOrd="0" presId="urn:microsoft.com/office/officeart/2016/7/layout/AccentHomeChevronProcess"/>
    <dgm:cxn modelId="{1E8C58FE-1657-4C4A-94E7-AF5A1688454E}" type="presParOf" srcId="{493B73C6-16AB-4F25-9475-E54411873019}" destId="{C6BE9D60-B25D-4649-BC8C-9030050C7BF9}" srcOrd="2" destOrd="0" presId="urn:microsoft.com/office/officeart/2016/7/layout/AccentHomeChevronProcess"/>
    <dgm:cxn modelId="{B0FA79CA-2A29-4190-98A3-2A5A92E2DA38}" type="presParOf" srcId="{493B73C6-16AB-4F25-9475-E54411873019}" destId="{384D71CF-DBDD-48B4-9E91-8C8F98375995}" srcOrd="3" destOrd="0" presId="urn:microsoft.com/office/officeart/2016/7/layout/AccentHomeChevronProcess"/>
    <dgm:cxn modelId="{D5E88762-4996-47C8-BDE2-0BED9AF4920E}" type="presParOf" srcId="{D57E8E48-49E3-4C76-9CA4-AA4E04104BC4}" destId="{6745F853-6E25-416C-94E0-C33BA672C79B}" srcOrd="11" destOrd="0" presId="urn:microsoft.com/office/officeart/2016/7/layout/AccentHomeChevronProcess"/>
    <dgm:cxn modelId="{208E7C4D-0FEE-429F-A3DE-6F33EA9D8A39}" type="presParOf" srcId="{D57E8E48-49E3-4C76-9CA4-AA4E04104BC4}" destId="{1AA98EC6-504B-4C38-9CEE-A3BE43E4E358}" srcOrd="12" destOrd="0" presId="urn:microsoft.com/office/officeart/2016/7/layout/AccentHomeChevronProcess"/>
    <dgm:cxn modelId="{013DDB5C-65DD-44B3-8961-75BFA8AF4168}" type="presParOf" srcId="{1AA98EC6-504B-4C38-9CEE-A3BE43E4E358}" destId="{3A20992D-28C0-4EA5-ADB7-160B040B37C4}" srcOrd="0" destOrd="0" presId="urn:microsoft.com/office/officeart/2016/7/layout/AccentHomeChevronProcess"/>
    <dgm:cxn modelId="{9224F2E7-7607-4A13-B5F9-0EDFEA5D7E30}" type="presParOf" srcId="{1AA98EC6-504B-4C38-9CEE-A3BE43E4E358}" destId="{90B803A0-6395-4D0E-90B2-F0E8C975853C}" srcOrd="1" destOrd="0" presId="urn:microsoft.com/office/officeart/2016/7/layout/AccentHomeChevronProcess"/>
    <dgm:cxn modelId="{750709AD-0AEA-455C-8EB6-541CD133A6DA}" type="presParOf" srcId="{1AA98EC6-504B-4C38-9CEE-A3BE43E4E358}" destId="{48329A9D-4897-48E1-9B7B-8685072A55B7}" srcOrd="2" destOrd="0" presId="urn:microsoft.com/office/officeart/2016/7/layout/AccentHomeChevronProcess"/>
    <dgm:cxn modelId="{988A1A3A-611B-4367-9BB7-5179EEC0FED2}" type="presParOf" srcId="{1AA98EC6-504B-4C38-9CEE-A3BE43E4E358}" destId="{90CB398F-FD0D-4F73-A504-7D969AF10F47}" srcOrd="3" destOrd="0" presId="urn:microsoft.com/office/officeart/2016/7/layout/AccentHomeChevro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B52A2-5328-42C2-8E2A-047B0D40563F}">
      <dsp:nvSpPr>
        <dsp:cNvPr id="0" name=""/>
        <dsp:cNvSpPr/>
      </dsp:nvSpPr>
      <dsp:spPr>
        <a:xfrm rot="5400000">
          <a:off x="-1201488"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7CFBEB3F-5898-43B3-AF62-3FF4BF2B72E1}">
      <dsp:nvSpPr>
        <dsp:cNvPr id="0" name=""/>
        <dsp:cNvSpPr/>
      </dsp:nvSpPr>
      <dsp:spPr>
        <a:xfrm>
          <a:off x="2226" y="3614091"/>
          <a:ext cx="1182913" cy="834021"/>
        </a:xfrm>
        <a:prstGeom prst="homePlate">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152400" rIns="76200" bIns="152400"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DEC</a:t>
          </a:r>
          <a:r>
            <a:rPr lang="en-US" sz="1200" kern="1200"/>
            <a:t> 21</a:t>
          </a:r>
        </a:p>
      </dsp:txBody>
      <dsp:txXfrm>
        <a:off x="2226" y="3614091"/>
        <a:ext cx="1078660" cy="834021"/>
      </dsp:txXfrm>
    </dsp:sp>
    <dsp:sp modelId="{CD6DBCE9-813C-415F-893E-8698091E8C8E}">
      <dsp:nvSpPr>
        <dsp:cNvPr id="0" name=""/>
        <dsp:cNvSpPr/>
      </dsp:nvSpPr>
      <dsp:spPr>
        <a:xfrm>
          <a:off x="96859"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Business launch event</a:t>
          </a:r>
        </a:p>
        <a:p>
          <a:pPr marL="0" lvl="0" indent="0" algn="l" defTabSz="533400" rtl="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Full Council </a:t>
          </a:r>
        </a:p>
      </dsp:txBody>
      <dsp:txXfrm>
        <a:off x="96859" y="1168807"/>
        <a:ext cx="960525" cy="2064644"/>
      </dsp:txXfrm>
    </dsp:sp>
    <dsp:sp modelId="{D12FF6DC-8F74-415E-A234-D467750C21E3}">
      <dsp:nvSpPr>
        <dsp:cNvPr id="0" name=""/>
        <dsp:cNvSpPr/>
      </dsp:nvSpPr>
      <dsp:spPr>
        <a:xfrm rot="5400000">
          <a:off x="-77720"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E6FDFB29-DBEE-458A-8A76-5FB805D0D748}">
      <dsp:nvSpPr>
        <dsp:cNvPr id="0" name=""/>
        <dsp:cNvSpPr/>
      </dsp:nvSpPr>
      <dsp:spPr>
        <a:xfrm>
          <a:off x="1125994" y="3614091"/>
          <a:ext cx="1182913" cy="834021"/>
        </a:xfrm>
        <a:prstGeom prst="chevron">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152400" rIns="76200" bIns="152400"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JAN</a:t>
          </a:r>
          <a:r>
            <a:rPr lang="en-US" sz="1200" kern="1200"/>
            <a:t> 22</a:t>
          </a:r>
        </a:p>
      </dsp:txBody>
      <dsp:txXfrm>
        <a:off x="1334499" y="3614091"/>
        <a:ext cx="765903" cy="834021"/>
      </dsp:txXfrm>
    </dsp:sp>
    <dsp:sp modelId="{C39C5B77-57BC-47A1-8511-A2E6FB4F34F0}">
      <dsp:nvSpPr>
        <dsp:cNvPr id="0" name=""/>
        <dsp:cNvSpPr/>
      </dsp:nvSpPr>
      <dsp:spPr>
        <a:xfrm>
          <a:off x="1220627"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Call-to-action week</a:t>
          </a:r>
        </a:p>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Launch of Connell College OY art competition</a:t>
          </a:r>
        </a:p>
      </dsp:txBody>
      <dsp:txXfrm>
        <a:off x="1220627" y="1168807"/>
        <a:ext cx="960525" cy="2064644"/>
      </dsp:txXfrm>
    </dsp:sp>
    <dsp:sp modelId="{A13A69E2-CA81-4242-82C7-12AF9F763732}">
      <dsp:nvSpPr>
        <dsp:cNvPr id="0" name=""/>
        <dsp:cNvSpPr/>
      </dsp:nvSpPr>
      <dsp:spPr>
        <a:xfrm rot="5400000">
          <a:off x="1046046"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FD8C54FA-E61A-4801-8957-A2D7CE66F614}">
      <dsp:nvSpPr>
        <dsp:cNvPr id="0" name=""/>
        <dsp:cNvSpPr/>
      </dsp:nvSpPr>
      <dsp:spPr>
        <a:xfrm>
          <a:off x="2249761" y="3614091"/>
          <a:ext cx="1182913" cy="834021"/>
        </a:xfrm>
        <a:prstGeom prst="chevron">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139700" rIns="69850" bIns="139700" numCol="1" spcCol="1270" anchor="ctr" anchorCtr="0">
          <a:noAutofit/>
        </a:bodyPr>
        <a:lstStyle/>
        <a:p>
          <a:pPr marL="0" lvl="0" indent="0" algn="ctr" defTabSz="488950">
            <a:lnSpc>
              <a:spcPct val="90000"/>
            </a:lnSpc>
            <a:spcBef>
              <a:spcPct val="0"/>
            </a:spcBef>
            <a:spcAft>
              <a:spcPct val="35000"/>
            </a:spcAft>
            <a:buNone/>
          </a:pPr>
          <a:r>
            <a:rPr lang="en-US" sz="1100" kern="1200" dirty="0"/>
            <a:t>FEBRUARY</a:t>
          </a:r>
        </a:p>
      </dsp:txBody>
      <dsp:txXfrm>
        <a:off x="2458266" y="3614091"/>
        <a:ext cx="765903" cy="834021"/>
      </dsp:txXfrm>
    </dsp:sp>
    <dsp:sp modelId="{16F969D0-1742-45FA-AB0F-F15480F9B493}">
      <dsp:nvSpPr>
        <dsp:cNvPr id="0" name=""/>
        <dsp:cNvSpPr/>
      </dsp:nvSpPr>
      <dsp:spPr>
        <a:xfrm>
          <a:off x="2344394"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Public campaign launch </a:t>
          </a:r>
        </a:p>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Launch of library card competition</a:t>
          </a:r>
        </a:p>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Accepted onto UNICEF CFC </a:t>
          </a:r>
          <a:r>
            <a:rPr lang="en-US" sz="1200" kern="1200" err="1">
              <a:solidFill>
                <a:schemeClr val="tx1"/>
              </a:solidFill>
              <a:latin typeface="Arial" panose="020B0604020202020204" pitchFamily="34" charset="0"/>
              <a:cs typeface="Arial" panose="020B0604020202020204" pitchFamily="34" charset="0"/>
            </a:rPr>
            <a:t>programme</a:t>
          </a:r>
        </a:p>
        <a:p>
          <a:pPr marL="0" lvl="0" indent="0" algn="l" defTabSz="533400" rtl="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Enhanced Holiday Offer</a:t>
          </a:r>
        </a:p>
      </dsp:txBody>
      <dsp:txXfrm>
        <a:off x="2344394" y="1168807"/>
        <a:ext cx="960525" cy="2064644"/>
      </dsp:txXfrm>
    </dsp:sp>
    <dsp:sp modelId="{FA286039-4162-4648-8313-42B1A692E9AF}">
      <dsp:nvSpPr>
        <dsp:cNvPr id="0" name=""/>
        <dsp:cNvSpPr/>
      </dsp:nvSpPr>
      <dsp:spPr>
        <a:xfrm rot="5400000">
          <a:off x="2169814"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EBEEAB67-6044-462C-A269-9419CB85F076}">
      <dsp:nvSpPr>
        <dsp:cNvPr id="0" name=""/>
        <dsp:cNvSpPr/>
      </dsp:nvSpPr>
      <dsp:spPr>
        <a:xfrm>
          <a:off x="3373529" y="3614091"/>
          <a:ext cx="1182913" cy="834021"/>
        </a:xfrm>
        <a:prstGeom prst="chevron">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152400" rIns="76200" bIns="152400" numCol="1" spcCol="1270" anchor="ctr" anchorCtr="0">
          <a:noAutofit/>
        </a:bodyPr>
        <a:lstStyle/>
        <a:p>
          <a:pPr marL="0" lvl="0" indent="0" algn="ctr" defTabSz="533400">
            <a:lnSpc>
              <a:spcPct val="90000"/>
            </a:lnSpc>
            <a:spcBef>
              <a:spcPct val="0"/>
            </a:spcBef>
            <a:spcAft>
              <a:spcPct val="35000"/>
            </a:spcAft>
            <a:buNone/>
          </a:pPr>
          <a:r>
            <a:rPr lang="en-US" sz="1200" kern="1200"/>
            <a:t>MARCH</a:t>
          </a:r>
        </a:p>
      </dsp:txBody>
      <dsp:txXfrm>
        <a:off x="3582034" y="3614091"/>
        <a:ext cx="765903" cy="834021"/>
      </dsp:txXfrm>
    </dsp:sp>
    <dsp:sp modelId="{0D8B560B-2801-43E0-B601-0BFBF220547A}">
      <dsp:nvSpPr>
        <dsp:cNvPr id="0" name=""/>
        <dsp:cNvSpPr/>
      </dsp:nvSpPr>
      <dsp:spPr>
        <a:xfrm>
          <a:off x="3468162"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Inclusion For My Success event</a:t>
          </a:r>
        </a:p>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Youth Parliament elections</a:t>
          </a:r>
        </a:p>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Young </a:t>
          </a:r>
          <a:r>
            <a:rPr lang="en-US" sz="1200" kern="1200" err="1">
              <a:solidFill>
                <a:schemeClr val="tx1"/>
              </a:solidFill>
              <a:latin typeface="Arial" panose="020B0604020202020204" pitchFamily="34" charset="0"/>
              <a:cs typeface="Arial" panose="020B0604020202020204" pitchFamily="34" charset="0"/>
            </a:rPr>
            <a:t>Carers'</a:t>
          </a:r>
          <a:r>
            <a:rPr lang="en-US" sz="1200" kern="1200">
              <a:solidFill>
                <a:schemeClr val="tx1"/>
              </a:solidFill>
              <a:latin typeface="Arial" panose="020B0604020202020204" pitchFamily="34" charset="0"/>
              <a:cs typeface="Arial" panose="020B0604020202020204" pitchFamily="34" charset="0"/>
            </a:rPr>
            <a:t> Action Day</a:t>
          </a:r>
        </a:p>
        <a:p>
          <a:pPr marL="0" lvl="0" indent="0" algn="l" defTabSz="533400" rtl="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Young people leading the IWD parade</a:t>
          </a:r>
        </a:p>
      </dsp:txBody>
      <dsp:txXfrm>
        <a:off x="3468162" y="1168807"/>
        <a:ext cx="960525" cy="2064644"/>
      </dsp:txXfrm>
    </dsp:sp>
    <dsp:sp modelId="{CD7E5A8C-9A7A-47DC-8EF8-1F81545F13C0}">
      <dsp:nvSpPr>
        <dsp:cNvPr id="0" name=""/>
        <dsp:cNvSpPr/>
      </dsp:nvSpPr>
      <dsp:spPr>
        <a:xfrm rot="5400000">
          <a:off x="3293582"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0C7BAA65-5E4D-4D92-A4F0-736B9D56E4FF}">
      <dsp:nvSpPr>
        <dsp:cNvPr id="0" name=""/>
        <dsp:cNvSpPr/>
      </dsp:nvSpPr>
      <dsp:spPr>
        <a:xfrm>
          <a:off x="4497296" y="3614091"/>
          <a:ext cx="1182913" cy="834021"/>
        </a:xfrm>
        <a:prstGeom prst="chevron">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152400" rIns="76200" bIns="152400" numCol="1" spcCol="1270" anchor="ctr" anchorCtr="0">
          <a:noAutofit/>
        </a:bodyPr>
        <a:lstStyle/>
        <a:p>
          <a:pPr marL="0" lvl="0" indent="0" algn="ctr" defTabSz="533400">
            <a:lnSpc>
              <a:spcPct val="90000"/>
            </a:lnSpc>
            <a:spcBef>
              <a:spcPct val="0"/>
            </a:spcBef>
            <a:spcAft>
              <a:spcPct val="35000"/>
            </a:spcAft>
            <a:buNone/>
          </a:pPr>
          <a:r>
            <a:rPr lang="en-US" sz="1200" kern="1200"/>
            <a:t>APRIL</a:t>
          </a:r>
        </a:p>
      </dsp:txBody>
      <dsp:txXfrm>
        <a:off x="4705801" y="3614091"/>
        <a:ext cx="765903" cy="834021"/>
      </dsp:txXfrm>
    </dsp:sp>
    <dsp:sp modelId="{1890BCFA-304F-45A9-8013-8F0BB9A21B37}">
      <dsp:nvSpPr>
        <dsp:cNvPr id="0" name=""/>
        <dsp:cNvSpPr/>
      </dsp:nvSpPr>
      <dsp:spPr>
        <a:xfrm>
          <a:off x="4591930"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Children's community Iftar</a:t>
          </a:r>
        </a:p>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First mentoring walk</a:t>
          </a:r>
        </a:p>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Easter enhanced holiday provision</a:t>
          </a:r>
        </a:p>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Launch of Green Ideas competition</a:t>
          </a:r>
        </a:p>
      </dsp:txBody>
      <dsp:txXfrm>
        <a:off x="4591930" y="1168807"/>
        <a:ext cx="960525" cy="2064644"/>
      </dsp:txXfrm>
    </dsp:sp>
    <dsp:sp modelId="{5EF49F31-60CC-46D7-B49E-A972D4E3A3CD}">
      <dsp:nvSpPr>
        <dsp:cNvPr id="0" name=""/>
        <dsp:cNvSpPr/>
      </dsp:nvSpPr>
      <dsp:spPr>
        <a:xfrm rot="5400000">
          <a:off x="4417349"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254A06A9-B3B7-4E84-B515-F17EBDD06CF2}">
      <dsp:nvSpPr>
        <dsp:cNvPr id="0" name=""/>
        <dsp:cNvSpPr/>
      </dsp:nvSpPr>
      <dsp:spPr>
        <a:xfrm>
          <a:off x="5621064" y="3614091"/>
          <a:ext cx="1182913" cy="834021"/>
        </a:xfrm>
        <a:prstGeom prst="chevron">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152400" rIns="76200" bIns="152400" numCol="1" spcCol="1270" anchor="ctr" anchorCtr="0">
          <a:noAutofit/>
        </a:bodyPr>
        <a:lstStyle/>
        <a:p>
          <a:pPr marL="0" lvl="0" indent="0" algn="ctr" defTabSz="533400">
            <a:lnSpc>
              <a:spcPct val="90000"/>
            </a:lnSpc>
            <a:spcBef>
              <a:spcPct val="0"/>
            </a:spcBef>
            <a:spcAft>
              <a:spcPct val="35000"/>
            </a:spcAft>
            <a:buNone/>
          </a:pPr>
          <a:r>
            <a:rPr lang="en-US" sz="1200" kern="1200"/>
            <a:t>MAY</a:t>
          </a:r>
        </a:p>
      </dsp:txBody>
      <dsp:txXfrm>
        <a:off x="5829569" y="3614091"/>
        <a:ext cx="765903" cy="834021"/>
      </dsp:txXfrm>
    </dsp:sp>
    <dsp:sp modelId="{C6BE9D60-B25D-4649-BC8C-9030050C7BF9}">
      <dsp:nvSpPr>
        <dsp:cNvPr id="0" name=""/>
        <dsp:cNvSpPr/>
      </dsp:nvSpPr>
      <dsp:spPr>
        <a:xfrm>
          <a:off x="5715697"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'Stories of Care' book launch</a:t>
          </a:r>
        </a:p>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'Platinum Picks' launch event</a:t>
          </a:r>
        </a:p>
        <a:p>
          <a:pPr marL="0" lvl="0" indent="0" algn="l" defTabSz="533400" rtl="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Community Our Year events</a:t>
          </a:r>
        </a:p>
      </dsp:txBody>
      <dsp:txXfrm>
        <a:off x="5715697" y="1168807"/>
        <a:ext cx="960525" cy="2064644"/>
      </dsp:txXfrm>
    </dsp:sp>
    <dsp:sp modelId="{3A20992D-28C0-4EA5-ADB7-160B040B37C4}">
      <dsp:nvSpPr>
        <dsp:cNvPr id="0" name=""/>
        <dsp:cNvSpPr/>
      </dsp:nvSpPr>
      <dsp:spPr>
        <a:xfrm rot="5400000">
          <a:off x="5541117"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90B803A0-6395-4D0E-90B2-F0E8C975853C}">
      <dsp:nvSpPr>
        <dsp:cNvPr id="0" name=""/>
        <dsp:cNvSpPr/>
      </dsp:nvSpPr>
      <dsp:spPr>
        <a:xfrm>
          <a:off x="6744832" y="3614091"/>
          <a:ext cx="1182913" cy="834021"/>
        </a:xfrm>
        <a:prstGeom prst="chevron">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152400" rIns="76200" bIns="15240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Light" panose="020F0302020204030204"/>
            </a:rPr>
            <a:t>JUNE</a:t>
          </a:r>
          <a:endParaRPr lang="en-US" sz="1200" kern="1200" dirty="0"/>
        </a:p>
      </dsp:txBody>
      <dsp:txXfrm>
        <a:off x="6953337" y="3614091"/>
        <a:ext cx="765903" cy="834021"/>
      </dsp:txXfrm>
    </dsp:sp>
    <dsp:sp modelId="{48329A9D-4897-48E1-9B7B-8685072A55B7}">
      <dsp:nvSpPr>
        <dsp:cNvPr id="0" name=""/>
        <dsp:cNvSpPr/>
      </dsp:nvSpPr>
      <dsp:spPr>
        <a:xfrm>
          <a:off x="6839465"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Green Bee Summit</a:t>
          </a:r>
        </a:p>
        <a:p>
          <a:pPr marL="0" lvl="0" indent="0" algn="l" defTabSz="533400" rtl="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Manchester Day</a:t>
          </a:r>
        </a:p>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Art Assembly</a:t>
          </a:r>
        </a:p>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Our Year Youth Voice event at Contact Theatre</a:t>
          </a:r>
        </a:p>
      </dsp:txBody>
      <dsp:txXfrm>
        <a:off x="6839465" y="1168807"/>
        <a:ext cx="960525" cy="2064644"/>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DE7D8-0162-13C8-02C1-F6E348638C2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AD3910E-EA01-C933-0BB5-37F0DD9D4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D2F0577-B8B4-1FBE-FD14-E72C32D1A036}"/>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5" name="Footer Placeholder 4">
            <a:extLst>
              <a:ext uri="{FF2B5EF4-FFF2-40B4-BE49-F238E27FC236}">
                <a16:creationId xmlns:a16="http://schemas.microsoft.com/office/drawing/2014/main" id="{A491652E-317B-24F6-CCA4-6443987546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8268BE-54E6-315A-08DF-8DC17109071F}"/>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29621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1552-020A-8D6D-2585-190C27C3AA0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6E83565-F5AB-104A-5737-5DD7D980A7C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EE0F1E6-17B8-62C4-4098-72F9D2BF4270}"/>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5" name="Footer Placeholder 4">
            <a:extLst>
              <a:ext uri="{FF2B5EF4-FFF2-40B4-BE49-F238E27FC236}">
                <a16:creationId xmlns:a16="http://schemas.microsoft.com/office/drawing/2014/main" id="{48585DD9-5C0A-A652-FB98-600C7BDBA8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C8BEF0-E5E5-4F79-E29B-C4F5504C9655}"/>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3613599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00046D-3EE1-9ECA-3C5E-50ED19592EA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FD4375A-AF7F-7D94-E108-20E232CC2F4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EA95219-BB28-97A4-95A6-1DAB7442A674}"/>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5" name="Footer Placeholder 4">
            <a:extLst>
              <a:ext uri="{FF2B5EF4-FFF2-40B4-BE49-F238E27FC236}">
                <a16:creationId xmlns:a16="http://schemas.microsoft.com/office/drawing/2014/main" id="{1D853471-DB15-BA3B-AFF5-34194BCC82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16227-8D24-0B02-079B-0F220D0E45AD}"/>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381115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7B0C11C-F0B7-1316-5F5A-1C01EC457D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20ECF-C992-E4DB-EF2D-2F814438EFA6}"/>
              </a:ext>
            </a:extLst>
          </p:cNvPr>
          <p:cNvSpPr>
            <a:spLocks noGrp="1"/>
          </p:cNvSpPr>
          <p:nvPr>
            <p:ph type="sldNum" sz="quarter" idx="12"/>
          </p:nvPr>
        </p:nvSpPr>
        <p:spPr/>
        <p:txBody>
          <a:bodyPr/>
          <a:lstStyle/>
          <a:p>
            <a:fld id="{C9ECC3A2-2F9D-1142-9C84-66E55C4BEE08}" type="slidenum">
              <a:rPr lang="en-US" smtClean="0"/>
              <a:t>‹#›</a:t>
            </a:fld>
            <a:endParaRPr lang="en-US" dirty="0"/>
          </a:p>
        </p:txBody>
      </p:sp>
      <p:sp>
        <p:nvSpPr>
          <p:cNvPr id="8" name="Picture Placeholder 7">
            <a:extLst>
              <a:ext uri="{FF2B5EF4-FFF2-40B4-BE49-F238E27FC236}">
                <a16:creationId xmlns:a16="http://schemas.microsoft.com/office/drawing/2014/main" id="{5BD06AE1-F2E7-4EDB-ED9C-A343E88FE640}"/>
              </a:ext>
            </a:extLst>
          </p:cNvPr>
          <p:cNvSpPr>
            <a:spLocks noGrp="1"/>
          </p:cNvSpPr>
          <p:nvPr>
            <p:ph type="pic" sz="quarter" idx="13"/>
          </p:nvPr>
        </p:nvSpPr>
        <p:spPr>
          <a:xfrm>
            <a:off x="0" y="0"/>
            <a:ext cx="12192000" cy="6858000"/>
          </a:xfrm>
        </p:spPr>
        <p:txBody>
          <a:bodyPr anchor="ctr">
            <a:normAutofit/>
          </a:bodyPr>
          <a:lstStyle>
            <a:lvl1pPr algn="ctr">
              <a:defRPr sz="600"/>
            </a:lvl1pPr>
          </a:lstStyle>
          <a:p>
            <a:endParaRPr lang="en-US"/>
          </a:p>
        </p:txBody>
      </p:sp>
    </p:spTree>
    <p:extLst>
      <p:ext uri="{BB962C8B-B14F-4D97-AF65-F5344CB8AC3E}">
        <p14:creationId xmlns:p14="http://schemas.microsoft.com/office/powerpoint/2010/main" val="26022441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8ADE68-F524-6D99-AA31-1B649A19AC32}"/>
              </a:ext>
            </a:extLst>
          </p:cNvPr>
          <p:cNvSpPr/>
          <p:nvPr userDrawn="1"/>
        </p:nvSpPr>
        <p:spPr>
          <a:xfrm>
            <a:off x="0" y="0"/>
            <a:ext cx="12192000" cy="1690688"/>
          </a:xfrm>
          <a:prstGeom prst="rect">
            <a:avLst/>
          </a:prstGeom>
          <a:solidFill>
            <a:srgbClr val="E58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C2EEC1-0280-6A53-29E5-23C4108B7B80}"/>
              </a:ext>
            </a:extLst>
          </p:cNvPr>
          <p:cNvSpPr>
            <a:spLocks noGrp="1"/>
          </p:cNvSpPr>
          <p:nvPr>
            <p:ph type="title"/>
          </p:nvPr>
        </p:nvSpPr>
        <p:spPr>
          <a:xfrm>
            <a:off x="838200" y="1"/>
            <a:ext cx="10515600" cy="1690688"/>
          </a:xfrm>
        </p:spPr>
        <p:txBody>
          <a:bodyPr>
            <a:normAutofit/>
          </a:bodyPr>
          <a:lstStyle>
            <a:lvl1pPr>
              <a:defRPr sz="3600" b="1">
                <a:solidFill>
                  <a:schemeClr val="bg1"/>
                </a:solidFill>
              </a:defRPr>
            </a:lvl1pPr>
          </a:lstStyle>
          <a:p>
            <a:r>
              <a:rPr lang="en-GB" dirty="0"/>
              <a:t>Click to edit Master title style</a:t>
            </a:r>
            <a:endParaRPr lang="en-US" dirty="0"/>
          </a:p>
        </p:txBody>
      </p:sp>
      <p:sp>
        <p:nvSpPr>
          <p:cNvPr id="7" name="Footer Placeholder 4">
            <a:extLst>
              <a:ext uri="{FF2B5EF4-FFF2-40B4-BE49-F238E27FC236}">
                <a16:creationId xmlns:a16="http://schemas.microsoft.com/office/drawing/2014/main" id="{5E4AC7D7-8E48-529C-2650-2C6666ACF17E}"/>
              </a:ext>
            </a:extLst>
          </p:cNvPr>
          <p:cNvSpPr>
            <a:spLocks noGrp="1"/>
          </p:cNvSpPr>
          <p:nvPr>
            <p:ph type="ftr" sz="quarter" idx="3"/>
          </p:nvPr>
        </p:nvSpPr>
        <p:spPr>
          <a:xfrm>
            <a:off x="1233888" y="6356350"/>
            <a:ext cx="4884145"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Slide Number Placeholder 5">
            <a:extLst>
              <a:ext uri="{FF2B5EF4-FFF2-40B4-BE49-F238E27FC236}">
                <a16:creationId xmlns:a16="http://schemas.microsoft.com/office/drawing/2014/main" id="{46EF49F6-480C-020C-E31A-15493763198C}"/>
              </a:ext>
            </a:extLst>
          </p:cNvPr>
          <p:cNvSpPr>
            <a:spLocks noGrp="1"/>
          </p:cNvSpPr>
          <p:nvPr>
            <p:ph type="sldNum" sz="quarter" idx="4"/>
          </p:nvPr>
        </p:nvSpPr>
        <p:spPr>
          <a:xfrm>
            <a:off x="838200" y="6356350"/>
            <a:ext cx="373655"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C9ECC3A2-2F9D-1142-9C84-66E55C4BEE08}" type="slidenum">
              <a:rPr lang="en-US" smtClean="0"/>
              <a:pPr/>
              <a:t>‹#›</a:t>
            </a:fld>
            <a:endParaRPr lang="en-US"/>
          </a:p>
        </p:txBody>
      </p:sp>
      <p:cxnSp>
        <p:nvCxnSpPr>
          <p:cNvPr id="9" name="Straight Connector 8">
            <a:extLst>
              <a:ext uri="{FF2B5EF4-FFF2-40B4-BE49-F238E27FC236}">
                <a16:creationId xmlns:a16="http://schemas.microsoft.com/office/drawing/2014/main" id="{CCA119ED-3006-2757-A5B0-CC52319C13DC}"/>
              </a:ext>
            </a:extLst>
          </p:cNvPr>
          <p:cNvCxnSpPr>
            <a:cxnSpLocks/>
          </p:cNvCxnSpPr>
          <p:nvPr userDrawn="1"/>
        </p:nvCxnSpPr>
        <p:spPr>
          <a:xfrm>
            <a:off x="1211855" y="6356350"/>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7384F4C2-9615-AA9A-AFC3-1E3E03AF972E}"/>
              </a:ext>
            </a:extLst>
          </p:cNvPr>
          <p:cNvSpPr>
            <a:spLocks noGrp="1"/>
          </p:cNvSpPr>
          <p:nvPr>
            <p:ph type="body" sz="quarter" idx="10"/>
          </p:nvPr>
        </p:nvSpPr>
        <p:spPr>
          <a:xfrm>
            <a:off x="6101345" y="1881935"/>
            <a:ext cx="5257800" cy="433070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endParaRPr lang="en-US" dirty="0"/>
          </a:p>
        </p:txBody>
      </p:sp>
      <p:sp>
        <p:nvSpPr>
          <p:cNvPr id="13" name="Text Placeholder 11">
            <a:extLst>
              <a:ext uri="{FF2B5EF4-FFF2-40B4-BE49-F238E27FC236}">
                <a16:creationId xmlns:a16="http://schemas.microsoft.com/office/drawing/2014/main" id="{1224AEB9-B253-5D27-4BA7-A4B0BCAAA3F2}"/>
              </a:ext>
            </a:extLst>
          </p:cNvPr>
          <p:cNvSpPr>
            <a:spLocks noGrp="1"/>
          </p:cNvSpPr>
          <p:nvPr>
            <p:ph type="body" sz="quarter" idx="11"/>
          </p:nvPr>
        </p:nvSpPr>
        <p:spPr>
          <a:xfrm>
            <a:off x="832856" y="1881935"/>
            <a:ext cx="5056956" cy="4330700"/>
          </a:xfrm>
        </p:spPr>
        <p:txBody>
          <a:bodyPr anchor="ct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endParaRPr lang="en-US" dirty="0"/>
          </a:p>
        </p:txBody>
      </p:sp>
    </p:spTree>
    <p:extLst>
      <p:ext uri="{BB962C8B-B14F-4D97-AF65-F5344CB8AC3E}">
        <p14:creationId xmlns:p14="http://schemas.microsoft.com/office/powerpoint/2010/main" val="1527093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8ADE68-F524-6D99-AA31-1B649A19AC32}"/>
              </a:ext>
            </a:extLst>
          </p:cNvPr>
          <p:cNvSpPr/>
          <p:nvPr userDrawn="1"/>
        </p:nvSpPr>
        <p:spPr>
          <a:xfrm>
            <a:off x="0" y="0"/>
            <a:ext cx="12192000" cy="1690688"/>
          </a:xfrm>
          <a:prstGeom prst="rect">
            <a:avLst/>
          </a:prstGeom>
          <a:solidFill>
            <a:srgbClr val="E58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C2EEC1-0280-6A53-29E5-23C4108B7B80}"/>
              </a:ext>
            </a:extLst>
          </p:cNvPr>
          <p:cNvSpPr>
            <a:spLocks noGrp="1"/>
          </p:cNvSpPr>
          <p:nvPr>
            <p:ph type="title"/>
          </p:nvPr>
        </p:nvSpPr>
        <p:spPr>
          <a:xfrm>
            <a:off x="838200" y="1"/>
            <a:ext cx="10515600" cy="1690688"/>
          </a:xfrm>
        </p:spPr>
        <p:txBody>
          <a:bodyPr>
            <a:normAutofit/>
          </a:bodyPr>
          <a:lstStyle>
            <a:lvl1pPr>
              <a:defRPr sz="3600" b="1">
                <a:solidFill>
                  <a:schemeClr val="bg1"/>
                </a:solidFill>
              </a:defRPr>
            </a:lvl1pPr>
          </a:lstStyle>
          <a:p>
            <a:r>
              <a:rPr lang="en-GB" dirty="0"/>
              <a:t>Click to edit</a:t>
            </a:r>
            <a:endParaRPr lang="en-US" dirty="0"/>
          </a:p>
        </p:txBody>
      </p:sp>
      <p:sp>
        <p:nvSpPr>
          <p:cNvPr id="7" name="Footer Placeholder 4">
            <a:extLst>
              <a:ext uri="{FF2B5EF4-FFF2-40B4-BE49-F238E27FC236}">
                <a16:creationId xmlns:a16="http://schemas.microsoft.com/office/drawing/2014/main" id="{5E4AC7D7-8E48-529C-2650-2C6666ACF17E}"/>
              </a:ext>
            </a:extLst>
          </p:cNvPr>
          <p:cNvSpPr>
            <a:spLocks noGrp="1"/>
          </p:cNvSpPr>
          <p:nvPr>
            <p:ph type="ftr" sz="quarter" idx="3"/>
          </p:nvPr>
        </p:nvSpPr>
        <p:spPr>
          <a:xfrm>
            <a:off x="1233888" y="6356350"/>
            <a:ext cx="4884145"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Slide Number Placeholder 5">
            <a:extLst>
              <a:ext uri="{FF2B5EF4-FFF2-40B4-BE49-F238E27FC236}">
                <a16:creationId xmlns:a16="http://schemas.microsoft.com/office/drawing/2014/main" id="{46EF49F6-480C-020C-E31A-15493763198C}"/>
              </a:ext>
            </a:extLst>
          </p:cNvPr>
          <p:cNvSpPr>
            <a:spLocks noGrp="1"/>
          </p:cNvSpPr>
          <p:nvPr>
            <p:ph type="sldNum" sz="quarter" idx="4"/>
          </p:nvPr>
        </p:nvSpPr>
        <p:spPr>
          <a:xfrm>
            <a:off x="838200" y="6356350"/>
            <a:ext cx="373655"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C9ECC3A2-2F9D-1142-9C84-66E55C4BEE08}" type="slidenum">
              <a:rPr lang="en-US" smtClean="0"/>
              <a:pPr/>
              <a:t>‹#›</a:t>
            </a:fld>
            <a:endParaRPr lang="en-US"/>
          </a:p>
        </p:txBody>
      </p:sp>
      <p:cxnSp>
        <p:nvCxnSpPr>
          <p:cNvPr id="9" name="Straight Connector 8">
            <a:extLst>
              <a:ext uri="{FF2B5EF4-FFF2-40B4-BE49-F238E27FC236}">
                <a16:creationId xmlns:a16="http://schemas.microsoft.com/office/drawing/2014/main" id="{CCA119ED-3006-2757-A5B0-CC52319C13DC}"/>
              </a:ext>
            </a:extLst>
          </p:cNvPr>
          <p:cNvCxnSpPr>
            <a:cxnSpLocks/>
          </p:cNvCxnSpPr>
          <p:nvPr userDrawn="1"/>
        </p:nvCxnSpPr>
        <p:spPr>
          <a:xfrm>
            <a:off x="1211855" y="6356350"/>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7">
            <a:extLst>
              <a:ext uri="{FF2B5EF4-FFF2-40B4-BE49-F238E27FC236}">
                <a16:creationId xmlns:a16="http://schemas.microsoft.com/office/drawing/2014/main" id="{E2C2805D-41C8-D01B-C83D-E2CB5D0EC1C0}"/>
              </a:ext>
            </a:extLst>
          </p:cNvPr>
          <p:cNvSpPr>
            <a:spLocks noGrp="1"/>
          </p:cNvSpPr>
          <p:nvPr>
            <p:ph type="pic" sz="quarter" idx="13"/>
          </p:nvPr>
        </p:nvSpPr>
        <p:spPr>
          <a:xfrm>
            <a:off x="0" y="0"/>
            <a:ext cx="12192000" cy="6858000"/>
          </a:xfrm>
        </p:spPr>
        <p:txBody>
          <a:bodyPr anchor="ctr">
            <a:normAutofit/>
          </a:bodyPr>
          <a:lstStyle>
            <a:lvl1pPr algn="ctr">
              <a:defRPr sz="600"/>
            </a:lvl1pPr>
          </a:lstStyle>
          <a:p>
            <a:endParaRPr lang="en-US"/>
          </a:p>
        </p:txBody>
      </p:sp>
    </p:spTree>
    <p:extLst>
      <p:ext uri="{BB962C8B-B14F-4D97-AF65-F5344CB8AC3E}">
        <p14:creationId xmlns:p14="http://schemas.microsoft.com/office/powerpoint/2010/main" val="3747911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8ADE68-F524-6D99-AA31-1B649A19AC32}"/>
              </a:ext>
            </a:extLst>
          </p:cNvPr>
          <p:cNvSpPr/>
          <p:nvPr userDrawn="1"/>
        </p:nvSpPr>
        <p:spPr>
          <a:xfrm>
            <a:off x="0" y="0"/>
            <a:ext cx="12192000" cy="1690688"/>
          </a:xfrm>
          <a:prstGeom prst="rect">
            <a:avLst/>
          </a:prstGeom>
          <a:solidFill>
            <a:srgbClr val="E58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C2EEC1-0280-6A53-29E5-23C4108B7B80}"/>
              </a:ext>
            </a:extLst>
          </p:cNvPr>
          <p:cNvSpPr>
            <a:spLocks noGrp="1"/>
          </p:cNvSpPr>
          <p:nvPr>
            <p:ph type="title"/>
          </p:nvPr>
        </p:nvSpPr>
        <p:spPr>
          <a:xfrm>
            <a:off x="838200" y="1"/>
            <a:ext cx="10515600" cy="1690688"/>
          </a:xfrm>
        </p:spPr>
        <p:txBody>
          <a:bodyPr>
            <a:normAutofit/>
          </a:bodyPr>
          <a:lstStyle>
            <a:lvl1pPr>
              <a:defRPr sz="3600" b="1">
                <a:solidFill>
                  <a:schemeClr val="bg1"/>
                </a:solidFill>
              </a:defRPr>
            </a:lvl1pPr>
          </a:lstStyle>
          <a:p>
            <a:r>
              <a:rPr lang="en-GB" dirty="0"/>
              <a:t>Click to edit</a:t>
            </a:r>
            <a:endParaRPr lang="en-US" dirty="0"/>
          </a:p>
        </p:txBody>
      </p:sp>
      <p:sp>
        <p:nvSpPr>
          <p:cNvPr id="7" name="Footer Placeholder 4">
            <a:extLst>
              <a:ext uri="{FF2B5EF4-FFF2-40B4-BE49-F238E27FC236}">
                <a16:creationId xmlns:a16="http://schemas.microsoft.com/office/drawing/2014/main" id="{5E4AC7D7-8E48-529C-2650-2C6666ACF17E}"/>
              </a:ext>
            </a:extLst>
          </p:cNvPr>
          <p:cNvSpPr>
            <a:spLocks noGrp="1"/>
          </p:cNvSpPr>
          <p:nvPr>
            <p:ph type="ftr" sz="quarter" idx="3"/>
          </p:nvPr>
        </p:nvSpPr>
        <p:spPr>
          <a:xfrm>
            <a:off x="1233888" y="6356350"/>
            <a:ext cx="4884145"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Slide Number Placeholder 5">
            <a:extLst>
              <a:ext uri="{FF2B5EF4-FFF2-40B4-BE49-F238E27FC236}">
                <a16:creationId xmlns:a16="http://schemas.microsoft.com/office/drawing/2014/main" id="{46EF49F6-480C-020C-E31A-15493763198C}"/>
              </a:ext>
            </a:extLst>
          </p:cNvPr>
          <p:cNvSpPr>
            <a:spLocks noGrp="1"/>
          </p:cNvSpPr>
          <p:nvPr>
            <p:ph type="sldNum" sz="quarter" idx="4"/>
          </p:nvPr>
        </p:nvSpPr>
        <p:spPr>
          <a:xfrm>
            <a:off x="838200" y="6356350"/>
            <a:ext cx="373655"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C9ECC3A2-2F9D-1142-9C84-66E55C4BEE08}" type="slidenum">
              <a:rPr lang="en-US" smtClean="0"/>
              <a:pPr/>
              <a:t>‹#›</a:t>
            </a:fld>
            <a:endParaRPr lang="en-US"/>
          </a:p>
        </p:txBody>
      </p:sp>
      <p:cxnSp>
        <p:nvCxnSpPr>
          <p:cNvPr id="9" name="Straight Connector 8">
            <a:extLst>
              <a:ext uri="{FF2B5EF4-FFF2-40B4-BE49-F238E27FC236}">
                <a16:creationId xmlns:a16="http://schemas.microsoft.com/office/drawing/2014/main" id="{CCA119ED-3006-2757-A5B0-CC52319C13DC}"/>
              </a:ext>
            </a:extLst>
          </p:cNvPr>
          <p:cNvCxnSpPr>
            <a:cxnSpLocks/>
          </p:cNvCxnSpPr>
          <p:nvPr userDrawn="1"/>
        </p:nvCxnSpPr>
        <p:spPr>
          <a:xfrm>
            <a:off x="1211855" y="6356350"/>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597472BF-296D-0D9E-700E-1D5ED8362852}"/>
              </a:ext>
            </a:extLst>
          </p:cNvPr>
          <p:cNvSpPr>
            <a:spLocks noGrp="1"/>
          </p:cNvSpPr>
          <p:nvPr>
            <p:ph type="pic" sz="quarter" idx="10" hasCustomPrompt="1"/>
          </p:nvPr>
        </p:nvSpPr>
        <p:spPr>
          <a:xfrm>
            <a:off x="5997053" y="-1296538"/>
            <a:ext cx="9684217" cy="9684213"/>
          </a:xfrm>
          <a:prstGeom prst="ellipse">
            <a:avLst/>
          </a:prstGeom>
          <a:solidFill>
            <a:srgbClr val="20346C"/>
          </a:solidFill>
        </p:spPr>
        <p:txBody>
          <a:bodyPr anchor="ctr">
            <a:normAutofit/>
          </a:bodyPr>
          <a:lstStyle>
            <a:lvl1pPr marL="0" indent="0" algn="ctr">
              <a:buNone/>
              <a:defRPr sz="600"/>
            </a:lvl1pPr>
          </a:lstStyle>
          <a:p>
            <a:r>
              <a:rPr lang="en-US" dirty="0"/>
              <a:t>=</a:t>
            </a:r>
          </a:p>
        </p:txBody>
      </p:sp>
      <p:sp>
        <p:nvSpPr>
          <p:cNvPr id="5" name="Text Placeholder 11">
            <a:extLst>
              <a:ext uri="{FF2B5EF4-FFF2-40B4-BE49-F238E27FC236}">
                <a16:creationId xmlns:a16="http://schemas.microsoft.com/office/drawing/2014/main" id="{94C141B0-8D46-2698-096B-DDEDCB93EE7E}"/>
              </a:ext>
            </a:extLst>
          </p:cNvPr>
          <p:cNvSpPr>
            <a:spLocks noGrp="1"/>
          </p:cNvSpPr>
          <p:nvPr>
            <p:ph type="body" sz="quarter" idx="11"/>
          </p:nvPr>
        </p:nvSpPr>
        <p:spPr>
          <a:xfrm>
            <a:off x="838200" y="4986646"/>
            <a:ext cx="2170111" cy="773532"/>
          </a:xfrm>
        </p:spPr>
        <p:txBody>
          <a:bodyPr>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endParaRPr lang="en-US" dirty="0"/>
          </a:p>
        </p:txBody>
      </p:sp>
      <p:sp>
        <p:nvSpPr>
          <p:cNvPr id="18" name="Picture Placeholder 3">
            <a:extLst>
              <a:ext uri="{FF2B5EF4-FFF2-40B4-BE49-F238E27FC236}">
                <a16:creationId xmlns:a16="http://schemas.microsoft.com/office/drawing/2014/main" id="{A221B330-A08F-40A3-7B94-58F0C96B9890}"/>
              </a:ext>
            </a:extLst>
          </p:cNvPr>
          <p:cNvSpPr>
            <a:spLocks noGrp="1"/>
          </p:cNvSpPr>
          <p:nvPr>
            <p:ph type="pic" sz="quarter" idx="18"/>
          </p:nvPr>
        </p:nvSpPr>
        <p:spPr>
          <a:xfrm>
            <a:off x="5381566" y="3429000"/>
            <a:ext cx="3202867" cy="3202866"/>
          </a:xfrm>
          <a:prstGeom prst="ellipse">
            <a:avLst/>
          </a:prstGeom>
          <a:solidFill>
            <a:srgbClr val="E58FA6"/>
          </a:solidFill>
        </p:spPr>
        <p:txBody>
          <a:bodyPr anchor="ctr">
            <a:normAutofit/>
          </a:bodyPr>
          <a:lstStyle>
            <a:lvl1pPr marL="0" indent="0" algn="ctr">
              <a:buNone/>
              <a:defRPr sz="600"/>
            </a:lvl1pPr>
          </a:lstStyle>
          <a:p>
            <a:endParaRPr lang="en-US" dirty="0"/>
          </a:p>
        </p:txBody>
      </p:sp>
      <p:sp>
        <p:nvSpPr>
          <p:cNvPr id="3" name="Picture Placeholder 3">
            <a:extLst>
              <a:ext uri="{FF2B5EF4-FFF2-40B4-BE49-F238E27FC236}">
                <a16:creationId xmlns:a16="http://schemas.microsoft.com/office/drawing/2014/main" id="{74DAA3BA-7557-9DF2-E42D-B2176F0EDE9C}"/>
              </a:ext>
            </a:extLst>
          </p:cNvPr>
          <p:cNvSpPr>
            <a:spLocks noGrp="1"/>
          </p:cNvSpPr>
          <p:nvPr>
            <p:ph type="pic" sz="quarter" idx="19"/>
          </p:nvPr>
        </p:nvSpPr>
        <p:spPr>
          <a:xfrm>
            <a:off x="4958485" y="2164028"/>
            <a:ext cx="1379762" cy="1379761"/>
          </a:xfrm>
          <a:prstGeom prst="ellipse">
            <a:avLst/>
          </a:prstGeom>
          <a:solidFill>
            <a:srgbClr val="E58FA6"/>
          </a:solidFill>
        </p:spPr>
        <p:txBody>
          <a:bodyPr anchor="ctr">
            <a:normAutofit/>
          </a:bodyPr>
          <a:lstStyle>
            <a:lvl1pPr marL="0" indent="0" algn="ctr">
              <a:buNone/>
              <a:defRPr sz="600"/>
            </a:lvl1pPr>
          </a:lstStyle>
          <a:p>
            <a:endParaRPr lang="en-US" dirty="0"/>
          </a:p>
        </p:txBody>
      </p:sp>
    </p:spTree>
    <p:extLst>
      <p:ext uri="{BB962C8B-B14F-4D97-AF65-F5344CB8AC3E}">
        <p14:creationId xmlns:p14="http://schemas.microsoft.com/office/powerpoint/2010/main" val="2497289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03BC-1B90-0E9A-A612-4110D4FE57F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C598B4C-A76E-2144-D87E-1832DBF8563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0DB0C64-30C7-E9F2-D00C-C8A9975A5C61}"/>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5" name="Footer Placeholder 4">
            <a:extLst>
              <a:ext uri="{FF2B5EF4-FFF2-40B4-BE49-F238E27FC236}">
                <a16:creationId xmlns:a16="http://schemas.microsoft.com/office/drawing/2014/main" id="{603CDACB-0B57-C725-976A-0391FD4F18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F7901-74AA-56A6-ACA8-75E18F5C0EED}"/>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2345347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F92AC-8993-CA47-97AC-552D2F65E2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8586FAD-FA83-C5C4-42A1-C9FDC831F9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C4D839B-AAE6-F933-B18A-CE1C8F23C66A}"/>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5" name="Footer Placeholder 4">
            <a:extLst>
              <a:ext uri="{FF2B5EF4-FFF2-40B4-BE49-F238E27FC236}">
                <a16:creationId xmlns:a16="http://schemas.microsoft.com/office/drawing/2014/main" id="{FDDF13B9-0DE5-2E0D-58A4-9AE1E36F51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4FC425-1AD7-1A41-7AAB-699BE4A3F7C9}"/>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272499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31978-A8C7-B296-7AC9-E660289C969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C98BEAD-BD29-315C-ACDC-4E3F680BA5A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A8CE10B-6264-4FD0-95D1-60497182FA5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AEE72B2-228E-6206-1BF3-59314A427019}"/>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6" name="Footer Placeholder 5">
            <a:extLst>
              <a:ext uri="{FF2B5EF4-FFF2-40B4-BE49-F238E27FC236}">
                <a16:creationId xmlns:a16="http://schemas.microsoft.com/office/drawing/2014/main" id="{8156F355-F255-6903-A660-A61A69CFD7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6252E3-29F4-274D-307B-31ABD7CD2224}"/>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2857284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EF45-716C-5AA6-C9D0-BFE499B9089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187FE96-9147-B4DB-DFCF-9F34BBCF6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ADE7D9-29E2-759D-89EF-D8A6433B91D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0117DD4-465F-2A0A-4C09-1DB00CEFDC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F04C2B8-CDB1-5E76-067E-3BDDC6185FF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DB1582C-1DE5-1C45-F4D6-462F748C3168}"/>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8" name="Footer Placeholder 7">
            <a:extLst>
              <a:ext uri="{FF2B5EF4-FFF2-40B4-BE49-F238E27FC236}">
                <a16:creationId xmlns:a16="http://schemas.microsoft.com/office/drawing/2014/main" id="{3388D954-0254-AB86-5A36-F83568DAE39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774B67-26DB-1C72-DA3C-14FEE6070FD0}"/>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3471725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057C-0DB0-3939-7CE3-B3C5D84887A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B9BDAA-E796-BD90-E8B6-E932B338D54B}"/>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4" name="Footer Placeholder 3">
            <a:extLst>
              <a:ext uri="{FF2B5EF4-FFF2-40B4-BE49-F238E27FC236}">
                <a16:creationId xmlns:a16="http://schemas.microsoft.com/office/drawing/2014/main" id="{A31E61D9-72C3-39F2-18FE-894D8115691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7DAF12-E746-53C0-F2B8-525ACEBF9B62}"/>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930796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E7530E-C934-9871-19DA-97A23C610C46}"/>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3" name="Footer Placeholder 2">
            <a:extLst>
              <a:ext uri="{FF2B5EF4-FFF2-40B4-BE49-F238E27FC236}">
                <a16:creationId xmlns:a16="http://schemas.microsoft.com/office/drawing/2014/main" id="{9CDC7616-7CA1-B9E0-6F56-9DB46194CD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0B207A-9A97-970F-AFC4-935929D389EA}"/>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3282144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7B9F-1304-D343-1683-2E17E57ADEA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838C73E-2A30-DF94-A4BA-BE1ACB6B92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B82B65B-0104-7679-2D28-5132ABD34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CB5356-622C-BABF-8670-58DE72C3EA1B}"/>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6" name="Footer Placeholder 5">
            <a:extLst>
              <a:ext uri="{FF2B5EF4-FFF2-40B4-BE49-F238E27FC236}">
                <a16:creationId xmlns:a16="http://schemas.microsoft.com/office/drawing/2014/main" id="{CC8A3545-9259-60CE-054F-A549EFDFA7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16C043-8F3B-20B1-6451-F28E8B39DAB2}"/>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205781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043F2-7952-3904-0331-0640660579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A586D88-C416-E64B-C26B-8F4B04F867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898890-B96D-A2B7-82BD-601F3E67F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88A9714-5E6B-E423-B5E5-AB38009C3A54}"/>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6" name="Footer Placeholder 5">
            <a:extLst>
              <a:ext uri="{FF2B5EF4-FFF2-40B4-BE49-F238E27FC236}">
                <a16:creationId xmlns:a16="http://schemas.microsoft.com/office/drawing/2014/main" id="{585A79B6-3318-D417-D710-6474400037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2FF872-19AA-8877-5082-A044F3D357A0}"/>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3574434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0511FE-F9DC-5CA9-545B-4E523F7C1C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C636C2E-0151-D012-FF8A-0CCE778084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01A33D0-94DC-1F7D-F6D6-7FB58AA883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66B447-CF32-4B5F-ACBE-E3B0151FBF6F}" type="datetimeFigureOut">
              <a:rPr lang="en-GB" smtClean="0"/>
              <a:t>08/11/2023</a:t>
            </a:fld>
            <a:endParaRPr lang="en-GB"/>
          </a:p>
        </p:txBody>
      </p:sp>
      <p:sp>
        <p:nvSpPr>
          <p:cNvPr id="5" name="Footer Placeholder 4">
            <a:extLst>
              <a:ext uri="{FF2B5EF4-FFF2-40B4-BE49-F238E27FC236}">
                <a16:creationId xmlns:a16="http://schemas.microsoft.com/office/drawing/2014/main" id="{6CA817A3-D5E3-E933-07B6-ED8B466625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6F8E651-E713-2821-13E4-DE6DB201B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2B9A40-E394-44E2-92A6-D0210E8C1C45}" type="slidenum">
              <a:rPr lang="en-GB" smtClean="0"/>
              <a:t>‹#›</a:t>
            </a:fld>
            <a:endParaRPr lang="en-GB"/>
          </a:p>
        </p:txBody>
      </p:sp>
    </p:spTree>
    <p:extLst>
      <p:ext uri="{BB962C8B-B14F-4D97-AF65-F5344CB8AC3E}">
        <p14:creationId xmlns:p14="http://schemas.microsoft.com/office/powerpoint/2010/main" val="4282427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5.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5.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jpg"/><Relationship Id="rId7" Type="http://schemas.openxmlformats.org/officeDocument/2006/relationships/diagramQuickStyle" Target="../diagrams/quickStyle1.xml"/><Relationship Id="rId2" Type="http://schemas.openxmlformats.org/officeDocument/2006/relationships/image" Target="../media/image10.jpg"/><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jp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5.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music, brass, people&#10;&#10;Description automatically generated">
            <a:extLst>
              <a:ext uri="{FF2B5EF4-FFF2-40B4-BE49-F238E27FC236}">
                <a16:creationId xmlns:a16="http://schemas.microsoft.com/office/drawing/2014/main" id="{D6D0CB27-A035-458E-E305-2F887ABA2CCB}"/>
              </a:ext>
            </a:extLst>
          </p:cNvPr>
          <p:cNvPicPr>
            <a:picLocks noGrp="1" noChangeAspect="1"/>
          </p:cNvPicPr>
          <p:nvPr>
            <p:ph type="pic" sz="quarter" idx="13"/>
          </p:nvPr>
        </p:nvPicPr>
        <p:blipFill rotWithShape="1">
          <a:blip r:embed="rId2"/>
          <a:srcRect t="7011" b="7011"/>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9" name="Rectangle 8">
            <a:extLst>
              <a:ext uri="{FF2B5EF4-FFF2-40B4-BE49-F238E27FC236}">
                <a16:creationId xmlns:a16="http://schemas.microsoft.com/office/drawing/2014/main" id="{EB19E474-D8BD-EC5B-5223-E852A0D2630C}"/>
              </a:ext>
            </a:extLst>
          </p:cNvPr>
          <p:cNvSpPr/>
          <p:nvPr/>
        </p:nvSpPr>
        <p:spPr>
          <a:xfrm>
            <a:off x="0" y="275949"/>
            <a:ext cx="6096000" cy="6888178"/>
          </a:xfrm>
          <a:prstGeom prst="rect">
            <a:avLst/>
          </a:prstGeom>
          <a:solidFill>
            <a:srgbClr val="E58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975CF8EF-6DDD-13C0-3250-DCC541EE7E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3014" y="1771462"/>
            <a:ext cx="4669971" cy="3300803"/>
          </a:xfrm>
          <a:prstGeom prst="rect">
            <a:avLst/>
          </a:prstGeom>
        </p:spPr>
      </p:pic>
      <p:pic>
        <p:nvPicPr>
          <p:cNvPr id="12" name="Picture 11">
            <a:extLst>
              <a:ext uri="{FF2B5EF4-FFF2-40B4-BE49-F238E27FC236}">
                <a16:creationId xmlns:a16="http://schemas.microsoft.com/office/drawing/2014/main" id="{67BA4878-659E-1823-3EA8-9BFD6B8E5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5039" y="4653643"/>
            <a:ext cx="1681403" cy="1851025"/>
          </a:xfrm>
          <a:prstGeom prst="rect">
            <a:avLst/>
          </a:prstGeom>
        </p:spPr>
      </p:pic>
      <p:sp>
        <p:nvSpPr>
          <p:cNvPr id="14" name="TextBox 13">
            <a:extLst>
              <a:ext uri="{FF2B5EF4-FFF2-40B4-BE49-F238E27FC236}">
                <a16:creationId xmlns:a16="http://schemas.microsoft.com/office/drawing/2014/main" id="{2449BAC4-840F-EC90-03E4-084A20369476}"/>
              </a:ext>
            </a:extLst>
          </p:cNvPr>
          <p:cNvSpPr txBox="1"/>
          <p:nvPr/>
        </p:nvSpPr>
        <p:spPr>
          <a:xfrm>
            <a:off x="12850586" y="5731329"/>
            <a:ext cx="184731"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446B87B7-6338-B8BF-88EC-39349E667E98}"/>
              </a:ext>
            </a:extLst>
          </p:cNvPr>
          <p:cNvSpPr txBox="1"/>
          <p:nvPr/>
        </p:nvSpPr>
        <p:spPr>
          <a:xfrm>
            <a:off x="537202" y="4801638"/>
            <a:ext cx="5052212" cy="1703030"/>
          </a:xfrm>
          <a:prstGeom prst="rect">
            <a:avLst/>
          </a:prstGeom>
          <a:noFill/>
        </p:spPr>
        <p:txBody>
          <a:bodyPr wrap="square" rtlCol="0">
            <a:spAutoFit/>
          </a:bodyPr>
          <a:lstStyle/>
          <a:p>
            <a:pPr algn="ctr">
              <a:lnSpc>
                <a:spcPct val="150000"/>
              </a:lnSpc>
            </a:pPr>
            <a:r>
              <a:rPr lang="en-GB" b="1" dirty="0">
                <a:solidFill>
                  <a:srgbClr val="20346C"/>
                </a:solidFill>
                <a:latin typeface="Arial" panose="020B0604020202020204" pitchFamily="34" charset="0"/>
                <a:cs typeface="Arial" panose="020B0604020202020204" pitchFamily="34" charset="0"/>
              </a:rPr>
              <a:t>Councillor Garry Bridges - </a:t>
            </a:r>
            <a:r>
              <a:rPr lang="en-GB" dirty="0">
                <a:latin typeface="Arial" panose="020B0604020202020204" pitchFamily="34" charset="0"/>
                <a:cs typeface="Arial" panose="020B0604020202020204" pitchFamily="34" charset="0"/>
              </a:rPr>
              <a:t>Executive Member for Children’s Services</a:t>
            </a:r>
          </a:p>
          <a:p>
            <a:pPr algn="ctr">
              <a:lnSpc>
                <a:spcPct val="150000"/>
              </a:lnSpc>
            </a:pPr>
            <a:r>
              <a:rPr lang="en-GB" b="1" dirty="0">
                <a:solidFill>
                  <a:srgbClr val="20346C"/>
                </a:solidFill>
                <a:latin typeface="Arial" panose="020B0604020202020204" pitchFamily="34" charset="0"/>
                <a:cs typeface="Arial" panose="020B0604020202020204" pitchFamily="34" charset="0"/>
              </a:rPr>
              <a:t>Paul Marshall - </a:t>
            </a:r>
            <a:r>
              <a:rPr lang="en-GB" dirty="0">
                <a:latin typeface="Arial" panose="020B0604020202020204" pitchFamily="34" charset="0"/>
                <a:cs typeface="Arial" panose="020B0604020202020204" pitchFamily="34" charset="0"/>
              </a:rPr>
              <a:t>Director of Children’s Services</a:t>
            </a:r>
          </a:p>
          <a:p>
            <a:pPr algn="ctr">
              <a:lnSpc>
                <a:spcPct val="150000"/>
              </a:lnSpc>
            </a:pPr>
            <a:r>
              <a:rPr lang="en-GB" b="1" dirty="0">
                <a:solidFill>
                  <a:srgbClr val="20346C"/>
                </a:solidFill>
                <a:latin typeface="Arial" panose="020B0604020202020204" pitchFamily="34" charset="0"/>
                <a:cs typeface="Arial" panose="020B0604020202020204" pitchFamily="34" charset="0"/>
              </a:rPr>
              <a:t>Ruth Denton - </a:t>
            </a:r>
            <a:r>
              <a:rPr lang="en-GB" dirty="0">
                <a:latin typeface="Arial" panose="020B0604020202020204" pitchFamily="34" charset="0"/>
                <a:cs typeface="Arial" panose="020B0604020202020204" pitchFamily="34" charset="0"/>
              </a:rPr>
              <a:t>Strategic Lead for Our Year</a:t>
            </a:r>
          </a:p>
        </p:txBody>
      </p:sp>
    </p:spTree>
    <p:extLst>
      <p:ext uri="{BB962C8B-B14F-4D97-AF65-F5344CB8AC3E}">
        <p14:creationId xmlns:p14="http://schemas.microsoft.com/office/powerpoint/2010/main" val="42937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0ADF-DA94-B7A7-256F-107EEEA1F604}"/>
              </a:ext>
            </a:extLst>
          </p:cNvPr>
          <p:cNvSpPr>
            <a:spLocks noGrp="1"/>
          </p:cNvSpPr>
          <p:nvPr>
            <p:ph type="title"/>
          </p:nvPr>
        </p:nvSpPr>
        <p:spPr/>
        <p:txBody>
          <a:bodyPr/>
          <a:lstStyle/>
          <a:p>
            <a:r>
              <a:rPr lang="en-US" dirty="0">
                <a:solidFill>
                  <a:srgbClr val="FFFFFF"/>
                </a:solidFill>
                <a:latin typeface="HWT Artz" pitchFamily="2" charset="77"/>
                <a:cs typeface="Calibri Light"/>
              </a:rPr>
              <a:t>2022 Our 2022 Our Year headlines</a:t>
            </a:r>
            <a:br>
              <a:rPr lang="en-US" dirty="0">
                <a:solidFill>
                  <a:srgbClr val="FFFFFF"/>
                </a:solidFill>
                <a:latin typeface="HWT Artz" pitchFamily="2" charset="77"/>
                <a:cs typeface="Calibri Light"/>
              </a:rPr>
            </a:br>
            <a:r>
              <a:rPr lang="en-US" dirty="0">
                <a:solidFill>
                  <a:srgbClr val="FFFFFF"/>
                </a:solidFill>
                <a:latin typeface="HWT Artz" pitchFamily="2" charset="77"/>
                <a:cs typeface="Calibri Light"/>
              </a:rPr>
              <a:t>and achievements </a:t>
            </a:r>
            <a:r>
              <a:rPr lang="en-US" dirty="0">
                <a:solidFill>
                  <a:srgbClr val="20346C"/>
                </a:solidFill>
                <a:latin typeface="HWT Artz" pitchFamily="2" charset="77"/>
                <a:cs typeface="Calibri Light"/>
              </a:rPr>
              <a:t>(Impact and Reach) </a:t>
            </a:r>
            <a:endParaRPr lang="en-US" dirty="0"/>
          </a:p>
        </p:txBody>
      </p:sp>
      <p:sp>
        <p:nvSpPr>
          <p:cNvPr id="3" name="Footer Placeholder 2">
            <a:extLst>
              <a:ext uri="{FF2B5EF4-FFF2-40B4-BE49-F238E27FC236}">
                <a16:creationId xmlns:a16="http://schemas.microsoft.com/office/drawing/2014/main" id="{C6298F54-0C25-05BF-1720-A24CFD0970B7}"/>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C73BA090-BFCF-EE15-B574-0D444BDBC9F7}"/>
              </a:ext>
            </a:extLst>
          </p:cNvPr>
          <p:cNvSpPr>
            <a:spLocks noGrp="1"/>
          </p:cNvSpPr>
          <p:nvPr>
            <p:ph type="sldNum" sz="quarter" idx="4"/>
          </p:nvPr>
        </p:nvSpPr>
        <p:spPr/>
        <p:txBody>
          <a:bodyPr/>
          <a:lstStyle/>
          <a:p>
            <a:fld id="{C9ECC3A2-2F9D-1142-9C84-66E55C4BEE08}" type="slidenum">
              <a:rPr lang="en-US" smtClean="0"/>
              <a:pPr/>
              <a:t>10</a:t>
            </a:fld>
            <a:endParaRPr lang="en-US"/>
          </a:p>
        </p:txBody>
      </p:sp>
      <p:pic>
        <p:nvPicPr>
          <p:cNvPr id="9" name="Picture Placeholder 8" descr="A picture containing person, outdoor, street&#10;&#10;Description automatically generated">
            <a:extLst>
              <a:ext uri="{FF2B5EF4-FFF2-40B4-BE49-F238E27FC236}">
                <a16:creationId xmlns:a16="http://schemas.microsoft.com/office/drawing/2014/main" id="{6AD22F1A-E4FC-38F0-AFE6-7CD1F7AB47BD}"/>
              </a:ext>
            </a:extLst>
          </p:cNvPr>
          <p:cNvPicPr>
            <a:picLocks noGrp="1" noChangeAspect="1"/>
          </p:cNvPicPr>
          <p:nvPr>
            <p:ph type="pic" sz="quarter" idx="10"/>
          </p:nvPr>
        </p:nvPicPr>
        <p:blipFill rotWithShape="1">
          <a:blip r:embed="rId2"/>
          <a:srcRect l="-13953" t="6491" r="12694" b="-58381"/>
          <a:stretch/>
        </p:blipFill>
        <p:spPr>
          <a:xfrm>
            <a:off x="-3565525" y="1514475"/>
            <a:ext cx="9683750" cy="9683750"/>
          </a:xfrm>
        </p:spPr>
      </p:pic>
      <p:pic>
        <p:nvPicPr>
          <p:cNvPr id="12" name="Picture Placeholder 11" descr="A picture containing person, outdoor, night&#10;&#10;Description automatically generated">
            <a:extLst>
              <a:ext uri="{FF2B5EF4-FFF2-40B4-BE49-F238E27FC236}">
                <a16:creationId xmlns:a16="http://schemas.microsoft.com/office/drawing/2014/main" id="{924EB48F-C5AD-A8C0-73E9-A62196972C20}"/>
              </a:ext>
            </a:extLst>
          </p:cNvPr>
          <p:cNvPicPr>
            <a:picLocks noGrp="1" noChangeAspect="1"/>
          </p:cNvPicPr>
          <p:nvPr>
            <p:ph type="pic" sz="quarter" idx="18"/>
          </p:nvPr>
        </p:nvPicPr>
        <p:blipFill>
          <a:blip r:embed="rId3"/>
          <a:srcRect l="16683" r="16683"/>
          <a:stretch>
            <a:fillRect/>
          </a:stretch>
        </p:blipFill>
        <p:spPr>
          <a:xfrm>
            <a:off x="3240088" y="3862388"/>
            <a:ext cx="3201987" cy="3203575"/>
          </a:xfrm>
          <a:ln w="25400">
            <a:solidFill>
              <a:schemeClr val="bg1"/>
            </a:solidFill>
          </a:ln>
        </p:spPr>
      </p:pic>
      <p:pic>
        <p:nvPicPr>
          <p:cNvPr id="18" name="Picture Placeholder 17">
            <a:extLst>
              <a:ext uri="{FF2B5EF4-FFF2-40B4-BE49-F238E27FC236}">
                <a16:creationId xmlns:a16="http://schemas.microsoft.com/office/drawing/2014/main" id="{092AEF18-B6F0-F5B6-2333-2DF0731A2D62}"/>
              </a:ext>
            </a:extLst>
          </p:cNvPr>
          <p:cNvPicPr>
            <a:picLocks noGrp="1" noChangeAspect="1"/>
          </p:cNvPicPr>
          <p:nvPr>
            <p:ph type="pic" sz="quarter" idx="19"/>
          </p:nvPr>
        </p:nvPicPr>
        <p:blipFill>
          <a:blip r:embed="rId4"/>
          <a:srcRect l="16667" r="16667"/>
          <a:stretch>
            <a:fillRect/>
          </a:stretch>
        </p:blipFill>
        <p:spPr>
          <a:xfrm>
            <a:off x="3790952" y="1927224"/>
            <a:ext cx="1590675" cy="1590675"/>
          </a:xfrm>
          <a:solidFill>
            <a:srgbClr val="E58FA6"/>
          </a:solidFill>
          <a:ln w="25400">
            <a:solidFill>
              <a:schemeClr val="bg1"/>
            </a:solidFill>
          </a:ln>
        </p:spPr>
      </p:pic>
      <p:sp>
        <p:nvSpPr>
          <p:cNvPr id="11" name="TextBox 10">
            <a:extLst>
              <a:ext uri="{FF2B5EF4-FFF2-40B4-BE49-F238E27FC236}">
                <a16:creationId xmlns:a16="http://schemas.microsoft.com/office/drawing/2014/main" id="{A54B9540-D7C5-C3EE-07C6-E44C4B9D82E2}"/>
              </a:ext>
            </a:extLst>
          </p:cNvPr>
          <p:cNvSpPr txBox="1"/>
          <p:nvPr/>
        </p:nvSpPr>
        <p:spPr>
          <a:xfrm>
            <a:off x="6606637" y="1903095"/>
            <a:ext cx="5419460" cy="4770537"/>
          </a:xfrm>
          <a:prstGeom prst="rect">
            <a:avLst/>
          </a:prstGeom>
          <a:noFill/>
        </p:spPr>
        <p:txBody>
          <a:bodyPr wrap="square">
            <a:spAutoFit/>
          </a:bodyPr>
          <a:lstStyle/>
          <a:p>
            <a:r>
              <a:rPr lang="en-US" sz="1600" b="1" dirty="0">
                <a:solidFill>
                  <a:srgbClr val="20346C"/>
                </a:solidFill>
                <a:latin typeface="Arial" panose="020B0604020202020204" pitchFamily="34" charset="0"/>
                <a:cs typeface="Arial" panose="020B0604020202020204" pitchFamily="34" charset="0"/>
              </a:rPr>
              <a:t>55,000+ </a:t>
            </a:r>
            <a:r>
              <a:rPr lang="en-US" sz="1600" dirty="0">
                <a:latin typeface="Arial" panose="020B0604020202020204" pitchFamily="34" charset="0"/>
                <a:cs typeface="Arial" panose="020B0604020202020204" pitchFamily="34" charset="0"/>
              </a:rPr>
              <a:t>children and young people have attended an event or opportunity linked to the Our Year </a:t>
            </a:r>
            <a:r>
              <a:rPr lang="en-US" sz="1600" dirty="0" err="1">
                <a:latin typeface="Arial" panose="020B0604020202020204" pitchFamily="34" charset="0"/>
                <a:cs typeface="Arial" panose="020B0604020202020204" pitchFamily="34" charset="0"/>
              </a:rPr>
              <a:t>programme</a:t>
            </a:r>
            <a:r>
              <a:rPr lang="en-US" sz="1600" dirty="0">
                <a:latin typeface="Arial" panose="020B0604020202020204" pitchFamily="34" charset="0"/>
                <a:cs typeface="Arial" panose="020B0604020202020204" pitchFamily="34" charset="0"/>
              </a:rPr>
              <a:t>.</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b="1" dirty="0">
                <a:solidFill>
                  <a:srgbClr val="20346C"/>
                </a:solidFill>
                <a:latin typeface="Arial" panose="020B0604020202020204" pitchFamily="34" charset="0"/>
                <a:cs typeface="Arial" panose="020B0604020202020204" pitchFamily="34" charset="0"/>
              </a:rPr>
              <a:t>120</a:t>
            </a:r>
            <a:r>
              <a:rPr lang="en-US" sz="1600" dirty="0">
                <a:latin typeface="Arial" panose="020B0604020202020204" pitchFamily="34" charset="0"/>
                <a:cs typeface="Arial" panose="020B0604020202020204" pitchFamily="34" charset="0"/>
              </a:rPr>
              <a:t> young people attended the Our Year community Iftar.</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Over </a:t>
            </a:r>
            <a:r>
              <a:rPr lang="en-US" sz="1600" b="1" dirty="0">
                <a:solidFill>
                  <a:srgbClr val="20346C"/>
                </a:solidFill>
                <a:latin typeface="Arial" panose="020B0604020202020204" pitchFamily="34" charset="0"/>
                <a:cs typeface="Arial" panose="020B0604020202020204" pitchFamily="34" charset="0"/>
              </a:rPr>
              <a:t>1000</a:t>
            </a:r>
            <a:r>
              <a:rPr lang="en-US" sz="1600" dirty="0">
                <a:latin typeface="Arial" panose="020B0604020202020204" pitchFamily="34" charset="0"/>
                <a:cs typeface="Arial" panose="020B0604020202020204" pitchFamily="34" charset="0"/>
              </a:rPr>
              <a:t> young people took part in the Manchester Day Parade.  </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b="1" dirty="0">
                <a:solidFill>
                  <a:srgbClr val="20346C"/>
                </a:solidFill>
                <a:latin typeface="Arial" panose="020B0604020202020204" pitchFamily="34" charset="0"/>
                <a:cs typeface="Arial" panose="020B0604020202020204" pitchFamily="34" charset="0"/>
              </a:rPr>
              <a:t>3000</a:t>
            </a:r>
            <a:r>
              <a:rPr lang="en-US" sz="1600" dirty="0">
                <a:latin typeface="Arial" panose="020B0604020202020204" pitchFamily="34" charset="0"/>
                <a:cs typeface="Arial" panose="020B0604020202020204" pitchFamily="34" charset="0"/>
              </a:rPr>
              <a:t> people attended the Our Year Play Day event. </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b="1" dirty="0">
                <a:solidFill>
                  <a:srgbClr val="20346C"/>
                </a:solidFill>
                <a:latin typeface="Arial" panose="020B0604020202020204" pitchFamily="34" charset="0"/>
                <a:cs typeface="Arial" panose="020B0604020202020204" pitchFamily="34" charset="0"/>
              </a:rPr>
              <a:t>300</a:t>
            </a:r>
            <a:r>
              <a:rPr lang="en-US" sz="1600" dirty="0">
                <a:latin typeface="Arial" panose="020B0604020202020204" pitchFamily="34" charset="0"/>
                <a:cs typeface="Arial" panose="020B0604020202020204" pitchFamily="34" charset="0"/>
              </a:rPr>
              <a:t> young people had their artwork displayed in prominent city </a:t>
            </a:r>
            <a:r>
              <a:rPr lang="en-US" sz="1600" dirty="0" err="1">
                <a:latin typeface="Arial" panose="020B0604020202020204" pitchFamily="34" charset="0"/>
                <a:cs typeface="Arial" panose="020B0604020202020204" pitchFamily="34" charset="0"/>
              </a:rPr>
              <a:t>centre</a:t>
            </a:r>
            <a:r>
              <a:rPr lang="en-US" sz="1600" dirty="0">
                <a:latin typeface="Arial" panose="020B0604020202020204" pitchFamily="34" charset="0"/>
                <a:cs typeface="Arial" panose="020B0604020202020204" pitchFamily="34" charset="0"/>
              </a:rPr>
              <a:t> venues.</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b="1" dirty="0">
                <a:solidFill>
                  <a:srgbClr val="20346C"/>
                </a:solidFill>
                <a:latin typeface="Arial" panose="020B0604020202020204" pitchFamily="34" charset="0"/>
                <a:cs typeface="Arial" panose="020B0604020202020204" pitchFamily="34" charset="0"/>
              </a:rPr>
              <a:t>3000</a:t>
            </a:r>
            <a:r>
              <a:rPr lang="en-US" sz="1600" dirty="0">
                <a:latin typeface="Arial" panose="020B0604020202020204" pitchFamily="34" charset="0"/>
                <a:cs typeface="Arial" panose="020B0604020202020204" pitchFamily="34" charset="0"/>
              </a:rPr>
              <a:t> a further young people recorded their skills development around teamwork, self belief, self management, problem solving and communication.</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b="1" dirty="0">
                <a:solidFill>
                  <a:srgbClr val="20346C"/>
                </a:solidFill>
                <a:latin typeface="Arial" panose="020B0604020202020204" pitchFamily="34" charset="0"/>
                <a:cs typeface="Arial" panose="020B0604020202020204" pitchFamily="34" charset="0"/>
              </a:rPr>
              <a:t>300</a:t>
            </a:r>
            <a:r>
              <a:rPr lang="en-US" sz="1600" dirty="0">
                <a:latin typeface="Arial" panose="020B0604020202020204" pitchFamily="34" charset="0"/>
                <a:cs typeface="Arial" panose="020B0604020202020204" pitchFamily="34" charset="0"/>
              </a:rPr>
              <a:t> young people accessed an outdoor residential for the first time.</a:t>
            </a:r>
          </a:p>
        </p:txBody>
      </p:sp>
    </p:spTree>
    <p:extLst>
      <p:ext uri="{BB962C8B-B14F-4D97-AF65-F5344CB8AC3E}">
        <p14:creationId xmlns:p14="http://schemas.microsoft.com/office/powerpoint/2010/main" val="31392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medium confidence">
            <a:extLst>
              <a:ext uri="{FF2B5EF4-FFF2-40B4-BE49-F238E27FC236}">
                <a16:creationId xmlns:a16="http://schemas.microsoft.com/office/drawing/2014/main" id="{7ABF3037-C96B-45B7-BA13-08E09E4B3E05}"/>
              </a:ext>
            </a:extLst>
          </p:cNvPr>
          <p:cNvPicPr>
            <a:picLocks noChangeAspect="1"/>
          </p:cNvPicPr>
          <p:nvPr/>
        </p:nvPicPr>
        <p:blipFill>
          <a:blip r:embed="rId2"/>
          <a:stretch>
            <a:fillRect/>
          </a:stretch>
        </p:blipFill>
        <p:spPr>
          <a:xfrm rot="5400000">
            <a:off x="-561385" y="1894753"/>
            <a:ext cx="6981024" cy="5464097"/>
          </a:xfrm>
          <a:prstGeom prst="rect">
            <a:avLst/>
          </a:prstGeom>
        </p:spPr>
      </p:pic>
      <p:sp>
        <p:nvSpPr>
          <p:cNvPr id="3" name="Footer Placeholder 2">
            <a:extLst>
              <a:ext uri="{FF2B5EF4-FFF2-40B4-BE49-F238E27FC236}">
                <a16:creationId xmlns:a16="http://schemas.microsoft.com/office/drawing/2014/main" id="{70681017-C2E5-5505-8191-52D66F8D5981}"/>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74480374-21FC-05E9-3940-2AD5E8B53E1D}"/>
              </a:ext>
            </a:extLst>
          </p:cNvPr>
          <p:cNvSpPr>
            <a:spLocks noGrp="1"/>
          </p:cNvSpPr>
          <p:nvPr>
            <p:ph type="sldNum" sz="quarter" idx="4"/>
          </p:nvPr>
        </p:nvSpPr>
        <p:spPr/>
        <p:txBody>
          <a:bodyPr/>
          <a:lstStyle/>
          <a:p>
            <a:fld id="{C9ECC3A2-2F9D-1142-9C84-66E55C4BEE08}" type="slidenum">
              <a:rPr lang="en-US" smtClean="0"/>
              <a:pPr/>
              <a:t>11</a:t>
            </a:fld>
            <a:endParaRPr lang="en-US"/>
          </a:p>
        </p:txBody>
      </p:sp>
      <p:sp>
        <p:nvSpPr>
          <p:cNvPr id="5" name="Text Placeholder 4">
            <a:extLst>
              <a:ext uri="{FF2B5EF4-FFF2-40B4-BE49-F238E27FC236}">
                <a16:creationId xmlns:a16="http://schemas.microsoft.com/office/drawing/2014/main" id="{6A4760EA-3A45-56F8-FE2D-3A14861CE00D}"/>
              </a:ext>
            </a:extLst>
          </p:cNvPr>
          <p:cNvSpPr>
            <a:spLocks noGrp="1"/>
          </p:cNvSpPr>
          <p:nvPr>
            <p:ph type="body" sz="quarter" idx="10"/>
          </p:nvPr>
        </p:nvSpPr>
        <p:spPr>
          <a:xfrm>
            <a:off x="6456556" y="2044006"/>
            <a:ext cx="5464097" cy="4813994"/>
          </a:xfrm>
        </p:spPr>
        <p:txBody>
          <a:bodyPr>
            <a:normAutofit/>
          </a:bodyPr>
          <a:lstStyle/>
          <a:p>
            <a:pPr algn="l" rtl="0" fontAlgn="base"/>
            <a:r>
              <a:rPr lang="en-GB" sz="1800" b="1" i="0" u="none" strike="noStrike" dirty="0">
                <a:solidFill>
                  <a:srgbClr val="000000"/>
                </a:solidFill>
                <a:effectLst/>
                <a:latin typeface="Calibri" panose="020F0502020204030204" pitchFamily="34" charset="0"/>
              </a:rPr>
              <a:t>Following the success of Our Year, we have:</a:t>
            </a:r>
            <a:r>
              <a:rPr lang="en-US" sz="1800" b="1" i="0" dirty="0">
                <a:solidFill>
                  <a:srgbClr val="000000"/>
                </a:solidFill>
                <a:effectLst/>
                <a:latin typeface="Calibri" panose="020F0502020204030204" pitchFamily="34" charset="0"/>
              </a:rPr>
              <a:t>​</a:t>
            </a:r>
            <a:endParaRPr lang="en-US" sz="1800" b="1"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Built in several legacy events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Regular engagement between senior staff, councillors and young people</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Continued to embed the culture, change the DNA of the city</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Started our</a:t>
            </a:r>
            <a:r>
              <a:rPr lang="en-US" sz="1800" b="0" i="0" u="none" strike="noStrike" dirty="0">
                <a:solidFill>
                  <a:srgbClr val="000000"/>
                </a:solidFill>
                <a:effectLst/>
                <a:latin typeface="Calibri" panose="020F0502020204030204" pitchFamily="34" charset="0"/>
              </a:rPr>
              <a:t> journey to become a UNICEF UK child friendly city in January 2023</a:t>
            </a:r>
          </a:p>
          <a:p>
            <a:pPr algn="l" rtl="0" fontAlgn="base">
              <a:buFont typeface="Arial" panose="020B0604020202020204" pitchFamily="34" charset="0"/>
              <a:buChar char="•"/>
            </a:pPr>
            <a:r>
              <a:rPr lang="en-US" sz="1800" dirty="0">
                <a:solidFill>
                  <a:srgbClr val="000000"/>
                </a:solidFill>
                <a:latin typeface="Calibri" panose="020F0502020204030204" pitchFamily="34" charset="0"/>
              </a:rPr>
              <a:t>W</a:t>
            </a:r>
            <a:r>
              <a:rPr lang="en-US" sz="1800" b="0" i="0" u="none" strike="noStrike" dirty="0">
                <a:solidFill>
                  <a:srgbClr val="000000"/>
                </a:solidFill>
                <a:effectLst/>
                <a:latin typeface="Calibri" panose="020F0502020204030204" pitchFamily="34" charset="0"/>
              </a:rPr>
              <a:t>e are currently at Discovery Phase to see where things are going well for children and where things need to change</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 Based on analysis, we will choose priority areas and, with support from UNICEF UK, achieve progress over the following 3-5 years.</a:t>
            </a:r>
            <a:endParaRPr lang="en-US" b="0" i="0" dirty="0">
              <a:solidFill>
                <a:srgbClr val="000000"/>
              </a:solidFill>
              <a:effectLst/>
              <a:latin typeface="Arial" panose="020B0604020202020204" pitchFamily="34" charset="0"/>
            </a:endParaRPr>
          </a:p>
        </p:txBody>
      </p:sp>
      <p:sp>
        <p:nvSpPr>
          <p:cNvPr id="11" name="TextBox 10">
            <a:extLst>
              <a:ext uri="{FF2B5EF4-FFF2-40B4-BE49-F238E27FC236}">
                <a16:creationId xmlns:a16="http://schemas.microsoft.com/office/drawing/2014/main" id="{45717C94-4CB0-E7F8-626E-37B00DBD8E60}"/>
              </a:ext>
            </a:extLst>
          </p:cNvPr>
          <p:cNvSpPr txBox="1"/>
          <p:nvPr/>
        </p:nvSpPr>
        <p:spPr>
          <a:xfrm>
            <a:off x="1130530" y="5336480"/>
            <a:ext cx="3997591" cy="1384995"/>
          </a:xfrm>
          <a:prstGeom prst="rect">
            <a:avLst/>
          </a:prstGeom>
          <a:solidFill>
            <a:schemeClr val="bg1"/>
          </a:solidFill>
        </p:spPr>
        <p:txBody>
          <a:bodyPr wrap="square" rtlCol="0">
            <a:spAutoFit/>
          </a:bodyPr>
          <a:lstStyle/>
          <a:p>
            <a:pPr algn="ctr">
              <a:spcBef>
                <a:spcPts val="0"/>
              </a:spcBef>
            </a:pPr>
            <a:r>
              <a:rPr lang="en-GB" sz="2800" b="1" dirty="0">
                <a:solidFill>
                  <a:srgbClr val="E58FA6"/>
                </a:solidFill>
                <a:effectLst/>
                <a:latin typeface="HWT Artz" pitchFamily="2" charset="77"/>
                <a:ea typeface="Calibri" panose="020F0502020204030204" pitchFamily="34" charset="0"/>
              </a:rPr>
              <a:t>The </a:t>
            </a:r>
            <a:r>
              <a:rPr lang="en-GB" sz="2800" b="1" dirty="0">
                <a:solidFill>
                  <a:srgbClr val="20346C"/>
                </a:solidFill>
                <a:effectLst/>
                <a:latin typeface="HWT Artz" pitchFamily="2" charset="77"/>
                <a:ea typeface="Calibri" panose="020F0502020204030204" pitchFamily="34" charset="0"/>
              </a:rPr>
              <a:t>journey to become a Child </a:t>
            </a:r>
            <a:r>
              <a:rPr lang="en-GB" sz="2800" b="1" dirty="0">
                <a:solidFill>
                  <a:srgbClr val="20346C"/>
                </a:solidFill>
                <a:latin typeface="HWT Artz" pitchFamily="2" charset="77"/>
                <a:ea typeface="Calibri" panose="020F0502020204030204" pitchFamily="34" charset="0"/>
              </a:rPr>
              <a:t>F</a:t>
            </a:r>
            <a:r>
              <a:rPr lang="en-GB" sz="2800" b="1" dirty="0">
                <a:solidFill>
                  <a:srgbClr val="20346C"/>
                </a:solidFill>
                <a:effectLst/>
                <a:latin typeface="HWT Artz" pitchFamily="2" charset="77"/>
                <a:ea typeface="Calibri" panose="020F0502020204030204" pitchFamily="34" charset="0"/>
              </a:rPr>
              <a:t>riendly </a:t>
            </a:r>
            <a:r>
              <a:rPr lang="en-GB" sz="2800" b="1" dirty="0">
                <a:solidFill>
                  <a:srgbClr val="002060"/>
                </a:solidFill>
                <a:latin typeface="HWT Artz" pitchFamily="2" charset="77"/>
                <a:ea typeface="Calibri" panose="020F0502020204030204" pitchFamily="34" charset="0"/>
              </a:rPr>
              <a:t>C</a:t>
            </a:r>
            <a:r>
              <a:rPr lang="en-GB" sz="2800" b="1" dirty="0">
                <a:solidFill>
                  <a:srgbClr val="002060"/>
                </a:solidFill>
                <a:effectLst/>
                <a:latin typeface="HWT Artz" pitchFamily="2" charset="77"/>
                <a:ea typeface="Calibri" panose="020F0502020204030204" pitchFamily="34" charset="0"/>
              </a:rPr>
              <a:t>ity</a:t>
            </a:r>
            <a:r>
              <a:rPr lang="en-GB" sz="2800" b="1" dirty="0">
                <a:solidFill>
                  <a:srgbClr val="E58FA6"/>
                </a:solidFill>
                <a:effectLst/>
                <a:latin typeface="HWT Artz" pitchFamily="2" charset="77"/>
                <a:ea typeface="Calibri" panose="020F0502020204030204" pitchFamily="34" charset="0"/>
              </a:rPr>
              <a:t> started in January 2023</a:t>
            </a:r>
          </a:p>
        </p:txBody>
      </p:sp>
      <p:sp>
        <p:nvSpPr>
          <p:cNvPr id="8" name="Rectangle 7">
            <a:extLst>
              <a:ext uri="{FF2B5EF4-FFF2-40B4-BE49-F238E27FC236}">
                <a16:creationId xmlns:a16="http://schemas.microsoft.com/office/drawing/2014/main" id="{B81AF461-2147-DE03-FB67-3F97FDD3530C}"/>
              </a:ext>
            </a:extLst>
          </p:cNvPr>
          <p:cNvSpPr/>
          <p:nvPr/>
        </p:nvSpPr>
        <p:spPr>
          <a:xfrm>
            <a:off x="0" y="-136525"/>
            <a:ext cx="12214033" cy="1827213"/>
          </a:xfrm>
          <a:prstGeom prst="rect">
            <a:avLst/>
          </a:prstGeom>
          <a:solidFill>
            <a:srgbClr val="E58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 name="Title 1">
            <a:extLst>
              <a:ext uri="{FF2B5EF4-FFF2-40B4-BE49-F238E27FC236}">
                <a16:creationId xmlns:a16="http://schemas.microsoft.com/office/drawing/2014/main" id="{53F65A60-D4E4-9B38-43FF-7029E7A36EBB}"/>
              </a:ext>
            </a:extLst>
          </p:cNvPr>
          <p:cNvSpPr>
            <a:spLocks noGrp="1"/>
          </p:cNvSpPr>
          <p:nvPr>
            <p:ph type="title"/>
          </p:nvPr>
        </p:nvSpPr>
        <p:spPr>
          <a:xfrm>
            <a:off x="288733" y="1"/>
            <a:ext cx="10515600" cy="1690688"/>
          </a:xfrm>
        </p:spPr>
        <p:txBody>
          <a:bodyPr/>
          <a:lstStyle/>
          <a:p>
            <a:r>
              <a:rPr lang="en-US" dirty="0">
                <a:latin typeface="HWT Artz" pitchFamily="2" charset="77"/>
              </a:rPr>
              <a:t>Legacy. </a:t>
            </a:r>
            <a:r>
              <a:rPr lang="en-US" dirty="0">
                <a:solidFill>
                  <a:srgbClr val="20346C"/>
                </a:solidFill>
                <a:latin typeface="HWT Artz" pitchFamily="2" charset="77"/>
              </a:rPr>
              <a:t>Culture shift.</a:t>
            </a:r>
            <a:endParaRPr lang="en-US" dirty="0">
              <a:solidFill>
                <a:srgbClr val="FFFFFF"/>
              </a:solidFill>
              <a:latin typeface="HWT Artz" pitchFamily="2" charset="77"/>
            </a:endParaRPr>
          </a:p>
        </p:txBody>
      </p:sp>
    </p:spTree>
    <p:extLst>
      <p:ext uri="{BB962C8B-B14F-4D97-AF65-F5344CB8AC3E}">
        <p14:creationId xmlns:p14="http://schemas.microsoft.com/office/powerpoint/2010/main" val="320654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outdoor, person, people&#10;&#10;Description automatically generated">
            <a:extLst>
              <a:ext uri="{FF2B5EF4-FFF2-40B4-BE49-F238E27FC236}">
                <a16:creationId xmlns:a16="http://schemas.microsoft.com/office/drawing/2014/main" id="{EBAF383B-2521-1719-1ED0-DBB09363A235}"/>
              </a:ext>
            </a:extLst>
          </p:cNvPr>
          <p:cNvPicPr>
            <a:picLocks noChangeAspect="1"/>
          </p:cNvPicPr>
          <p:nvPr/>
        </p:nvPicPr>
        <p:blipFill rotWithShape="1">
          <a:blip r:embed="rId2"/>
          <a:srcRect l="8790" t="-4884" b="15662"/>
          <a:stretch/>
        </p:blipFill>
        <p:spPr>
          <a:xfrm>
            <a:off x="0" y="0"/>
            <a:ext cx="12192000" cy="6868167"/>
          </a:xfrm>
          <a:prstGeom prst="rect">
            <a:avLst/>
          </a:prstGeom>
        </p:spPr>
      </p:pic>
      <p:sp>
        <p:nvSpPr>
          <p:cNvPr id="3" name="Footer Placeholder 2">
            <a:extLst>
              <a:ext uri="{FF2B5EF4-FFF2-40B4-BE49-F238E27FC236}">
                <a16:creationId xmlns:a16="http://schemas.microsoft.com/office/drawing/2014/main" id="{B57CD0EF-6111-C752-E828-656418627BA6}"/>
              </a:ext>
            </a:extLst>
          </p:cNvPr>
          <p:cNvSpPr>
            <a:spLocks noGrp="1"/>
          </p:cNvSpPr>
          <p:nvPr>
            <p:ph type="ftr" sz="quarter" idx="3"/>
          </p:nvPr>
        </p:nvSpPr>
        <p:spPr/>
        <p:txBody>
          <a:bodyPr/>
          <a:lstStyle/>
          <a:p>
            <a:endParaRPr lang="en-US" dirty="0">
              <a:solidFill>
                <a:schemeClr val="bg1"/>
              </a:solidFill>
            </a:endParaRPr>
          </a:p>
        </p:txBody>
      </p:sp>
      <p:sp>
        <p:nvSpPr>
          <p:cNvPr id="4" name="Slide Number Placeholder 3">
            <a:extLst>
              <a:ext uri="{FF2B5EF4-FFF2-40B4-BE49-F238E27FC236}">
                <a16:creationId xmlns:a16="http://schemas.microsoft.com/office/drawing/2014/main" id="{64899E45-1CBF-F0F9-EDDA-75C66D1DB20D}"/>
              </a:ext>
            </a:extLst>
          </p:cNvPr>
          <p:cNvSpPr>
            <a:spLocks noGrp="1"/>
          </p:cNvSpPr>
          <p:nvPr>
            <p:ph type="sldNum" sz="quarter" idx="4"/>
          </p:nvPr>
        </p:nvSpPr>
        <p:spPr/>
        <p:txBody>
          <a:bodyPr/>
          <a:lstStyle/>
          <a:p>
            <a:fld id="{C9ECC3A2-2F9D-1142-9C84-66E55C4BEE08}" type="slidenum">
              <a:rPr lang="en-US" smtClean="0">
                <a:solidFill>
                  <a:schemeClr val="bg1"/>
                </a:solidFill>
              </a:rPr>
              <a:pPr/>
              <a:t>2</a:t>
            </a:fld>
            <a:endParaRPr lang="en-US" dirty="0">
              <a:solidFill>
                <a:schemeClr val="bg1"/>
              </a:solidFill>
            </a:endParaRPr>
          </a:p>
        </p:txBody>
      </p:sp>
      <p:sp>
        <p:nvSpPr>
          <p:cNvPr id="10" name="TextBox 9">
            <a:extLst>
              <a:ext uri="{FF2B5EF4-FFF2-40B4-BE49-F238E27FC236}">
                <a16:creationId xmlns:a16="http://schemas.microsoft.com/office/drawing/2014/main" id="{E22523AA-8883-E6C9-B7ED-E0B90FE84E9B}"/>
              </a:ext>
            </a:extLst>
          </p:cNvPr>
          <p:cNvSpPr txBox="1"/>
          <p:nvPr/>
        </p:nvSpPr>
        <p:spPr>
          <a:xfrm>
            <a:off x="163598" y="4723030"/>
            <a:ext cx="5341000" cy="1815882"/>
          </a:xfrm>
          <a:prstGeom prst="rect">
            <a:avLst/>
          </a:prstGeom>
          <a:solidFill>
            <a:schemeClr val="bg1"/>
          </a:solidFill>
        </p:spPr>
        <p:txBody>
          <a:bodyPr wrap="square" rtlCol="0">
            <a:spAutoFit/>
          </a:bodyPr>
          <a:lstStyle/>
          <a:p>
            <a:pPr algn="ctr">
              <a:spcBef>
                <a:spcPts val="0"/>
              </a:spcBef>
            </a:pPr>
            <a:r>
              <a:rPr lang="en-GB" sz="2800" b="1" dirty="0">
                <a:solidFill>
                  <a:srgbClr val="E58FA6"/>
                </a:solidFill>
                <a:effectLst/>
                <a:latin typeface="HWT Artz" pitchFamily="2" charset="77"/>
                <a:ea typeface="Calibri" panose="020F0502020204030204" pitchFamily="34" charset="0"/>
              </a:rPr>
              <a:t>‘Young people and children were clear</a:t>
            </a:r>
            <a:r>
              <a:rPr lang="en-GB" sz="2800" b="1" dirty="0">
                <a:solidFill>
                  <a:srgbClr val="E58FA6"/>
                </a:solidFill>
                <a:latin typeface="HWT Artz" pitchFamily="2" charset="77"/>
                <a:ea typeface="Calibri" panose="020F0502020204030204" pitchFamily="34" charset="0"/>
              </a:rPr>
              <a:t> - </a:t>
            </a:r>
            <a:r>
              <a:rPr lang="en-GB" sz="2800" b="1" dirty="0">
                <a:solidFill>
                  <a:srgbClr val="20346C"/>
                </a:solidFill>
                <a:effectLst/>
                <a:latin typeface="HWT Artz" pitchFamily="2" charset="77"/>
                <a:ea typeface="Calibri" panose="020F0502020204030204" pitchFamily="34" charset="0"/>
              </a:rPr>
              <a:t>they did not want to be remembered as the </a:t>
            </a:r>
            <a:r>
              <a:rPr lang="en-GB" sz="2800" b="1" dirty="0">
                <a:solidFill>
                  <a:srgbClr val="20346C"/>
                </a:solidFill>
                <a:latin typeface="HWT Artz" pitchFamily="2" charset="77"/>
                <a:ea typeface="Calibri" panose="020F0502020204030204" pitchFamily="34" charset="0"/>
              </a:rPr>
              <a:t>C</a:t>
            </a:r>
            <a:r>
              <a:rPr lang="en-GB" sz="2800" b="1" dirty="0">
                <a:solidFill>
                  <a:srgbClr val="20346C"/>
                </a:solidFill>
                <a:effectLst/>
                <a:latin typeface="HWT Artz" pitchFamily="2" charset="77"/>
                <a:ea typeface="Calibri" panose="020F0502020204030204" pitchFamily="34" charset="0"/>
              </a:rPr>
              <a:t>ovid </a:t>
            </a:r>
            <a:r>
              <a:rPr lang="en-GB" sz="2800" b="1" dirty="0">
                <a:solidFill>
                  <a:srgbClr val="20346C"/>
                </a:solidFill>
                <a:latin typeface="HWT Artz" pitchFamily="2" charset="77"/>
                <a:ea typeface="Calibri" panose="020F0502020204030204" pitchFamily="34" charset="0"/>
              </a:rPr>
              <a:t>G</a:t>
            </a:r>
            <a:r>
              <a:rPr lang="en-GB" sz="2800" b="1" dirty="0">
                <a:solidFill>
                  <a:srgbClr val="20346C"/>
                </a:solidFill>
                <a:effectLst/>
                <a:latin typeface="HWT Artz" pitchFamily="2" charset="77"/>
                <a:ea typeface="Calibri" panose="020F0502020204030204" pitchFamily="34" charset="0"/>
              </a:rPr>
              <a:t>eneration’</a:t>
            </a:r>
            <a:endParaRPr lang="en-GB" sz="2800" dirty="0">
              <a:solidFill>
                <a:srgbClr val="20346C"/>
              </a:solidFill>
              <a:latin typeface="HWT Artz" pitchFamily="2" charset="77"/>
            </a:endParaRPr>
          </a:p>
        </p:txBody>
      </p:sp>
      <p:sp>
        <p:nvSpPr>
          <p:cNvPr id="12" name="Rectangle 11">
            <a:extLst>
              <a:ext uri="{FF2B5EF4-FFF2-40B4-BE49-F238E27FC236}">
                <a16:creationId xmlns:a16="http://schemas.microsoft.com/office/drawing/2014/main" id="{081DC6C7-1CF0-1B76-7B0F-DC3C82E6C8D0}"/>
              </a:ext>
            </a:extLst>
          </p:cNvPr>
          <p:cNvSpPr/>
          <p:nvPr/>
        </p:nvSpPr>
        <p:spPr>
          <a:xfrm>
            <a:off x="6687403" y="1392072"/>
            <a:ext cx="5504597" cy="5476095"/>
          </a:xfrm>
          <a:prstGeom prst="rect">
            <a:avLst/>
          </a:prstGeom>
          <a:solidFill>
            <a:schemeClr val="bg1">
              <a:alpha val="7419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86DB0B-FDBF-EEAE-B63C-DEE39F43E57C}"/>
              </a:ext>
            </a:extLst>
          </p:cNvPr>
          <p:cNvSpPr/>
          <p:nvPr/>
        </p:nvSpPr>
        <p:spPr>
          <a:xfrm>
            <a:off x="0" y="0"/>
            <a:ext cx="12192000" cy="1690688"/>
          </a:xfrm>
          <a:prstGeom prst="rect">
            <a:avLst/>
          </a:prstGeom>
          <a:solidFill>
            <a:srgbClr val="E58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41FD5C-CAB6-9E99-BBD3-7FF3FD611EDD}"/>
              </a:ext>
            </a:extLst>
          </p:cNvPr>
          <p:cNvSpPr>
            <a:spLocks noGrp="1"/>
          </p:cNvSpPr>
          <p:nvPr>
            <p:ph type="title"/>
          </p:nvPr>
        </p:nvSpPr>
        <p:spPr/>
        <p:txBody>
          <a:bodyPr/>
          <a:lstStyle/>
          <a:p>
            <a:r>
              <a:rPr lang="en-US" dirty="0">
                <a:solidFill>
                  <a:srgbClr val="20346C"/>
                </a:solidFill>
                <a:latin typeface="HWT Artz" pitchFamily="2" charset="77"/>
              </a:rPr>
              <a:t>Why </a:t>
            </a:r>
            <a:r>
              <a:rPr lang="en-US" dirty="0">
                <a:solidFill>
                  <a:srgbClr val="FFFFFF"/>
                </a:solidFill>
                <a:latin typeface="HWT Artz" pitchFamily="2" charset="77"/>
              </a:rPr>
              <a:t>did we take the innovative approach of Our Year?</a:t>
            </a:r>
            <a:endParaRPr lang="en-US" dirty="0">
              <a:latin typeface="HWT Artz" pitchFamily="2" charset="77"/>
            </a:endParaRPr>
          </a:p>
        </p:txBody>
      </p:sp>
      <p:sp>
        <p:nvSpPr>
          <p:cNvPr id="11" name="Text Placeholder 4">
            <a:extLst>
              <a:ext uri="{FF2B5EF4-FFF2-40B4-BE49-F238E27FC236}">
                <a16:creationId xmlns:a16="http://schemas.microsoft.com/office/drawing/2014/main" id="{9F68BF58-F109-1A87-E031-7007E0A667DD}"/>
              </a:ext>
            </a:extLst>
          </p:cNvPr>
          <p:cNvSpPr>
            <a:spLocks noGrp="1"/>
          </p:cNvSpPr>
          <p:nvPr>
            <p:ph type="body" sz="quarter" idx="10"/>
          </p:nvPr>
        </p:nvSpPr>
        <p:spPr>
          <a:xfrm>
            <a:off x="6924170" y="1977553"/>
            <a:ext cx="4858857" cy="4743922"/>
          </a:xfrm>
        </p:spPr>
        <p:txBody>
          <a:bodyPr>
            <a:normAutofit fontScale="92500" lnSpcReduction="10000"/>
          </a:bodyPr>
          <a:lstStyle/>
          <a:p>
            <a:pPr algn="l" rtl="0" fontAlgn="base"/>
            <a:r>
              <a:rPr lang="en-GB" sz="1900" b="1" dirty="0">
                <a:solidFill>
                  <a:srgbClr val="002060"/>
                </a:solidFill>
              </a:rPr>
              <a:t>Y</a:t>
            </a:r>
            <a:r>
              <a:rPr lang="en-GB" sz="1900" b="1" i="0" u="none" strike="noStrike" dirty="0">
                <a:solidFill>
                  <a:srgbClr val="002060"/>
                </a:solidFill>
                <a:effectLst/>
              </a:rPr>
              <a:t>oung people were aware of the challenges they faced but were clear they didn’t want us to focus on them</a:t>
            </a:r>
          </a:p>
          <a:p>
            <a:pPr fontAlgn="base"/>
            <a:r>
              <a:rPr lang="en-GB" sz="1900" b="1" i="0" u="none" strike="noStrike" dirty="0">
                <a:solidFill>
                  <a:srgbClr val="002060"/>
                </a:solidFill>
                <a:effectLst/>
              </a:rPr>
              <a:t>What they wanted was an opportunity to reclaim their future and for us to provide opportunities and experiences they missed</a:t>
            </a:r>
          </a:p>
          <a:p>
            <a:pPr fontAlgn="base"/>
            <a:r>
              <a:rPr lang="en-GB" sz="1900" b="1" dirty="0">
                <a:solidFill>
                  <a:srgbClr val="002060"/>
                </a:solidFill>
                <a:ea typeface="Gadugi"/>
              </a:rPr>
              <a:t>A year of additional </a:t>
            </a:r>
            <a:br>
              <a:rPr lang="en-GB" sz="1900" b="1" dirty="0">
                <a:solidFill>
                  <a:srgbClr val="002060"/>
                </a:solidFill>
                <a:ea typeface="Gadugi"/>
              </a:rPr>
            </a:br>
            <a:r>
              <a:rPr lang="en-GB" sz="1900" b="1" dirty="0">
                <a:solidFill>
                  <a:srgbClr val="002060"/>
                </a:solidFill>
                <a:ea typeface="Gadugi"/>
              </a:rPr>
              <a:t>opportunities, fun and exciting things to do and support to look </a:t>
            </a:r>
            <a:br>
              <a:rPr lang="en-GB" sz="1900" b="1" dirty="0">
                <a:solidFill>
                  <a:srgbClr val="002060"/>
                </a:solidFill>
                <a:ea typeface="Gadugi"/>
              </a:rPr>
            </a:br>
            <a:r>
              <a:rPr lang="en-GB" sz="1900" b="1" dirty="0">
                <a:solidFill>
                  <a:srgbClr val="002060"/>
                </a:solidFill>
                <a:ea typeface="Gadugi"/>
              </a:rPr>
              <a:t>forward to more positive times</a:t>
            </a:r>
            <a:r>
              <a:rPr lang="en-GB" sz="1900" b="1" dirty="0">
                <a:solidFill>
                  <a:srgbClr val="002060"/>
                </a:solidFill>
                <a:ea typeface="Calibri" panose="020F0502020204030204" pitchFamily="34" charset="0"/>
              </a:rPr>
              <a:t> </a:t>
            </a:r>
            <a:endParaRPr lang="en-GB" sz="1900" b="1" dirty="0">
              <a:solidFill>
                <a:srgbClr val="002060"/>
              </a:solidFill>
            </a:endParaRPr>
          </a:p>
          <a:p>
            <a:pPr algn="l" rtl="0" fontAlgn="base"/>
            <a:endParaRPr lang="en-US" sz="1900" b="1" dirty="0">
              <a:solidFill>
                <a:srgbClr val="20346C"/>
              </a:solidFill>
              <a:ea typeface="+mn-lt"/>
              <a:cs typeface="+mn-lt"/>
            </a:endParaRPr>
          </a:p>
          <a:p>
            <a:pPr algn="l" rtl="0" fontAlgn="base"/>
            <a:r>
              <a:rPr lang="en-US" sz="1900" b="1" dirty="0">
                <a:solidFill>
                  <a:srgbClr val="20346C"/>
                </a:solidFill>
                <a:ea typeface="+mn-lt"/>
                <a:cs typeface="+mn-lt"/>
              </a:rPr>
              <a:t>We were also aware that the pandemic had a significant impact on our children, young people and families, particularly in areas of educational achievement, wellbeing, social and emotional development, and resilience and financial hardship</a:t>
            </a:r>
          </a:p>
          <a:p>
            <a:pPr>
              <a:lnSpc>
                <a:spcPct val="110000"/>
              </a:lnSpc>
            </a:pPr>
            <a:endParaRPr lang="en-US" sz="1800" dirty="0">
              <a:latin typeface="Calibri"/>
              <a:ea typeface="Gadugi"/>
              <a:cs typeface="Calibri"/>
            </a:endParaRPr>
          </a:p>
        </p:txBody>
      </p:sp>
    </p:spTree>
    <p:extLst>
      <p:ext uri="{BB962C8B-B14F-4D97-AF65-F5344CB8AC3E}">
        <p14:creationId xmlns:p14="http://schemas.microsoft.com/office/powerpoint/2010/main" val="356504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8D2EE-280D-D91E-EE24-215F106E8433}"/>
              </a:ext>
            </a:extLst>
          </p:cNvPr>
          <p:cNvSpPr>
            <a:spLocks noGrp="1"/>
          </p:cNvSpPr>
          <p:nvPr>
            <p:ph type="title"/>
          </p:nvPr>
        </p:nvSpPr>
        <p:spPr/>
        <p:txBody>
          <a:bodyPr/>
          <a:lstStyle/>
          <a:p>
            <a:r>
              <a:rPr lang="en-US" dirty="0">
                <a:latin typeface="HWT Artz" pitchFamily="2" charset="77"/>
              </a:rPr>
              <a:t>What did we do?</a:t>
            </a:r>
          </a:p>
        </p:txBody>
      </p:sp>
      <p:sp>
        <p:nvSpPr>
          <p:cNvPr id="3" name="Footer Placeholder 2">
            <a:extLst>
              <a:ext uri="{FF2B5EF4-FFF2-40B4-BE49-F238E27FC236}">
                <a16:creationId xmlns:a16="http://schemas.microsoft.com/office/drawing/2014/main" id="{DC93FC0A-8C17-8359-D8A4-C059E644E54D}"/>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1C13617E-1330-9189-82D5-424B9E7400F4}"/>
              </a:ext>
            </a:extLst>
          </p:cNvPr>
          <p:cNvSpPr>
            <a:spLocks noGrp="1"/>
          </p:cNvSpPr>
          <p:nvPr>
            <p:ph type="sldNum" sz="quarter" idx="4"/>
          </p:nvPr>
        </p:nvSpPr>
        <p:spPr/>
        <p:txBody>
          <a:bodyPr/>
          <a:lstStyle/>
          <a:p>
            <a:fld id="{C9ECC3A2-2F9D-1142-9C84-66E55C4BEE08}" type="slidenum">
              <a:rPr lang="en-US" smtClean="0"/>
              <a:pPr/>
              <a:t>3</a:t>
            </a:fld>
            <a:endParaRPr lang="en-US"/>
          </a:p>
        </p:txBody>
      </p:sp>
      <p:pic>
        <p:nvPicPr>
          <p:cNvPr id="7" name="Picture Placeholder 6" descr="A picture containing person, indoor, people, crowd&#10;&#10;Description automatically generated">
            <a:extLst>
              <a:ext uri="{FF2B5EF4-FFF2-40B4-BE49-F238E27FC236}">
                <a16:creationId xmlns:a16="http://schemas.microsoft.com/office/drawing/2014/main" id="{3E3CC85F-0605-21DB-C851-7427CC93131A}"/>
              </a:ext>
            </a:extLst>
          </p:cNvPr>
          <p:cNvPicPr>
            <a:picLocks noGrp="1" noChangeAspect="1"/>
          </p:cNvPicPr>
          <p:nvPr>
            <p:ph type="pic" sz="quarter" idx="13"/>
          </p:nvPr>
        </p:nvPicPr>
        <p:blipFill>
          <a:blip r:embed="rId2"/>
          <a:srcRect t="21745" b="21745"/>
          <a:stretch>
            <a:fillRect/>
          </a:stretch>
        </p:blipFill>
        <p:spPr>
          <a:xfrm>
            <a:off x="0" y="1690688"/>
            <a:ext cx="12192000" cy="5167312"/>
          </a:xfrm>
        </p:spPr>
      </p:pic>
      <p:sp>
        <p:nvSpPr>
          <p:cNvPr id="9" name="Rectangle 8">
            <a:extLst>
              <a:ext uri="{FF2B5EF4-FFF2-40B4-BE49-F238E27FC236}">
                <a16:creationId xmlns:a16="http://schemas.microsoft.com/office/drawing/2014/main" id="{1A566A21-4D3C-91E6-8EFE-1D59EAE9C1AE}"/>
              </a:ext>
            </a:extLst>
          </p:cNvPr>
          <p:cNvSpPr/>
          <p:nvPr/>
        </p:nvSpPr>
        <p:spPr>
          <a:xfrm>
            <a:off x="498766" y="1797810"/>
            <a:ext cx="11194472" cy="918928"/>
          </a:xfrm>
          <a:prstGeom prst="rect">
            <a:avLst/>
          </a:prstGeom>
          <a:solidFill>
            <a:schemeClr val="bg1">
              <a:alpha val="938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C3A8A06B-B906-E73F-CBA5-8C60185DC00C}"/>
              </a:ext>
            </a:extLst>
          </p:cNvPr>
          <p:cNvSpPr txBox="1">
            <a:spLocks/>
          </p:cNvSpPr>
          <p:nvPr/>
        </p:nvSpPr>
        <p:spPr>
          <a:xfrm>
            <a:off x="846377" y="2020485"/>
            <a:ext cx="10515599" cy="830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ea typeface="Calibri" panose="020F0502020204030204"/>
                <a:cs typeface="Calibri" panose="020F0502020204030204"/>
              </a:rPr>
              <a:t>With over 2000 children and young people, we designed the Our Year </a:t>
            </a:r>
            <a:r>
              <a:rPr lang="en-US" sz="1600" dirty="0" err="1">
                <a:ea typeface="Calibri" panose="020F0502020204030204"/>
                <a:cs typeface="Calibri" panose="020F0502020204030204"/>
              </a:rPr>
              <a:t>programme</a:t>
            </a:r>
            <a:r>
              <a:rPr lang="en-US" sz="1600" dirty="0">
                <a:ea typeface="Calibri" panose="020F0502020204030204"/>
                <a:cs typeface="Calibri" panose="020F0502020204030204"/>
              </a:rPr>
              <a:t> around </a:t>
            </a:r>
            <a:r>
              <a:rPr lang="en-US" sz="1600" b="1" dirty="0">
                <a:ea typeface="Calibri" panose="020F0502020204030204"/>
                <a:cs typeface="Calibri" panose="020F0502020204030204"/>
              </a:rPr>
              <a:t>six main themes </a:t>
            </a:r>
            <a:r>
              <a:rPr lang="en-US" sz="1600" dirty="0">
                <a:ea typeface="Calibri" panose="020F0502020204030204"/>
                <a:cs typeface="Calibri" panose="020F0502020204030204"/>
              </a:rPr>
              <a:t>based on what they said was important to them:</a:t>
            </a:r>
            <a:endParaRPr lang="en-US" sz="1600" b="1" dirty="0">
              <a:solidFill>
                <a:srgbClr val="20346C"/>
              </a:solidFill>
              <a:cs typeface="Calibri"/>
            </a:endParaRPr>
          </a:p>
          <a:p>
            <a:pPr algn="ctr"/>
            <a:endParaRPr lang="en-US" sz="1600" dirty="0"/>
          </a:p>
        </p:txBody>
      </p:sp>
      <p:grpSp>
        <p:nvGrpSpPr>
          <p:cNvPr id="23" name="Group 22">
            <a:extLst>
              <a:ext uri="{FF2B5EF4-FFF2-40B4-BE49-F238E27FC236}">
                <a16:creationId xmlns:a16="http://schemas.microsoft.com/office/drawing/2014/main" id="{A4A1F962-34DB-58A5-3C3D-E41B0FBC93FF}"/>
              </a:ext>
            </a:extLst>
          </p:cNvPr>
          <p:cNvGrpSpPr/>
          <p:nvPr/>
        </p:nvGrpSpPr>
        <p:grpSpPr>
          <a:xfrm>
            <a:off x="339701" y="3424826"/>
            <a:ext cx="11693236" cy="3235049"/>
            <a:chOff x="249382" y="3686964"/>
            <a:chExt cx="9957975" cy="2754972"/>
          </a:xfrm>
        </p:grpSpPr>
        <p:sp>
          <p:nvSpPr>
            <p:cNvPr id="5" name="Oval 4">
              <a:extLst>
                <a:ext uri="{FF2B5EF4-FFF2-40B4-BE49-F238E27FC236}">
                  <a16:creationId xmlns:a16="http://schemas.microsoft.com/office/drawing/2014/main" id="{BA0CCC71-ED8C-F8AC-E6AA-3AF54E28E31C}"/>
                </a:ext>
              </a:extLst>
            </p:cNvPr>
            <p:cNvSpPr/>
            <p:nvPr/>
          </p:nvSpPr>
          <p:spPr>
            <a:xfrm>
              <a:off x="249382" y="3686964"/>
              <a:ext cx="1766440" cy="1766440"/>
            </a:xfrm>
            <a:prstGeom prst="ellipse">
              <a:avLst/>
            </a:prstGeom>
            <a:solidFill>
              <a:srgbClr val="20346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262917-8F3E-E3ED-E866-D46B5357063F}"/>
                </a:ext>
              </a:extLst>
            </p:cNvPr>
            <p:cNvSpPr/>
            <p:nvPr/>
          </p:nvSpPr>
          <p:spPr>
            <a:xfrm>
              <a:off x="1887689" y="4675496"/>
              <a:ext cx="1766440" cy="1766440"/>
            </a:xfrm>
            <a:prstGeom prst="ellipse">
              <a:avLst/>
            </a:prstGeom>
            <a:solidFill>
              <a:srgbClr val="20346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068FC95-9467-71EA-41C3-CD61DB9DBAE4}"/>
                </a:ext>
              </a:extLst>
            </p:cNvPr>
            <p:cNvSpPr/>
            <p:nvPr/>
          </p:nvSpPr>
          <p:spPr>
            <a:xfrm>
              <a:off x="3525996" y="3686964"/>
              <a:ext cx="1766440" cy="1766440"/>
            </a:xfrm>
            <a:prstGeom prst="ellipse">
              <a:avLst/>
            </a:prstGeom>
            <a:solidFill>
              <a:srgbClr val="20346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9E68A9B-C5CF-B890-DEDE-FFD4521C341F}"/>
                </a:ext>
              </a:extLst>
            </p:cNvPr>
            <p:cNvSpPr/>
            <p:nvPr/>
          </p:nvSpPr>
          <p:spPr>
            <a:xfrm>
              <a:off x="5164303" y="4675496"/>
              <a:ext cx="1766440" cy="1766440"/>
            </a:xfrm>
            <a:prstGeom prst="ellipse">
              <a:avLst/>
            </a:prstGeom>
            <a:solidFill>
              <a:srgbClr val="20346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6F81BC2-54B4-622A-7CF2-58354EF912F1}"/>
                </a:ext>
              </a:extLst>
            </p:cNvPr>
            <p:cNvSpPr/>
            <p:nvPr/>
          </p:nvSpPr>
          <p:spPr>
            <a:xfrm>
              <a:off x="6802610" y="3686964"/>
              <a:ext cx="1766440" cy="1766440"/>
            </a:xfrm>
            <a:prstGeom prst="ellipse">
              <a:avLst/>
            </a:prstGeom>
            <a:solidFill>
              <a:srgbClr val="20346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25C17D9-54BE-9317-4C4E-328A2D999836}"/>
                </a:ext>
              </a:extLst>
            </p:cNvPr>
            <p:cNvSpPr/>
            <p:nvPr/>
          </p:nvSpPr>
          <p:spPr>
            <a:xfrm>
              <a:off x="8440917" y="4675496"/>
              <a:ext cx="1766440" cy="1766440"/>
            </a:xfrm>
            <a:prstGeom prst="ellipse">
              <a:avLst/>
            </a:prstGeom>
            <a:solidFill>
              <a:srgbClr val="20346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2A888778-3435-95AF-0E3A-9F1B12835D70}"/>
              </a:ext>
            </a:extLst>
          </p:cNvPr>
          <p:cNvSpPr txBox="1"/>
          <p:nvPr/>
        </p:nvSpPr>
        <p:spPr>
          <a:xfrm>
            <a:off x="395122" y="4083604"/>
            <a:ext cx="1677532" cy="707886"/>
          </a:xfrm>
          <a:prstGeom prst="rect">
            <a:avLst/>
          </a:prstGeom>
          <a:noFill/>
        </p:spPr>
        <p:txBody>
          <a:bodyPr wrap="square">
            <a:spAutoFit/>
          </a:bodyPr>
          <a:lstStyle/>
          <a:p>
            <a:pPr lvl="0" algn="ctr"/>
            <a:r>
              <a:rPr lang="en-US" sz="2000" b="1" dirty="0">
                <a:solidFill>
                  <a:schemeClr val="bg1"/>
                </a:solidFill>
                <a:latin typeface="HWT Artz" pitchFamily="2" charset="77"/>
              </a:rPr>
              <a:t>Equ</a:t>
            </a:r>
            <a:r>
              <a:rPr lang="en-US" sz="2000" b="1" dirty="0">
                <a:solidFill>
                  <a:schemeClr val="bg1"/>
                </a:solidFill>
                <a:latin typeface="HWT Artz" pitchFamily="2" charset="77"/>
                <a:cs typeface="Arial" panose="020B0604020202020204" pitchFamily="34" charset="0"/>
              </a:rPr>
              <a:t>al and included</a:t>
            </a:r>
          </a:p>
        </p:txBody>
      </p:sp>
      <p:sp>
        <p:nvSpPr>
          <p:cNvPr id="24" name="TextBox 23">
            <a:extLst>
              <a:ext uri="{FF2B5EF4-FFF2-40B4-BE49-F238E27FC236}">
                <a16:creationId xmlns:a16="http://schemas.microsoft.com/office/drawing/2014/main" id="{906FB80A-1778-8C29-23AB-AD7937286D6A}"/>
              </a:ext>
            </a:extLst>
          </p:cNvPr>
          <p:cNvSpPr txBox="1"/>
          <p:nvPr/>
        </p:nvSpPr>
        <p:spPr>
          <a:xfrm>
            <a:off x="4224790" y="4222103"/>
            <a:ext cx="1677532" cy="400110"/>
          </a:xfrm>
          <a:prstGeom prst="rect">
            <a:avLst/>
          </a:prstGeom>
          <a:noFill/>
        </p:spPr>
        <p:txBody>
          <a:bodyPr wrap="square">
            <a:spAutoFit/>
          </a:bodyPr>
          <a:lstStyle/>
          <a:p>
            <a:pPr lvl="0" algn="ctr"/>
            <a:r>
              <a:rPr lang="en-US" sz="2000" b="1" dirty="0">
                <a:solidFill>
                  <a:schemeClr val="bg1"/>
                </a:solidFill>
                <a:latin typeface="HWT Artz" pitchFamily="2" charset="77"/>
              </a:rPr>
              <a:t>Climate</a:t>
            </a:r>
            <a:endParaRPr lang="en-US" sz="2000" b="1" dirty="0">
              <a:solidFill>
                <a:schemeClr val="bg1"/>
              </a:solidFill>
              <a:latin typeface="HWT Artz" pitchFamily="2" charset="77"/>
              <a:cs typeface="Arial" panose="020B0604020202020204" pitchFamily="34" charset="0"/>
            </a:endParaRPr>
          </a:p>
        </p:txBody>
      </p:sp>
      <p:sp>
        <p:nvSpPr>
          <p:cNvPr id="25" name="TextBox 24">
            <a:extLst>
              <a:ext uri="{FF2B5EF4-FFF2-40B4-BE49-F238E27FC236}">
                <a16:creationId xmlns:a16="http://schemas.microsoft.com/office/drawing/2014/main" id="{C4EF2976-0188-4380-A2F6-FFFA2D1342F5}"/>
              </a:ext>
            </a:extLst>
          </p:cNvPr>
          <p:cNvSpPr txBox="1"/>
          <p:nvPr/>
        </p:nvSpPr>
        <p:spPr>
          <a:xfrm>
            <a:off x="8094280" y="4222103"/>
            <a:ext cx="1677532" cy="400110"/>
          </a:xfrm>
          <a:prstGeom prst="rect">
            <a:avLst/>
          </a:prstGeom>
          <a:noFill/>
        </p:spPr>
        <p:txBody>
          <a:bodyPr wrap="square">
            <a:spAutoFit/>
          </a:bodyPr>
          <a:lstStyle/>
          <a:p>
            <a:pPr lvl="0" algn="ctr"/>
            <a:r>
              <a:rPr lang="en-US" sz="2000" b="1" dirty="0">
                <a:solidFill>
                  <a:schemeClr val="bg1"/>
                </a:solidFill>
                <a:latin typeface="HWT Artz" pitchFamily="2" charset="77"/>
              </a:rPr>
              <a:t>Connected</a:t>
            </a:r>
            <a:endParaRPr lang="en-US" sz="2000" b="1" dirty="0">
              <a:solidFill>
                <a:schemeClr val="bg1"/>
              </a:solidFill>
              <a:latin typeface="HWT Artz" pitchFamily="2" charset="77"/>
              <a:cs typeface="Arial" panose="020B0604020202020204" pitchFamily="34" charset="0"/>
            </a:endParaRPr>
          </a:p>
        </p:txBody>
      </p:sp>
      <p:sp>
        <p:nvSpPr>
          <p:cNvPr id="26" name="TextBox 25">
            <a:extLst>
              <a:ext uri="{FF2B5EF4-FFF2-40B4-BE49-F238E27FC236}">
                <a16:creationId xmlns:a16="http://schemas.microsoft.com/office/drawing/2014/main" id="{B08D1904-9D10-E324-6AD4-2EE9E0861F84}"/>
              </a:ext>
            </a:extLst>
          </p:cNvPr>
          <p:cNvSpPr txBox="1"/>
          <p:nvPr/>
        </p:nvSpPr>
        <p:spPr>
          <a:xfrm>
            <a:off x="2344273" y="5243901"/>
            <a:ext cx="1677532" cy="707886"/>
          </a:xfrm>
          <a:prstGeom prst="rect">
            <a:avLst/>
          </a:prstGeom>
          <a:noFill/>
        </p:spPr>
        <p:txBody>
          <a:bodyPr wrap="square">
            <a:spAutoFit/>
          </a:bodyPr>
          <a:lstStyle/>
          <a:p>
            <a:pPr lvl="0" algn="ctr"/>
            <a:r>
              <a:rPr lang="en-US" sz="2000" b="1" dirty="0">
                <a:solidFill>
                  <a:schemeClr val="bg1"/>
                </a:solidFill>
                <a:latin typeface="HWT Artz" pitchFamily="2" charset="77"/>
              </a:rPr>
              <a:t>Play</a:t>
            </a:r>
          </a:p>
          <a:p>
            <a:pPr lvl="0" algn="ctr"/>
            <a:r>
              <a:rPr lang="en-US" sz="2000" b="1" dirty="0">
                <a:solidFill>
                  <a:schemeClr val="bg1"/>
                </a:solidFill>
                <a:latin typeface="HWT Artz" pitchFamily="2" charset="77"/>
              </a:rPr>
              <a:t>and activity</a:t>
            </a:r>
            <a:endParaRPr lang="en-US" sz="2000" b="1" dirty="0">
              <a:solidFill>
                <a:schemeClr val="bg1"/>
              </a:solidFill>
              <a:latin typeface="HWT Artz" pitchFamily="2" charset="77"/>
              <a:cs typeface="Arial" panose="020B0604020202020204" pitchFamily="34" charset="0"/>
            </a:endParaRPr>
          </a:p>
        </p:txBody>
      </p:sp>
      <p:sp>
        <p:nvSpPr>
          <p:cNvPr id="27" name="TextBox 26">
            <a:extLst>
              <a:ext uri="{FF2B5EF4-FFF2-40B4-BE49-F238E27FC236}">
                <a16:creationId xmlns:a16="http://schemas.microsoft.com/office/drawing/2014/main" id="{0A3ED27D-EECE-88D4-E2B7-40A1BD42F682}"/>
              </a:ext>
            </a:extLst>
          </p:cNvPr>
          <p:cNvSpPr txBox="1"/>
          <p:nvPr/>
        </p:nvSpPr>
        <p:spPr>
          <a:xfrm>
            <a:off x="6186319" y="5247387"/>
            <a:ext cx="1677532" cy="707886"/>
          </a:xfrm>
          <a:prstGeom prst="rect">
            <a:avLst/>
          </a:prstGeom>
          <a:noFill/>
        </p:spPr>
        <p:txBody>
          <a:bodyPr wrap="square">
            <a:spAutoFit/>
          </a:bodyPr>
          <a:lstStyle/>
          <a:p>
            <a:pPr lvl="0" algn="ctr"/>
            <a:r>
              <a:rPr lang="en-US" sz="2000" b="1" dirty="0">
                <a:solidFill>
                  <a:schemeClr val="bg1"/>
                </a:solidFill>
                <a:latin typeface="HWT Artz" pitchFamily="2" charset="77"/>
              </a:rPr>
              <a:t>Health and</a:t>
            </a:r>
          </a:p>
          <a:p>
            <a:pPr lvl="0" algn="ctr"/>
            <a:r>
              <a:rPr lang="en-US" sz="2000" b="1" dirty="0">
                <a:solidFill>
                  <a:schemeClr val="bg1"/>
                </a:solidFill>
                <a:latin typeface="HWT Artz" pitchFamily="2" charset="77"/>
                <a:cs typeface="Arial" panose="020B0604020202020204" pitchFamily="34" charset="0"/>
              </a:rPr>
              <a:t>wellbeing</a:t>
            </a:r>
          </a:p>
        </p:txBody>
      </p:sp>
      <p:sp>
        <p:nvSpPr>
          <p:cNvPr id="28" name="TextBox 27">
            <a:extLst>
              <a:ext uri="{FF2B5EF4-FFF2-40B4-BE49-F238E27FC236}">
                <a16:creationId xmlns:a16="http://schemas.microsoft.com/office/drawing/2014/main" id="{D0CE103A-967C-4F76-D863-3EDCF495656E}"/>
              </a:ext>
            </a:extLst>
          </p:cNvPr>
          <p:cNvSpPr txBox="1"/>
          <p:nvPr/>
        </p:nvSpPr>
        <p:spPr>
          <a:xfrm>
            <a:off x="10015706" y="5243901"/>
            <a:ext cx="1677532" cy="707886"/>
          </a:xfrm>
          <a:prstGeom prst="rect">
            <a:avLst/>
          </a:prstGeom>
          <a:noFill/>
        </p:spPr>
        <p:txBody>
          <a:bodyPr wrap="square">
            <a:spAutoFit/>
          </a:bodyPr>
          <a:lstStyle/>
          <a:p>
            <a:pPr lvl="0" algn="ctr"/>
            <a:r>
              <a:rPr lang="en-US" sz="2000" b="1" dirty="0">
                <a:solidFill>
                  <a:schemeClr val="bg1"/>
                </a:solidFill>
                <a:latin typeface="HWT Artz" pitchFamily="2" charset="77"/>
              </a:rPr>
              <a:t>Safe</a:t>
            </a:r>
          </a:p>
          <a:p>
            <a:pPr lvl="0" algn="ctr"/>
            <a:r>
              <a:rPr lang="en-US" sz="2000" b="1" dirty="0">
                <a:solidFill>
                  <a:schemeClr val="bg1"/>
                </a:solidFill>
                <a:latin typeface="HWT Artz" pitchFamily="2" charset="77"/>
              </a:rPr>
              <a:t>and secure</a:t>
            </a:r>
            <a:endParaRPr lang="en-US" sz="2000" b="1" dirty="0">
              <a:solidFill>
                <a:schemeClr val="bg1"/>
              </a:solidFill>
              <a:latin typeface="HWT Artz" pitchFamily="2" charset="77"/>
              <a:cs typeface="Arial" panose="020B0604020202020204" pitchFamily="34" charset="0"/>
            </a:endParaRPr>
          </a:p>
        </p:txBody>
      </p:sp>
    </p:spTree>
    <p:extLst>
      <p:ext uri="{BB962C8B-B14F-4D97-AF65-F5344CB8AC3E}">
        <p14:creationId xmlns:p14="http://schemas.microsoft.com/office/powerpoint/2010/main" val="270838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8">
            <a:extLst>
              <a:ext uri="{FF2B5EF4-FFF2-40B4-BE49-F238E27FC236}">
                <a16:creationId xmlns:a16="http://schemas.microsoft.com/office/drawing/2014/main" id="{69C0A6DB-D7B6-FC22-3242-B41330ECED7E}"/>
              </a:ext>
            </a:extLst>
          </p:cNvPr>
          <p:cNvPicPr>
            <a:picLocks noChangeAspect="1"/>
          </p:cNvPicPr>
          <p:nvPr/>
        </p:nvPicPr>
        <p:blipFill>
          <a:blip r:embed="rId2"/>
          <a:srcRect t="12500" b="12500"/>
          <a:stretch/>
        </p:blipFill>
        <p:spPr>
          <a:xfrm rot="331054">
            <a:off x="4480161" y="-112695"/>
            <a:ext cx="3986295" cy="3986295"/>
          </a:xfrm>
          <a:prstGeom prst="ellipse">
            <a:avLst/>
          </a:prstGeom>
          <a:solidFill>
            <a:srgbClr val="20346C"/>
          </a:solidFill>
        </p:spPr>
      </p:pic>
      <p:sp>
        <p:nvSpPr>
          <p:cNvPr id="2" name="Title 1">
            <a:extLst>
              <a:ext uri="{FF2B5EF4-FFF2-40B4-BE49-F238E27FC236}">
                <a16:creationId xmlns:a16="http://schemas.microsoft.com/office/drawing/2014/main" id="{46302A15-3E79-5DF9-1598-95EB84C17A5D}"/>
              </a:ext>
            </a:extLst>
          </p:cNvPr>
          <p:cNvSpPr>
            <a:spLocks noGrp="1"/>
          </p:cNvSpPr>
          <p:nvPr>
            <p:ph type="title"/>
          </p:nvPr>
        </p:nvSpPr>
        <p:spPr/>
        <p:txBody>
          <a:bodyPr/>
          <a:lstStyle/>
          <a:p>
            <a:r>
              <a:rPr lang="en-US" dirty="0">
                <a:solidFill>
                  <a:srgbClr val="FFFFFF"/>
                </a:solidFill>
                <a:latin typeface="HWT Artz" pitchFamily="2" charset="77"/>
              </a:rPr>
              <a:t>Culture Shift </a:t>
            </a:r>
            <a:endParaRPr lang="en-US" dirty="0"/>
          </a:p>
        </p:txBody>
      </p:sp>
      <p:sp>
        <p:nvSpPr>
          <p:cNvPr id="3" name="Footer Placeholder 2">
            <a:extLst>
              <a:ext uri="{FF2B5EF4-FFF2-40B4-BE49-F238E27FC236}">
                <a16:creationId xmlns:a16="http://schemas.microsoft.com/office/drawing/2014/main" id="{44B38DA2-2539-17C4-60A9-9B3935F327A2}"/>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7CE38C38-901A-44E8-5475-F08382FCF860}"/>
              </a:ext>
            </a:extLst>
          </p:cNvPr>
          <p:cNvSpPr>
            <a:spLocks noGrp="1"/>
          </p:cNvSpPr>
          <p:nvPr>
            <p:ph type="sldNum" sz="quarter" idx="4"/>
          </p:nvPr>
        </p:nvSpPr>
        <p:spPr/>
        <p:txBody>
          <a:bodyPr/>
          <a:lstStyle/>
          <a:p>
            <a:fld id="{C9ECC3A2-2F9D-1142-9C84-66E55C4BEE08}" type="slidenum">
              <a:rPr lang="en-US" smtClean="0"/>
              <a:pPr/>
              <a:t>4</a:t>
            </a:fld>
            <a:endParaRPr lang="en-US"/>
          </a:p>
        </p:txBody>
      </p:sp>
      <p:sp>
        <p:nvSpPr>
          <p:cNvPr id="9" name="TextBox 8">
            <a:extLst>
              <a:ext uri="{FF2B5EF4-FFF2-40B4-BE49-F238E27FC236}">
                <a16:creationId xmlns:a16="http://schemas.microsoft.com/office/drawing/2014/main" id="{DC673345-F861-A4BF-57F6-F9FAECB960F9}"/>
              </a:ext>
            </a:extLst>
          </p:cNvPr>
          <p:cNvSpPr txBox="1"/>
          <p:nvPr/>
        </p:nvSpPr>
        <p:spPr>
          <a:xfrm>
            <a:off x="13064" y="1932350"/>
            <a:ext cx="4545081" cy="4247317"/>
          </a:xfrm>
          <a:prstGeom prst="rect">
            <a:avLst/>
          </a:prstGeom>
          <a:noFill/>
        </p:spPr>
        <p:txBody>
          <a:bodyPr wrap="square" rtlCol="0">
            <a:spAutoFit/>
          </a:bodyPr>
          <a:lstStyle/>
          <a:p>
            <a:pPr marL="800100" lvl="1" indent="-342900">
              <a:buFont typeface="Arial" panose="020B0604020202020204" pitchFamily="34" charset="0"/>
              <a:buChar char="•"/>
            </a:pPr>
            <a:r>
              <a:rPr lang="en-US" sz="1600" dirty="0">
                <a:latin typeface="Calibri" panose="020F0502020204030204" pitchFamily="34" charset="0"/>
                <a:ea typeface="Times New Roman" panose="02020603050405020304" pitchFamily="18" charset="0"/>
                <a:cs typeface="Calibri" panose="020F0502020204030204" pitchFamily="34" charset="0"/>
              </a:rPr>
              <a:t>A</a:t>
            </a:r>
            <a:r>
              <a:rPr lang="en-US" sz="1600" dirty="0">
                <a:effectLst/>
                <a:latin typeface="Calibri" panose="020F0502020204030204" pitchFamily="34" charset="0"/>
                <a:ea typeface="Times New Roman" panose="02020603050405020304" pitchFamily="18" charset="0"/>
                <a:cs typeface="Calibri" panose="020F0502020204030204" pitchFamily="34" charset="0"/>
              </a:rPr>
              <a:t> top corporate priority for the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organisation</a:t>
            </a:r>
            <a:r>
              <a:rPr lang="en-US" sz="1600" dirty="0">
                <a:effectLst/>
                <a:latin typeface="Calibri" panose="020F0502020204030204" pitchFamily="34" charset="0"/>
                <a:ea typeface="Times New Roman" panose="02020603050405020304" pitchFamily="18" charset="0"/>
                <a:cs typeface="Calibri" panose="020F0502020204030204" pitchFamily="34" charset="0"/>
              </a:rPr>
              <a:t> with leadership demonstrated by the Council’s Strategic Management Team and through every one of the Council’s directorates. We also embedded the approach across partners including </a:t>
            </a:r>
            <a:r>
              <a:rPr lang="en-US" sz="1600" dirty="0">
                <a:latin typeface="Calibri" panose="020F0502020204030204" pitchFamily="34" charset="0"/>
                <a:ea typeface="Times New Roman" panose="02020603050405020304" pitchFamily="18" charset="0"/>
                <a:cs typeface="Calibri" panose="020F0502020204030204" pitchFamily="34" charset="0"/>
              </a:rPr>
              <a:t>H</a:t>
            </a:r>
            <a:r>
              <a:rPr lang="en-US" sz="1600" dirty="0">
                <a:effectLst/>
                <a:latin typeface="Calibri" panose="020F0502020204030204" pitchFamily="34" charset="0"/>
                <a:ea typeface="Times New Roman" panose="02020603050405020304" pitchFamily="18" charset="0"/>
                <a:cs typeface="Calibri" panose="020F0502020204030204" pitchFamily="34" charset="0"/>
              </a:rPr>
              <a:t>ealth</a:t>
            </a:r>
            <a:r>
              <a:rPr lang="en-US" sz="1600" dirty="0">
                <a:latin typeface="Calibri" panose="020F0502020204030204" pitchFamily="34" charset="0"/>
                <a:ea typeface="Times New Roman" panose="02020603050405020304" pitchFamily="18" charset="0"/>
                <a:cs typeface="Calibri" panose="020F0502020204030204" pitchFamily="34" charset="0"/>
              </a:rPr>
              <a:t> and the</a:t>
            </a:r>
            <a:r>
              <a:rPr lang="en-US" sz="1600" dirty="0">
                <a:effectLst/>
                <a:latin typeface="Calibri" panose="020F0502020204030204" pitchFamily="34" charset="0"/>
                <a:ea typeface="Times New Roman" panose="02020603050405020304" pitchFamily="18" charset="0"/>
                <a:cs typeface="Calibri" panose="020F0502020204030204" pitchFamily="34" charset="0"/>
              </a:rPr>
              <a:t> private sector.</a:t>
            </a:r>
            <a:br>
              <a:rPr lang="en-US" sz="1600" dirty="0">
                <a:effectLst/>
                <a:latin typeface="Calibri" panose="020F0502020204030204" pitchFamily="34" charset="0"/>
                <a:ea typeface="Times New Roman" panose="02020603050405020304" pitchFamily="18" charset="0"/>
                <a:cs typeface="Calibri" panose="020F0502020204030204" pitchFamily="34" charset="0"/>
              </a:rPr>
            </a:b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buFont typeface="Arial" panose="020B0604020202020204" pitchFamily="34" charset="0"/>
              <a:buChar char="•"/>
            </a:pPr>
            <a:r>
              <a:rPr lang="en-US" sz="1600" b="0" dirty="0">
                <a:solidFill>
                  <a:schemeClr val="tx1"/>
                </a:solidFill>
                <a:latin typeface="Calibri" panose="020F0502020204030204" pitchFamily="34" charset="0"/>
                <a:ea typeface="Gadugi" panose="020B0502040204020203" pitchFamily="34" charset="0"/>
                <a:cs typeface="Calibri" panose="020F0502020204030204" pitchFamily="34" charset="0"/>
              </a:rPr>
              <a:t>Culture-shift, to embed young people’s voices and participation across all we do</a:t>
            </a:r>
            <a:br>
              <a:rPr lang="en-US" sz="1600" b="0" dirty="0">
                <a:solidFill>
                  <a:schemeClr val="tx1"/>
                </a:solidFill>
                <a:latin typeface="Calibri" panose="020F0502020204030204" pitchFamily="34" charset="0"/>
                <a:ea typeface="Gadugi" panose="020B0502040204020203" pitchFamily="34" charset="0"/>
                <a:cs typeface="Calibri" panose="020F0502020204030204" pitchFamily="34" charset="0"/>
              </a:rPr>
            </a:br>
            <a:r>
              <a:rPr lang="en-US" sz="1600" b="0" dirty="0">
                <a:solidFill>
                  <a:schemeClr val="tx1"/>
                </a:solidFill>
                <a:latin typeface="Calibri" panose="020F0502020204030204" pitchFamily="34" charset="0"/>
                <a:ea typeface="Gadugi" panose="020B0502040204020203" pitchFamily="34" charset="0"/>
                <a:cs typeface="Calibri" panose="020F0502020204030204" pitchFamily="34" charset="0"/>
              </a:rPr>
              <a:t>in Manchester.</a:t>
            </a:r>
            <a:br>
              <a:rPr lang="en-US" sz="1600" b="0" dirty="0">
                <a:solidFill>
                  <a:schemeClr val="tx1"/>
                </a:solidFill>
                <a:latin typeface="Calibri" panose="020F0502020204030204" pitchFamily="34" charset="0"/>
                <a:ea typeface="Gadugi" panose="020B0502040204020203" pitchFamily="34" charset="0"/>
                <a:cs typeface="Calibri" panose="020F0502020204030204" pitchFamily="34" charset="0"/>
              </a:rPr>
            </a:br>
            <a:endParaRPr lang="en-US" sz="1600" b="0" dirty="0">
              <a:solidFill>
                <a:schemeClr val="tx1"/>
              </a:solidFill>
              <a:latin typeface="Calibri" panose="020F0502020204030204" pitchFamily="34" charset="0"/>
              <a:ea typeface="Gadugi" panose="020B0502040204020203" pitchFamily="34" charset="0"/>
              <a:cs typeface="Calibri" panose="020F0502020204030204" pitchFamily="34" charset="0"/>
            </a:endParaRPr>
          </a:p>
          <a:p>
            <a:pPr marL="800100" lvl="1" indent="-342900">
              <a:buFont typeface="Arial" panose="020B0604020202020204" pitchFamily="34" charset="0"/>
              <a:buChar char="•"/>
            </a:pPr>
            <a:r>
              <a:rPr lang="en-US" sz="1600" dirty="0">
                <a:latin typeface="Calibri" panose="020F0502020204030204" pitchFamily="34" charset="0"/>
                <a:ea typeface="Gadugi" panose="020B0502040204020203" pitchFamily="34" charset="0"/>
                <a:cs typeface="Calibri" panose="020F0502020204030204" pitchFamily="34" charset="0"/>
              </a:rPr>
              <a:t>Created a movement, which included private sector partners and business leaders, who have become ambassadors for the city.</a:t>
            </a:r>
          </a:p>
          <a:p>
            <a:pPr lvl="1"/>
            <a:endParaRPr lang="en-US" sz="1400" b="0" dirty="0">
              <a:solidFill>
                <a:schemeClr val="tx1"/>
              </a:solidFill>
              <a:latin typeface="Gadugi" panose="020B0502040204020203" pitchFamily="34" charset="0"/>
              <a:ea typeface="Gadugi" panose="020B0502040204020203" pitchFamily="34" charset="0"/>
            </a:endParaRPr>
          </a:p>
        </p:txBody>
      </p:sp>
      <p:pic>
        <p:nvPicPr>
          <p:cNvPr id="14" name="Picture 13" descr="A person standing next to a wall with graffiti&#10;&#10;Description automatically generated with medium confidence">
            <a:extLst>
              <a:ext uri="{FF2B5EF4-FFF2-40B4-BE49-F238E27FC236}">
                <a16:creationId xmlns:a16="http://schemas.microsoft.com/office/drawing/2014/main" id="{D80B9F66-522C-DEB5-C834-23CC004C2F2C}"/>
              </a:ext>
            </a:extLst>
          </p:cNvPr>
          <p:cNvPicPr>
            <a:picLocks noChangeAspect="1"/>
          </p:cNvPicPr>
          <p:nvPr/>
        </p:nvPicPr>
        <p:blipFill>
          <a:blip r:embed="rId3"/>
          <a:stretch>
            <a:fillRect/>
          </a:stretch>
        </p:blipFill>
        <p:spPr>
          <a:xfrm>
            <a:off x="8291579" y="-187275"/>
            <a:ext cx="4100249" cy="4731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Placeholder 12">
            <a:extLst>
              <a:ext uri="{FF2B5EF4-FFF2-40B4-BE49-F238E27FC236}">
                <a16:creationId xmlns:a16="http://schemas.microsoft.com/office/drawing/2014/main" id="{8E88AD9F-1CD6-8677-6680-EC8287CF08F6}"/>
              </a:ext>
            </a:extLst>
          </p:cNvPr>
          <p:cNvPicPr>
            <a:picLocks noGrp="1" noChangeAspect="1"/>
          </p:cNvPicPr>
          <p:nvPr>
            <p:ph type="pic" sz="quarter" idx="18"/>
          </p:nvPr>
        </p:nvPicPr>
        <p:blipFill>
          <a:blip r:embed="rId4"/>
          <a:srcRect/>
          <a:stretch/>
        </p:blipFill>
        <p:spPr>
          <a:xfrm>
            <a:off x="6039256" y="2841588"/>
            <a:ext cx="3575925" cy="3995433"/>
          </a:xfrm>
          <a:solidFill>
            <a:schemeClr val="bg2"/>
          </a:solidFill>
          <a:ln w="25400">
            <a:solidFill>
              <a:schemeClr val="bg1"/>
            </a:solidFill>
          </a:ln>
        </p:spPr>
      </p:pic>
    </p:spTree>
    <p:extLst>
      <p:ext uri="{BB962C8B-B14F-4D97-AF65-F5344CB8AC3E}">
        <p14:creationId xmlns:p14="http://schemas.microsoft.com/office/powerpoint/2010/main" val="191215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E7B2-1508-B372-04C1-3DD1CB8B4396}"/>
              </a:ext>
            </a:extLst>
          </p:cNvPr>
          <p:cNvSpPr>
            <a:spLocks noGrp="1"/>
          </p:cNvSpPr>
          <p:nvPr>
            <p:ph type="title"/>
          </p:nvPr>
        </p:nvSpPr>
        <p:spPr/>
        <p:txBody>
          <a:bodyPr/>
          <a:lstStyle/>
          <a:p>
            <a:r>
              <a:rPr lang="en-US" dirty="0">
                <a:solidFill>
                  <a:srgbClr val="FFFFFF"/>
                </a:solidFill>
                <a:latin typeface="HWT Artz" pitchFamily="2" charset="77"/>
              </a:rPr>
              <a:t>What did we do</a:t>
            </a:r>
            <a:r>
              <a:rPr lang="en-US" dirty="0">
                <a:latin typeface="HWT Artz" pitchFamily="2" charset="77"/>
              </a:rPr>
              <a:t>?</a:t>
            </a:r>
            <a:r>
              <a:rPr lang="en-US" dirty="0">
                <a:solidFill>
                  <a:schemeClr val="tx1"/>
                </a:solidFill>
                <a:latin typeface="HWT Artz" pitchFamily="2" charset="77"/>
              </a:rPr>
              <a:t> </a:t>
            </a:r>
            <a:r>
              <a:rPr lang="en-US" sz="3400" dirty="0">
                <a:solidFill>
                  <a:srgbClr val="20346C"/>
                </a:solidFill>
                <a:latin typeface="HWT Artz" pitchFamily="2" charset="77"/>
              </a:rPr>
              <a:t>Innovative approaches</a:t>
            </a:r>
          </a:p>
        </p:txBody>
      </p:sp>
      <p:sp>
        <p:nvSpPr>
          <p:cNvPr id="3" name="Footer Placeholder 2">
            <a:extLst>
              <a:ext uri="{FF2B5EF4-FFF2-40B4-BE49-F238E27FC236}">
                <a16:creationId xmlns:a16="http://schemas.microsoft.com/office/drawing/2014/main" id="{F62C0029-5445-DB4A-9EBC-E30E1C88B943}"/>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A29072A5-0E54-16E8-2267-8D3439500AC2}"/>
              </a:ext>
            </a:extLst>
          </p:cNvPr>
          <p:cNvSpPr>
            <a:spLocks noGrp="1"/>
          </p:cNvSpPr>
          <p:nvPr>
            <p:ph type="sldNum" sz="quarter" idx="4"/>
          </p:nvPr>
        </p:nvSpPr>
        <p:spPr/>
        <p:txBody>
          <a:bodyPr/>
          <a:lstStyle/>
          <a:p>
            <a:fld id="{C9ECC3A2-2F9D-1142-9C84-66E55C4BEE08}" type="slidenum">
              <a:rPr lang="en-US" smtClean="0"/>
              <a:pPr/>
              <a:t>5</a:t>
            </a:fld>
            <a:endParaRPr lang="en-US"/>
          </a:p>
        </p:txBody>
      </p:sp>
      <p:pic>
        <p:nvPicPr>
          <p:cNvPr id="20" name="Picture Placeholder 19">
            <a:extLst>
              <a:ext uri="{FF2B5EF4-FFF2-40B4-BE49-F238E27FC236}">
                <a16:creationId xmlns:a16="http://schemas.microsoft.com/office/drawing/2014/main" id="{AAD226CC-70FB-D654-5768-69EDF782C40E}"/>
              </a:ext>
            </a:extLst>
          </p:cNvPr>
          <p:cNvPicPr>
            <a:picLocks noGrp="1" noChangeAspect="1"/>
          </p:cNvPicPr>
          <p:nvPr>
            <p:ph type="pic" sz="quarter" idx="10"/>
          </p:nvPr>
        </p:nvPicPr>
        <p:blipFill>
          <a:blip r:embed="rId2"/>
          <a:srcRect t="12500" b="12500"/>
          <a:stretch/>
        </p:blipFill>
        <p:spPr>
          <a:xfrm>
            <a:off x="9234610" y="333835"/>
            <a:ext cx="3203575" cy="3203575"/>
          </a:xfrm>
        </p:spPr>
      </p:pic>
      <p:sp>
        <p:nvSpPr>
          <p:cNvPr id="8" name="Text Placeholder 7">
            <a:extLst>
              <a:ext uri="{FF2B5EF4-FFF2-40B4-BE49-F238E27FC236}">
                <a16:creationId xmlns:a16="http://schemas.microsoft.com/office/drawing/2014/main" id="{C9770E2B-A67D-EA9F-B7F1-7EB2463FBC4B}"/>
              </a:ext>
            </a:extLst>
          </p:cNvPr>
          <p:cNvSpPr>
            <a:spLocks noGrp="1"/>
          </p:cNvSpPr>
          <p:nvPr>
            <p:ph type="body" sz="quarter" idx="11"/>
          </p:nvPr>
        </p:nvSpPr>
        <p:spPr/>
        <p:txBody>
          <a:bodyPr/>
          <a:lstStyle/>
          <a:p>
            <a:endParaRPr lang="en-US"/>
          </a:p>
        </p:txBody>
      </p:sp>
      <p:pic>
        <p:nvPicPr>
          <p:cNvPr id="16" name="Picture Placeholder 15" descr="A group of people in clothing&#10;&#10;Description automatically generated with medium confidence">
            <a:extLst>
              <a:ext uri="{FF2B5EF4-FFF2-40B4-BE49-F238E27FC236}">
                <a16:creationId xmlns:a16="http://schemas.microsoft.com/office/drawing/2014/main" id="{61706E2F-3503-0B59-95F5-7974605FE39A}"/>
              </a:ext>
            </a:extLst>
          </p:cNvPr>
          <p:cNvPicPr>
            <a:picLocks noGrp="1" noChangeAspect="1"/>
          </p:cNvPicPr>
          <p:nvPr>
            <p:ph type="pic" sz="quarter" idx="18"/>
          </p:nvPr>
        </p:nvPicPr>
        <p:blipFill>
          <a:blip r:embed="rId3"/>
          <a:srcRect t="10582" b="10582"/>
          <a:stretch>
            <a:fillRect/>
          </a:stretch>
        </p:blipFill>
        <p:spPr>
          <a:xfrm>
            <a:off x="8988425" y="3624928"/>
            <a:ext cx="3203575" cy="3203575"/>
          </a:xfrm>
          <a:solidFill>
            <a:schemeClr val="bg1"/>
          </a:solidFill>
          <a:ln w="25400">
            <a:solidFill>
              <a:schemeClr val="bg1"/>
            </a:solidFill>
          </a:ln>
        </p:spPr>
      </p:pic>
      <p:pic>
        <p:nvPicPr>
          <p:cNvPr id="18" name="Picture Placeholder 17" descr="A picture containing person, child, little, crowd&#10;&#10;Description automatically generated">
            <a:extLst>
              <a:ext uri="{FF2B5EF4-FFF2-40B4-BE49-F238E27FC236}">
                <a16:creationId xmlns:a16="http://schemas.microsoft.com/office/drawing/2014/main" id="{5F787FD3-0E52-38B6-5F7E-86B737A23946}"/>
              </a:ext>
            </a:extLst>
          </p:cNvPr>
          <p:cNvPicPr>
            <a:picLocks noGrp="1" noChangeAspect="1"/>
          </p:cNvPicPr>
          <p:nvPr>
            <p:ph type="pic" sz="quarter" idx="19"/>
          </p:nvPr>
        </p:nvPicPr>
        <p:blipFill>
          <a:blip r:embed="rId4"/>
          <a:srcRect l="16023" r="16023"/>
          <a:stretch>
            <a:fillRect/>
          </a:stretch>
        </p:blipFill>
        <p:spPr>
          <a:xfrm>
            <a:off x="8453706" y="2555047"/>
            <a:ext cx="1964726" cy="1964726"/>
          </a:xfrm>
          <a:solidFill>
            <a:schemeClr val="bg1"/>
          </a:solidFill>
          <a:ln w="25400">
            <a:solidFill>
              <a:schemeClr val="bg1"/>
            </a:solidFill>
          </a:ln>
        </p:spPr>
      </p:pic>
      <p:graphicFrame>
        <p:nvGraphicFramePr>
          <p:cNvPr id="7" name="Diagram 2">
            <a:extLst>
              <a:ext uri="{FF2B5EF4-FFF2-40B4-BE49-F238E27FC236}">
                <a16:creationId xmlns:a16="http://schemas.microsoft.com/office/drawing/2014/main" id="{245EBDA4-7B10-FDB9-577A-860A851932AC}"/>
              </a:ext>
            </a:extLst>
          </p:cNvPr>
          <p:cNvGraphicFramePr/>
          <p:nvPr/>
        </p:nvGraphicFramePr>
        <p:xfrm>
          <a:off x="653590" y="1268363"/>
          <a:ext cx="7929972" cy="55601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9946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E7B2-1508-B372-04C1-3DD1CB8B4396}"/>
              </a:ext>
            </a:extLst>
          </p:cNvPr>
          <p:cNvSpPr>
            <a:spLocks noGrp="1"/>
          </p:cNvSpPr>
          <p:nvPr>
            <p:ph type="title"/>
          </p:nvPr>
        </p:nvSpPr>
        <p:spPr/>
        <p:txBody>
          <a:bodyPr/>
          <a:lstStyle/>
          <a:p>
            <a:r>
              <a:rPr lang="en-US" dirty="0">
                <a:solidFill>
                  <a:srgbClr val="20346C"/>
                </a:solidFill>
                <a:latin typeface="HWT Artz" pitchFamily="2" charset="77"/>
              </a:rPr>
              <a:t>What</a:t>
            </a:r>
            <a:r>
              <a:rPr lang="en-US" dirty="0">
                <a:solidFill>
                  <a:srgbClr val="FFFFFF"/>
                </a:solidFill>
                <a:latin typeface="HWT Artz" pitchFamily="2" charset="77"/>
              </a:rPr>
              <a:t> did we do?</a:t>
            </a:r>
          </a:p>
        </p:txBody>
      </p:sp>
      <p:sp>
        <p:nvSpPr>
          <p:cNvPr id="3" name="Footer Placeholder 2">
            <a:extLst>
              <a:ext uri="{FF2B5EF4-FFF2-40B4-BE49-F238E27FC236}">
                <a16:creationId xmlns:a16="http://schemas.microsoft.com/office/drawing/2014/main" id="{F62C0029-5445-DB4A-9EBC-E30E1C88B943}"/>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A29072A5-0E54-16E8-2267-8D3439500AC2}"/>
              </a:ext>
            </a:extLst>
          </p:cNvPr>
          <p:cNvSpPr>
            <a:spLocks noGrp="1"/>
          </p:cNvSpPr>
          <p:nvPr>
            <p:ph type="sldNum" sz="quarter" idx="4"/>
          </p:nvPr>
        </p:nvSpPr>
        <p:spPr/>
        <p:txBody>
          <a:bodyPr/>
          <a:lstStyle/>
          <a:p>
            <a:fld id="{C9ECC3A2-2F9D-1142-9C84-66E55C4BEE08}" type="slidenum">
              <a:rPr lang="en-US" smtClean="0"/>
              <a:pPr/>
              <a:t>6</a:t>
            </a:fld>
            <a:endParaRPr lang="en-US"/>
          </a:p>
        </p:txBody>
      </p:sp>
      <p:sp>
        <p:nvSpPr>
          <p:cNvPr id="45" name="Text Placeholder 44">
            <a:extLst>
              <a:ext uri="{FF2B5EF4-FFF2-40B4-BE49-F238E27FC236}">
                <a16:creationId xmlns:a16="http://schemas.microsoft.com/office/drawing/2014/main" id="{BDA8DF29-6A14-8848-0690-A88356E9D89B}"/>
              </a:ext>
            </a:extLst>
          </p:cNvPr>
          <p:cNvSpPr>
            <a:spLocks noGrp="1"/>
          </p:cNvSpPr>
          <p:nvPr>
            <p:ph type="body" sz="quarter" idx="11"/>
          </p:nvPr>
        </p:nvSpPr>
        <p:spPr/>
        <p:txBody>
          <a:bodyPr/>
          <a:lstStyle/>
          <a:p>
            <a:endParaRPr lang="en-US" dirty="0"/>
          </a:p>
        </p:txBody>
      </p:sp>
      <p:pic>
        <p:nvPicPr>
          <p:cNvPr id="51" name="Picture Placeholder 50" descr="A group of people holding a flag&#10;&#10;Description automatically generated with medium confidence">
            <a:extLst>
              <a:ext uri="{FF2B5EF4-FFF2-40B4-BE49-F238E27FC236}">
                <a16:creationId xmlns:a16="http://schemas.microsoft.com/office/drawing/2014/main" id="{8CCEE538-580D-51AC-EADC-05F65CC5ACC5}"/>
              </a:ext>
            </a:extLst>
          </p:cNvPr>
          <p:cNvPicPr>
            <a:picLocks noGrp="1" noChangeAspect="1"/>
          </p:cNvPicPr>
          <p:nvPr>
            <p:ph type="pic" sz="quarter" idx="18"/>
          </p:nvPr>
        </p:nvPicPr>
        <p:blipFill>
          <a:blip r:embed="rId2"/>
          <a:srcRect t="2541" b="2541"/>
          <a:stretch>
            <a:fillRect/>
          </a:stretch>
        </p:blipFill>
        <p:spPr>
          <a:xfrm>
            <a:off x="8543028" y="-52418"/>
            <a:ext cx="3554412" cy="3554413"/>
          </a:xfrm>
          <a:ln w="25400">
            <a:solidFill>
              <a:schemeClr val="bg1"/>
            </a:solidFill>
          </a:ln>
        </p:spPr>
      </p:pic>
      <p:sp>
        <p:nvSpPr>
          <p:cNvPr id="7" name="L-shape 6">
            <a:extLst>
              <a:ext uri="{FF2B5EF4-FFF2-40B4-BE49-F238E27FC236}">
                <a16:creationId xmlns:a16="http://schemas.microsoft.com/office/drawing/2014/main" id="{F49C182E-EB34-8C39-7B1E-524F5AB306BE}"/>
              </a:ext>
            </a:extLst>
          </p:cNvPr>
          <p:cNvSpPr/>
          <p:nvPr/>
        </p:nvSpPr>
        <p:spPr>
          <a:xfrm rot="5400000">
            <a:off x="-572977" y="3755867"/>
            <a:ext cx="2567282" cy="110276"/>
          </a:xfrm>
          <a:prstGeom prst="corner">
            <a:avLst>
              <a:gd name="adj1" fmla="val 1000"/>
              <a:gd name="adj2" fmla="val 1000"/>
            </a:avLst>
          </a:prstGeom>
          <a:ln>
            <a:solidFill>
              <a:srgbClr val="20346C"/>
            </a:solidFill>
          </a:ln>
        </p:spPr>
        <p:style>
          <a:lnRef idx="2">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7" name="Freeform 26">
            <a:extLst>
              <a:ext uri="{FF2B5EF4-FFF2-40B4-BE49-F238E27FC236}">
                <a16:creationId xmlns:a16="http://schemas.microsoft.com/office/drawing/2014/main" id="{0EEC5790-72BD-7B74-9AD0-B41A3D31F781}"/>
              </a:ext>
            </a:extLst>
          </p:cNvPr>
          <p:cNvSpPr/>
          <p:nvPr/>
        </p:nvSpPr>
        <p:spPr>
          <a:xfrm>
            <a:off x="655526" y="5094646"/>
            <a:ext cx="1378452" cy="855760"/>
          </a:xfrm>
          <a:custGeom>
            <a:avLst/>
            <a:gdLst>
              <a:gd name="connsiteX0" fmla="*/ 0 w 1378452"/>
              <a:gd name="connsiteY0" fmla="*/ 0 h 855760"/>
              <a:gd name="connsiteX1" fmla="*/ 1164512 w 1378452"/>
              <a:gd name="connsiteY1" fmla="*/ 0 h 855760"/>
              <a:gd name="connsiteX2" fmla="*/ 1378452 w 1378452"/>
              <a:gd name="connsiteY2" fmla="*/ 427880 h 855760"/>
              <a:gd name="connsiteX3" fmla="*/ 1164512 w 1378452"/>
              <a:gd name="connsiteY3" fmla="*/ 855760 h 855760"/>
              <a:gd name="connsiteX4" fmla="*/ 0 w 1378452"/>
              <a:gd name="connsiteY4" fmla="*/ 855760 h 855760"/>
              <a:gd name="connsiteX5" fmla="*/ 0 w 1378452"/>
              <a:gd name="connsiteY5" fmla="*/ 0 h 8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8452" h="855760">
                <a:moveTo>
                  <a:pt x="0" y="0"/>
                </a:moveTo>
                <a:lnTo>
                  <a:pt x="1164512" y="0"/>
                </a:lnTo>
                <a:lnTo>
                  <a:pt x="1378452" y="427880"/>
                </a:lnTo>
                <a:lnTo>
                  <a:pt x="1164512" y="855760"/>
                </a:lnTo>
                <a:lnTo>
                  <a:pt x="0" y="855760"/>
                </a:lnTo>
                <a:lnTo>
                  <a:pt x="0" y="0"/>
                </a:lnTo>
                <a:close/>
              </a:path>
            </a:pathLst>
          </a:custGeom>
          <a:solidFill>
            <a:srgbClr val="20346C"/>
          </a:solidFill>
          <a:ln>
            <a:solidFill>
              <a:srgbClr val="20346C"/>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2550" tIns="165100" rIns="189520" bIns="165100" numCol="1" spcCol="1270" anchor="ctr" anchorCtr="0">
            <a:noAutofit/>
          </a:bodyPr>
          <a:lstStyle/>
          <a:p>
            <a:pPr marL="0" lvl="0" indent="0" algn="ctr" defTabSz="577850">
              <a:lnSpc>
                <a:spcPct val="90000"/>
              </a:lnSpc>
              <a:spcBef>
                <a:spcPct val="0"/>
              </a:spcBef>
              <a:spcAft>
                <a:spcPct val="35000"/>
              </a:spcAft>
              <a:buNone/>
            </a:pPr>
            <a:r>
              <a:rPr lang="en-US" sz="1300" kern="1200"/>
              <a:t>JULY</a:t>
            </a:r>
          </a:p>
        </p:txBody>
      </p:sp>
      <p:sp>
        <p:nvSpPr>
          <p:cNvPr id="28" name="Freeform 27">
            <a:extLst>
              <a:ext uri="{FF2B5EF4-FFF2-40B4-BE49-F238E27FC236}">
                <a16:creationId xmlns:a16="http://schemas.microsoft.com/office/drawing/2014/main" id="{C87E13F4-66FE-DEBC-EA3A-5329E74C96BB}"/>
              </a:ext>
            </a:extLst>
          </p:cNvPr>
          <p:cNvSpPr/>
          <p:nvPr/>
        </p:nvSpPr>
        <p:spPr>
          <a:xfrm>
            <a:off x="765802" y="2593530"/>
            <a:ext cx="1119303" cy="2434950"/>
          </a:xfrm>
          <a:custGeom>
            <a:avLst/>
            <a:gdLst>
              <a:gd name="connsiteX0" fmla="*/ 0 w 1119303"/>
              <a:gd name="connsiteY0" fmla="*/ 0 h 2434950"/>
              <a:gd name="connsiteX1" fmla="*/ 1119303 w 1119303"/>
              <a:gd name="connsiteY1" fmla="*/ 0 h 2434950"/>
              <a:gd name="connsiteX2" fmla="*/ 1119303 w 1119303"/>
              <a:gd name="connsiteY2" fmla="*/ 2434950 h 2434950"/>
              <a:gd name="connsiteX3" fmla="*/ 0 w 1119303"/>
              <a:gd name="connsiteY3" fmla="*/ 2434950 h 2434950"/>
              <a:gd name="connsiteX4" fmla="*/ 0 w 1119303"/>
              <a:gd name="connsiteY4" fmla="*/ 0 h 243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03" h="2434950">
                <a:moveTo>
                  <a:pt x="0" y="0"/>
                </a:moveTo>
                <a:lnTo>
                  <a:pt x="1119303" y="0"/>
                </a:lnTo>
                <a:lnTo>
                  <a:pt x="1119303" y="2434950"/>
                </a:lnTo>
                <a:lnTo>
                  <a:pt x="0" y="2434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Baby Week</a:t>
            </a:r>
          </a:p>
          <a:p>
            <a:pPr marL="0" lvl="0" indent="0" algn="l"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Summer school holiday campaign</a:t>
            </a:r>
          </a:p>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Safeguarding conference led by young people</a:t>
            </a:r>
          </a:p>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South Asian Heritage Month</a:t>
            </a:r>
          </a:p>
        </p:txBody>
      </p:sp>
      <p:sp>
        <p:nvSpPr>
          <p:cNvPr id="29" name="L-shape 28">
            <a:extLst>
              <a:ext uri="{FF2B5EF4-FFF2-40B4-BE49-F238E27FC236}">
                <a16:creationId xmlns:a16="http://schemas.microsoft.com/office/drawing/2014/main" id="{05A48A12-0EF7-C9A3-C9A8-51EAD48A834B}"/>
              </a:ext>
            </a:extLst>
          </p:cNvPr>
          <p:cNvSpPr/>
          <p:nvPr/>
        </p:nvSpPr>
        <p:spPr>
          <a:xfrm rot="5400000">
            <a:off x="736552" y="3755867"/>
            <a:ext cx="2567282" cy="110276"/>
          </a:xfrm>
          <a:prstGeom prst="corner">
            <a:avLst>
              <a:gd name="adj1" fmla="val 1000"/>
              <a:gd name="adj2" fmla="val 1000"/>
            </a:avLst>
          </a:prstGeom>
          <a:ln>
            <a:solidFill>
              <a:srgbClr val="20346C"/>
            </a:solidFill>
          </a:ln>
        </p:spPr>
        <p:style>
          <a:lnRef idx="2">
            <a:schemeClr val="accent5">
              <a:hueOff val="1454214"/>
              <a:satOff val="-158"/>
              <a:lumOff val="11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29">
            <a:extLst>
              <a:ext uri="{FF2B5EF4-FFF2-40B4-BE49-F238E27FC236}">
                <a16:creationId xmlns:a16="http://schemas.microsoft.com/office/drawing/2014/main" id="{0E03CB91-E938-28BC-1F73-CB109AA47C51}"/>
              </a:ext>
            </a:extLst>
          </p:cNvPr>
          <p:cNvSpPr/>
          <p:nvPr/>
        </p:nvSpPr>
        <p:spPr>
          <a:xfrm>
            <a:off x="1965055" y="5094646"/>
            <a:ext cx="1378452" cy="855760"/>
          </a:xfrm>
          <a:custGeom>
            <a:avLst/>
            <a:gdLst>
              <a:gd name="connsiteX0" fmla="*/ 0 w 1378452"/>
              <a:gd name="connsiteY0" fmla="*/ 0 h 855760"/>
              <a:gd name="connsiteX1" fmla="*/ 1164512 w 1378452"/>
              <a:gd name="connsiteY1" fmla="*/ 0 h 855760"/>
              <a:gd name="connsiteX2" fmla="*/ 1378452 w 1378452"/>
              <a:gd name="connsiteY2" fmla="*/ 427880 h 855760"/>
              <a:gd name="connsiteX3" fmla="*/ 1164512 w 1378452"/>
              <a:gd name="connsiteY3" fmla="*/ 855760 h 855760"/>
              <a:gd name="connsiteX4" fmla="*/ 0 w 1378452"/>
              <a:gd name="connsiteY4" fmla="*/ 855760 h 855760"/>
              <a:gd name="connsiteX5" fmla="*/ 213940 w 1378452"/>
              <a:gd name="connsiteY5" fmla="*/ 427880 h 855760"/>
              <a:gd name="connsiteX6" fmla="*/ 0 w 1378452"/>
              <a:gd name="connsiteY6" fmla="*/ 0 h 8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452" h="855760">
                <a:moveTo>
                  <a:pt x="0" y="0"/>
                </a:moveTo>
                <a:lnTo>
                  <a:pt x="1164512" y="0"/>
                </a:lnTo>
                <a:lnTo>
                  <a:pt x="1378452" y="427880"/>
                </a:lnTo>
                <a:lnTo>
                  <a:pt x="1164512" y="855760"/>
                </a:lnTo>
                <a:lnTo>
                  <a:pt x="0" y="855760"/>
                </a:lnTo>
                <a:lnTo>
                  <a:pt x="213940" y="427880"/>
                </a:lnTo>
                <a:lnTo>
                  <a:pt x="0" y="0"/>
                </a:lnTo>
                <a:close/>
              </a:path>
            </a:pathLst>
          </a:custGeom>
          <a:solidFill>
            <a:srgbClr val="20346C"/>
          </a:solidFill>
          <a:ln>
            <a:solidFill>
              <a:srgbClr val="20346C"/>
            </a:solidFill>
          </a:ln>
        </p:spPr>
        <p:style>
          <a:lnRef idx="2">
            <a:schemeClr val="accent5">
              <a:hueOff val="1454214"/>
              <a:satOff val="-158"/>
              <a:lumOff val="118"/>
              <a:alphaOff val="0"/>
            </a:schemeClr>
          </a:lnRef>
          <a:fillRef idx="1">
            <a:schemeClr val="accent5">
              <a:hueOff val="1454214"/>
              <a:satOff val="-158"/>
              <a:lumOff val="118"/>
              <a:alphaOff val="0"/>
            </a:schemeClr>
          </a:fillRef>
          <a:effectRef idx="0">
            <a:schemeClr val="accent5">
              <a:hueOff val="1454214"/>
              <a:satOff val="-158"/>
              <a:lumOff val="118"/>
              <a:alphaOff val="0"/>
            </a:schemeClr>
          </a:effectRef>
          <a:fontRef idx="minor">
            <a:schemeClr val="lt1"/>
          </a:fontRef>
        </p:style>
        <p:txBody>
          <a:bodyPr spcFirstLastPara="0" vert="horz" wrap="square" lIns="296490" tIns="165100" rIns="296490" bIns="165100" numCol="1" spcCol="1270" anchor="ctr" anchorCtr="0">
            <a:noAutofit/>
          </a:bodyPr>
          <a:lstStyle/>
          <a:p>
            <a:pPr marL="0" lvl="0" indent="0" algn="ctr" defTabSz="577850">
              <a:lnSpc>
                <a:spcPct val="90000"/>
              </a:lnSpc>
              <a:spcBef>
                <a:spcPct val="0"/>
              </a:spcBef>
              <a:spcAft>
                <a:spcPct val="35000"/>
              </a:spcAft>
              <a:buNone/>
            </a:pPr>
            <a:r>
              <a:rPr lang="en-US" sz="1300" kern="1200"/>
              <a:t>AUGUST</a:t>
            </a:r>
          </a:p>
        </p:txBody>
      </p:sp>
      <p:sp>
        <p:nvSpPr>
          <p:cNvPr id="31" name="Freeform 30">
            <a:extLst>
              <a:ext uri="{FF2B5EF4-FFF2-40B4-BE49-F238E27FC236}">
                <a16:creationId xmlns:a16="http://schemas.microsoft.com/office/drawing/2014/main" id="{6C9BC740-CF3C-6B02-F4E4-6935C1E77189}"/>
              </a:ext>
            </a:extLst>
          </p:cNvPr>
          <p:cNvSpPr/>
          <p:nvPr/>
        </p:nvSpPr>
        <p:spPr>
          <a:xfrm>
            <a:off x="2075331" y="2593530"/>
            <a:ext cx="1119303" cy="2434950"/>
          </a:xfrm>
          <a:custGeom>
            <a:avLst/>
            <a:gdLst>
              <a:gd name="connsiteX0" fmla="*/ 0 w 1119303"/>
              <a:gd name="connsiteY0" fmla="*/ 0 h 2434950"/>
              <a:gd name="connsiteX1" fmla="*/ 1119303 w 1119303"/>
              <a:gd name="connsiteY1" fmla="*/ 0 h 2434950"/>
              <a:gd name="connsiteX2" fmla="*/ 1119303 w 1119303"/>
              <a:gd name="connsiteY2" fmla="*/ 2434950 h 2434950"/>
              <a:gd name="connsiteX3" fmla="*/ 0 w 1119303"/>
              <a:gd name="connsiteY3" fmla="*/ 2434950 h 2434950"/>
              <a:gd name="connsiteX4" fmla="*/ 0 w 1119303"/>
              <a:gd name="connsiteY4" fmla="*/ 0 h 243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03" h="2434950">
                <a:moveTo>
                  <a:pt x="0" y="0"/>
                </a:moveTo>
                <a:lnTo>
                  <a:pt x="1119303" y="0"/>
                </a:lnTo>
                <a:lnTo>
                  <a:pt x="1119303" y="2434950"/>
                </a:lnTo>
                <a:lnTo>
                  <a:pt x="0" y="2434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Our Year Play Day </a:t>
            </a:r>
          </a:p>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School summer holiday campaign</a:t>
            </a:r>
          </a:p>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Our year Summer Transition activities</a:t>
            </a:r>
          </a:p>
          <a:p>
            <a:pPr marL="0" lvl="0" indent="0" algn="l"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Manchester Pride- young persons involvement</a:t>
            </a:r>
          </a:p>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Ukrainian Family Day </a:t>
            </a:r>
          </a:p>
        </p:txBody>
      </p:sp>
      <p:sp>
        <p:nvSpPr>
          <p:cNvPr id="32" name="L-shape 31">
            <a:extLst>
              <a:ext uri="{FF2B5EF4-FFF2-40B4-BE49-F238E27FC236}">
                <a16:creationId xmlns:a16="http://schemas.microsoft.com/office/drawing/2014/main" id="{91979100-6725-C628-D69B-AB82F66089D0}"/>
              </a:ext>
            </a:extLst>
          </p:cNvPr>
          <p:cNvSpPr/>
          <p:nvPr/>
        </p:nvSpPr>
        <p:spPr>
          <a:xfrm rot="5400000">
            <a:off x="2046082" y="3755867"/>
            <a:ext cx="2567282" cy="110276"/>
          </a:xfrm>
          <a:prstGeom prst="corner">
            <a:avLst>
              <a:gd name="adj1" fmla="val 1000"/>
              <a:gd name="adj2" fmla="val 1000"/>
            </a:avLst>
          </a:prstGeom>
          <a:ln>
            <a:solidFill>
              <a:srgbClr val="20346C"/>
            </a:solidFill>
          </a:ln>
        </p:spPr>
        <p:style>
          <a:lnRef idx="2">
            <a:schemeClr val="accent5">
              <a:hueOff val="2908429"/>
              <a:satOff val="-315"/>
              <a:lumOff val="23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3" name="Freeform 32">
            <a:extLst>
              <a:ext uri="{FF2B5EF4-FFF2-40B4-BE49-F238E27FC236}">
                <a16:creationId xmlns:a16="http://schemas.microsoft.com/office/drawing/2014/main" id="{4C7A6684-7D42-76FB-472E-A8044D7229A1}"/>
              </a:ext>
            </a:extLst>
          </p:cNvPr>
          <p:cNvSpPr/>
          <p:nvPr/>
        </p:nvSpPr>
        <p:spPr>
          <a:xfrm>
            <a:off x="3274585" y="5094646"/>
            <a:ext cx="1378452" cy="855760"/>
          </a:xfrm>
          <a:custGeom>
            <a:avLst/>
            <a:gdLst>
              <a:gd name="connsiteX0" fmla="*/ 0 w 1378452"/>
              <a:gd name="connsiteY0" fmla="*/ 0 h 855760"/>
              <a:gd name="connsiteX1" fmla="*/ 1164512 w 1378452"/>
              <a:gd name="connsiteY1" fmla="*/ 0 h 855760"/>
              <a:gd name="connsiteX2" fmla="*/ 1378452 w 1378452"/>
              <a:gd name="connsiteY2" fmla="*/ 427880 h 855760"/>
              <a:gd name="connsiteX3" fmla="*/ 1164512 w 1378452"/>
              <a:gd name="connsiteY3" fmla="*/ 855760 h 855760"/>
              <a:gd name="connsiteX4" fmla="*/ 0 w 1378452"/>
              <a:gd name="connsiteY4" fmla="*/ 855760 h 855760"/>
              <a:gd name="connsiteX5" fmla="*/ 213940 w 1378452"/>
              <a:gd name="connsiteY5" fmla="*/ 427880 h 855760"/>
              <a:gd name="connsiteX6" fmla="*/ 0 w 1378452"/>
              <a:gd name="connsiteY6" fmla="*/ 0 h 8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452" h="855760">
                <a:moveTo>
                  <a:pt x="0" y="0"/>
                </a:moveTo>
                <a:lnTo>
                  <a:pt x="1164512" y="0"/>
                </a:lnTo>
                <a:lnTo>
                  <a:pt x="1378452" y="427880"/>
                </a:lnTo>
                <a:lnTo>
                  <a:pt x="1164512" y="855760"/>
                </a:lnTo>
                <a:lnTo>
                  <a:pt x="0" y="855760"/>
                </a:lnTo>
                <a:lnTo>
                  <a:pt x="213940" y="427880"/>
                </a:lnTo>
                <a:lnTo>
                  <a:pt x="0" y="0"/>
                </a:lnTo>
                <a:close/>
              </a:path>
            </a:pathLst>
          </a:custGeom>
          <a:solidFill>
            <a:srgbClr val="20346C"/>
          </a:solidFill>
          <a:ln>
            <a:solidFill>
              <a:srgbClr val="20346C"/>
            </a:solidFill>
          </a:ln>
        </p:spPr>
        <p:style>
          <a:lnRef idx="2">
            <a:schemeClr val="accent5">
              <a:hueOff val="2908429"/>
              <a:satOff val="-315"/>
              <a:lumOff val="236"/>
              <a:alphaOff val="0"/>
            </a:schemeClr>
          </a:lnRef>
          <a:fillRef idx="1">
            <a:schemeClr val="accent5">
              <a:hueOff val="2908429"/>
              <a:satOff val="-315"/>
              <a:lumOff val="236"/>
              <a:alphaOff val="0"/>
            </a:schemeClr>
          </a:fillRef>
          <a:effectRef idx="0">
            <a:schemeClr val="accent5">
              <a:hueOff val="2908429"/>
              <a:satOff val="-315"/>
              <a:lumOff val="236"/>
              <a:alphaOff val="0"/>
            </a:schemeClr>
          </a:effectRef>
          <a:fontRef idx="minor">
            <a:schemeClr val="lt1"/>
          </a:fontRef>
        </p:style>
        <p:txBody>
          <a:bodyPr spcFirstLastPara="0" vert="horz" wrap="square" lIns="296490" tIns="165100" rIns="296490" bIns="165100" numCol="1" spcCol="1270" anchor="ctr" anchorCtr="0">
            <a:noAutofit/>
          </a:bodyPr>
          <a:lstStyle/>
          <a:p>
            <a:pPr marL="0" lvl="0" indent="0" algn="ctr" defTabSz="577850">
              <a:lnSpc>
                <a:spcPct val="90000"/>
              </a:lnSpc>
              <a:spcBef>
                <a:spcPct val="0"/>
              </a:spcBef>
              <a:spcAft>
                <a:spcPct val="35000"/>
              </a:spcAft>
              <a:buNone/>
            </a:pPr>
            <a:r>
              <a:rPr lang="en-US" sz="1200" kern="1200" dirty="0"/>
              <a:t>SEPTEMBER</a:t>
            </a:r>
          </a:p>
        </p:txBody>
      </p:sp>
      <p:sp>
        <p:nvSpPr>
          <p:cNvPr id="34" name="Freeform 33">
            <a:extLst>
              <a:ext uri="{FF2B5EF4-FFF2-40B4-BE49-F238E27FC236}">
                <a16:creationId xmlns:a16="http://schemas.microsoft.com/office/drawing/2014/main" id="{CDEC0E7C-58EC-D9C2-5CB7-1758A7B45C59}"/>
              </a:ext>
            </a:extLst>
          </p:cNvPr>
          <p:cNvSpPr/>
          <p:nvPr/>
        </p:nvSpPr>
        <p:spPr>
          <a:xfrm>
            <a:off x="3384861" y="2593530"/>
            <a:ext cx="1119303" cy="2120478"/>
          </a:xfrm>
          <a:custGeom>
            <a:avLst/>
            <a:gdLst>
              <a:gd name="connsiteX0" fmla="*/ 0 w 1119303"/>
              <a:gd name="connsiteY0" fmla="*/ 0 h 2120478"/>
              <a:gd name="connsiteX1" fmla="*/ 1119303 w 1119303"/>
              <a:gd name="connsiteY1" fmla="*/ 0 h 2120478"/>
              <a:gd name="connsiteX2" fmla="*/ 1119303 w 1119303"/>
              <a:gd name="connsiteY2" fmla="*/ 2120478 h 2120478"/>
              <a:gd name="connsiteX3" fmla="*/ 0 w 1119303"/>
              <a:gd name="connsiteY3" fmla="*/ 2120478 h 2120478"/>
              <a:gd name="connsiteX4" fmla="*/ 0 w 1119303"/>
              <a:gd name="connsiteY4" fmla="*/ 0 h 21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03" h="2120478">
                <a:moveTo>
                  <a:pt x="0" y="0"/>
                </a:moveTo>
                <a:lnTo>
                  <a:pt x="1119303" y="0"/>
                </a:lnTo>
                <a:lnTo>
                  <a:pt x="1119303" y="2120478"/>
                </a:lnTo>
                <a:lnTo>
                  <a:pt x="0" y="21204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Young World 2022 Summit</a:t>
            </a:r>
          </a:p>
          <a:p>
            <a:pPr marL="0" lvl="0" indent="0" algn="l" defTabSz="488950">
              <a:lnSpc>
                <a:spcPct val="90000"/>
              </a:lnSpc>
              <a:spcBef>
                <a:spcPct val="0"/>
              </a:spcBef>
              <a:spcAft>
                <a:spcPct val="35000"/>
              </a:spcAft>
              <a:buNone/>
            </a:pPr>
            <a:endParaRPr lang="en-US" sz="1100" kern="1200" dirty="0">
              <a:latin typeface="Arial" panose="020B0604020202020204" pitchFamily="34" charset="0"/>
              <a:cs typeface="Arial" panose="020B0604020202020204" pitchFamily="34" charset="0"/>
            </a:endParaRPr>
          </a:p>
          <a:p>
            <a:pPr marL="0" lvl="0" indent="0" algn="l"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Wild In Art 'We Made It’ trail </a:t>
            </a:r>
          </a:p>
          <a:p>
            <a:pPr marL="0" lvl="0" indent="0" algn="l" defTabSz="488950">
              <a:lnSpc>
                <a:spcPct val="90000"/>
              </a:lnSpc>
              <a:spcBef>
                <a:spcPct val="0"/>
              </a:spcBef>
              <a:spcAft>
                <a:spcPct val="35000"/>
              </a:spcAft>
              <a:buNone/>
            </a:pPr>
            <a:endParaRPr lang="en-US" sz="1100" kern="1200" dirty="0">
              <a:latin typeface="Arial" panose="020B0604020202020204" pitchFamily="34" charset="0"/>
              <a:cs typeface="Arial" panose="020B0604020202020204" pitchFamily="34" charset="0"/>
            </a:endParaRPr>
          </a:p>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Primary Green Bee Festival </a:t>
            </a:r>
          </a:p>
          <a:p>
            <a:pPr defTabSz="488950">
              <a:lnSpc>
                <a:spcPct val="90000"/>
              </a:lnSpc>
              <a:spcBef>
                <a:spcPct val="0"/>
              </a:spcBef>
              <a:spcAft>
                <a:spcPct val="35000"/>
              </a:spcAft>
            </a:pPr>
            <a:r>
              <a:rPr lang="en-US" sz="1100" kern="1200" dirty="0">
                <a:latin typeface="Arial" panose="020B0604020202020204" pitchFamily="34" charset="0"/>
                <a:cs typeface="Arial" panose="020B0604020202020204" pitchFamily="34" charset="0"/>
              </a:rPr>
              <a:t>Outdoor education conference</a:t>
            </a:r>
          </a:p>
          <a:p>
            <a:pPr marL="0" lvl="0" indent="0" algn="l" defTabSz="488950" rtl="0">
              <a:lnSpc>
                <a:spcPct val="90000"/>
              </a:lnSpc>
              <a:spcBef>
                <a:spcPct val="0"/>
              </a:spcBef>
              <a:spcAft>
                <a:spcPct val="35000"/>
              </a:spcAft>
              <a:buNone/>
            </a:pPr>
            <a:endParaRPr lang="en-US" sz="1100" kern="1200" dirty="0">
              <a:latin typeface="Arial" panose="020B0604020202020204" pitchFamily="34" charset="0"/>
              <a:cs typeface="Arial" panose="020B0604020202020204" pitchFamily="34" charset="0"/>
            </a:endParaRPr>
          </a:p>
        </p:txBody>
      </p:sp>
      <p:sp>
        <p:nvSpPr>
          <p:cNvPr id="35" name="L-shape 34">
            <a:extLst>
              <a:ext uri="{FF2B5EF4-FFF2-40B4-BE49-F238E27FC236}">
                <a16:creationId xmlns:a16="http://schemas.microsoft.com/office/drawing/2014/main" id="{BB549FC6-0ED5-3BC5-7DDC-5ED8E9BCDA85}"/>
              </a:ext>
            </a:extLst>
          </p:cNvPr>
          <p:cNvSpPr/>
          <p:nvPr/>
        </p:nvSpPr>
        <p:spPr>
          <a:xfrm rot="5400000">
            <a:off x="3355611" y="3755867"/>
            <a:ext cx="2567282" cy="110276"/>
          </a:xfrm>
          <a:prstGeom prst="corner">
            <a:avLst>
              <a:gd name="adj1" fmla="val 1000"/>
              <a:gd name="adj2" fmla="val 1000"/>
            </a:avLst>
          </a:prstGeom>
          <a:ln>
            <a:solidFill>
              <a:srgbClr val="20346C"/>
            </a:solidFill>
          </a:ln>
        </p:spPr>
        <p:style>
          <a:lnRef idx="2">
            <a:schemeClr val="accent5">
              <a:hueOff val="4362643"/>
              <a:satOff val="-473"/>
              <a:lumOff val="354"/>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6" name="Freeform 35">
            <a:extLst>
              <a:ext uri="{FF2B5EF4-FFF2-40B4-BE49-F238E27FC236}">
                <a16:creationId xmlns:a16="http://schemas.microsoft.com/office/drawing/2014/main" id="{0949DEB4-6315-D41C-683B-CFE5FE9C31B7}"/>
              </a:ext>
            </a:extLst>
          </p:cNvPr>
          <p:cNvSpPr/>
          <p:nvPr/>
        </p:nvSpPr>
        <p:spPr>
          <a:xfrm>
            <a:off x="4584114" y="5094646"/>
            <a:ext cx="1378452" cy="855760"/>
          </a:xfrm>
          <a:custGeom>
            <a:avLst/>
            <a:gdLst>
              <a:gd name="connsiteX0" fmla="*/ 0 w 1378452"/>
              <a:gd name="connsiteY0" fmla="*/ 0 h 855760"/>
              <a:gd name="connsiteX1" fmla="*/ 1164512 w 1378452"/>
              <a:gd name="connsiteY1" fmla="*/ 0 h 855760"/>
              <a:gd name="connsiteX2" fmla="*/ 1378452 w 1378452"/>
              <a:gd name="connsiteY2" fmla="*/ 427880 h 855760"/>
              <a:gd name="connsiteX3" fmla="*/ 1164512 w 1378452"/>
              <a:gd name="connsiteY3" fmla="*/ 855760 h 855760"/>
              <a:gd name="connsiteX4" fmla="*/ 0 w 1378452"/>
              <a:gd name="connsiteY4" fmla="*/ 855760 h 855760"/>
              <a:gd name="connsiteX5" fmla="*/ 213940 w 1378452"/>
              <a:gd name="connsiteY5" fmla="*/ 427880 h 855760"/>
              <a:gd name="connsiteX6" fmla="*/ 0 w 1378452"/>
              <a:gd name="connsiteY6" fmla="*/ 0 h 8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452" h="855760">
                <a:moveTo>
                  <a:pt x="0" y="0"/>
                </a:moveTo>
                <a:lnTo>
                  <a:pt x="1164512" y="0"/>
                </a:lnTo>
                <a:lnTo>
                  <a:pt x="1378452" y="427880"/>
                </a:lnTo>
                <a:lnTo>
                  <a:pt x="1164512" y="855760"/>
                </a:lnTo>
                <a:lnTo>
                  <a:pt x="0" y="855760"/>
                </a:lnTo>
                <a:lnTo>
                  <a:pt x="213940" y="427880"/>
                </a:lnTo>
                <a:lnTo>
                  <a:pt x="0" y="0"/>
                </a:lnTo>
                <a:close/>
              </a:path>
            </a:pathLst>
          </a:custGeom>
          <a:solidFill>
            <a:srgbClr val="20346C"/>
          </a:solidFill>
          <a:ln>
            <a:solidFill>
              <a:srgbClr val="20346C"/>
            </a:solidFill>
          </a:ln>
        </p:spPr>
        <p:style>
          <a:lnRef idx="2">
            <a:schemeClr val="accent5">
              <a:hueOff val="4362643"/>
              <a:satOff val="-473"/>
              <a:lumOff val="354"/>
              <a:alphaOff val="0"/>
            </a:schemeClr>
          </a:lnRef>
          <a:fillRef idx="1">
            <a:schemeClr val="accent5">
              <a:hueOff val="4362643"/>
              <a:satOff val="-473"/>
              <a:lumOff val="354"/>
              <a:alphaOff val="0"/>
            </a:schemeClr>
          </a:fillRef>
          <a:effectRef idx="0">
            <a:schemeClr val="accent5">
              <a:hueOff val="4362643"/>
              <a:satOff val="-473"/>
              <a:lumOff val="354"/>
              <a:alphaOff val="0"/>
            </a:schemeClr>
          </a:effectRef>
          <a:fontRef idx="minor">
            <a:schemeClr val="lt1"/>
          </a:fontRef>
        </p:style>
        <p:txBody>
          <a:bodyPr spcFirstLastPara="0" vert="horz" wrap="square" lIns="296490" tIns="165100" rIns="296490" bIns="165100" numCol="1" spcCol="1270" anchor="ctr" anchorCtr="0">
            <a:noAutofit/>
          </a:bodyPr>
          <a:lstStyle/>
          <a:p>
            <a:pPr marL="0" lvl="0" indent="0" algn="ctr" defTabSz="577850">
              <a:lnSpc>
                <a:spcPct val="90000"/>
              </a:lnSpc>
              <a:spcBef>
                <a:spcPct val="0"/>
              </a:spcBef>
              <a:spcAft>
                <a:spcPct val="35000"/>
              </a:spcAft>
              <a:buNone/>
            </a:pPr>
            <a:r>
              <a:rPr lang="en-US" sz="1300" kern="1200"/>
              <a:t>OCTOBER</a:t>
            </a:r>
          </a:p>
        </p:txBody>
      </p:sp>
      <p:sp>
        <p:nvSpPr>
          <p:cNvPr id="37" name="Freeform 36">
            <a:extLst>
              <a:ext uri="{FF2B5EF4-FFF2-40B4-BE49-F238E27FC236}">
                <a16:creationId xmlns:a16="http://schemas.microsoft.com/office/drawing/2014/main" id="{0AE82A1D-3D17-5AFC-C201-68476A412F65}"/>
              </a:ext>
            </a:extLst>
          </p:cNvPr>
          <p:cNvSpPr/>
          <p:nvPr/>
        </p:nvSpPr>
        <p:spPr>
          <a:xfrm>
            <a:off x="4694390" y="2593530"/>
            <a:ext cx="1119303" cy="2120478"/>
          </a:xfrm>
          <a:custGeom>
            <a:avLst/>
            <a:gdLst>
              <a:gd name="connsiteX0" fmla="*/ 0 w 1119303"/>
              <a:gd name="connsiteY0" fmla="*/ 0 h 2120478"/>
              <a:gd name="connsiteX1" fmla="*/ 1119303 w 1119303"/>
              <a:gd name="connsiteY1" fmla="*/ 0 h 2120478"/>
              <a:gd name="connsiteX2" fmla="*/ 1119303 w 1119303"/>
              <a:gd name="connsiteY2" fmla="*/ 2120478 h 2120478"/>
              <a:gd name="connsiteX3" fmla="*/ 0 w 1119303"/>
              <a:gd name="connsiteY3" fmla="*/ 2120478 h 2120478"/>
              <a:gd name="connsiteX4" fmla="*/ 0 w 1119303"/>
              <a:gd name="connsiteY4" fmla="*/ 0 h 21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03" h="2120478">
                <a:moveTo>
                  <a:pt x="0" y="0"/>
                </a:moveTo>
                <a:lnTo>
                  <a:pt x="1119303" y="0"/>
                </a:lnTo>
                <a:lnTo>
                  <a:pt x="1119303" y="2120478"/>
                </a:lnTo>
                <a:lnTo>
                  <a:pt x="0" y="21204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Outdoor Education Conference</a:t>
            </a:r>
          </a:p>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Manchester Science Fest </a:t>
            </a:r>
          </a:p>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Black History Month</a:t>
            </a:r>
          </a:p>
          <a:p>
            <a:pPr marL="0" lvl="0" indent="0" algn="l" defTabSz="488950" rtl="0">
              <a:lnSpc>
                <a:spcPct val="90000"/>
              </a:lnSpc>
              <a:spcBef>
                <a:spcPct val="0"/>
              </a:spcBef>
              <a:spcAft>
                <a:spcPct val="35000"/>
              </a:spcAft>
              <a:buNone/>
            </a:pPr>
            <a:r>
              <a:rPr lang="en-US" sz="1100" dirty="0">
                <a:latin typeface="Arial" panose="020B0604020202020204" pitchFamily="34" charset="0"/>
                <a:cs typeface="Arial" panose="020B0604020202020204" pitchFamily="34" charset="0"/>
              </a:rPr>
              <a:t>Science Festival</a:t>
            </a:r>
          </a:p>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Launched Our Year legacy fund</a:t>
            </a:r>
          </a:p>
          <a:p>
            <a:pPr marL="0" lvl="0" indent="0" algn="l" defTabSz="488950" rtl="0">
              <a:lnSpc>
                <a:spcPct val="90000"/>
              </a:lnSpc>
              <a:spcBef>
                <a:spcPct val="0"/>
              </a:spcBef>
              <a:spcAft>
                <a:spcPct val="35000"/>
              </a:spcAft>
              <a:buNone/>
            </a:pPr>
            <a:r>
              <a:rPr lang="en-US" sz="1100" dirty="0">
                <a:latin typeface="Arial" panose="020B0604020202020204" pitchFamily="34" charset="0"/>
                <a:cs typeface="Arial" panose="020B0604020202020204" pitchFamily="34" charset="0"/>
              </a:rPr>
              <a:t>Care leavers week </a:t>
            </a:r>
            <a:endParaRPr lang="en-US" sz="1100" kern="1200" dirty="0">
              <a:latin typeface="Arial" panose="020B0604020202020204" pitchFamily="34" charset="0"/>
              <a:cs typeface="Arial" panose="020B0604020202020204" pitchFamily="34" charset="0"/>
            </a:endParaRPr>
          </a:p>
        </p:txBody>
      </p:sp>
      <p:sp>
        <p:nvSpPr>
          <p:cNvPr id="38" name="L-shape 37">
            <a:extLst>
              <a:ext uri="{FF2B5EF4-FFF2-40B4-BE49-F238E27FC236}">
                <a16:creationId xmlns:a16="http://schemas.microsoft.com/office/drawing/2014/main" id="{540C0AEE-465A-C4B1-E5B3-08BB4ADD20EC}"/>
              </a:ext>
            </a:extLst>
          </p:cNvPr>
          <p:cNvSpPr/>
          <p:nvPr/>
        </p:nvSpPr>
        <p:spPr>
          <a:xfrm rot="5400000">
            <a:off x="4665141" y="3755867"/>
            <a:ext cx="2567282" cy="110276"/>
          </a:xfrm>
          <a:prstGeom prst="corner">
            <a:avLst>
              <a:gd name="adj1" fmla="val 1000"/>
              <a:gd name="adj2" fmla="val 1000"/>
            </a:avLst>
          </a:prstGeom>
          <a:ln>
            <a:solidFill>
              <a:srgbClr val="20346C"/>
            </a:solidFill>
          </a:ln>
        </p:spPr>
        <p:style>
          <a:lnRef idx="2">
            <a:schemeClr val="accent5">
              <a:hueOff val="5816857"/>
              <a:satOff val="-630"/>
              <a:lumOff val="472"/>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9" name="Freeform 38">
            <a:extLst>
              <a:ext uri="{FF2B5EF4-FFF2-40B4-BE49-F238E27FC236}">
                <a16:creationId xmlns:a16="http://schemas.microsoft.com/office/drawing/2014/main" id="{ABC19DC6-BF8C-4B98-38E7-A2667D247167}"/>
              </a:ext>
            </a:extLst>
          </p:cNvPr>
          <p:cNvSpPr/>
          <p:nvPr/>
        </p:nvSpPr>
        <p:spPr>
          <a:xfrm>
            <a:off x="5893644" y="5094646"/>
            <a:ext cx="1378452" cy="855760"/>
          </a:xfrm>
          <a:custGeom>
            <a:avLst/>
            <a:gdLst>
              <a:gd name="connsiteX0" fmla="*/ 0 w 1378452"/>
              <a:gd name="connsiteY0" fmla="*/ 0 h 855760"/>
              <a:gd name="connsiteX1" fmla="*/ 1164512 w 1378452"/>
              <a:gd name="connsiteY1" fmla="*/ 0 h 855760"/>
              <a:gd name="connsiteX2" fmla="*/ 1378452 w 1378452"/>
              <a:gd name="connsiteY2" fmla="*/ 427880 h 855760"/>
              <a:gd name="connsiteX3" fmla="*/ 1164512 w 1378452"/>
              <a:gd name="connsiteY3" fmla="*/ 855760 h 855760"/>
              <a:gd name="connsiteX4" fmla="*/ 0 w 1378452"/>
              <a:gd name="connsiteY4" fmla="*/ 855760 h 855760"/>
              <a:gd name="connsiteX5" fmla="*/ 213940 w 1378452"/>
              <a:gd name="connsiteY5" fmla="*/ 427880 h 855760"/>
              <a:gd name="connsiteX6" fmla="*/ 0 w 1378452"/>
              <a:gd name="connsiteY6" fmla="*/ 0 h 8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452" h="855760">
                <a:moveTo>
                  <a:pt x="0" y="0"/>
                </a:moveTo>
                <a:lnTo>
                  <a:pt x="1164512" y="0"/>
                </a:lnTo>
                <a:lnTo>
                  <a:pt x="1378452" y="427880"/>
                </a:lnTo>
                <a:lnTo>
                  <a:pt x="1164512" y="855760"/>
                </a:lnTo>
                <a:lnTo>
                  <a:pt x="0" y="855760"/>
                </a:lnTo>
                <a:lnTo>
                  <a:pt x="213940" y="427880"/>
                </a:lnTo>
                <a:lnTo>
                  <a:pt x="0" y="0"/>
                </a:lnTo>
                <a:close/>
              </a:path>
            </a:pathLst>
          </a:custGeom>
          <a:solidFill>
            <a:srgbClr val="20346C"/>
          </a:solidFill>
          <a:ln>
            <a:solidFill>
              <a:srgbClr val="20346C"/>
            </a:solidFill>
          </a:ln>
        </p:spPr>
        <p:style>
          <a:lnRef idx="2">
            <a:schemeClr val="accent5">
              <a:hueOff val="5816857"/>
              <a:satOff val="-630"/>
              <a:lumOff val="472"/>
              <a:alphaOff val="0"/>
            </a:schemeClr>
          </a:lnRef>
          <a:fillRef idx="1">
            <a:schemeClr val="accent5">
              <a:hueOff val="5816857"/>
              <a:satOff val="-630"/>
              <a:lumOff val="472"/>
              <a:alphaOff val="0"/>
            </a:schemeClr>
          </a:fillRef>
          <a:effectRef idx="0">
            <a:schemeClr val="accent5">
              <a:hueOff val="5816857"/>
              <a:satOff val="-630"/>
              <a:lumOff val="472"/>
              <a:alphaOff val="0"/>
            </a:schemeClr>
          </a:effectRef>
          <a:fontRef idx="minor">
            <a:schemeClr val="lt1"/>
          </a:fontRef>
        </p:style>
        <p:txBody>
          <a:bodyPr spcFirstLastPara="0" vert="horz" wrap="square" lIns="296490" tIns="165100" rIns="296490" bIns="165100" numCol="1" spcCol="1270" anchor="ctr" anchorCtr="0">
            <a:noAutofit/>
          </a:bodyPr>
          <a:lstStyle/>
          <a:p>
            <a:pPr marL="0" lvl="0" indent="0" algn="ctr" defTabSz="577850">
              <a:lnSpc>
                <a:spcPct val="90000"/>
              </a:lnSpc>
              <a:spcBef>
                <a:spcPct val="0"/>
              </a:spcBef>
              <a:spcAft>
                <a:spcPct val="35000"/>
              </a:spcAft>
              <a:buNone/>
            </a:pPr>
            <a:r>
              <a:rPr lang="en-US" sz="1200" kern="1200" dirty="0"/>
              <a:t>NOVEMBER</a:t>
            </a:r>
          </a:p>
        </p:txBody>
      </p:sp>
      <p:sp>
        <p:nvSpPr>
          <p:cNvPr id="40" name="Freeform 39">
            <a:extLst>
              <a:ext uri="{FF2B5EF4-FFF2-40B4-BE49-F238E27FC236}">
                <a16:creationId xmlns:a16="http://schemas.microsoft.com/office/drawing/2014/main" id="{3DB8BD75-6362-B2CF-1811-DFA8FC1679D3}"/>
              </a:ext>
            </a:extLst>
          </p:cNvPr>
          <p:cNvSpPr/>
          <p:nvPr/>
        </p:nvSpPr>
        <p:spPr>
          <a:xfrm>
            <a:off x="6003920" y="2593530"/>
            <a:ext cx="1119303" cy="2120478"/>
          </a:xfrm>
          <a:custGeom>
            <a:avLst/>
            <a:gdLst>
              <a:gd name="connsiteX0" fmla="*/ 0 w 1119303"/>
              <a:gd name="connsiteY0" fmla="*/ 0 h 2120478"/>
              <a:gd name="connsiteX1" fmla="*/ 1119303 w 1119303"/>
              <a:gd name="connsiteY1" fmla="*/ 0 h 2120478"/>
              <a:gd name="connsiteX2" fmla="*/ 1119303 w 1119303"/>
              <a:gd name="connsiteY2" fmla="*/ 2120478 h 2120478"/>
              <a:gd name="connsiteX3" fmla="*/ 0 w 1119303"/>
              <a:gd name="connsiteY3" fmla="*/ 2120478 h 2120478"/>
              <a:gd name="connsiteX4" fmla="*/ 0 w 1119303"/>
              <a:gd name="connsiteY4" fmla="*/ 0 h 21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03" h="2120478">
                <a:moveTo>
                  <a:pt x="0" y="0"/>
                </a:moveTo>
                <a:lnTo>
                  <a:pt x="1119303" y="0"/>
                </a:lnTo>
                <a:lnTo>
                  <a:pt x="1119303" y="2120478"/>
                </a:lnTo>
                <a:lnTo>
                  <a:pt x="0" y="21204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UNICEF UK Launch</a:t>
            </a:r>
          </a:p>
          <a:p>
            <a:pPr marL="0" lvl="0" indent="0" algn="l" defTabSz="488950">
              <a:lnSpc>
                <a:spcPct val="90000"/>
              </a:lnSpc>
              <a:spcBef>
                <a:spcPct val="0"/>
              </a:spcBef>
              <a:spcAft>
                <a:spcPct val="35000"/>
              </a:spcAft>
              <a:buNone/>
            </a:pPr>
            <a:endParaRPr lang="en-US" sz="1100" kern="1200" dirty="0">
              <a:latin typeface="Arial" panose="020B0604020202020204" pitchFamily="34" charset="0"/>
              <a:cs typeface="Arial" panose="020B0604020202020204" pitchFamily="34" charset="0"/>
            </a:endParaRPr>
          </a:p>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Youth Climate Conference</a:t>
            </a:r>
          </a:p>
          <a:p>
            <a:pPr marL="0" lvl="0" indent="0" algn="l" defTabSz="488950" rtl="0">
              <a:lnSpc>
                <a:spcPct val="90000"/>
              </a:lnSpc>
              <a:spcBef>
                <a:spcPct val="0"/>
              </a:spcBef>
              <a:spcAft>
                <a:spcPct val="35000"/>
              </a:spcAft>
              <a:buNone/>
            </a:pPr>
            <a:endParaRPr lang="en-US" sz="1100" kern="1200" dirty="0">
              <a:latin typeface="Arial" panose="020B0604020202020204" pitchFamily="34" charset="0"/>
              <a:cs typeface="Arial" panose="020B0604020202020204" pitchFamily="34" charset="0"/>
            </a:endParaRPr>
          </a:p>
          <a:p>
            <a:pPr marL="0" lvl="0" indent="0" algn="l"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Christmas Light Switch on with winners of the illumination competition</a:t>
            </a:r>
          </a:p>
        </p:txBody>
      </p:sp>
      <p:sp>
        <p:nvSpPr>
          <p:cNvPr id="41" name="L-shape 40">
            <a:extLst>
              <a:ext uri="{FF2B5EF4-FFF2-40B4-BE49-F238E27FC236}">
                <a16:creationId xmlns:a16="http://schemas.microsoft.com/office/drawing/2014/main" id="{9D4A1097-0E1A-BE67-4984-A01B5EA109EE}"/>
              </a:ext>
            </a:extLst>
          </p:cNvPr>
          <p:cNvSpPr/>
          <p:nvPr/>
        </p:nvSpPr>
        <p:spPr>
          <a:xfrm rot="5400000">
            <a:off x="5974670" y="3755867"/>
            <a:ext cx="2567282" cy="110276"/>
          </a:xfrm>
          <a:prstGeom prst="corner">
            <a:avLst>
              <a:gd name="adj1" fmla="val 1000"/>
              <a:gd name="adj2" fmla="val 1000"/>
            </a:avLst>
          </a:prstGeom>
          <a:ln>
            <a:solidFill>
              <a:srgbClr val="20346C"/>
            </a:solidFill>
          </a:ln>
        </p:spPr>
        <p:style>
          <a:lnRef idx="2">
            <a:schemeClr val="accent5">
              <a:hueOff val="7271072"/>
              <a:satOff val="-788"/>
              <a:lumOff val="59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2" name="Freeform 41">
            <a:extLst>
              <a:ext uri="{FF2B5EF4-FFF2-40B4-BE49-F238E27FC236}">
                <a16:creationId xmlns:a16="http://schemas.microsoft.com/office/drawing/2014/main" id="{459F9AE6-2A64-6648-C554-523F1A4C5DFD}"/>
              </a:ext>
            </a:extLst>
          </p:cNvPr>
          <p:cNvSpPr/>
          <p:nvPr/>
        </p:nvSpPr>
        <p:spPr>
          <a:xfrm>
            <a:off x="7203173" y="5094646"/>
            <a:ext cx="1378452" cy="855760"/>
          </a:xfrm>
          <a:custGeom>
            <a:avLst/>
            <a:gdLst>
              <a:gd name="connsiteX0" fmla="*/ 0 w 1378452"/>
              <a:gd name="connsiteY0" fmla="*/ 0 h 855760"/>
              <a:gd name="connsiteX1" fmla="*/ 1164512 w 1378452"/>
              <a:gd name="connsiteY1" fmla="*/ 0 h 855760"/>
              <a:gd name="connsiteX2" fmla="*/ 1378452 w 1378452"/>
              <a:gd name="connsiteY2" fmla="*/ 427880 h 855760"/>
              <a:gd name="connsiteX3" fmla="*/ 1164512 w 1378452"/>
              <a:gd name="connsiteY3" fmla="*/ 855760 h 855760"/>
              <a:gd name="connsiteX4" fmla="*/ 0 w 1378452"/>
              <a:gd name="connsiteY4" fmla="*/ 855760 h 855760"/>
              <a:gd name="connsiteX5" fmla="*/ 213940 w 1378452"/>
              <a:gd name="connsiteY5" fmla="*/ 427880 h 855760"/>
              <a:gd name="connsiteX6" fmla="*/ 0 w 1378452"/>
              <a:gd name="connsiteY6" fmla="*/ 0 h 8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452" h="855760">
                <a:moveTo>
                  <a:pt x="0" y="0"/>
                </a:moveTo>
                <a:lnTo>
                  <a:pt x="1164512" y="0"/>
                </a:lnTo>
                <a:lnTo>
                  <a:pt x="1378452" y="427880"/>
                </a:lnTo>
                <a:lnTo>
                  <a:pt x="1164512" y="855760"/>
                </a:lnTo>
                <a:lnTo>
                  <a:pt x="0" y="855760"/>
                </a:lnTo>
                <a:lnTo>
                  <a:pt x="213940" y="427880"/>
                </a:lnTo>
                <a:lnTo>
                  <a:pt x="0" y="0"/>
                </a:lnTo>
                <a:close/>
              </a:path>
            </a:pathLst>
          </a:custGeom>
          <a:solidFill>
            <a:srgbClr val="20346C"/>
          </a:solidFill>
          <a:ln>
            <a:solidFill>
              <a:srgbClr val="20346C"/>
            </a:solidFill>
          </a:ln>
        </p:spPr>
        <p:style>
          <a:lnRef idx="2">
            <a:schemeClr val="accent5">
              <a:hueOff val="7271072"/>
              <a:satOff val="-788"/>
              <a:lumOff val="590"/>
              <a:alphaOff val="0"/>
            </a:schemeClr>
          </a:lnRef>
          <a:fillRef idx="1">
            <a:schemeClr val="accent5">
              <a:hueOff val="7271072"/>
              <a:satOff val="-788"/>
              <a:lumOff val="590"/>
              <a:alphaOff val="0"/>
            </a:schemeClr>
          </a:fillRef>
          <a:effectRef idx="0">
            <a:schemeClr val="accent5">
              <a:hueOff val="7271072"/>
              <a:satOff val="-788"/>
              <a:lumOff val="590"/>
              <a:alphaOff val="0"/>
            </a:schemeClr>
          </a:effectRef>
          <a:fontRef idx="minor">
            <a:schemeClr val="lt1"/>
          </a:fontRef>
        </p:style>
        <p:txBody>
          <a:bodyPr spcFirstLastPara="0" vert="horz" wrap="square" lIns="296490" tIns="165100" rIns="296490" bIns="165100" numCol="1" spcCol="1270" anchor="ctr" anchorCtr="0">
            <a:noAutofit/>
          </a:bodyPr>
          <a:lstStyle/>
          <a:p>
            <a:pPr marL="0" lvl="0" indent="0" algn="ctr" defTabSz="577850">
              <a:lnSpc>
                <a:spcPct val="90000"/>
              </a:lnSpc>
              <a:spcBef>
                <a:spcPct val="0"/>
              </a:spcBef>
              <a:spcAft>
                <a:spcPct val="35000"/>
              </a:spcAft>
              <a:buNone/>
            </a:pPr>
            <a:r>
              <a:rPr lang="en-US" sz="1300" kern="1200"/>
              <a:t>DECEMBER</a:t>
            </a:r>
          </a:p>
        </p:txBody>
      </p:sp>
      <p:sp>
        <p:nvSpPr>
          <p:cNvPr id="43" name="Freeform 42">
            <a:extLst>
              <a:ext uri="{FF2B5EF4-FFF2-40B4-BE49-F238E27FC236}">
                <a16:creationId xmlns:a16="http://schemas.microsoft.com/office/drawing/2014/main" id="{A074B318-1CDC-1127-34F3-03A37511F8CB}"/>
              </a:ext>
            </a:extLst>
          </p:cNvPr>
          <p:cNvSpPr/>
          <p:nvPr/>
        </p:nvSpPr>
        <p:spPr>
          <a:xfrm>
            <a:off x="7313449" y="2593530"/>
            <a:ext cx="1119303" cy="2120478"/>
          </a:xfrm>
          <a:custGeom>
            <a:avLst/>
            <a:gdLst>
              <a:gd name="connsiteX0" fmla="*/ 0 w 1119303"/>
              <a:gd name="connsiteY0" fmla="*/ 0 h 2120478"/>
              <a:gd name="connsiteX1" fmla="*/ 1119303 w 1119303"/>
              <a:gd name="connsiteY1" fmla="*/ 0 h 2120478"/>
              <a:gd name="connsiteX2" fmla="*/ 1119303 w 1119303"/>
              <a:gd name="connsiteY2" fmla="*/ 2120478 h 2120478"/>
              <a:gd name="connsiteX3" fmla="*/ 0 w 1119303"/>
              <a:gd name="connsiteY3" fmla="*/ 2120478 h 2120478"/>
              <a:gd name="connsiteX4" fmla="*/ 0 w 1119303"/>
              <a:gd name="connsiteY4" fmla="*/ 0 h 21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03" h="2120478">
                <a:moveTo>
                  <a:pt x="0" y="0"/>
                </a:moveTo>
                <a:lnTo>
                  <a:pt x="1119303" y="0"/>
                </a:lnTo>
                <a:lnTo>
                  <a:pt x="1119303" y="2120478"/>
                </a:lnTo>
                <a:lnTo>
                  <a:pt x="0" y="21204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End of year 'Our Year' celebration</a:t>
            </a:r>
          </a:p>
          <a:p>
            <a:pPr marL="0" lvl="0" indent="0" algn="l" defTabSz="488950" rtl="0">
              <a:lnSpc>
                <a:spcPct val="90000"/>
              </a:lnSpc>
              <a:spcBef>
                <a:spcPct val="0"/>
              </a:spcBef>
              <a:spcAft>
                <a:spcPct val="35000"/>
              </a:spcAft>
              <a:buNone/>
            </a:pPr>
            <a:endParaRPr lang="en-US" sz="1100" kern="1200" dirty="0">
              <a:latin typeface="Arial" panose="020B0604020202020204" pitchFamily="34" charset="0"/>
              <a:cs typeface="Arial" panose="020B0604020202020204" pitchFamily="34" charset="0"/>
            </a:endParaRPr>
          </a:p>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MYC 10 Year celebration </a:t>
            </a:r>
          </a:p>
          <a:p>
            <a:pPr marL="0" lvl="0" indent="0" algn="l" defTabSz="488950" rtl="0">
              <a:lnSpc>
                <a:spcPct val="90000"/>
              </a:lnSpc>
              <a:spcBef>
                <a:spcPct val="0"/>
              </a:spcBef>
              <a:spcAft>
                <a:spcPct val="35000"/>
              </a:spcAft>
              <a:buNone/>
            </a:pPr>
            <a:endParaRPr lang="en-US" sz="1100" kern="1200" dirty="0">
              <a:latin typeface="Arial" panose="020B0604020202020204" pitchFamily="34" charset="0"/>
              <a:cs typeface="Arial" panose="020B0604020202020204" pitchFamily="34" charset="0"/>
            </a:endParaRPr>
          </a:p>
          <a:p>
            <a:pPr marL="0" lvl="0" indent="0" algn="l" defTabSz="488950" rtl="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Full Council with young people </a:t>
            </a:r>
          </a:p>
          <a:p>
            <a:pPr marL="0" lvl="0" indent="0" algn="l" defTabSz="488950" rtl="0">
              <a:lnSpc>
                <a:spcPct val="90000"/>
              </a:lnSpc>
              <a:spcBef>
                <a:spcPct val="0"/>
              </a:spcBef>
              <a:spcAft>
                <a:spcPct val="35000"/>
              </a:spcAft>
              <a:buNone/>
            </a:pPr>
            <a:endParaRPr lang="en-US" sz="1100" dirty="0">
              <a:latin typeface="Arial" panose="020B0604020202020204" pitchFamily="34" charset="0"/>
              <a:cs typeface="Arial" panose="020B0604020202020204" pitchFamily="34" charset="0"/>
            </a:endParaRPr>
          </a:p>
          <a:p>
            <a:pPr marL="0" lvl="0" indent="0" algn="l" defTabSz="488950" rtl="0">
              <a:lnSpc>
                <a:spcPct val="90000"/>
              </a:lnSpc>
              <a:spcBef>
                <a:spcPct val="0"/>
              </a:spcBef>
              <a:spcAft>
                <a:spcPct val="35000"/>
              </a:spcAft>
              <a:buNone/>
            </a:pPr>
            <a:r>
              <a:rPr lang="en-US" sz="1100" dirty="0">
                <a:latin typeface="Arial" panose="020B0604020202020204" pitchFamily="34" charset="0"/>
                <a:cs typeface="Arial" panose="020B0604020202020204" pitchFamily="34" charset="0"/>
              </a:rPr>
              <a:t>Supported SEND young people to attend a range of festive activities</a:t>
            </a:r>
            <a:endParaRPr lang="en-US" sz="1100" kern="1200" dirty="0">
              <a:latin typeface="Arial" panose="020B0604020202020204" pitchFamily="34" charset="0"/>
              <a:cs typeface="Arial" panose="020B0604020202020204" pitchFamily="34" charset="0"/>
            </a:endParaRPr>
          </a:p>
        </p:txBody>
      </p:sp>
      <p:pic>
        <p:nvPicPr>
          <p:cNvPr id="12" name="Picture Placeholder 40">
            <a:extLst>
              <a:ext uri="{FF2B5EF4-FFF2-40B4-BE49-F238E27FC236}">
                <a16:creationId xmlns:a16="http://schemas.microsoft.com/office/drawing/2014/main" id="{403CD54A-19BF-7BF0-A0F6-4735E1B998D4}"/>
              </a:ext>
            </a:extLst>
          </p:cNvPr>
          <p:cNvPicPr>
            <a:picLocks noChangeAspect="1"/>
          </p:cNvPicPr>
          <p:nvPr/>
        </p:nvPicPr>
        <p:blipFill>
          <a:blip r:embed="rId3"/>
          <a:srcRect l="12500" r="12500"/>
          <a:stretch/>
        </p:blipFill>
        <p:spPr>
          <a:xfrm rot="5400000">
            <a:off x="8921893" y="3661681"/>
            <a:ext cx="2733598" cy="2733598"/>
          </a:xfrm>
          <a:prstGeom prst="ellipse">
            <a:avLst/>
          </a:prstGeom>
          <a:solidFill>
            <a:srgbClr val="E58FA6"/>
          </a:solidFill>
          <a:ln w="25400">
            <a:solidFill>
              <a:schemeClr val="bg1"/>
            </a:solidFill>
          </a:ln>
        </p:spPr>
      </p:pic>
    </p:spTree>
    <p:extLst>
      <p:ext uri="{BB962C8B-B14F-4D97-AF65-F5344CB8AC3E}">
        <p14:creationId xmlns:p14="http://schemas.microsoft.com/office/powerpoint/2010/main" val="3342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0B70-16A7-2C73-1AEE-A09B1C8FD960}"/>
              </a:ext>
            </a:extLst>
          </p:cNvPr>
          <p:cNvSpPr>
            <a:spLocks noGrp="1"/>
          </p:cNvSpPr>
          <p:nvPr>
            <p:ph type="title"/>
          </p:nvPr>
        </p:nvSpPr>
        <p:spPr/>
        <p:txBody>
          <a:bodyPr/>
          <a:lstStyle/>
          <a:p>
            <a:r>
              <a:rPr lang="en-US" dirty="0">
                <a:solidFill>
                  <a:srgbClr val="FFFFFF"/>
                </a:solidFill>
                <a:latin typeface="HWT Artz" pitchFamily="2" charset="77"/>
                <a:cs typeface="Calibri Light"/>
              </a:rPr>
              <a:t>Equal and Included</a:t>
            </a:r>
            <a:endParaRPr lang="en-US" dirty="0">
              <a:solidFill>
                <a:srgbClr val="20346C"/>
              </a:solidFill>
              <a:latin typeface="HWT Artz" pitchFamily="2" charset="77"/>
            </a:endParaRPr>
          </a:p>
        </p:txBody>
      </p:sp>
      <p:sp>
        <p:nvSpPr>
          <p:cNvPr id="3" name="Footer Placeholder 2">
            <a:extLst>
              <a:ext uri="{FF2B5EF4-FFF2-40B4-BE49-F238E27FC236}">
                <a16:creationId xmlns:a16="http://schemas.microsoft.com/office/drawing/2014/main" id="{E58AD462-E070-7953-A60E-686C7D1C97D2}"/>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7EA0B7E3-194C-AF96-5D4B-41B756A0F2BF}"/>
              </a:ext>
            </a:extLst>
          </p:cNvPr>
          <p:cNvSpPr>
            <a:spLocks noGrp="1"/>
          </p:cNvSpPr>
          <p:nvPr>
            <p:ph type="sldNum" sz="quarter" idx="4"/>
          </p:nvPr>
        </p:nvSpPr>
        <p:spPr/>
        <p:txBody>
          <a:bodyPr/>
          <a:lstStyle/>
          <a:p>
            <a:fld id="{C9ECC3A2-2F9D-1142-9C84-66E55C4BEE08}" type="slidenum">
              <a:rPr lang="en-US" smtClean="0"/>
              <a:pPr/>
              <a:t>7</a:t>
            </a:fld>
            <a:endParaRPr lang="en-US"/>
          </a:p>
        </p:txBody>
      </p:sp>
      <p:sp>
        <p:nvSpPr>
          <p:cNvPr id="16" name="Text Placeholder 5">
            <a:extLst>
              <a:ext uri="{FF2B5EF4-FFF2-40B4-BE49-F238E27FC236}">
                <a16:creationId xmlns:a16="http://schemas.microsoft.com/office/drawing/2014/main" id="{8BAC0718-94E3-DD5F-1020-68CB31BDE8C3}"/>
              </a:ext>
            </a:extLst>
          </p:cNvPr>
          <p:cNvSpPr>
            <a:spLocks noGrp="1"/>
          </p:cNvSpPr>
          <p:nvPr>
            <p:ph type="body" sz="quarter" idx="11"/>
          </p:nvPr>
        </p:nvSpPr>
        <p:spPr>
          <a:xfrm>
            <a:off x="289367" y="1835634"/>
            <a:ext cx="5600445" cy="4223643"/>
          </a:xfrm>
        </p:spPr>
        <p:txBody>
          <a:bodyPr anchor="t">
            <a:normAutofit lnSpcReduction="10000"/>
          </a:bodyPr>
          <a:lstStyle/>
          <a:p>
            <a:pPr algn="l" rtl="0" fontAlgn="base"/>
            <a:r>
              <a:rPr lang="en-US" sz="1700" b="1" i="0" u="none" strike="noStrike" dirty="0">
                <a:solidFill>
                  <a:srgbClr val="000000"/>
                </a:solidFill>
                <a:effectLst/>
              </a:rPr>
              <a:t>One of the main themes taken directly from children and young people was ‘Equal and included’</a:t>
            </a:r>
            <a:r>
              <a:rPr lang="en-US" sz="1700" b="1" i="0" dirty="0">
                <a:solidFill>
                  <a:srgbClr val="000000"/>
                </a:solidFill>
                <a:effectLst/>
              </a:rPr>
              <a:t>​</a:t>
            </a:r>
          </a:p>
          <a:p>
            <a:pPr algn="l" rtl="0" fontAlgn="base"/>
            <a:r>
              <a:rPr lang="en-US" sz="1700" b="0" i="0" dirty="0">
                <a:solidFill>
                  <a:srgbClr val="000000"/>
                </a:solidFill>
                <a:effectLst/>
              </a:rPr>
              <a:t>​</a:t>
            </a:r>
          </a:p>
          <a:p>
            <a:pPr algn="l" rtl="0" fontAlgn="base"/>
            <a:r>
              <a:rPr lang="en-US" sz="1700" b="1" i="0" u="none" strike="noStrike" dirty="0">
                <a:solidFill>
                  <a:srgbClr val="002060"/>
                </a:solidFill>
                <a:effectLst/>
              </a:rPr>
              <a:t>Examples of innovative practice</a:t>
            </a:r>
            <a:r>
              <a:rPr lang="en-US" sz="1700" b="1" i="0" dirty="0">
                <a:solidFill>
                  <a:srgbClr val="002060"/>
                </a:solidFill>
                <a:effectLst/>
              </a:rPr>
              <a:t>​:</a:t>
            </a:r>
          </a:p>
          <a:p>
            <a:pPr algn="l" rtl="0" fontAlgn="base">
              <a:buFont typeface="Arial" panose="020B0604020202020204" pitchFamily="34" charset="0"/>
              <a:buChar char="•"/>
            </a:pPr>
            <a:r>
              <a:rPr lang="en-US" sz="1700" b="0" i="0" u="none" strike="noStrike" dirty="0">
                <a:solidFill>
                  <a:srgbClr val="000000"/>
                </a:solidFill>
                <a:effectLst/>
              </a:rPr>
              <a:t>Community Iftar with 120 Care experienced young people</a:t>
            </a:r>
            <a:r>
              <a:rPr lang="en-US" sz="1700" b="0" i="0" dirty="0">
                <a:solidFill>
                  <a:srgbClr val="000000"/>
                </a:solidFill>
                <a:effectLst/>
              </a:rPr>
              <a:t>​,</a:t>
            </a:r>
          </a:p>
          <a:p>
            <a:pPr algn="l" rtl="0" fontAlgn="base">
              <a:buFont typeface="Arial" panose="020B0604020202020204" pitchFamily="34" charset="0"/>
              <a:buChar char="•"/>
            </a:pPr>
            <a:r>
              <a:rPr lang="en-US" sz="1700" b="0" i="0" u="none" strike="noStrike" dirty="0">
                <a:solidFill>
                  <a:srgbClr val="000000"/>
                </a:solidFill>
                <a:effectLst/>
              </a:rPr>
              <a:t>Youth Pride activities</a:t>
            </a:r>
            <a:endParaRPr lang="en-US" sz="1700" b="0" i="0" dirty="0">
              <a:solidFill>
                <a:srgbClr val="000000"/>
              </a:solidFill>
              <a:effectLst/>
            </a:endParaRPr>
          </a:p>
          <a:p>
            <a:pPr algn="l" rtl="0" fontAlgn="base">
              <a:buFont typeface="Arial" panose="020B0604020202020204" pitchFamily="34" charset="0"/>
              <a:buChar char="•"/>
            </a:pPr>
            <a:r>
              <a:rPr lang="en-US" sz="1700" b="0" i="0" u="none" strike="noStrike" dirty="0">
                <a:solidFill>
                  <a:srgbClr val="000000"/>
                </a:solidFill>
                <a:effectLst/>
              </a:rPr>
              <a:t>Young people led our International women's day celebrations</a:t>
            </a:r>
            <a:r>
              <a:rPr lang="en-US" sz="1700" b="0" i="0" dirty="0">
                <a:solidFill>
                  <a:srgbClr val="000000"/>
                </a:solidFill>
                <a:effectLst/>
              </a:rPr>
              <a:t>​</a:t>
            </a:r>
          </a:p>
          <a:p>
            <a:pPr algn="l" rtl="0" fontAlgn="base">
              <a:buFont typeface="Arial" panose="020B0604020202020204" pitchFamily="34" charset="0"/>
              <a:buChar char="•"/>
            </a:pPr>
            <a:r>
              <a:rPr lang="en-US" sz="1700" b="0" i="0" u="none" strike="noStrike" dirty="0">
                <a:solidFill>
                  <a:srgbClr val="000000"/>
                </a:solidFill>
                <a:effectLst/>
              </a:rPr>
              <a:t>Displayed art work across prominent city Centre venues created by young people with additional needs</a:t>
            </a:r>
            <a:r>
              <a:rPr lang="en-US" sz="1700" b="0" i="0" dirty="0">
                <a:solidFill>
                  <a:srgbClr val="000000"/>
                </a:solidFill>
                <a:effectLst/>
              </a:rPr>
              <a:t>​</a:t>
            </a:r>
          </a:p>
          <a:p>
            <a:pPr algn="l" rtl="0" fontAlgn="base">
              <a:buFont typeface="Arial" panose="020B0604020202020204" pitchFamily="34" charset="0"/>
              <a:buChar char="•"/>
            </a:pPr>
            <a:r>
              <a:rPr lang="en-US" sz="1700" b="0" i="0" u="none" strike="noStrike" dirty="0">
                <a:solidFill>
                  <a:srgbClr val="000000"/>
                </a:solidFill>
                <a:effectLst/>
              </a:rPr>
              <a:t>Worked with our private sector to open up additional opportunities to theatre, family events at no cost to our SEND young people</a:t>
            </a:r>
            <a:endParaRPr lang="en-US" sz="1700" b="0" i="0" dirty="0">
              <a:solidFill>
                <a:srgbClr val="000000"/>
              </a:solidFill>
              <a:effectLst/>
            </a:endParaRPr>
          </a:p>
          <a:p>
            <a:pPr algn="l" rtl="0" fontAlgn="base">
              <a:buFont typeface="Arial" panose="020B0604020202020204" pitchFamily="34" charset="0"/>
              <a:buChar char="•"/>
            </a:pPr>
            <a:r>
              <a:rPr lang="en-US" sz="1700" b="0" i="0" u="none" strike="noStrike" dirty="0">
                <a:solidFill>
                  <a:srgbClr val="000000"/>
                </a:solidFill>
                <a:effectLst/>
              </a:rPr>
              <a:t>Worked closely with our new arrivals team to increase access to recreational and educational activities.</a:t>
            </a:r>
            <a:endParaRPr lang="en-US" sz="1700" b="0" i="0" dirty="0">
              <a:solidFill>
                <a:srgbClr val="000000"/>
              </a:solidFill>
              <a:effectLst/>
            </a:endParaRPr>
          </a:p>
          <a:p>
            <a:pPr algn="l">
              <a:lnSpc>
                <a:spcPct val="100000"/>
              </a:lnSpc>
            </a:pPr>
            <a:endParaRPr lang="en-US" sz="1500" dirty="0"/>
          </a:p>
        </p:txBody>
      </p:sp>
      <p:sp>
        <p:nvSpPr>
          <p:cNvPr id="17" name="Text Placeholder 5">
            <a:extLst>
              <a:ext uri="{FF2B5EF4-FFF2-40B4-BE49-F238E27FC236}">
                <a16:creationId xmlns:a16="http://schemas.microsoft.com/office/drawing/2014/main" id="{63A69519-A600-2B4D-D934-F0E9EDE6232E}"/>
              </a:ext>
            </a:extLst>
          </p:cNvPr>
          <p:cNvSpPr txBox="1">
            <a:spLocks/>
          </p:cNvSpPr>
          <p:nvPr/>
        </p:nvSpPr>
        <p:spPr>
          <a:xfrm>
            <a:off x="241369" y="4095992"/>
            <a:ext cx="5600445" cy="20693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10000"/>
              </a:lnSpc>
            </a:pPr>
            <a:endParaRPr lang="en-US" sz="1500" dirty="0"/>
          </a:p>
        </p:txBody>
      </p:sp>
      <p:pic>
        <p:nvPicPr>
          <p:cNvPr id="8" name="Picture Placeholder 7" descr="A picture containing diagram&#10;&#10;Description automatically generated">
            <a:extLst>
              <a:ext uri="{FF2B5EF4-FFF2-40B4-BE49-F238E27FC236}">
                <a16:creationId xmlns:a16="http://schemas.microsoft.com/office/drawing/2014/main" id="{ACEE254D-68BC-4AFC-0566-41AEE2BECD01}"/>
              </a:ext>
            </a:extLst>
          </p:cNvPr>
          <p:cNvPicPr>
            <a:picLocks noGrp="1" noChangeAspect="1"/>
          </p:cNvPicPr>
          <p:nvPr>
            <p:ph type="pic" sz="quarter" idx="10"/>
          </p:nvPr>
        </p:nvPicPr>
        <p:blipFill>
          <a:blip r:embed="rId2"/>
          <a:srcRect l="12488" r="12488"/>
          <a:stretch>
            <a:fillRect/>
          </a:stretch>
        </p:blipFill>
        <p:spPr>
          <a:xfrm rot="5400000">
            <a:off x="7160288" y="739"/>
            <a:ext cx="4513225" cy="4511746"/>
          </a:xfrm>
        </p:spPr>
      </p:pic>
      <p:pic>
        <p:nvPicPr>
          <p:cNvPr id="10" name="Picture 9" descr="A picture containing text&#10;&#10;Description automatically generated">
            <a:extLst>
              <a:ext uri="{FF2B5EF4-FFF2-40B4-BE49-F238E27FC236}">
                <a16:creationId xmlns:a16="http://schemas.microsoft.com/office/drawing/2014/main" id="{694665B8-634A-3333-A642-6D9E72C59C79}"/>
              </a:ext>
            </a:extLst>
          </p:cNvPr>
          <p:cNvPicPr>
            <a:picLocks noChangeAspect="1"/>
          </p:cNvPicPr>
          <p:nvPr/>
        </p:nvPicPr>
        <p:blipFill>
          <a:blip r:embed="rId3"/>
          <a:stretch>
            <a:fillRect/>
          </a:stretch>
        </p:blipFill>
        <p:spPr>
          <a:xfrm>
            <a:off x="8813704" y="2978114"/>
            <a:ext cx="3272071" cy="33782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Placeholder 20">
            <a:extLst>
              <a:ext uri="{FF2B5EF4-FFF2-40B4-BE49-F238E27FC236}">
                <a16:creationId xmlns:a16="http://schemas.microsoft.com/office/drawing/2014/main" id="{5972EE52-D41E-BFA1-095D-55A939EC4703}"/>
              </a:ext>
            </a:extLst>
          </p:cNvPr>
          <p:cNvPicPr>
            <a:picLocks noGrp="1" noChangeAspect="1"/>
          </p:cNvPicPr>
          <p:nvPr>
            <p:ph type="pic" sz="quarter" idx="18"/>
          </p:nvPr>
        </p:nvPicPr>
        <p:blipFill>
          <a:blip r:embed="rId4"/>
          <a:srcRect l="12500" r="12500"/>
          <a:stretch/>
        </p:blipFill>
        <p:spPr>
          <a:xfrm>
            <a:off x="5841814" y="3048274"/>
            <a:ext cx="3476470" cy="3476470"/>
          </a:xfrm>
          <a:ln w="25400">
            <a:solidFill>
              <a:schemeClr val="bg1"/>
            </a:solidFill>
          </a:ln>
        </p:spPr>
      </p:pic>
    </p:spTree>
    <p:extLst>
      <p:ext uri="{BB962C8B-B14F-4D97-AF65-F5344CB8AC3E}">
        <p14:creationId xmlns:p14="http://schemas.microsoft.com/office/powerpoint/2010/main" val="12610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0B70-16A7-2C73-1AEE-A09B1C8FD960}"/>
              </a:ext>
            </a:extLst>
          </p:cNvPr>
          <p:cNvSpPr>
            <a:spLocks noGrp="1"/>
          </p:cNvSpPr>
          <p:nvPr>
            <p:ph type="title"/>
          </p:nvPr>
        </p:nvSpPr>
        <p:spPr/>
        <p:txBody>
          <a:bodyPr/>
          <a:lstStyle/>
          <a:p>
            <a:r>
              <a:rPr lang="en-US" dirty="0">
                <a:solidFill>
                  <a:srgbClr val="FFFFFF"/>
                </a:solidFill>
                <a:latin typeface="HWT Artz" pitchFamily="2" charset="77"/>
                <a:cs typeface="Calibri Light"/>
              </a:rPr>
              <a:t>2022 Our Year </a:t>
            </a:r>
            <a:r>
              <a:rPr lang="en-US" dirty="0">
                <a:solidFill>
                  <a:srgbClr val="20346C"/>
                </a:solidFill>
                <a:latin typeface="HWT Artz" pitchFamily="2" charset="77"/>
                <a:cs typeface="Calibri Light"/>
              </a:rPr>
              <a:t>(Impact) </a:t>
            </a:r>
            <a:endParaRPr lang="en-US" dirty="0">
              <a:solidFill>
                <a:srgbClr val="20346C"/>
              </a:solidFill>
              <a:latin typeface="HWT Artz" pitchFamily="2" charset="77"/>
            </a:endParaRPr>
          </a:p>
        </p:txBody>
      </p:sp>
      <p:sp>
        <p:nvSpPr>
          <p:cNvPr id="3" name="Footer Placeholder 2">
            <a:extLst>
              <a:ext uri="{FF2B5EF4-FFF2-40B4-BE49-F238E27FC236}">
                <a16:creationId xmlns:a16="http://schemas.microsoft.com/office/drawing/2014/main" id="{E58AD462-E070-7953-A60E-686C7D1C97D2}"/>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7EA0B7E3-194C-AF96-5D4B-41B756A0F2BF}"/>
              </a:ext>
            </a:extLst>
          </p:cNvPr>
          <p:cNvSpPr>
            <a:spLocks noGrp="1"/>
          </p:cNvSpPr>
          <p:nvPr>
            <p:ph type="sldNum" sz="quarter" idx="4"/>
          </p:nvPr>
        </p:nvSpPr>
        <p:spPr/>
        <p:txBody>
          <a:bodyPr/>
          <a:lstStyle/>
          <a:p>
            <a:fld id="{C9ECC3A2-2F9D-1142-9C84-66E55C4BEE08}" type="slidenum">
              <a:rPr lang="en-US" smtClean="0"/>
              <a:pPr/>
              <a:t>8</a:t>
            </a:fld>
            <a:endParaRPr lang="en-US"/>
          </a:p>
        </p:txBody>
      </p:sp>
      <p:pic>
        <p:nvPicPr>
          <p:cNvPr id="19" name="Picture Placeholder 18">
            <a:extLst>
              <a:ext uri="{FF2B5EF4-FFF2-40B4-BE49-F238E27FC236}">
                <a16:creationId xmlns:a16="http://schemas.microsoft.com/office/drawing/2014/main" id="{65CED8CC-01E2-A85E-3AF6-C7C726C08DE5}"/>
              </a:ext>
            </a:extLst>
          </p:cNvPr>
          <p:cNvPicPr>
            <a:picLocks noGrp="1" noChangeAspect="1"/>
          </p:cNvPicPr>
          <p:nvPr>
            <p:ph type="pic" sz="quarter" idx="10"/>
          </p:nvPr>
        </p:nvPicPr>
        <p:blipFill>
          <a:blip r:embed="rId2"/>
          <a:srcRect l="22832" r="22832"/>
          <a:stretch/>
        </p:blipFill>
        <p:spPr>
          <a:xfrm>
            <a:off x="5636423" y="-853227"/>
            <a:ext cx="8737277" cy="8738710"/>
          </a:xfrm>
        </p:spPr>
      </p:pic>
      <p:pic>
        <p:nvPicPr>
          <p:cNvPr id="21" name="Picture Placeholder 20">
            <a:extLst>
              <a:ext uri="{FF2B5EF4-FFF2-40B4-BE49-F238E27FC236}">
                <a16:creationId xmlns:a16="http://schemas.microsoft.com/office/drawing/2014/main" id="{5972EE52-D41E-BFA1-095D-55A939EC4703}"/>
              </a:ext>
            </a:extLst>
          </p:cNvPr>
          <p:cNvPicPr>
            <a:picLocks noGrp="1" noChangeAspect="1"/>
          </p:cNvPicPr>
          <p:nvPr>
            <p:ph type="pic" sz="quarter" idx="18"/>
          </p:nvPr>
        </p:nvPicPr>
        <p:blipFill>
          <a:blip r:embed="rId3"/>
          <a:srcRect l="17644" r="17644"/>
          <a:stretch/>
        </p:blipFill>
        <p:spPr>
          <a:xfrm>
            <a:off x="5979571" y="3277655"/>
            <a:ext cx="3880525" cy="3880525"/>
          </a:xfrm>
          <a:ln w="25400">
            <a:solidFill>
              <a:schemeClr val="bg1"/>
            </a:solidFill>
          </a:ln>
        </p:spPr>
      </p:pic>
      <p:sp>
        <p:nvSpPr>
          <p:cNvPr id="16" name="Text Placeholder 5">
            <a:extLst>
              <a:ext uri="{FF2B5EF4-FFF2-40B4-BE49-F238E27FC236}">
                <a16:creationId xmlns:a16="http://schemas.microsoft.com/office/drawing/2014/main" id="{8BAC0718-94E3-DD5F-1020-68CB31BDE8C3}"/>
              </a:ext>
            </a:extLst>
          </p:cNvPr>
          <p:cNvSpPr>
            <a:spLocks noGrp="1"/>
          </p:cNvSpPr>
          <p:nvPr>
            <p:ph type="body" sz="quarter" idx="11"/>
          </p:nvPr>
        </p:nvSpPr>
        <p:spPr>
          <a:xfrm>
            <a:off x="289367" y="1835634"/>
            <a:ext cx="5600445" cy="2260357"/>
          </a:xfrm>
        </p:spPr>
        <p:txBody>
          <a:bodyPr anchor="t">
            <a:normAutofit/>
          </a:bodyPr>
          <a:lstStyle/>
          <a:p>
            <a:pPr algn="l">
              <a:lnSpc>
                <a:spcPct val="100000"/>
              </a:lnSpc>
            </a:pPr>
            <a:r>
              <a:rPr lang="en-US" sz="1200" dirty="0">
                <a:ea typeface="+mn-lt"/>
                <a:cs typeface="+mn-lt"/>
              </a:rPr>
              <a:t>"</a:t>
            </a:r>
            <a:r>
              <a:rPr lang="en-US" sz="1200" i="1" dirty="0">
                <a:ea typeface="+mn-lt"/>
                <a:cs typeface="+mn-lt"/>
              </a:rPr>
              <a:t>Not only did they love the theatre, they were very pleased to have met other young people of similar age (and background) and had the opportunity to experience the theatre together for the first time.</a:t>
            </a:r>
            <a:r>
              <a:rPr lang="en-US" sz="1200" dirty="0">
                <a:ea typeface="+mn-lt"/>
                <a:cs typeface="+mn-lt"/>
              </a:rPr>
              <a:t>" </a:t>
            </a:r>
            <a:r>
              <a:rPr lang="en-US" sz="1200" b="1" dirty="0">
                <a:solidFill>
                  <a:srgbClr val="20346C"/>
                </a:solidFill>
                <a:ea typeface="+mn-lt"/>
                <a:cs typeface="+mn-lt"/>
              </a:rPr>
              <a:t>International New Arrivals Team</a:t>
            </a:r>
            <a:r>
              <a:rPr lang="en-US" sz="1200" b="1" i="1" dirty="0">
                <a:solidFill>
                  <a:srgbClr val="20346C"/>
                </a:solidFill>
                <a:ea typeface="+mn-lt"/>
                <a:cs typeface="+mn-lt"/>
              </a:rPr>
              <a:t> </a:t>
            </a:r>
          </a:p>
          <a:p>
            <a:pPr algn="l">
              <a:lnSpc>
                <a:spcPct val="100000"/>
              </a:lnSpc>
            </a:pPr>
            <a:r>
              <a:rPr lang="en-US" sz="1200" i="1" dirty="0">
                <a:cs typeface="Calibri"/>
              </a:rPr>
              <a:t>"Being able to go on a weekend away with friends and learning new skills has been amazing!”</a:t>
            </a:r>
            <a:br>
              <a:rPr lang="en-US" sz="1200" i="1" dirty="0">
                <a:cs typeface="Calibri"/>
              </a:rPr>
            </a:br>
            <a:r>
              <a:rPr lang="en-US" sz="1200" b="1" dirty="0">
                <a:solidFill>
                  <a:srgbClr val="20346C"/>
                </a:solidFill>
                <a:cs typeface="Calibri"/>
              </a:rPr>
              <a:t>Youth project in Moss Side </a:t>
            </a:r>
          </a:p>
          <a:p>
            <a:pPr algn="l">
              <a:lnSpc>
                <a:spcPct val="100000"/>
              </a:lnSpc>
            </a:pPr>
            <a:r>
              <a:rPr lang="en-US" sz="1200" i="1" dirty="0">
                <a:cs typeface="Calibri"/>
              </a:rPr>
              <a:t>“Our families had an amazing time at the light switch on and the children are so proud of themselves, so thank you again for your support and ensuring SEND young people were included in the </a:t>
            </a:r>
            <a:r>
              <a:rPr lang="en-US" sz="1200" i="1" dirty="0" err="1">
                <a:cs typeface="Calibri"/>
              </a:rPr>
              <a:t>programme</a:t>
            </a:r>
            <a:r>
              <a:rPr lang="en-US" sz="1200" i="1" dirty="0">
                <a:cs typeface="Calibri"/>
              </a:rPr>
              <a:t>.”</a:t>
            </a:r>
            <a:r>
              <a:rPr lang="en-US" sz="1200" b="1" i="1" dirty="0">
                <a:solidFill>
                  <a:srgbClr val="20346C"/>
                </a:solidFill>
                <a:cs typeface="Calibri"/>
              </a:rPr>
              <a:t> Parent of illumination competition winner</a:t>
            </a:r>
            <a:endParaRPr lang="en-US" sz="1200" b="1" dirty="0">
              <a:solidFill>
                <a:srgbClr val="20346C"/>
              </a:solidFill>
              <a:cs typeface="Calibri"/>
            </a:endParaRPr>
          </a:p>
          <a:p>
            <a:pPr algn="l">
              <a:lnSpc>
                <a:spcPct val="100000"/>
              </a:lnSpc>
            </a:pPr>
            <a:endParaRPr lang="en-US" sz="1500" dirty="0"/>
          </a:p>
        </p:txBody>
      </p:sp>
      <p:sp>
        <p:nvSpPr>
          <p:cNvPr id="17" name="Text Placeholder 5">
            <a:extLst>
              <a:ext uri="{FF2B5EF4-FFF2-40B4-BE49-F238E27FC236}">
                <a16:creationId xmlns:a16="http://schemas.microsoft.com/office/drawing/2014/main" id="{63A69519-A600-2B4D-D934-F0E9EDE6232E}"/>
              </a:ext>
            </a:extLst>
          </p:cNvPr>
          <p:cNvSpPr txBox="1">
            <a:spLocks/>
          </p:cNvSpPr>
          <p:nvPr/>
        </p:nvSpPr>
        <p:spPr>
          <a:xfrm>
            <a:off x="241369" y="4095992"/>
            <a:ext cx="5600445" cy="20693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10000"/>
              </a:lnSpc>
            </a:pPr>
            <a:r>
              <a:rPr lang="en-US" sz="1200" i="1" dirty="0">
                <a:ea typeface="+mn-lt"/>
                <a:cs typeface="+mn-lt"/>
              </a:rPr>
              <a:t>“Being able to talk to business leaders about how they achieved success has really given me some ideas and motivation. It was great to be able to walk up a mountain at the same time, what a great idea.”</a:t>
            </a:r>
            <a:br>
              <a:rPr lang="en-US" sz="1200" i="1" dirty="0">
                <a:solidFill>
                  <a:schemeClr val="tx1">
                    <a:lumMod val="50000"/>
                    <a:lumOff val="50000"/>
                  </a:schemeClr>
                </a:solidFill>
                <a:ea typeface="+mn-lt"/>
                <a:cs typeface="+mn-lt"/>
              </a:rPr>
            </a:br>
            <a:r>
              <a:rPr lang="en-US" sz="1200" b="1" dirty="0">
                <a:solidFill>
                  <a:srgbClr val="20346C"/>
                </a:solidFill>
                <a:ea typeface="+mn-lt"/>
                <a:cs typeface="+mn-lt"/>
              </a:rPr>
              <a:t>Fresh Walks participant (aged 17)</a:t>
            </a:r>
          </a:p>
          <a:p>
            <a:pPr algn="l">
              <a:lnSpc>
                <a:spcPct val="110000"/>
              </a:lnSpc>
            </a:pPr>
            <a:r>
              <a:rPr lang="en-US" sz="1200" i="1" dirty="0">
                <a:cs typeface="Calibri"/>
              </a:rPr>
              <a:t>“I just love that there are so many children here today from different backgrounds, all playing together. I hope this is something you will do every year.”</a:t>
            </a:r>
            <a:br>
              <a:rPr lang="en-US" sz="1200" i="1" dirty="0">
                <a:cs typeface="Calibri"/>
              </a:rPr>
            </a:br>
            <a:r>
              <a:rPr lang="en-US" sz="1200" b="1" dirty="0">
                <a:solidFill>
                  <a:srgbClr val="20346C"/>
                </a:solidFill>
                <a:cs typeface="Calibri"/>
              </a:rPr>
              <a:t>Parent at Our Year Play Day event </a:t>
            </a:r>
          </a:p>
          <a:p>
            <a:pPr algn="l">
              <a:lnSpc>
                <a:spcPct val="110000"/>
              </a:lnSpc>
            </a:pPr>
            <a:endParaRPr lang="en-US" sz="1500" dirty="0"/>
          </a:p>
        </p:txBody>
      </p:sp>
    </p:spTree>
    <p:extLst>
      <p:ext uri="{BB962C8B-B14F-4D97-AF65-F5344CB8AC3E}">
        <p14:creationId xmlns:p14="http://schemas.microsoft.com/office/powerpoint/2010/main" val="754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5E8A6-ACD9-9299-F065-1AEFC60531CF}"/>
              </a:ext>
            </a:extLst>
          </p:cNvPr>
          <p:cNvSpPr>
            <a:spLocks noGrp="1"/>
          </p:cNvSpPr>
          <p:nvPr>
            <p:ph type="title"/>
          </p:nvPr>
        </p:nvSpPr>
        <p:spPr/>
        <p:txBody>
          <a:bodyPr/>
          <a:lstStyle/>
          <a:p>
            <a:r>
              <a:rPr lang="en-US" dirty="0">
                <a:solidFill>
                  <a:srgbClr val="FFFFFF"/>
                </a:solidFill>
                <a:latin typeface="HWT Artz" pitchFamily="2" charset="77"/>
                <a:cs typeface="Calibri Light"/>
              </a:rPr>
              <a:t>2022 Our 2022 Our Year headlines</a:t>
            </a:r>
            <a:br>
              <a:rPr lang="en-US" dirty="0">
                <a:solidFill>
                  <a:srgbClr val="FFFFFF"/>
                </a:solidFill>
                <a:latin typeface="HWT Artz" pitchFamily="2" charset="77"/>
                <a:cs typeface="Calibri Light"/>
              </a:rPr>
            </a:br>
            <a:r>
              <a:rPr lang="en-US" dirty="0">
                <a:solidFill>
                  <a:srgbClr val="FFFFFF"/>
                </a:solidFill>
                <a:latin typeface="HWT Artz" pitchFamily="2" charset="77"/>
                <a:cs typeface="Calibri Light"/>
              </a:rPr>
              <a:t>and achievements </a:t>
            </a:r>
            <a:r>
              <a:rPr lang="en-US" dirty="0">
                <a:solidFill>
                  <a:srgbClr val="20346C"/>
                </a:solidFill>
                <a:latin typeface="HWT Artz" pitchFamily="2" charset="77"/>
                <a:cs typeface="Calibri Light"/>
              </a:rPr>
              <a:t>(Impact) </a:t>
            </a:r>
            <a:endParaRPr lang="en-US" dirty="0"/>
          </a:p>
        </p:txBody>
      </p:sp>
      <p:sp>
        <p:nvSpPr>
          <p:cNvPr id="3" name="Footer Placeholder 2">
            <a:extLst>
              <a:ext uri="{FF2B5EF4-FFF2-40B4-BE49-F238E27FC236}">
                <a16:creationId xmlns:a16="http://schemas.microsoft.com/office/drawing/2014/main" id="{B5A58204-4BC1-4BC3-7EF5-BD36DE5BCA20}"/>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443EB291-2650-18AB-F798-9DFEE5B64BBA}"/>
              </a:ext>
            </a:extLst>
          </p:cNvPr>
          <p:cNvSpPr>
            <a:spLocks noGrp="1"/>
          </p:cNvSpPr>
          <p:nvPr>
            <p:ph type="sldNum" sz="quarter" idx="4"/>
          </p:nvPr>
        </p:nvSpPr>
        <p:spPr/>
        <p:txBody>
          <a:bodyPr/>
          <a:lstStyle/>
          <a:p>
            <a:fld id="{C9ECC3A2-2F9D-1142-9C84-66E55C4BEE08}" type="slidenum">
              <a:rPr lang="en-US" smtClean="0"/>
              <a:pPr/>
              <a:t>9</a:t>
            </a:fld>
            <a:endParaRPr lang="en-US"/>
          </a:p>
        </p:txBody>
      </p:sp>
      <p:pic>
        <p:nvPicPr>
          <p:cNvPr id="10" name="Picture Placeholder 9" descr="A picture containing person, crowd&#10;&#10;Description automatically generated">
            <a:extLst>
              <a:ext uri="{FF2B5EF4-FFF2-40B4-BE49-F238E27FC236}">
                <a16:creationId xmlns:a16="http://schemas.microsoft.com/office/drawing/2014/main" id="{BBA3C3BC-8B9F-56C8-4CBC-9C0D6F552EB6}"/>
              </a:ext>
            </a:extLst>
          </p:cNvPr>
          <p:cNvPicPr>
            <a:picLocks noGrp="1" noChangeAspect="1"/>
          </p:cNvPicPr>
          <p:nvPr>
            <p:ph type="pic" sz="quarter" idx="10"/>
          </p:nvPr>
        </p:nvPicPr>
        <p:blipFill>
          <a:blip r:embed="rId2"/>
          <a:srcRect l="16672" r="16672"/>
          <a:stretch>
            <a:fillRect/>
          </a:stretch>
        </p:blipFill>
        <p:spPr>
          <a:xfrm>
            <a:off x="6221413" y="-939800"/>
            <a:ext cx="9683750" cy="9685338"/>
          </a:xfrm>
        </p:spPr>
      </p:pic>
      <p:pic>
        <p:nvPicPr>
          <p:cNvPr id="12" name="Picture Placeholder 11" descr="A picture containing text, light, lit, dark&#10;&#10;Description automatically generated">
            <a:extLst>
              <a:ext uri="{FF2B5EF4-FFF2-40B4-BE49-F238E27FC236}">
                <a16:creationId xmlns:a16="http://schemas.microsoft.com/office/drawing/2014/main" id="{7A6D652A-C167-82E2-26CF-B56BDC20FBB2}"/>
              </a:ext>
            </a:extLst>
          </p:cNvPr>
          <p:cNvPicPr>
            <a:picLocks noGrp="1" noChangeAspect="1"/>
          </p:cNvPicPr>
          <p:nvPr>
            <p:ph type="pic" sz="quarter" idx="18"/>
          </p:nvPr>
        </p:nvPicPr>
        <p:blipFill>
          <a:blip r:embed="rId3"/>
          <a:srcRect l="16667" r="16667"/>
          <a:stretch>
            <a:fillRect/>
          </a:stretch>
        </p:blipFill>
        <p:spPr>
          <a:ln w="25400">
            <a:solidFill>
              <a:schemeClr val="bg1"/>
            </a:solidFill>
          </a:ln>
        </p:spPr>
      </p:pic>
      <p:pic>
        <p:nvPicPr>
          <p:cNvPr id="14" name="Picture Placeholder 13" descr="A picture containing light, traffic, lit, dark&#10;&#10;Description automatically generated">
            <a:extLst>
              <a:ext uri="{FF2B5EF4-FFF2-40B4-BE49-F238E27FC236}">
                <a16:creationId xmlns:a16="http://schemas.microsoft.com/office/drawing/2014/main" id="{3B80A4C5-0985-508B-70CD-86603E1B7926}"/>
              </a:ext>
            </a:extLst>
          </p:cNvPr>
          <p:cNvPicPr>
            <a:picLocks noGrp="1" noChangeAspect="1"/>
          </p:cNvPicPr>
          <p:nvPr>
            <p:ph type="pic" sz="quarter" idx="19"/>
          </p:nvPr>
        </p:nvPicPr>
        <p:blipFill>
          <a:blip r:embed="rId4"/>
          <a:srcRect l="16667" r="16667"/>
          <a:stretch>
            <a:fillRect/>
          </a:stretch>
        </p:blipFill>
        <p:spPr>
          <a:xfrm>
            <a:off x="5603875" y="1870075"/>
            <a:ext cx="1379538" cy="1379538"/>
          </a:xfrm>
          <a:ln w="25400">
            <a:solidFill>
              <a:schemeClr val="bg1"/>
            </a:solidFill>
          </a:ln>
        </p:spPr>
      </p:pic>
      <p:sp>
        <p:nvSpPr>
          <p:cNvPr id="9" name="Text Placeholder 5">
            <a:extLst>
              <a:ext uri="{FF2B5EF4-FFF2-40B4-BE49-F238E27FC236}">
                <a16:creationId xmlns:a16="http://schemas.microsoft.com/office/drawing/2014/main" id="{0F042CAE-4FD8-0F1C-C58A-B2254FE32F2B}"/>
              </a:ext>
            </a:extLst>
          </p:cNvPr>
          <p:cNvSpPr>
            <a:spLocks noGrp="1"/>
          </p:cNvSpPr>
          <p:nvPr>
            <p:ph type="body" sz="quarter" idx="11"/>
          </p:nvPr>
        </p:nvSpPr>
        <p:spPr>
          <a:xfrm>
            <a:off x="832856" y="2043700"/>
            <a:ext cx="4390308" cy="4073528"/>
          </a:xfrm>
        </p:spPr>
        <p:txBody>
          <a:bodyPr anchor="t">
            <a:normAutofit/>
          </a:bodyPr>
          <a:lstStyle/>
          <a:p>
            <a:pPr algn="l">
              <a:lnSpc>
                <a:spcPct val="100000"/>
              </a:lnSpc>
            </a:pPr>
            <a:r>
              <a:rPr lang="en-US" b="1" dirty="0">
                <a:solidFill>
                  <a:srgbClr val="20346C"/>
                </a:solidFill>
                <a:ea typeface="+mn-lt"/>
              </a:rPr>
              <a:t>6000+ </a:t>
            </a:r>
            <a:r>
              <a:rPr lang="en-US" dirty="0">
                <a:ea typeface="+mn-lt"/>
              </a:rPr>
              <a:t>pieces of equipment donated, including sportswear, sports equipment, arts and craft supplies, IT, books. </a:t>
            </a:r>
            <a:br>
              <a:rPr lang="en-US" dirty="0">
                <a:ea typeface="+mn-lt"/>
              </a:rPr>
            </a:br>
            <a:br>
              <a:rPr lang="en-US" dirty="0">
                <a:ea typeface="+mn-lt"/>
              </a:rPr>
            </a:br>
            <a:r>
              <a:rPr lang="en-US" b="1" dirty="0">
                <a:solidFill>
                  <a:srgbClr val="20346C"/>
                </a:solidFill>
              </a:rPr>
              <a:t>2000+ </a:t>
            </a:r>
            <a:r>
              <a:rPr lang="en-US" dirty="0"/>
              <a:t>young people attended Our Year MCR Day Youth Festival.</a:t>
            </a:r>
            <a:br>
              <a:rPr lang="en-US" dirty="0"/>
            </a:br>
            <a:br>
              <a:rPr lang="en-US" dirty="0"/>
            </a:br>
            <a:r>
              <a:rPr lang="en-US" sz="1600" b="1" dirty="0">
                <a:solidFill>
                  <a:srgbClr val="20346C"/>
                </a:solidFill>
                <a:effectLst/>
                <a:ea typeface="Calibri" panose="020F0502020204030204" pitchFamily="34" charset="0"/>
              </a:rPr>
              <a:t>1700</a:t>
            </a:r>
            <a:r>
              <a:rPr lang="en-US" sz="1600" dirty="0">
                <a:effectLst/>
                <a:ea typeface="Calibri" panose="020F0502020204030204" pitchFamily="34" charset="0"/>
              </a:rPr>
              <a:t> attended the launch of Baby Week. </a:t>
            </a:r>
            <a:r>
              <a:rPr lang="en-US" sz="1600" b="1" dirty="0">
                <a:solidFill>
                  <a:srgbClr val="002060"/>
                </a:solidFill>
                <a:effectLst/>
                <a:ea typeface="Calibri" panose="020F0502020204030204" pitchFamily="34" charset="0"/>
              </a:rPr>
              <a:t>4,038</a:t>
            </a:r>
            <a:r>
              <a:rPr lang="en-US" sz="1600" dirty="0">
                <a:effectLst/>
                <a:ea typeface="Calibri" panose="020F0502020204030204" pitchFamily="34" charset="0"/>
              </a:rPr>
              <a:t> participants across the week.</a:t>
            </a:r>
            <a:br>
              <a:rPr lang="en-US" sz="1600" dirty="0">
                <a:effectLst/>
                <a:ea typeface="Calibri" panose="020F0502020204030204" pitchFamily="34" charset="0"/>
              </a:rPr>
            </a:br>
            <a:br>
              <a:rPr lang="en-US" sz="1600" dirty="0">
                <a:effectLst/>
                <a:ea typeface="Calibri" panose="020F0502020204030204" pitchFamily="34" charset="0"/>
              </a:rPr>
            </a:br>
            <a:r>
              <a:rPr lang="en-US" sz="1600" dirty="0">
                <a:effectLst/>
                <a:ea typeface="Calibri" panose="020F0502020204030204" pitchFamily="34" charset="0"/>
              </a:rPr>
              <a:t>Enhanced Holiday offer throughout 2022 with </a:t>
            </a:r>
            <a:r>
              <a:rPr lang="en-US" sz="1600" b="1" dirty="0">
                <a:solidFill>
                  <a:srgbClr val="20346C"/>
                </a:solidFill>
                <a:effectLst/>
                <a:ea typeface="Calibri" panose="020F0502020204030204" pitchFamily="34" charset="0"/>
              </a:rPr>
              <a:t>44,019</a:t>
            </a:r>
            <a:r>
              <a:rPr lang="en-US" sz="1600" dirty="0">
                <a:effectLst/>
                <a:ea typeface="Calibri" panose="020F0502020204030204" pitchFamily="34" charset="0"/>
              </a:rPr>
              <a:t> young people accessing holiday provision across </a:t>
            </a:r>
            <a:r>
              <a:rPr lang="en-US" sz="1600" b="1" dirty="0">
                <a:solidFill>
                  <a:srgbClr val="20346C"/>
                </a:solidFill>
                <a:effectLst/>
                <a:ea typeface="Calibri" panose="020F0502020204030204" pitchFamily="34" charset="0"/>
              </a:rPr>
              <a:t>4829 </a:t>
            </a:r>
            <a:r>
              <a:rPr lang="en-US" sz="1600" dirty="0">
                <a:effectLst/>
                <a:ea typeface="Calibri" panose="020F0502020204030204" pitchFamily="34" charset="0"/>
              </a:rPr>
              <a:t>sessions.</a:t>
            </a:r>
            <a:br>
              <a:rPr lang="en-US" sz="1600" dirty="0">
                <a:effectLst/>
                <a:ea typeface="Calibri" panose="020F0502020204030204" pitchFamily="34" charset="0"/>
              </a:rPr>
            </a:br>
            <a:br>
              <a:rPr lang="en-US" sz="1600" dirty="0">
                <a:effectLst/>
                <a:ea typeface="Calibri" panose="020F0502020204030204" pitchFamily="34" charset="0"/>
              </a:rPr>
            </a:br>
            <a:r>
              <a:rPr lang="en-US" dirty="0"/>
              <a:t>An additional </a:t>
            </a:r>
            <a:r>
              <a:rPr lang="en-US" b="1" dirty="0">
                <a:solidFill>
                  <a:srgbClr val="20346C"/>
                </a:solidFill>
              </a:rPr>
              <a:t>150</a:t>
            </a:r>
            <a:r>
              <a:rPr lang="en-US" dirty="0"/>
              <a:t> neuro-diverse young people were supported to attend the Art Assembly.</a:t>
            </a:r>
          </a:p>
        </p:txBody>
      </p:sp>
    </p:spTree>
    <p:extLst>
      <p:ext uri="{BB962C8B-B14F-4D97-AF65-F5344CB8AC3E}">
        <p14:creationId xmlns:p14="http://schemas.microsoft.com/office/powerpoint/2010/main" val="150604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1179</Words>
  <Application>Microsoft Macintosh PowerPoint</Application>
  <PresentationFormat>Widescreen</PresentationFormat>
  <Paragraphs>141</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Gadugi</vt:lpstr>
      <vt:lpstr>HWT Artz</vt:lpstr>
      <vt:lpstr>Segoe UI</vt:lpstr>
      <vt:lpstr>Office Theme</vt:lpstr>
      <vt:lpstr>PowerPoint Presentation</vt:lpstr>
      <vt:lpstr>Why did we take the innovative approach of Our Year?</vt:lpstr>
      <vt:lpstr>What did we do?</vt:lpstr>
      <vt:lpstr>Culture Shift </vt:lpstr>
      <vt:lpstr>What did we do? Innovative approaches</vt:lpstr>
      <vt:lpstr>What did we do?</vt:lpstr>
      <vt:lpstr>Equal and Included</vt:lpstr>
      <vt:lpstr>2022 Our Year (Impact) </vt:lpstr>
      <vt:lpstr>2022 Our 2022 Our Year headlines and achievements (Impact) </vt:lpstr>
      <vt:lpstr>2022 Our 2022 Our Year headlines and achievements (Impact and Reach) </vt:lpstr>
      <vt:lpstr>Legacy. Culture shift.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Denton</dc:creator>
  <cp:lastModifiedBy>Andrew Huckerby</cp:lastModifiedBy>
  <cp:revision>1</cp:revision>
  <dcterms:created xsi:type="dcterms:W3CDTF">2023-11-02T08:46:36Z</dcterms:created>
  <dcterms:modified xsi:type="dcterms:W3CDTF">2023-11-08T14:21:26Z</dcterms:modified>
</cp:coreProperties>
</file>