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4" r:id="rId2"/>
    <p:sldMasterId id="2147483715" r:id="rId3"/>
    <p:sldMasterId id="2147483721" r:id="rId4"/>
    <p:sldMasterId id="2147483743" r:id="rId5"/>
    <p:sldMasterId id="2147483755" r:id="rId6"/>
    <p:sldMasterId id="2147483767" r:id="rId7"/>
  </p:sldMasterIdLst>
  <p:notesMasterIdLst>
    <p:notesMasterId r:id="rId81"/>
  </p:notesMasterIdLst>
  <p:handoutMasterIdLst>
    <p:handoutMasterId r:id="rId82"/>
  </p:handoutMasterIdLst>
  <p:sldIdLst>
    <p:sldId id="856" r:id="rId8"/>
    <p:sldId id="790" r:id="rId9"/>
    <p:sldId id="818" r:id="rId10"/>
    <p:sldId id="783" r:id="rId11"/>
    <p:sldId id="789" r:id="rId12"/>
    <p:sldId id="857" r:id="rId13"/>
    <p:sldId id="271" r:id="rId14"/>
    <p:sldId id="785" r:id="rId15"/>
    <p:sldId id="809" r:id="rId16"/>
    <p:sldId id="810" r:id="rId17"/>
    <p:sldId id="875" r:id="rId18"/>
    <p:sldId id="876" r:id="rId19"/>
    <p:sldId id="877" r:id="rId20"/>
    <p:sldId id="878" r:id="rId21"/>
    <p:sldId id="879" r:id="rId22"/>
    <p:sldId id="880" r:id="rId23"/>
    <p:sldId id="276" r:id="rId24"/>
    <p:sldId id="881" r:id="rId25"/>
    <p:sldId id="273" r:id="rId26"/>
    <p:sldId id="274" r:id="rId27"/>
    <p:sldId id="882" r:id="rId28"/>
    <p:sldId id="811" r:id="rId29"/>
    <p:sldId id="318" r:id="rId30"/>
    <p:sldId id="291" r:id="rId31"/>
    <p:sldId id="468" r:id="rId32"/>
    <p:sldId id="466" r:id="rId33"/>
    <p:sldId id="467" r:id="rId34"/>
    <p:sldId id="469" r:id="rId35"/>
    <p:sldId id="471" r:id="rId36"/>
    <p:sldId id="472" r:id="rId37"/>
    <p:sldId id="838" r:id="rId38"/>
    <p:sldId id="819" r:id="rId39"/>
    <p:sldId id="256" r:id="rId40"/>
    <p:sldId id="257" r:id="rId41"/>
    <p:sldId id="258" r:id="rId42"/>
    <p:sldId id="263" r:id="rId43"/>
    <p:sldId id="259" r:id="rId44"/>
    <p:sldId id="262" r:id="rId45"/>
    <p:sldId id="260" r:id="rId46"/>
    <p:sldId id="272" r:id="rId47"/>
    <p:sldId id="867" r:id="rId48"/>
    <p:sldId id="261" r:id="rId49"/>
    <p:sldId id="268" r:id="rId50"/>
    <p:sldId id="270" r:id="rId51"/>
    <p:sldId id="267" r:id="rId52"/>
    <p:sldId id="269" r:id="rId53"/>
    <p:sldId id="266" r:id="rId54"/>
    <p:sldId id="264" r:id="rId55"/>
    <p:sldId id="793" r:id="rId56"/>
    <p:sldId id="861" r:id="rId57"/>
    <p:sldId id="791" r:id="rId58"/>
    <p:sldId id="858" r:id="rId59"/>
    <p:sldId id="862" r:id="rId60"/>
    <p:sldId id="860" r:id="rId61"/>
    <p:sldId id="863" r:id="rId62"/>
    <p:sldId id="864" r:id="rId63"/>
    <p:sldId id="801" r:id="rId64"/>
    <p:sldId id="846" r:id="rId65"/>
    <p:sldId id="802" r:id="rId66"/>
    <p:sldId id="814" r:id="rId67"/>
    <p:sldId id="822" r:id="rId68"/>
    <p:sldId id="869" r:id="rId69"/>
    <p:sldId id="870" r:id="rId70"/>
    <p:sldId id="871" r:id="rId71"/>
    <p:sldId id="872" r:id="rId72"/>
    <p:sldId id="873" r:id="rId73"/>
    <p:sldId id="874" r:id="rId74"/>
    <p:sldId id="823" r:id="rId75"/>
    <p:sldId id="868" r:id="rId76"/>
    <p:sldId id="837" r:id="rId77"/>
    <p:sldId id="866" r:id="rId78"/>
    <p:sldId id="795" r:id="rId79"/>
    <p:sldId id="803" r:id="rId80"/>
  </p:sldIdLst>
  <p:sldSz cx="12192000" cy="6858000"/>
  <p:notesSz cx="6858000" cy="9144000"/>
  <p:custShowLst>
    <p:custShow name="Custom Show 1" id="0">
      <p:sldLst/>
    </p:custShow>
  </p:custShowLst>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058A"/>
    <a:srgbClr val="009AD7"/>
    <a:srgbClr val="B2D235"/>
    <a:srgbClr val="695EA7"/>
    <a:srgbClr val="0688CD"/>
    <a:srgbClr val="F6851F"/>
    <a:srgbClr val="FCBB11"/>
    <a:srgbClr val="E32D91"/>
    <a:srgbClr val="FFC000"/>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EB9227-D53E-0941-97E0-15127A330B65}" v="51" dt="2023-10-30T09:04:52.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6" autoAdjust="0"/>
    <p:restoredTop sz="95782"/>
  </p:normalViewPr>
  <p:slideViewPr>
    <p:cSldViewPr snapToGrid="0">
      <p:cViewPr varScale="1">
        <p:scale>
          <a:sx n="122" d="100"/>
          <a:sy n="122" d="100"/>
        </p:scale>
        <p:origin x="896" y="208"/>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ags" Target="tags/tag1.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D55DD7-53B5-40FB-942A-48AF8EC8AE75}" type="doc">
      <dgm:prSet loTypeId="urn:microsoft.com/office/officeart/2016/7/layout/AccentHomeChevronProcess" loCatId="process" qsTypeId="urn:microsoft.com/office/officeart/2005/8/quickstyle/simple1" qsCatId="simple" csTypeId="urn:microsoft.com/office/officeart/2005/8/colors/colorful5" csCatId="colorful" phldr="1"/>
      <dgm:spPr/>
      <dgm:t>
        <a:bodyPr/>
        <a:lstStyle/>
        <a:p>
          <a:endParaRPr lang="en-US"/>
        </a:p>
      </dgm:t>
    </dgm:pt>
    <dgm:pt modelId="{750614A6-5EDF-43F8-B353-67864E922B5F}">
      <dgm:prSet custT="1"/>
      <dgm:spPr>
        <a:solidFill>
          <a:srgbClr val="20346C"/>
        </a:solidFill>
        <a:ln>
          <a:solidFill>
            <a:srgbClr val="20346C"/>
          </a:solidFill>
        </a:ln>
      </dgm:spPr>
      <dgm:t>
        <a:bodyPr/>
        <a:lstStyle/>
        <a:p>
          <a:r>
            <a:rPr lang="en-US" sz="1200">
              <a:latin typeface="Calibri Light" panose="020F0302020204030204"/>
            </a:rPr>
            <a:t>DEC</a:t>
          </a:r>
          <a:r>
            <a:rPr lang="en-US" sz="1200"/>
            <a:t> 21</a:t>
          </a:r>
        </a:p>
      </dgm:t>
    </dgm:pt>
    <dgm:pt modelId="{701D155D-9105-427E-8277-3EE52AF09675}" type="parTrans" cxnId="{3C1A33B1-5FAC-4E65-9BEC-65AD10201B65}">
      <dgm:prSet/>
      <dgm:spPr/>
      <dgm:t>
        <a:bodyPr/>
        <a:lstStyle/>
        <a:p>
          <a:endParaRPr lang="en-US" sz="1200"/>
        </a:p>
      </dgm:t>
    </dgm:pt>
    <dgm:pt modelId="{E38C9750-AE69-43A9-8CDE-84F907A5523D}" type="sibTrans" cxnId="{3C1A33B1-5FAC-4E65-9BEC-65AD10201B65}">
      <dgm:prSet/>
      <dgm:spPr/>
      <dgm:t>
        <a:bodyPr/>
        <a:lstStyle/>
        <a:p>
          <a:endParaRPr lang="en-US" sz="1200"/>
        </a:p>
      </dgm:t>
    </dgm:pt>
    <dgm:pt modelId="{5919888C-3669-4E90-8F80-B106414FDE03}">
      <dgm:prSet custT="1"/>
      <dgm:spPr/>
      <dgm:t>
        <a:bodyPr/>
        <a:lstStyle/>
        <a:p>
          <a:r>
            <a:rPr lang="en-US" sz="1200" dirty="0">
              <a:solidFill>
                <a:schemeClr val="tx1"/>
              </a:solidFill>
              <a:latin typeface="Arial" panose="020B0604020202020204" pitchFamily="34" charset="0"/>
              <a:cs typeface="Arial" panose="020B0604020202020204" pitchFamily="34" charset="0"/>
            </a:rPr>
            <a:t>Business launch event</a:t>
          </a:r>
        </a:p>
      </dgm:t>
    </dgm:pt>
    <dgm:pt modelId="{29733581-ACBC-4922-96C3-D007F929789A}" type="parTrans" cxnId="{BC0EFB81-4AFD-4B78-B239-930398ECD184}">
      <dgm:prSet/>
      <dgm:spPr/>
      <dgm:t>
        <a:bodyPr/>
        <a:lstStyle/>
        <a:p>
          <a:endParaRPr lang="en-US" sz="1200"/>
        </a:p>
      </dgm:t>
    </dgm:pt>
    <dgm:pt modelId="{26D16848-AB6C-4707-A23E-7B70C866D382}" type="sibTrans" cxnId="{BC0EFB81-4AFD-4B78-B239-930398ECD184}">
      <dgm:prSet/>
      <dgm:spPr/>
      <dgm:t>
        <a:bodyPr/>
        <a:lstStyle/>
        <a:p>
          <a:endParaRPr lang="en-US" sz="1200"/>
        </a:p>
      </dgm:t>
    </dgm:pt>
    <dgm:pt modelId="{AA2CF728-25BE-4009-BA89-CF138809B9B3}">
      <dgm:prSet custT="1"/>
      <dgm:spPr>
        <a:solidFill>
          <a:srgbClr val="20346C"/>
        </a:solidFill>
        <a:ln>
          <a:solidFill>
            <a:srgbClr val="20346C"/>
          </a:solidFill>
        </a:ln>
      </dgm:spPr>
      <dgm:t>
        <a:bodyPr/>
        <a:lstStyle/>
        <a:p>
          <a:r>
            <a:rPr lang="en-US" sz="1200">
              <a:latin typeface="Calibri Light" panose="020F0302020204030204"/>
            </a:rPr>
            <a:t>JAN</a:t>
          </a:r>
          <a:r>
            <a:rPr lang="en-US" sz="1200"/>
            <a:t> 22</a:t>
          </a:r>
        </a:p>
      </dgm:t>
    </dgm:pt>
    <dgm:pt modelId="{1B9863EE-35E1-490A-9D87-2D58C343042B}" type="parTrans" cxnId="{53BF590E-BD92-4E9A-B526-3885CEFAA095}">
      <dgm:prSet/>
      <dgm:spPr/>
      <dgm:t>
        <a:bodyPr/>
        <a:lstStyle/>
        <a:p>
          <a:endParaRPr lang="en-US" sz="1200"/>
        </a:p>
      </dgm:t>
    </dgm:pt>
    <dgm:pt modelId="{843CA32A-F1D8-4457-94DB-C8DB0027E7DC}" type="sibTrans" cxnId="{53BF590E-BD92-4E9A-B526-3885CEFAA095}">
      <dgm:prSet/>
      <dgm:spPr/>
      <dgm:t>
        <a:bodyPr/>
        <a:lstStyle/>
        <a:p>
          <a:endParaRPr lang="en-US" sz="1200"/>
        </a:p>
      </dgm:t>
    </dgm:pt>
    <dgm:pt modelId="{9226C508-EBCC-423E-8B44-3B3C4E684EE0}">
      <dgm:prSet custT="1"/>
      <dgm:spPr/>
      <dgm:t>
        <a:bodyPr/>
        <a:lstStyle/>
        <a:p>
          <a:r>
            <a:rPr lang="en-US" sz="1200">
              <a:solidFill>
                <a:schemeClr val="tx1"/>
              </a:solidFill>
              <a:latin typeface="Arial" panose="020B0604020202020204" pitchFamily="34" charset="0"/>
              <a:cs typeface="Arial" panose="020B0604020202020204" pitchFamily="34" charset="0"/>
            </a:rPr>
            <a:t>Call-to-action week</a:t>
          </a:r>
        </a:p>
      </dgm:t>
    </dgm:pt>
    <dgm:pt modelId="{93DBE9A0-8C8E-449B-AEA0-9962B940C986}" type="parTrans" cxnId="{F5A127A8-65CF-476D-913D-EECEA2BDFA73}">
      <dgm:prSet/>
      <dgm:spPr/>
      <dgm:t>
        <a:bodyPr/>
        <a:lstStyle/>
        <a:p>
          <a:endParaRPr lang="en-US" sz="1200"/>
        </a:p>
      </dgm:t>
    </dgm:pt>
    <dgm:pt modelId="{188CA324-D732-44B7-9758-C8F167DBFCA6}" type="sibTrans" cxnId="{F5A127A8-65CF-476D-913D-EECEA2BDFA73}">
      <dgm:prSet/>
      <dgm:spPr/>
      <dgm:t>
        <a:bodyPr/>
        <a:lstStyle/>
        <a:p>
          <a:endParaRPr lang="en-US" sz="1200"/>
        </a:p>
      </dgm:t>
    </dgm:pt>
    <dgm:pt modelId="{6CAACA3C-2401-4E94-A78D-D58B5521DB4D}">
      <dgm:prSet custT="1"/>
      <dgm:spPr/>
      <dgm:t>
        <a:bodyPr/>
        <a:lstStyle/>
        <a:p>
          <a:r>
            <a:rPr lang="en-US" sz="1200" dirty="0">
              <a:solidFill>
                <a:schemeClr val="tx1"/>
              </a:solidFill>
              <a:latin typeface="Arial" panose="020B0604020202020204" pitchFamily="34" charset="0"/>
              <a:cs typeface="Arial" panose="020B0604020202020204" pitchFamily="34" charset="0"/>
            </a:rPr>
            <a:t>Launch of Connell College OY art competition</a:t>
          </a:r>
        </a:p>
      </dgm:t>
    </dgm:pt>
    <dgm:pt modelId="{DC9B348B-1BBF-454E-94C4-D10E586E1C6F}" type="parTrans" cxnId="{AD1E8DD8-10B4-4C0F-8789-AA8060FFEB71}">
      <dgm:prSet/>
      <dgm:spPr/>
      <dgm:t>
        <a:bodyPr/>
        <a:lstStyle/>
        <a:p>
          <a:endParaRPr lang="en-US" sz="1200"/>
        </a:p>
      </dgm:t>
    </dgm:pt>
    <dgm:pt modelId="{CD20ACC7-F60F-4524-9D90-CCB8E1396FD2}" type="sibTrans" cxnId="{AD1E8DD8-10B4-4C0F-8789-AA8060FFEB71}">
      <dgm:prSet/>
      <dgm:spPr/>
      <dgm:t>
        <a:bodyPr/>
        <a:lstStyle/>
        <a:p>
          <a:endParaRPr lang="en-US" sz="1200"/>
        </a:p>
      </dgm:t>
    </dgm:pt>
    <dgm:pt modelId="{370B4165-1DEE-462A-BED2-72449F6D924F}">
      <dgm:prSet custT="1"/>
      <dgm:spPr>
        <a:solidFill>
          <a:srgbClr val="20346C"/>
        </a:solidFill>
        <a:ln>
          <a:solidFill>
            <a:srgbClr val="20346C"/>
          </a:solidFill>
        </a:ln>
      </dgm:spPr>
      <dgm:t>
        <a:bodyPr/>
        <a:lstStyle/>
        <a:p>
          <a:r>
            <a:rPr lang="en-US" sz="1100" dirty="0"/>
            <a:t>FEBRUARY</a:t>
          </a:r>
        </a:p>
      </dgm:t>
    </dgm:pt>
    <dgm:pt modelId="{A8F84ED3-7BC9-4533-B0D6-39D3F4F5E407}" type="parTrans" cxnId="{98792903-E64C-4FCB-84C3-797B8D6F9D5E}">
      <dgm:prSet/>
      <dgm:spPr/>
      <dgm:t>
        <a:bodyPr/>
        <a:lstStyle/>
        <a:p>
          <a:endParaRPr lang="en-US" sz="1200"/>
        </a:p>
      </dgm:t>
    </dgm:pt>
    <dgm:pt modelId="{4B18D476-6D62-4C12-B62F-A2E6E59DCBA3}" type="sibTrans" cxnId="{98792903-E64C-4FCB-84C3-797B8D6F9D5E}">
      <dgm:prSet/>
      <dgm:spPr/>
      <dgm:t>
        <a:bodyPr/>
        <a:lstStyle/>
        <a:p>
          <a:endParaRPr lang="en-US" sz="1200"/>
        </a:p>
      </dgm:t>
    </dgm:pt>
    <dgm:pt modelId="{B378727A-6824-4CAC-9EBB-B17F589207DE}">
      <dgm:prSet custT="1"/>
      <dgm:spPr/>
      <dgm:t>
        <a:bodyPr/>
        <a:lstStyle/>
        <a:p>
          <a:r>
            <a:rPr lang="en-US" sz="1200" dirty="0">
              <a:solidFill>
                <a:schemeClr val="tx1"/>
              </a:solidFill>
              <a:latin typeface="Arial" panose="020B0604020202020204" pitchFamily="34" charset="0"/>
              <a:cs typeface="Arial" panose="020B0604020202020204" pitchFamily="34" charset="0"/>
            </a:rPr>
            <a:t>Public campaign launch </a:t>
          </a:r>
        </a:p>
      </dgm:t>
    </dgm:pt>
    <dgm:pt modelId="{CC92096A-6916-48D4-AEC0-ECC37338FE98}" type="parTrans" cxnId="{110F2551-8A63-431B-8F3B-8213633976B8}">
      <dgm:prSet/>
      <dgm:spPr/>
      <dgm:t>
        <a:bodyPr/>
        <a:lstStyle/>
        <a:p>
          <a:endParaRPr lang="en-US" sz="1200"/>
        </a:p>
      </dgm:t>
    </dgm:pt>
    <dgm:pt modelId="{6017CEA4-65F4-4B01-9536-9A2F0B0B6D67}" type="sibTrans" cxnId="{110F2551-8A63-431B-8F3B-8213633976B8}">
      <dgm:prSet/>
      <dgm:spPr/>
      <dgm:t>
        <a:bodyPr/>
        <a:lstStyle/>
        <a:p>
          <a:endParaRPr lang="en-US" sz="1200"/>
        </a:p>
      </dgm:t>
    </dgm:pt>
    <dgm:pt modelId="{3DD21337-B26E-42AE-B327-8D2D0013BD51}">
      <dgm:prSet custT="1"/>
      <dgm:spPr/>
      <dgm:t>
        <a:bodyPr/>
        <a:lstStyle/>
        <a:p>
          <a:r>
            <a:rPr lang="en-US" sz="1200">
              <a:solidFill>
                <a:schemeClr val="tx1"/>
              </a:solidFill>
              <a:latin typeface="Arial" panose="020B0604020202020204" pitchFamily="34" charset="0"/>
              <a:cs typeface="Arial" panose="020B0604020202020204" pitchFamily="34" charset="0"/>
            </a:rPr>
            <a:t>Launch of library card competition</a:t>
          </a:r>
        </a:p>
      </dgm:t>
    </dgm:pt>
    <dgm:pt modelId="{80155BB8-9A35-49A0-B824-6889E9C94E56}" type="parTrans" cxnId="{F899A7D5-3AD7-4DB0-BB50-72125C409770}">
      <dgm:prSet/>
      <dgm:spPr/>
      <dgm:t>
        <a:bodyPr/>
        <a:lstStyle/>
        <a:p>
          <a:endParaRPr lang="en-US" sz="1200"/>
        </a:p>
      </dgm:t>
    </dgm:pt>
    <dgm:pt modelId="{597CF63C-B0AE-43D2-91DA-BBC8E067BA42}" type="sibTrans" cxnId="{F899A7D5-3AD7-4DB0-BB50-72125C409770}">
      <dgm:prSet/>
      <dgm:spPr/>
      <dgm:t>
        <a:bodyPr/>
        <a:lstStyle/>
        <a:p>
          <a:endParaRPr lang="en-US" sz="1200"/>
        </a:p>
      </dgm:t>
    </dgm:pt>
    <dgm:pt modelId="{63ACB31C-46CF-4398-A667-3983F12A01D5}">
      <dgm:prSet custT="1"/>
      <dgm:spPr/>
      <dgm:t>
        <a:bodyPr/>
        <a:lstStyle/>
        <a:p>
          <a:r>
            <a:rPr lang="en-US" sz="1200">
              <a:solidFill>
                <a:schemeClr val="tx1"/>
              </a:solidFill>
              <a:latin typeface="Arial" panose="020B0604020202020204" pitchFamily="34" charset="0"/>
              <a:cs typeface="Arial" panose="020B0604020202020204" pitchFamily="34" charset="0"/>
            </a:rPr>
            <a:t>Accepted onto UNICEF CFC </a:t>
          </a:r>
          <a:r>
            <a:rPr lang="en-US" sz="1200" err="1">
              <a:solidFill>
                <a:schemeClr val="tx1"/>
              </a:solidFill>
              <a:latin typeface="Arial" panose="020B0604020202020204" pitchFamily="34" charset="0"/>
              <a:cs typeface="Arial" panose="020B0604020202020204" pitchFamily="34" charset="0"/>
            </a:rPr>
            <a:t>programme</a:t>
          </a:r>
        </a:p>
      </dgm:t>
    </dgm:pt>
    <dgm:pt modelId="{91B5849D-B4EE-4B35-AC21-03ECD91F0812}" type="parTrans" cxnId="{C8198288-0361-43B9-95E9-CF85A26BEA8C}">
      <dgm:prSet/>
      <dgm:spPr/>
      <dgm:t>
        <a:bodyPr/>
        <a:lstStyle/>
        <a:p>
          <a:endParaRPr lang="en-US" sz="1200"/>
        </a:p>
      </dgm:t>
    </dgm:pt>
    <dgm:pt modelId="{8A1814D0-2962-4E58-8C76-98E1E2D6A2D8}" type="sibTrans" cxnId="{C8198288-0361-43B9-95E9-CF85A26BEA8C}">
      <dgm:prSet/>
      <dgm:spPr/>
      <dgm:t>
        <a:bodyPr/>
        <a:lstStyle/>
        <a:p>
          <a:endParaRPr lang="en-US" sz="1200"/>
        </a:p>
      </dgm:t>
    </dgm:pt>
    <dgm:pt modelId="{7B7AFF63-0D4E-4C99-BE81-4E774E254011}">
      <dgm:prSet custT="1"/>
      <dgm:spPr>
        <a:solidFill>
          <a:srgbClr val="20346C"/>
        </a:solidFill>
        <a:ln>
          <a:solidFill>
            <a:srgbClr val="20346C"/>
          </a:solidFill>
        </a:ln>
      </dgm:spPr>
      <dgm:t>
        <a:bodyPr/>
        <a:lstStyle/>
        <a:p>
          <a:r>
            <a:rPr lang="en-US" sz="1200"/>
            <a:t>MARCH</a:t>
          </a:r>
        </a:p>
      </dgm:t>
    </dgm:pt>
    <dgm:pt modelId="{522CCB42-CB32-4401-B1F7-A235DF3B29FC}" type="parTrans" cxnId="{C4957C9E-6EDA-4C4E-ACC7-5B9B30783189}">
      <dgm:prSet/>
      <dgm:spPr/>
      <dgm:t>
        <a:bodyPr/>
        <a:lstStyle/>
        <a:p>
          <a:endParaRPr lang="en-US" sz="1200"/>
        </a:p>
      </dgm:t>
    </dgm:pt>
    <dgm:pt modelId="{A3329223-B2C8-43AC-8B23-91E7AD9E764A}" type="sibTrans" cxnId="{C4957C9E-6EDA-4C4E-ACC7-5B9B30783189}">
      <dgm:prSet/>
      <dgm:spPr/>
      <dgm:t>
        <a:bodyPr/>
        <a:lstStyle/>
        <a:p>
          <a:endParaRPr lang="en-US" sz="1200"/>
        </a:p>
      </dgm:t>
    </dgm:pt>
    <dgm:pt modelId="{C12ABF62-4227-4511-8401-7ACC36CB7092}">
      <dgm:prSet custT="1"/>
      <dgm:spPr/>
      <dgm:t>
        <a:bodyPr/>
        <a:lstStyle/>
        <a:p>
          <a:r>
            <a:rPr lang="en-US" sz="1200">
              <a:solidFill>
                <a:schemeClr val="tx1"/>
              </a:solidFill>
              <a:latin typeface="Arial" panose="020B0604020202020204" pitchFamily="34" charset="0"/>
              <a:cs typeface="Arial" panose="020B0604020202020204" pitchFamily="34" charset="0"/>
            </a:rPr>
            <a:t>Inclusion For My Success event</a:t>
          </a:r>
        </a:p>
      </dgm:t>
    </dgm:pt>
    <dgm:pt modelId="{91C1B7CF-81B0-4C4D-B99E-EFF2076C7941}" type="parTrans" cxnId="{88EDFA2D-AD82-4CB3-B44D-64A472FDF184}">
      <dgm:prSet/>
      <dgm:spPr/>
      <dgm:t>
        <a:bodyPr/>
        <a:lstStyle/>
        <a:p>
          <a:endParaRPr lang="en-US" sz="1200"/>
        </a:p>
      </dgm:t>
    </dgm:pt>
    <dgm:pt modelId="{EB09A8C5-63B0-4583-B5C3-7BFA7E6E7FDB}" type="sibTrans" cxnId="{88EDFA2D-AD82-4CB3-B44D-64A472FDF184}">
      <dgm:prSet/>
      <dgm:spPr/>
      <dgm:t>
        <a:bodyPr/>
        <a:lstStyle/>
        <a:p>
          <a:endParaRPr lang="en-US" sz="1200"/>
        </a:p>
      </dgm:t>
    </dgm:pt>
    <dgm:pt modelId="{086D7DE8-6FF8-4669-BCF9-7A82F3B56DB6}">
      <dgm:prSet custT="1"/>
      <dgm:spPr/>
      <dgm:t>
        <a:bodyPr/>
        <a:lstStyle/>
        <a:p>
          <a:r>
            <a:rPr lang="en-US" sz="1200" dirty="0">
              <a:solidFill>
                <a:schemeClr val="tx1"/>
              </a:solidFill>
              <a:latin typeface="Arial" panose="020B0604020202020204" pitchFamily="34" charset="0"/>
              <a:cs typeface="Arial" panose="020B0604020202020204" pitchFamily="34" charset="0"/>
            </a:rPr>
            <a:t>Youth Parliament elections</a:t>
          </a:r>
        </a:p>
      </dgm:t>
    </dgm:pt>
    <dgm:pt modelId="{524A6820-E823-43DD-A3BE-407261F296EF}" type="parTrans" cxnId="{C19425FD-E0B1-4094-A21A-B7EF70FB0D95}">
      <dgm:prSet/>
      <dgm:spPr/>
      <dgm:t>
        <a:bodyPr/>
        <a:lstStyle/>
        <a:p>
          <a:endParaRPr lang="en-US" sz="1200"/>
        </a:p>
      </dgm:t>
    </dgm:pt>
    <dgm:pt modelId="{4A6F5DAC-91BC-4A4D-A1FA-FDB6DB015F4B}" type="sibTrans" cxnId="{C19425FD-E0B1-4094-A21A-B7EF70FB0D95}">
      <dgm:prSet/>
      <dgm:spPr/>
      <dgm:t>
        <a:bodyPr/>
        <a:lstStyle/>
        <a:p>
          <a:endParaRPr lang="en-US" sz="1200"/>
        </a:p>
      </dgm:t>
    </dgm:pt>
    <dgm:pt modelId="{F6B9DE05-2C63-411B-9B81-83A1C98FDDE2}">
      <dgm:prSet custT="1"/>
      <dgm:spPr/>
      <dgm:t>
        <a:bodyPr/>
        <a:lstStyle/>
        <a:p>
          <a:r>
            <a:rPr lang="en-US" sz="1200">
              <a:solidFill>
                <a:schemeClr val="tx1"/>
              </a:solidFill>
              <a:latin typeface="Arial" panose="020B0604020202020204" pitchFamily="34" charset="0"/>
              <a:cs typeface="Arial" panose="020B0604020202020204" pitchFamily="34" charset="0"/>
            </a:rPr>
            <a:t>Young </a:t>
          </a:r>
          <a:r>
            <a:rPr lang="en-US" sz="1200" err="1">
              <a:solidFill>
                <a:schemeClr val="tx1"/>
              </a:solidFill>
              <a:latin typeface="Arial" panose="020B0604020202020204" pitchFamily="34" charset="0"/>
              <a:cs typeface="Arial" panose="020B0604020202020204" pitchFamily="34" charset="0"/>
            </a:rPr>
            <a:t>Carers'</a:t>
          </a:r>
          <a:r>
            <a:rPr lang="en-US" sz="1200">
              <a:solidFill>
                <a:schemeClr val="tx1"/>
              </a:solidFill>
              <a:latin typeface="Arial" panose="020B0604020202020204" pitchFamily="34" charset="0"/>
              <a:cs typeface="Arial" panose="020B0604020202020204" pitchFamily="34" charset="0"/>
            </a:rPr>
            <a:t> Action Day</a:t>
          </a:r>
        </a:p>
      </dgm:t>
    </dgm:pt>
    <dgm:pt modelId="{0A859BDE-BB19-46A6-A724-B633B0E820F5}" type="parTrans" cxnId="{E83993B1-47BF-44EA-A2F3-AD97860BC637}">
      <dgm:prSet/>
      <dgm:spPr/>
      <dgm:t>
        <a:bodyPr/>
        <a:lstStyle/>
        <a:p>
          <a:endParaRPr lang="en-US" sz="1200"/>
        </a:p>
      </dgm:t>
    </dgm:pt>
    <dgm:pt modelId="{82757041-9FF9-422E-8B1A-87801CFCF879}" type="sibTrans" cxnId="{E83993B1-47BF-44EA-A2F3-AD97860BC637}">
      <dgm:prSet/>
      <dgm:spPr/>
      <dgm:t>
        <a:bodyPr/>
        <a:lstStyle/>
        <a:p>
          <a:endParaRPr lang="en-US" sz="1200"/>
        </a:p>
      </dgm:t>
    </dgm:pt>
    <dgm:pt modelId="{FA6A378E-B1DE-4328-8C4C-372D2AFDD83C}">
      <dgm:prSet custT="1"/>
      <dgm:spPr>
        <a:solidFill>
          <a:srgbClr val="20346C"/>
        </a:solidFill>
        <a:ln>
          <a:solidFill>
            <a:srgbClr val="20346C"/>
          </a:solidFill>
        </a:ln>
      </dgm:spPr>
      <dgm:t>
        <a:bodyPr/>
        <a:lstStyle/>
        <a:p>
          <a:r>
            <a:rPr lang="en-US" sz="1200"/>
            <a:t>APRIL</a:t>
          </a:r>
        </a:p>
      </dgm:t>
    </dgm:pt>
    <dgm:pt modelId="{16F33E5D-AEB4-4A81-B78D-2515BD18C798}" type="parTrans" cxnId="{B68D3C97-90CE-4C8F-AC85-0020340D54BF}">
      <dgm:prSet/>
      <dgm:spPr/>
      <dgm:t>
        <a:bodyPr/>
        <a:lstStyle/>
        <a:p>
          <a:endParaRPr lang="en-US" sz="1200"/>
        </a:p>
      </dgm:t>
    </dgm:pt>
    <dgm:pt modelId="{67017900-36DB-4E48-AE75-8AEF98D2400B}" type="sibTrans" cxnId="{B68D3C97-90CE-4C8F-AC85-0020340D54BF}">
      <dgm:prSet/>
      <dgm:spPr/>
      <dgm:t>
        <a:bodyPr/>
        <a:lstStyle/>
        <a:p>
          <a:endParaRPr lang="en-US" sz="1200"/>
        </a:p>
      </dgm:t>
    </dgm:pt>
    <dgm:pt modelId="{D5DD8E60-59D1-4DBD-ACB1-1023F81A2516}">
      <dgm:prSet custT="1"/>
      <dgm:spPr/>
      <dgm:t>
        <a:bodyPr/>
        <a:lstStyle/>
        <a:p>
          <a:r>
            <a:rPr lang="en-US" sz="1200" dirty="0">
              <a:solidFill>
                <a:schemeClr val="tx1"/>
              </a:solidFill>
              <a:latin typeface="Arial" panose="020B0604020202020204" pitchFamily="34" charset="0"/>
              <a:cs typeface="Arial" panose="020B0604020202020204" pitchFamily="34" charset="0"/>
            </a:rPr>
            <a:t>Children's community Iftar</a:t>
          </a:r>
        </a:p>
      </dgm:t>
    </dgm:pt>
    <dgm:pt modelId="{9DBE1F06-1C12-42DE-BAA4-308F13B9EB27}" type="parTrans" cxnId="{5F614B85-8CD7-429B-9DCD-49366B4F9F66}">
      <dgm:prSet/>
      <dgm:spPr/>
      <dgm:t>
        <a:bodyPr/>
        <a:lstStyle/>
        <a:p>
          <a:endParaRPr lang="en-US" sz="1200"/>
        </a:p>
      </dgm:t>
    </dgm:pt>
    <dgm:pt modelId="{F6B3DBB6-27BB-48E6-BC6C-375D86579148}" type="sibTrans" cxnId="{5F614B85-8CD7-429B-9DCD-49366B4F9F66}">
      <dgm:prSet/>
      <dgm:spPr/>
      <dgm:t>
        <a:bodyPr/>
        <a:lstStyle/>
        <a:p>
          <a:endParaRPr lang="en-US" sz="1200"/>
        </a:p>
      </dgm:t>
    </dgm:pt>
    <dgm:pt modelId="{AF0F8263-0F1E-42BD-BB0A-DEB70E7D1CB3}">
      <dgm:prSet custT="1"/>
      <dgm:spPr/>
      <dgm:t>
        <a:bodyPr/>
        <a:lstStyle/>
        <a:p>
          <a:r>
            <a:rPr lang="en-US" sz="1200" dirty="0">
              <a:solidFill>
                <a:schemeClr val="tx1"/>
              </a:solidFill>
              <a:latin typeface="Arial" panose="020B0604020202020204" pitchFamily="34" charset="0"/>
              <a:cs typeface="Arial" panose="020B0604020202020204" pitchFamily="34" charset="0"/>
            </a:rPr>
            <a:t>First mentoring walk</a:t>
          </a:r>
        </a:p>
      </dgm:t>
    </dgm:pt>
    <dgm:pt modelId="{5EA00A1F-F56F-4CC3-BB22-256F342F4A10}" type="parTrans" cxnId="{8D922221-6DC3-4E8E-9DB4-DB63818B1D66}">
      <dgm:prSet/>
      <dgm:spPr/>
      <dgm:t>
        <a:bodyPr/>
        <a:lstStyle/>
        <a:p>
          <a:endParaRPr lang="en-US" sz="1200"/>
        </a:p>
      </dgm:t>
    </dgm:pt>
    <dgm:pt modelId="{43079BE4-CED0-40F2-8DBD-62C46856F005}" type="sibTrans" cxnId="{8D922221-6DC3-4E8E-9DB4-DB63818B1D66}">
      <dgm:prSet/>
      <dgm:spPr/>
      <dgm:t>
        <a:bodyPr/>
        <a:lstStyle/>
        <a:p>
          <a:endParaRPr lang="en-US" sz="1200"/>
        </a:p>
      </dgm:t>
    </dgm:pt>
    <dgm:pt modelId="{D82A27B8-07EA-4105-A8AA-7F007001E826}">
      <dgm:prSet custT="1"/>
      <dgm:spPr/>
      <dgm:t>
        <a:bodyPr/>
        <a:lstStyle/>
        <a:p>
          <a:r>
            <a:rPr lang="en-US" sz="1200" dirty="0">
              <a:solidFill>
                <a:schemeClr val="tx1"/>
              </a:solidFill>
              <a:latin typeface="Arial" panose="020B0604020202020204" pitchFamily="34" charset="0"/>
              <a:cs typeface="Arial" panose="020B0604020202020204" pitchFamily="34" charset="0"/>
            </a:rPr>
            <a:t>Easter enhanced holiday provision</a:t>
          </a:r>
        </a:p>
      </dgm:t>
    </dgm:pt>
    <dgm:pt modelId="{87F64E74-F5C1-4269-8A84-1557262191E2}" type="parTrans" cxnId="{7DBCF648-A305-4DF8-9532-FF32C62C8A9B}">
      <dgm:prSet/>
      <dgm:spPr/>
      <dgm:t>
        <a:bodyPr/>
        <a:lstStyle/>
        <a:p>
          <a:endParaRPr lang="en-US" sz="1200"/>
        </a:p>
      </dgm:t>
    </dgm:pt>
    <dgm:pt modelId="{71467F5C-CA4B-4B84-B25E-946FE172F300}" type="sibTrans" cxnId="{7DBCF648-A305-4DF8-9532-FF32C62C8A9B}">
      <dgm:prSet/>
      <dgm:spPr/>
      <dgm:t>
        <a:bodyPr/>
        <a:lstStyle/>
        <a:p>
          <a:endParaRPr lang="en-US" sz="1200"/>
        </a:p>
      </dgm:t>
    </dgm:pt>
    <dgm:pt modelId="{9CFE8B43-1CD5-42D3-982F-1CA18B73E72B}">
      <dgm:prSet custT="1"/>
      <dgm:spPr/>
      <dgm:t>
        <a:bodyPr/>
        <a:lstStyle/>
        <a:p>
          <a:r>
            <a:rPr lang="en-US" sz="1200" dirty="0">
              <a:solidFill>
                <a:schemeClr val="tx1"/>
              </a:solidFill>
              <a:latin typeface="Arial" panose="020B0604020202020204" pitchFamily="34" charset="0"/>
              <a:cs typeface="Arial" panose="020B0604020202020204" pitchFamily="34" charset="0"/>
            </a:rPr>
            <a:t>Launch of Green Ideas competition</a:t>
          </a:r>
        </a:p>
      </dgm:t>
    </dgm:pt>
    <dgm:pt modelId="{7AEA88EA-708E-4E96-B328-F6CAF507DD67}" type="parTrans" cxnId="{2A44FF9A-1E78-449D-85B3-4E1F523EA7FF}">
      <dgm:prSet/>
      <dgm:spPr/>
      <dgm:t>
        <a:bodyPr/>
        <a:lstStyle/>
        <a:p>
          <a:endParaRPr lang="en-US" sz="1200"/>
        </a:p>
      </dgm:t>
    </dgm:pt>
    <dgm:pt modelId="{EE624CEA-FBBC-4ABF-8331-51AB81111F40}" type="sibTrans" cxnId="{2A44FF9A-1E78-449D-85B3-4E1F523EA7FF}">
      <dgm:prSet/>
      <dgm:spPr/>
      <dgm:t>
        <a:bodyPr/>
        <a:lstStyle/>
        <a:p>
          <a:endParaRPr lang="en-US" sz="1200"/>
        </a:p>
      </dgm:t>
    </dgm:pt>
    <dgm:pt modelId="{76CD38C7-54BA-4080-8FD3-BA3421A76A69}">
      <dgm:prSet custT="1"/>
      <dgm:spPr>
        <a:solidFill>
          <a:srgbClr val="20346C"/>
        </a:solidFill>
        <a:ln>
          <a:solidFill>
            <a:srgbClr val="20346C"/>
          </a:solidFill>
        </a:ln>
      </dgm:spPr>
      <dgm:t>
        <a:bodyPr/>
        <a:lstStyle/>
        <a:p>
          <a:r>
            <a:rPr lang="en-US" sz="1200"/>
            <a:t>MAY</a:t>
          </a:r>
        </a:p>
      </dgm:t>
    </dgm:pt>
    <dgm:pt modelId="{38F18A77-2739-4324-ABB6-9D1C18C72F74}" type="parTrans" cxnId="{ABA4F201-B4D6-4911-A52D-293B2724E930}">
      <dgm:prSet/>
      <dgm:spPr/>
      <dgm:t>
        <a:bodyPr/>
        <a:lstStyle/>
        <a:p>
          <a:endParaRPr lang="en-US" sz="1200"/>
        </a:p>
      </dgm:t>
    </dgm:pt>
    <dgm:pt modelId="{3C94C85C-3BE5-4BE8-BF4B-2ED0448F2998}" type="sibTrans" cxnId="{ABA4F201-B4D6-4911-A52D-293B2724E930}">
      <dgm:prSet/>
      <dgm:spPr/>
      <dgm:t>
        <a:bodyPr/>
        <a:lstStyle/>
        <a:p>
          <a:endParaRPr lang="en-US" sz="1200"/>
        </a:p>
      </dgm:t>
    </dgm:pt>
    <dgm:pt modelId="{86D78341-C68C-4723-934F-DBCA1379AAEA}">
      <dgm:prSet custT="1"/>
      <dgm:spPr/>
      <dgm:t>
        <a:bodyPr/>
        <a:lstStyle/>
        <a:p>
          <a:r>
            <a:rPr lang="en-US" sz="1200" dirty="0">
              <a:solidFill>
                <a:schemeClr val="tx1"/>
              </a:solidFill>
              <a:latin typeface="Arial" panose="020B0604020202020204" pitchFamily="34" charset="0"/>
              <a:cs typeface="Arial" panose="020B0604020202020204" pitchFamily="34" charset="0"/>
            </a:rPr>
            <a:t>'Stories of Care' book launch</a:t>
          </a:r>
        </a:p>
      </dgm:t>
    </dgm:pt>
    <dgm:pt modelId="{297A5A03-6AA9-48CF-922D-36DB1D4B9A46}" type="parTrans" cxnId="{CCD7E8F1-098D-4CFF-BB5C-08ADF3C0B40A}">
      <dgm:prSet/>
      <dgm:spPr/>
      <dgm:t>
        <a:bodyPr/>
        <a:lstStyle/>
        <a:p>
          <a:endParaRPr lang="en-US" sz="1200"/>
        </a:p>
      </dgm:t>
    </dgm:pt>
    <dgm:pt modelId="{F5C6FF9A-13D4-4A8D-B48B-D0AB4C2CBA00}" type="sibTrans" cxnId="{CCD7E8F1-098D-4CFF-BB5C-08ADF3C0B40A}">
      <dgm:prSet/>
      <dgm:spPr/>
      <dgm:t>
        <a:bodyPr/>
        <a:lstStyle/>
        <a:p>
          <a:endParaRPr lang="en-US" sz="1200"/>
        </a:p>
      </dgm:t>
    </dgm:pt>
    <dgm:pt modelId="{52832E31-5B49-4A4C-9E4F-1FC5CE051641}">
      <dgm:prSet custT="1"/>
      <dgm:spPr/>
      <dgm:t>
        <a:bodyPr/>
        <a:lstStyle/>
        <a:p>
          <a:r>
            <a:rPr lang="en-US" sz="1200">
              <a:solidFill>
                <a:schemeClr val="tx1"/>
              </a:solidFill>
              <a:latin typeface="Arial" panose="020B0604020202020204" pitchFamily="34" charset="0"/>
              <a:cs typeface="Arial" panose="020B0604020202020204" pitchFamily="34" charset="0"/>
            </a:rPr>
            <a:t>'Platinum Picks' launch event</a:t>
          </a:r>
        </a:p>
      </dgm:t>
    </dgm:pt>
    <dgm:pt modelId="{7A4264C0-2ADD-4C18-A49A-6C7DA819550C}" type="parTrans" cxnId="{A52EB19E-B14B-4F4B-B64F-448FAF755694}">
      <dgm:prSet/>
      <dgm:spPr/>
      <dgm:t>
        <a:bodyPr/>
        <a:lstStyle/>
        <a:p>
          <a:endParaRPr lang="en-US" sz="1200"/>
        </a:p>
      </dgm:t>
    </dgm:pt>
    <dgm:pt modelId="{047A1CA1-812B-4929-9D5F-560FAA662AE5}" type="sibTrans" cxnId="{A52EB19E-B14B-4F4B-B64F-448FAF755694}">
      <dgm:prSet/>
      <dgm:spPr/>
      <dgm:t>
        <a:bodyPr/>
        <a:lstStyle/>
        <a:p>
          <a:endParaRPr lang="en-US" sz="1200"/>
        </a:p>
      </dgm:t>
    </dgm:pt>
    <dgm:pt modelId="{B259BC31-BD5C-45D2-B527-AB4C14508386}">
      <dgm:prSet phldr="0" custT="1"/>
      <dgm:spPr/>
      <dgm:t>
        <a:bodyPr/>
        <a:lstStyle/>
        <a:p>
          <a:pPr rtl="0"/>
          <a:r>
            <a:rPr lang="en-US" sz="1200" dirty="0">
              <a:solidFill>
                <a:schemeClr val="tx1"/>
              </a:solidFill>
              <a:latin typeface="Arial" panose="020B0604020202020204" pitchFamily="34" charset="0"/>
              <a:cs typeface="Arial" panose="020B0604020202020204" pitchFamily="34" charset="0"/>
            </a:rPr>
            <a:t>Full Council </a:t>
          </a:r>
        </a:p>
      </dgm:t>
    </dgm:pt>
    <dgm:pt modelId="{4448D181-E8BA-4AC8-86E5-68E8D4FEFD6C}" type="parTrans" cxnId="{0C615F81-99E1-4CC5-9246-FDA983207A09}">
      <dgm:prSet/>
      <dgm:spPr/>
      <dgm:t>
        <a:bodyPr/>
        <a:lstStyle/>
        <a:p>
          <a:endParaRPr lang="en-GB" sz="1200"/>
        </a:p>
      </dgm:t>
    </dgm:pt>
    <dgm:pt modelId="{264A3FAD-5506-4B32-B15E-3EC15F2D040E}" type="sibTrans" cxnId="{0C615F81-99E1-4CC5-9246-FDA983207A09}">
      <dgm:prSet/>
      <dgm:spPr/>
      <dgm:t>
        <a:bodyPr/>
        <a:lstStyle/>
        <a:p>
          <a:endParaRPr lang="en-GB" sz="1200"/>
        </a:p>
      </dgm:t>
    </dgm:pt>
    <dgm:pt modelId="{E5B4B665-67A2-4300-8BCD-F8C7E83E1BB9}">
      <dgm:prSet phldr="0" custT="1"/>
      <dgm:spPr/>
      <dgm:t>
        <a:bodyPr/>
        <a:lstStyle/>
        <a:p>
          <a:pPr rtl="0"/>
          <a:r>
            <a:rPr lang="en-US" sz="1200" dirty="0">
              <a:solidFill>
                <a:schemeClr val="tx1"/>
              </a:solidFill>
              <a:latin typeface="Arial" panose="020B0604020202020204" pitchFamily="34" charset="0"/>
              <a:cs typeface="Arial" panose="020B0604020202020204" pitchFamily="34" charset="0"/>
            </a:rPr>
            <a:t>Enhanced Holiday Offer</a:t>
          </a:r>
        </a:p>
      </dgm:t>
    </dgm:pt>
    <dgm:pt modelId="{CD834916-99D6-4267-A95C-6B55FFF04F9A}" type="parTrans" cxnId="{999E9869-E06C-4BBA-9309-88955952FBBB}">
      <dgm:prSet/>
      <dgm:spPr/>
      <dgm:t>
        <a:bodyPr/>
        <a:lstStyle/>
        <a:p>
          <a:endParaRPr lang="en-GB" sz="1200"/>
        </a:p>
      </dgm:t>
    </dgm:pt>
    <dgm:pt modelId="{5BA3427E-1108-496D-BCEB-8E61631C52C3}" type="sibTrans" cxnId="{999E9869-E06C-4BBA-9309-88955952FBBB}">
      <dgm:prSet/>
      <dgm:spPr/>
      <dgm:t>
        <a:bodyPr/>
        <a:lstStyle/>
        <a:p>
          <a:endParaRPr lang="en-GB" sz="1200"/>
        </a:p>
      </dgm:t>
    </dgm:pt>
    <dgm:pt modelId="{742495C9-B281-456E-B87C-780E7E3DCD21}">
      <dgm:prSet phldr="0" custT="1"/>
      <dgm:spPr/>
      <dgm:t>
        <a:bodyPr/>
        <a:lstStyle/>
        <a:p>
          <a:pPr rtl="0"/>
          <a:r>
            <a:rPr lang="en-US" sz="1200" dirty="0">
              <a:solidFill>
                <a:schemeClr val="tx1"/>
              </a:solidFill>
              <a:latin typeface="Arial" panose="020B0604020202020204" pitchFamily="34" charset="0"/>
              <a:cs typeface="Arial" panose="020B0604020202020204" pitchFamily="34" charset="0"/>
            </a:rPr>
            <a:t>Community Our Year events</a:t>
          </a:r>
        </a:p>
      </dgm:t>
    </dgm:pt>
    <dgm:pt modelId="{5C005F54-5C86-46AE-9D4B-652F638EC2D9}" type="parTrans" cxnId="{47F14FAD-144C-431A-AF13-31A8DC0B1266}">
      <dgm:prSet/>
      <dgm:spPr/>
      <dgm:t>
        <a:bodyPr/>
        <a:lstStyle/>
        <a:p>
          <a:endParaRPr lang="en-GB" sz="1200"/>
        </a:p>
      </dgm:t>
    </dgm:pt>
    <dgm:pt modelId="{60D92E61-2052-4C27-BF80-F9C04C088070}" type="sibTrans" cxnId="{47F14FAD-144C-431A-AF13-31A8DC0B1266}">
      <dgm:prSet/>
      <dgm:spPr/>
      <dgm:t>
        <a:bodyPr/>
        <a:lstStyle/>
        <a:p>
          <a:endParaRPr lang="en-GB" sz="1200"/>
        </a:p>
      </dgm:t>
    </dgm:pt>
    <dgm:pt modelId="{E95E8B13-DB02-4CE7-82B5-F9397BDB3A44}">
      <dgm:prSet phldr="0" custT="1"/>
      <dgm:spPr/>
      <dgm:t>
        <a:bodyPr/>
        <a:lstStyle/>
        <a:p>
          <a:pPr rtl="0"/>
          <a:r>
            <a:rPr lang="en-US" sz="1200" dirty="0">
              <a:solidFill>
                <a:schemeClr val="tx1"/>
              </a:solidFill>
              <a:latin typeface="Arial" panose="020B0604020202020204" pitchFamily="34" charset="0"/>
              <a:cs typeface="Arial" panose="020B0604020202020204" pitchFamily="34" charset="0"/>
            </a:rPr>
            <a:t>Young people leading the IWD parade</a:t>
          </a:r>
        </a:p>
      </dgm:t>
    </dgm:pt>
    <dgm:pt modelId="{A9CD6F33-7E0C-40DC-8941-1746A6DBB530}" type="parTrans" cxnId="{654A8F01-F20C-4C17-AD88-A5CC00FBC76A}">
      <dgm:prSet/>
      <dgm:spPr/>
      <dgm:t>
        <a:bodyPr/>
        <a:lstStyle/>
        <a:p>
          <a:endParaRPr lang="en-GB" sz="1200"/>
        </a:p>
      </dgm:t>
    </dgm:pt>
    <dgm:pt modelId="{6C105C1F-F41A-419D-AD58-4319E61E22D3}" type="sibTrans" cxnId="{654A8F01-F20C-4C17-AD88-A5CC00FBC76A}">
      <dgm:prSet/>
      <dgm:spPr/>
      <dgm:t>
        <a:bodyPr/>
        <a:lstStyle/>
        <a:p>
          <a:endParaRPr lang="en-GB" sz="1200"/>
        </a:p>
      </dgm:t>
    </dgm:pt>
    <dgm:pt modelId="{9561A8BE-83E3-4AF7-AE8D-BCBB8A4CEEFF}">
      <dgm:prSet phldr="0" custT="1"/>
      <dgm:spPr/>
      <dgm:t>
        <a:bodyPr/>
        <a:lstStyle/>
        <a:p>
          <a:r>
            <a:rPr lang="en-US" sz="1200" dirty="0">
              <a:solidFill>
                <a:schemeClr val="tx1"/>
              </a:solidFill>
              <a:latin typeface="Arial" panose="020B0604020202020204" pitchFamily="34" charset="0"/>
              <a:cs typeface="Arial" panose="020B0604020202020204" pitchFamily="34" charset="0"/>
            </a:rPr>
            <a:t>Our Year Youth Voice event at Contact Theatre</a:t>
          </a:r>
        </a:p>
      </dgm:t>
    </dgm:pt>
    <dgm:pt modelId="{2246B025-2DA2-4845-ABF7-169F664BF3B9}" type="parTrans" cxnId="{AD977289-B021-46D2-8FBE-A5A0FA164358}">
      <dgm:prSet/>
      <dgm:spPr/>
      <dgm:t>
        <a:bodyPr/>
        <a:lstStyle/>
        <a:p>
          <a:endParaRPr lang="en-GB" sz="1200"/>
        </a:p>
      </dgm:t>
    </dgm:pt>
    <dgm:pt modelId="{B8346A81-63B1-4FF5-ADB5-2614723CC6E9}" type="sibTrans" cxnId="{AD977289-B021-46D2-8FBE-A5A0FA164358}">
      <dgm:prSet/>
      <dgm:spPr/>
      <dgm:t>
        <a:bodyPr/>
        <a:lstStyle/>
        <a:p>
          <a:endParaRPr lang="en-GB" sz="1200"/>
        </a:p>
      </dgm:t>
    </dgm:pt>
    <dgm:pt modelId="{C0DF3230-7665-4E9F-8C6F-D509FC77AED4}">
      <dgm:prSet phldr="0" custT="1"/>
      <dgm:spPr>
        <a:solidFill>
          <a:srgbClr val="20346C"/>
        </a:solidFill>
        <a:ln>
          <a:solidFill>
            <a:srgbClr val="20346C"/>
          </a:solidFill>
        </a:ln>
      </dgm:spPr>
      <dgm:t>
        <a:bodyPr/>
        <a:lstStyle/>
        <a:p>
          <a:r>
            <a:rPr lang="en-US" sz="1200" dirty="0">
              <a:latin typeface="Calibri Light" panose="020F0302020204030204"/>
            </a:rPr>
            <a:t>JUNE</a:t>
          </a:r>
          <a:endParaRPr lang="en-US" sz="1200" dirty="0"/>
        </a:p>
      </dgm:t>
    </dgm:pt>
    <dgm:pt modelId="{D70A5300-4F1E-4149-9E0F-0992973040F6}" type="parTrans" cxnId="{5F09FFC1-574C-44DD-8A88-5FF39ACC2DAD}">
      <dgm:prSet/>
      <dgm:spPr/>
      <dgm:t>
        <a:bodyPr/>
        <a:lstStyle/>
        <a:p>
          <a:endParaRPr lang="en-GB" sz="1200"/>
        </a:p>
      </dgm:t>
    </dgm:pt>
    <dgm:pt modelId="{F89E22E1-0F9D-4363-8F77-6B28E18A3328}" type="sibTrans" cxnId="{5F09FFC1-574C-44DD-8A88-5FF39ACC2DAD}">
      <dgm:prSet/>
      <dgm:spPr/>
      <dgm:t>
        <a:bodyPr/>
        <a:lstStyle/>
        <a:p>
          <a:endParaRPr lang="en-GB" sz="1200"/>
        </a:p>
      </dgm:t>
    </dgm:pt>
    <dgm:pt modelId="{283C5F1A-24B6-4BF5-BE7B-AA556A06D2D2}">
      <dgm:prSet phldr="0" custT="1"/>
      <dgm:spPr/>
      <dgm:t>
        <a:bodyPr/>
        <a:lstStyle/>
        <a:p>
          <a:r>
            <a:rPr lang="en-US" sz="1200" dirty="0">
              <a:solidFill>
                <a:schemeClr val="tx1"/>
              </a:solidFill>
              <a:latin typeface="Arial" panose="020B0604020202020204" pitchFamily="34" charset="0"/>
              <a:cs typeface="Arial" panose="020B0604020202020204" pitchFamily="34" charset="0"/>
            </a:rPr>
            <a:t>Green Bee Summit</a:t>
          </a:r>
        </a:p>
      </dgm:t>
    </dgm:pt>
    <dgm:pt modelId="{2874426A-3290-4C6C-9F2E-5828BDF7F471}" type="parTrans" cxnId="{B1DCB6D8-53AF-4048-A267-E4AE7A5CDC8D}">
      <dgm:prSet/>
      <dgm:spPr/>
      <dgm:t>
        <a:bodyPr/>
        <a:lstStyle/>
        <a:p>
          <a:endParaRPr lang="en-GB" sz="1200"/>
        </a:p>
      </dgm:t>
    </dgm:pt>
    <dgm:pt modelId="{5624964A-55A5-43F9-9684-4382603EF4B2}" type="sibTrans" cxnId="{B1DCB6D8-53AF-4048-A267-E4AE7A5CDC8D}">
      <dgm:prSet/>
      <dgm:spPr/>
      <dgm:t>
        <a:bodyPr/>
        <a:lstStyle/>
        <a:p>
          <a:endParaRPr lang="en-GB" sz="1200"/>
        </a:p>
      </dgm:t>
    </dgm:pt>
    <dgm:pt modelId="{0B97EC95-085E-49B8-8772-7F6AA935F560}">
      <dgm:prSet phldr="0" custT="1"/>
      <dgm:spPr/>
      <dgm:t>
        <a:bodyPr/>
        <a:lstStyle/>
        <a:p>
          <a:r>
            <a:rPr lang="en-US" sz="1200">
              <a:solidFill>
                <a:schemeClr val="tx1"/>
              </a:solidFill>
              <a:latin typeface="Arial" panose="020B0604020202020204" pitchFamily="34" charset="0"/>
              <a:cs typeface="Arial" panose="020B0604020202020204" pitchFamily="34" charset="0"/>
            </a:rPr>
            <a:t>Art Assembly</a:t>
          </a:r>
        </a:p>
      </dgm:t>
    </dgm:pt>
    <dgm:pt modelId="{B06D1029-526D-4D59-A470-6FE6BB4B0866}" type="parTrans" cxnId="{17B15985-2F7F-4CF8-975B-DF48E8D3527A}">
      <dgm:prSet/>
      <dgm:spPr/>
      <dgm:t>
        <a:bodyPr/>
        <a:lstStyle/>
        <a:p>
          <a:endParaRPr lang="en-GB" sz="1200"/>
        </a:p>
      </dgm:t>
    </dgm:pt>
    <dgm:pt modelId="{88E89238-7E77-404B-B0F7-76E186E034A3}" type="sibTrans" cxnId="{17B15985-2F7F-4CF8-975B-DF48E8D3527A}">
      <dgm:prSet/>
      <dgm:spPr/>
      <dgm:t>
        <a:bodyPr/>
        <a:lstStyle/>
        <a:p>
          <a:endParaRPr lang="en-GB" sz="1200"/>
        </a:p>
      </dgm:t>
    </dgm:pt>
    <dgm:pt modelId="{77214315-D2DB-4F53-B8AC-9FE9F9CE4F13}">
      <dgm:prSet phldr="0" custT="1"/>
      <dgm:spPr/>
      <dgm:t>
        <a:bodyPr/>
        <a:lstStyle/>
        <a:p>
          <a:pPr rtl="0"/>
          <a:r>
            <a:rPr lang="en-US" sz="1200" dirty="0">
              <a:solidFill>
                <a:schemeClr val="tx1"/>
              </a:solidFill>
              <a:latin typeface="Arial" panose="020B0604020202020204" pitchFamily="34" charset="0"/>
              <a:cs typeface="Arial" panose="020B0604020202020204" pitchFamily="34" charset="0"/>
            </a:rPr>
            <a:t>Manchester Day</a:t>
          </a:r>
        </a:p>
      </dgm:t>
    </dgm:pt>
    <dgm:pt modelId="{0BBC710E-1CA2-40C0-B241-8A153946B4BC}" type="parTrans" cxnId="{1AF8B1A4-E532-4F4D-B72F-0BAEC62C2245}">
      <dgm:prSet/>
      <dgm:spPr/>
      <dgm:t>
        <a:bodyPr/>
        <a:lstStyle/>
        <a:p>
          <a:endParaRPr lang="en-GB" sz="1200"/>
        </a:p>
      </dgm:t>
    </dgm:pt>
    <dgm:pt modelId="{5AEBBB67-02BD-4795-B16B-DE2D98825BCE}" type="sibTrans" cxnId="{1AF8B1A4-E532-4F4D-B72F-0BAEC62C2245}">
      <dgm:prSet/>
      <dgm:spPr/>
      <dgm:t>
        <a:bodyPr/>
        <a:lstStyle/>
        <a:p>
          <a:endParaRPr lang="en-GB" sz="1200"/>
        </a:p>
      </dgm:t>
    </dgm:pt>
    <dgm:pt modelId="{D57E8E48-49E3-4C76-9CA4-AA4E04104BC4}" type="pres">
      <dgm:prSet presAssocID="{2FD55DD7-53B5-40FB-942A-48AF8EC8AE75}" presName="Name0" presStyleCnt="0">
        <dgm:presLayoutVars>
          <dgm:animLvl val="lvl"/>
          <dgm:resizeHandles val="exact"/>
        </dgm:presLayoutVars>
      </dgm:prSet>
      <dgm:spPr/>
    </dgm:pt>
    <dgm:pt modelId="{CDE932CF-14F0-4287-BB7D-521F8B002FD7}" type="pres">
      <dgm:prSet presAssocID="{750614A6-5EDF-43F8-B353-67864E922B5F}" presName="composite" presStyleCnt="0"/>
      <dgm:spPr/>
    </dgm:pt>
    <dgm:pt modelId="{57DB52A2-5328-42C2-8E2A-047B0D40563F}" type="pres">
      <dgm:prSet presAssocID="{750614A6-5EDF-43F8-B353-67864E922B5F}" presName="L" presStyleLbl="solidFgAcc1" presStyleIdx="0" presStyleCnt="7">
        <dgm:presLayoutVars>
          <dgm:chMax val="0"/>
          <dgm:chPref val="0"/>
        </dgm:presLayoutVars>
      </dgm:prSet>
      <dgm:spPr>
        <a:ln>
          <a:solidFill>
            <a:srgbClr val="20346C"/>
          </a:solidFill>
        </a:ln>
      </dgm:spPr>
    </dgm:pt>
    <dgm:pt modelId="{7CFBEB3F-5898-43B3-AF62-3FF4BF2B72E1}" type="pres">
      <dgm:prSet presAssocID="{750614A6-5EDF-43F8-B353-67864E922B5F}" presName="parTx" presStyleLbl="alignNode1" presStyleIdx="0" presStyleCnt="7">
        <dgm:presLayoutVars>
          <dgm:chMax val="0"/>
          <dgm:chPref val="0"/>
          <dgm:bulletEnabled val="1"/>
        </dgm:presLayoutVars>
      </dgm:prSet>
      <dgm:spPr/>
    </dgm:pt>
    <dgm:pt modelId="{CD6DBCE9-813C-415F-893E-8698091E8C8E}" type="pres">
      <dgm:prSet presAssocID="{750614A6-5EDF-43F8-B353-67864E922B5F}" presName="desTx" presStyleLbl="revTx" presStyleIdx="0" presStyleCnt="7">
        <dgm:presLayoutVars>
          <dgm:chMax val="0"/>
          <dgm:chPref val="0"/>
          <dgm:bulletEnabled val="1"/>
        </dgm:presLayoutVars>
      </dgm:prSet>
      <dgm:spPr/>
    </dgm:pt>
    <dgm:pt modelId="{688019B5-045E-4D53-82D2-BDB24C554DFD}" type="pres">
      <dgm:prSet presAssocID="{750614A6-5EDF-43F8-B353-67864E922B5F}" presName="EmptyPlaceHolder" presStyleCnt="0"/>
      <dgm:spPr/>
    </dgm:pt>
    <dgm:pt modelId="{435D8BB7-D0CA-4882-92D3-FE7F3865B5DA}" type="pres">
      <dgm:prSet presAssocID="{E38C9750-AE69-43A9-8CDE-84F907A5523D}" presName="space" presStyleCnt="0"/>
      <dgm:spPr/>
    </dgm:pt>
    <dgm:pt modelId="{1CF5D632-A40B-4DA7-80B0-3D9C21D14ED6}" type="pres">
      <dgm:prSet presAssocID="{AA2CF728-25BE-4009-BA89-CF138809B9B3}" presName="composite" presStyleCnt="0"/>
      <dgm:spPr/>
    </dgm:pt>
    <dgm:pt modelId="{D12FF6DC-8F74-415E-A234-D467750C21E3}" type="pres">
      <dgm:prSet presAssocID="{AA2CF728-25BE-4009-BA89-CF138809B9B3}" presName="L" presStyleLbl="solidFgAcc1" presStyleIdx="1" presStyleCnt="7">
        <dgm:presLayoutVars>
          <dgm:chMax val="0"/>
          <dgm:chPref val="0"/>
        </dgm:presLayoutVars>
      </dgm:prSet>
      <dgm:spPr>
        <a:ln>
          <a:solidFill>
            <a:srgbClr val="20346C"/>
          </a:solidFill>
        </a:ln>
      </dgm:spPr>
    </dgm:pt>
    <dgm:pt modelId="{E6FDFB29-DBEE-458A-8A76-5FB805D0D748}" type="pres">
      <dgm:prSet presAssocID="{AA2CF728-25BE-4009-BA89-CF138809B9B3}" presName="parTx" presStyleLbl="alignNode1" presStyleIdx="1" presStyleCnt="7">
        <dgm:presLayoutVars>
          <dgm:chMax val="0"/>
          <dgm:chPref val="0"/>
          <dgm:bulletEnabled val="1"/>
        </dgm:presLayoutVars>
      </dgm:prSet>
      <dgm:spPr/>
    </dgm:pt>
    <dgm:pt modelId="{C39C5B77-57BC-47A1-8511-A2E6FB4F34F0}" type="pres">
      <dgm:prSet presAssocID="{AA2CF728-25BE-4009-BA89-CF138809B9B3}" presName="desTx" presStyleLbl="revTx" presStyleIdx="1" presStyleCnt="7">
        <dgm:presLayoutVars>
          <dgm:chMax val="0"/>
          <dgm:chPref val="0"/>
          <dgm:bulletEnabled val="1"/>
        </dgm:presLayoutVars>
      </dgm:prSet>
      <dgm:spPr/>
    </dgm:pt>
    <dgm:pt modelId="{730F0954-BD8E-4E0C-B4FE-33CD257CDC0B}" type="pres">
      <dgm:prSet presAssocID="{AA2CF728-25BE-4009-BA89-CF138809B9B3}" presName="EmptyPlaceHolder" presStyleCnt="0"/>
      <dgm:spPr/>
    </dgm:pt>
    <dgm:pt modelId="{9E7ABFCE-CF47-4678-82A1-6974E4A35ABA}" type="pres">
      <dgm:prSet presAssocID="{843CA32A-F1D8-4457-94DB-C8DB0027E7DC}" presName="space" presStyleCnt="0"/>
      <dgm:spPr/>
    </dgm:pt>
    <dgm:pt modelId="{666BBE63-EE16-4AA6-B6EB-11426C3BB410}" type="pres">
      <dgm:prSet presAssocID="{370B4165-1DEE-462A-BED2-72449F6D924F}" presName="composite" presStyleCnt="0"/>
      <dgm:spPr/>
    </dgm:pt>
    <dgm:pt modelId="{A13A69E2-CA81-4242-82C7-12AF9F763732}" type="pres">
      <dgm:prSet presAssocID="{370B4165-1DEE-462A-BED2-72449F6D924F}" presName="L" presStyleLbl="solidFgAcc1" presStyleIdx="2" presStyleCnt="7">
        <dgm:presLayoutVars>
          <dgm:chMax val="0"/>
          <dgm:chPref val="0"/>
        </dgm:presLayoutVars>
      </dgm:prSet>
      <dgm:spPr>
        <a:ln>
          <a:solidFill>
            <a:srgbClr val="20346C"/>
          </a:solidFill>
        </a:ln>
      </dgm:spPr>
    </dgm:pt>
    <dgm:pt modelId="{FD8C54FA-E61A-4801-8957-A2D7CE66F614}" type="pres">
      <dgm:prSet presAssocID="{370B4165-1DEE-462A-BED2-72449F6D924F}" presName="parTx" presStyleLbl="alignNode1" presStyleIdx="2" presStyleCnt="7">
        <dgm:presLayoutVars>
          <dgm:chMax val="0"/>
          <dgm:chPref val="0"/>
          <dgm:bulletEnabled val="1"/>
        </dgm:presLayoutVars>
      </dgm:prSet>
      <dgm:spPr/>
    </dgm:pt>
    <dgm:pt modelId="{16F969D0-1742-45FA-AB0F-F15480F9B493}" type="pres">
      <dgm:prSet presAssocID="{370B4165-1DEE-462A-BED2-72449F6D924F}" presName="desTx" presStyleLbl="revTx" presStyleIdx="2" presStyleCnt="7">
        <dgm:presLayoutVars>
          <dgm:chMax val="0"/>
          <dgm:chPref val="0"/>
          <dgm:bulletEnabled val="1"/>
        </dgm:presLayoutVars>
      </dgm:prSet>
      <dgm:spPr/>
    </dgm:pt>
    <dgm:pt modelId="{4C911357-E752-4C5C-9DF5-E7283BA117D4}" type="pres">
      <dgm:prSet presAssocID="{370B4165-1DEE-462A-BED2-72449F6D924F}" presName="EmptyPlaceHolder" presStyleCnt="0"/>
      <dgm:spPr/>
    </dgm:pt>
    <dgm:pt modelId="{F4962CC5-DFD1-457C-A62B-67C9AA2A7423}" type="pres">
      <dgm:prSet presAssocID="{4B18D476-6D62-4C12-B62F-A2E6E59DCBA3}" presName="space" presStyleCnt="0"/>
      <dgm:spPr/>
    </dgm:pt>
    <dgm:pt modelId="{B0EC4BB0-55D7-4D6E-BD08-2A5419F14586}" type="pres">
      <dgm:prSet presAssocID="{7B7AFF63-0D4E-4C99-BE81-4E774E254011}" presName="composite" presStyleCnt="0"/>
      <dgm:spPr/>
    </dgm:pt>
    <dgm:pt modelId="{FA286039-4162-4648-8313-42B1A692E9AF}" type="pres">
      <dgm:prSet presAssocID="{7B7AFF63-0D4E-4C99-BE81-4E774E254011}" presName="L" presStyleLbl="solidFgAcc1" presStyleIdx="3" presStyleCnt="7">
        <dgm:presLayoutVars>
          <dgm:chMax val="0"/>
          <dgm:chPref val="0"/>
        </dgm:presLayoutVars>
      </dgm:prSet>
      <dgm:spPr>
        <a:ln>
          <a:solidFill>
            <a:srgbClr val="20346C"/>
          </a:solidFill>
        </a:ln>
      </dgm:spPr>
    </dgm:pt>
    <dgm:pt modelId="{EBEEAB67-6044-462C-A269-9419CB85F076}" type="pres">
      <dgm:prSet presAssocID="{7B7AFF63-0D4E-4C99-BE81-4E774E254011}" presName="parTx" presStyleLbl="alignNode1" presStyleIdx="3" presStyleCnt="7">
        <dgm:presLayoutVars>
          <dgm:chMax val="0"/>
          <dgm:chPref val="0"/>
          <dgm:bulletEnabled val="1"/>
        </dgm:presLayoutVars>
      </dgm:prSet>
      <dgm:spPr/>
    </dgm:pt>
    <dgm:pt modelId="{0D8B560B-2801-43E0-B601-0BFBF220547A}" type="pres">
      <dgm:prSet presAssocID="{7B7AFF63-0D4E-4C99-BE81-4E774E254011}" presName="desTx" presStyleLbl="revTx" presStyleIdx="3" presStyleCnt="7">
        <dgm:presLayoutVars>
          <dgm:chMax val="0"/>
          <dgm:chPref val="0"/>
          <dgm:bulletEnabled val="1"/>
        </dgm:presLayoutVars>
      </dgm:prSet>
      <dgm:spPr/>
    </dgm:pt>
    <dgm:pt modelId="{0BB47809-FFD3-4B60-BCCB-97A0382DB157}" type="pres">
      <dgm:prSet presAssocID="{7B7AFF63-0D4E-4C99-BE81-4E774E254011}" presName="EmptyPlaceHolder" presStyleCnt="0"/>
      <dgm:spPr/>
    </dgm:pt>
    <dgm:pt modelId="{9B85D7D1-AE29-402B-8969-DFD539EFCA2F}" type="pres">
      <dgm:prSet presAssocID="{A3329223-B2C8-43AC-8B23-91E7AD9E764A}" presName="space" presStyleCnt="0"/>
      <dgm:spPr/>
    </dgm:pt>
    <dgm:pt modelId="{F1935FA4-57A9-4E09-97F8-BBC2D590F6A0}" type="pres">
      <dgm:prSet presAssocID="{FA6A378E-B1DE-4328-8C4C-372D2AFDD83C}" presName="composite" presStyleCnt="0"/>
      <dgm:spPr/>
    </dgm:pt>
    <dgm:pt modelId="{CD7E5A8C-9A7A-47DC-8EF8-1F81545F13C0}" type="pres">
      <dgm:prSet presAssocID="{FA6A378E-B1DE-4328-8C4C-372D2AFDD83C}" presName="L" presStyleLbl="solidFgAcc1" presStyleIdx="4" presStyleCnt="7">
        <dgm:presLayoutVars>
          <dgm:chMax val="0"/>
          <dgm:chPref val="0"/>
        </dgm:presLayoutVars>
      </dgm:prSet>
      <dgm:spPr>
        <a:ln>
          <a:solidFill>
            <a:srgbClr val="20346C"/>
          </a:solidFill>
        </a:ln>
      </dgm:spPr>
    </dgm:pt>
    <dgm:pt modelId="{0C7BAA65-5E4D-4D92-A4F0-736B9D56E4FF}" type="pres">
      <dgm:prSet presAssocID="{FA6A378E-B1DE-4328-8C4C-372D2AFDD83C}" presName="parTx" presStyleLbl="alignNode1" presStyleIdx="4" presStyleCnt="7">
        <dgm:presLayoutVars>
          <dgm:chMax val="0"/>
          <dgm:chPref val="0"/>
          <dgm:bulletEnabled val="1"/>
        </dgm:presLayoutVars>
      </dgm:prSet>
      <dgm:spPr/>
    </dgm:pt>
    <dgm:pt modelId="{1890BCFA-304F-45A9-8013-8F0BB9A21B37}" type="pres">
      <dgm:prSet presAssocID="{FA6A378E-B1DE-4328-8C4C-372D2AFDD83C}" presName="desTx" presStyleLbl="revTx" presStyleIdx="4" presStyleCnt="7">
        <dgm:presLayoutVars>
          <dgm:chMax val="0"/>
          <dgm:chPref val="0"/>
          <dgm:bulletEnabled val="1"/>
        </dgm:presLayoutVars>
      </dgm:prSet>
      <dgm:spPr/>
    </dgm:pt>
    <dgm:pt modelId="{84A828F7-485F-44DF-90D0-026D40173179}" type="pres">
      <dgm:prSet presAssocID="{FA6A378E-B1DE-4328-8C4C-372D2AFDD83C}" presName="EmptyPlaceHolder" presStyleCnt="0"/>
      <dgm:spPr/>
    </dgm:pt>
    <dgm:pt modelId="{3B97DAF1-BA91-4F74-BED1-D84C0B6A2307}" type="pres">
      <dgm:prSet presAssocID="{67017900-36DB-4E48-AE75-8AEF98D2400B}" presName="space" presStyleCnt="0"/>
      <dgm:spPr/>
    </dgm:pt>
    <dgm:pt modelId="{493B73C6-16AB-4F25-9475-E54411873019}" type="pres">
      <dgm:prSet presAssocID="{76CD38C7-54BA-4080-8FD3-BA3421A76A69}" presName="composite" presStyleCnt="0"/>
      <dgm:spPr/>
    </dgm:pt>
    <dgm:pt modelId="{5EF49F31-60CC-46D7-B49E-A972D4E3A3CD}" type="pres">
      <dgm:prSet presAssocID="{76CD38C7-54BA-4080-8FD3-BA3421A76A69}" presName="L" presStyleLbl="solidFgAcc1" presStyleIdx="5" presStyleCnt="7">
        <dgm:presLayoutVars>
          <dgm:chMax val="0"/>
          <dgm:chPref val="0"/>
        </dgm:presLayoutVars>
      </dgm:prSet>
      <dgm:spPr>
        <a:ln>
          <a:solidFill>
            <a:srgbClr val="20346C"/>
          </a:solidFill>
        </a:ln>
      </dgm:spPr>
    </dgm:pt>
    <dgm:pt modelId="{254A06A9-B3B7-4E84-B515-F17EBDD06CF2}" type="pres">
      <dgm:prSet presAssocID="{76CD38C7-54BA-4080-8FD3-BA3421A76A69}" presName="parTx" presStyleLbl="alignNode1" presStyleIdx="5" presStyleCnt="7">
        <dgm:presLayoutVars>
          <dgm:chMax val="0"/>
          <dgm:chPref val="0"/>
          <dgm:bulletEnabled val="1"/>
        </dgm:presLayoutVars>
      </dgm:prSet>
      <dgm:spPr/>
    </dgm:pt>
    <dgm:pt modelId="{C6BE9D60-B25D-4649-BC8C-9030050C7BF9}" type="pres">
      <dgm:prSet presAssocID="{76CD38C7-54BA-4080-8FD3-BA3421A76A69}" presName="desTx" presStyleLbl="revTx" presStyleIdx="5" presStyleCnt="7">
        <dgm:presLayoutVars>
          <dgm:chMax val="0"/>
          <dgm:chPref val="0"/>
          <dgm:bulletEnabled val="1"/>
        </dgm:presLayoutVars>
      </dgm:prSet>
      <dgm:spPr/>
    </dgm:pt>
    <dgm:pt modelId="{384D71CF-DBDD-48B4-9E91-8C8F98375995}" type="pres">
      <dgm:prSet presAssocID="{76CD38C7-54BA-4080-8FD3-BA3421A76A69}" presName="EmptyPlaceHolder" presStyleCnt="0"/>
      <dgm:spPr/>
    </dgm:pt>
    <dgm:pt modelId="{6745F853-6E25-416C-94E0-C33BA672C79B}" type="pres">
      <dgm:prSet presAssocID="{3C94C85C-3BE5-4BE8-BF4B-2ED0448F2998}" presName="space" presStyleCnt="0"/>
      <dgm:spPr/>
    </dgm:pt>
    <dgm:pt modelId="{1AA98EC6-504B-4C38-9CEE-A3BE43E4E358}" type="pres">
      <dgm:prSet presAssocID="{C0DF3230-7665-4E9F-8C6F-D509FC77AED4}" presName="composite" presStyleCnt="0"/>
      <dgm:spPr/>
    </dgm:pt>
    <dgm:pt modelId="{3A20992D-28C0-4EA5-ADB7-160B040B37C4}" type="pres">
      <dgm:prSet presAssocID="{C0DF3230-7665-4E9F-8C6F-D509FC77AED4}" presName="L" presStyleLbl="solidFgAcc1" presStyleIdx="6" presStyleCnt="7">
        <dgm:presLayoutVars>
          <dgm:chMax val="0"/>
          <dgm:chPref val="0"/>
        </dgm:presLayoutVars>
      </dgm:prSet>
      <dgm:spPr>
        <a:ln>
          <a:solidFill>
            <a:srgbClr val="20346C"/>
          </a:solidFill>
        </a:ln>
      </dgm:spPr>
    </dgm:pt>
    <dgm:pt modelId="{90B803A0-6395-4D0E-90B2-F0E8C975853C}" type="pres">
      <dgm:prSet presAssocID="{C0DF3230-7665-4E9F-8C6F-D509FC77AED4}" presName="parTx" presStyleLbl="alignNode1" presStyleIdx="6" presStyleCnt="7">
        <dgm:presLayoutVars>
          <dgm:chMax val="0"/>
          <dgm:chPref val="0"/>
          <dgm:bulletEnabled val="1"/>
        </dgm:presLayoutVars>
      </dgm:prSet>
      <dgm:spPr/>
    </dgm:pt>
    <dgm:pt modelId="{48329A9D-4897-48E1-9B7B-8685072A55B7}" type="pres">
      <dgm:prSet presAssocID="{C0DF3230-7665-4E9F-8C6F-D509FC77AED4}" presName="desTx" presStyleLbl="revTx" presStyleIdx="6" presStyleCnt="7">
        <dgm:presLayoutVars>
          <dgm:chMax val="0"/>
          <dgm:chPref val="0"/>
          <dgm:bulletEnabled val="1"/>
        </dgm:presLayoutVars>
      </dgm:prSet>
      <dgm:spPr/>
    </dgm:pt>
    <dgm:pt modelId="{90CB398F-FD0D-4F73-A504-7D969AF10F47}" type="pres">
      <dgm:prSet presAssocID="{C0DF3230-7665-4E9F-8C6F-D509FC77AED4}" presName="EmptyPlaceHolder" presStyleCnt="0"/>
      <dgm:spPr/>
    </dgm:pt>
  </dgm:ptLst>
  <dgm:cxnLst>
    <dgm:cxn modelId="{654A8F01-F20C-4C17-AD88-A5CC00FBC76A}" srcId="{7B7AFF63-0D4E-4C99-BE81-4E774E254011}" destId="{E95E8B13-DB02-4CE7-82B5-F9397BDB3A44}" srcOrd="3" destOrd="0" parTransId="{A9CD6F33-7E0C-40DC-8941-1746A6DBB530}" sibTransId="{6C105C1F-F41A-419D-AD58-4319E61E22D3}"/>
    <dgm:cxn modelId="{ABA4F201-B4D6-4911-A52D-293B2724E930}" srcId="{2FD55DD7-53B5-40FB-942A-48AF8EC8AE75}" destId="{76CD38C7-54BA-4080-8FD3-BA3421A76A69}" srcOrd="5" destOrd="0" parTransId="{38F18A77-2739-4324-ABB6-9D1C18C72F74}" sibTransId="{3C94C85C-3BE5-4BE8-BF4B-2ED0448F2998}"/>
    <dgm:cxn modelId="{98792903-E64C-4FCB-84C3-797B8D6F9D5E}" srcId="{2FD55DD7-53B5-40FB-942A-48AF8EC8AE75}" destId="{370B4165-1DEE-462A-BED2-72449F6D924F}" srcOrd="2" destOrd="0" parTransId="{A8F84ED3-7BC9-4533-B0D6-39D3F4F5E407}" sibTransId="{4B18D476-6D62-4C12-B62F-A2E6E59DCBA3}"/>
    <dgm:cxn modelId="{53BF590E-BD92-4E9A-B526-3885CEFAA095}" srcId="{2FD55DD7-53B5-40FB-942A-48AF8EC8AE75}" destId="{AA2CF728-25BE-4009-BA89-CF138809B9B3}" srcOrd="1" destOrd="0" parTransId="{1B9863EE-35E1-490A-9D87-2D58C343042B}" sibTransId="{843CA32A-F1D8-4457-94DB-C8DB0027E7DC}"/>
    <dgm:cxn modelId="{53701D11-3CF3-41FB-9367-7BA4142353A7}" type="presOf" srcId="{63ACB31C-46CF-4398-A667-3983F12A01D5}" destId="{16F969D0-1742-45FA-AB0F-F15480F9B493}" srcOrd="0" destOrd="2" presId="urn:microsoft.com/office/officeart/2016/7/layout/AccentHomeChevronProcess"/>
    <dgm:cxn modelId="{8D922221-6DC3-4E8E-9DB4-DB63818B1D66}" srcId="{FA6A378E-B1DE-4328-8C4C-372D2AFDD83C}" destId="{AF0F8263-0F1E-42BD-BB0A-DEB70E7D1CB3}" srcOrd="1" destOrd="0" parTransId="{5EA00A1F-F56F-4CC3-BB22-256F342F4A10}" sibTransId="{43079BE4-CED0-40F2-8DBD-62C46856F005}"/>
    <dgm:cxn modelId="{50E21024-47FE-40A9-887D-01D6D0DACB71}" type="presOf" srcId="{6CAACA3C-2401-4E94-A78D-D58B5521DB4D}" destId="{C39C5B77-57BC-47A1-8511-A2E6FB4F34F0}" srcOrd="0" destOrd="1" presId="urn:microsoft.com/office/officeart/2016/7/layout/AccentHomeChevronProcess"/>
    <dgm:cxn modelId="{CD2CE526-688D-40B8-8A39-C3D72D716787}" type="presOf" srcId="{52832E31-5B49-4A4C-9E4F-1FC5CE051641}" destId="{C6BE9D60-B25D-4649-BC8C-9030050C7BF9}" srcOrd="0" destOrd="1" presId="urn:microsoft.com/office/officeart/2016/7/layout/AccentHomeChevronProcess"/>
    <dgm:cxn modelId="{CECA0B27-181D-42FC-990B-623269EAE998}" type="presOf" srcId="{750614A6-5EDF-43F8-B353-67864E922B5F}" destId="{7CFBEB3F-5898-43B3-AF62-3FF4BF2B72E1}" srcOrd="0" destOrd="0" presId="urn:microsoft.com/office/officeart/2016/7/layout/AccentHomeChevronProcess"/>
    <dgm:cxn modelId="{6C5F0628-4A2A-4A18-B34A-6749F1650C28}" type="presOf" srcId="{76CD38C7-54BA-4080-8FD3-BA3421A76A69}" destId="{254A06A9-B3B7-4E84-B515-F17EBDD06CF2}" srcOrd="0" destOrd="0" presId="urn:microsoft.com/office/officeart/2016/7/layout/AccentHomeChevronProcess"/>
    <dgm:cxn modelId="{88EDFA2D-AD82-4CB3-B44D-64A472FDF184}" srcId="{7B7AFF63-0D4E-4C99-BE81-4E774E254011}" destId="{C12ABF62-4227-4511-8401-7ACC36CB7092}" srcOrd="0" destOrd="0" parTransId="{91C1B7CF-81B0-4C4D-B99E-EFF2076C7941}" sibTransId="{EB09A8C5-63B0-4583-B5C3-7BFA7E6E7FDB}"/>
    <dgm:cxn modelId="{210CE138-A73C-406B-A1B7-9DC3EFEF8238}" type="presOf" srcId="{C0DF3230-7665-4E9F-8C6F-D509FC77AED4}" destId="{90B803A0-6395-4D0E-90B2-F0E8C975853C}" srcOrd="0" destOrd="0" presId="urn:microsoft.com/office/officeart/2016/7/layout/AccentHomeChevronProcess"/>
    <dgm:cxn modelId="{C8EDD13C-C64C-4C51-A6A2-6F35DAAEF5B8}" type="presOf" srcId="{0B97EC95-085E-49B8-8772-7F6AA935F560}" destId="{48329A9D-4897-48E1-9B7B-8685072A55B7}" srcOrd="0" destOrd="2" presId="urn:microsoft.com/office/officeart/2016/7/layout/AccentHomeChevronProcess"/>
    <dgm:cxn modelId="{D819153E-B9DB-495D-8291-B38828717DCB}" type="presOf" srcId="{AF0F8263-0F1E-42BD-BB0A-DEB70E7D1CB3}" destId="{1890BCFA-304F-45A9-8013-8F0BB9A21B37}" srcOrd="0" destOrd="1" presId="urn:microsoft.com/office/officeart/2016/7/layout/AccentHomeChevronProcess"/>
    <dgm:cxn modelId="{6EAD4B3F-0A49-4C85-AC7C-9645A25FA542}" type="presOf" srcId="{5919888C-3669-4E90-8F80-B106414FDE03}" destId="{CD6DBCE9-813C-415F-893E-8698091E8C8E}" srcOrd="0" destOrd="0" presId="urn:microsoft.com/office/officeart/2016/7/layout/AccentHomeChevronProcess"/>
    <dgm:cxn modelId="{FC391B44-4BA4-4719-A951-23DBEB2D1A4E}" type="presOf" srcId="{F6B9DE05-2C63-411B-9B81-83A1C98FDDE2}" destId="{0D8B560B-2801-43E0-B601-0BFBF220547A}" srcOrd="0" destOrd="2" presId="urn:microsoft.com/office/officeart/2016/7/layout/AccentHomeChevronProcess"/>
    <dgm:cxn modelId="{A023C844-ADBC-410A-BF9A-839B896D4667}" type="presOf" srcId="{77214315-D2DB-4F53-B8AC-9FE9F9CE4F13}" destId="{48329A9D-4897-48E1-9B7B-8685072A55B7}" srcOrd="0" destOrd="1" presId="urn:microsoft.com/office/officeart/2016/7/layout/AccentHomeChevronProcess"/>
    <dgm:cxn modelId="{7DBCF648-A305-4DF8-9532-FF32C62C8A9B}" srcId="{FA6A378E-B1DE-4328-8C4C-372D2AFDD83C}" destId="{D82A27B8-07EA-4105-A8AA-7F007001E826}" srcOrd="2" destOrd="0" parTransId="{87F64E74-F5C1-4269-8A84-1557262191E2}" sibTransId="{71467F5C-CA4B-4B84-B25E-946FE172F300}"/>
    <dgm:cxn modelId="{C978234C-1F9D-4B86-A88C-66B0AAEF6C40}" type="presOf" srcId="{370B4165-1DEE-462A-BED2-72449F6D924F}" destId="{FD8C54FA-E61A-4801-8957-A2D7CE66F614}" srcOrd="0" destOrd="0" presId="urn:microsoft.com/office/officeart/2016/7/layout/AccentHomeChevronProcess"/>
    <dgm:cxn modelId="{110F2551-8A63-431B-8F3B-8213633976B8}" srcId="{370B4165-1DEE-462A-BED2-72449F6D924F}" destId="{B378727A-6824-4CAC-9EBB-B17F589207DE}" srcOrd="0" destOrd="0" parTransId="{CC92096A-6916-48D4-AEC0-ECC37338FE98}" sibTransId="{6017CEA4-65F4-4B01-9536-9A2F0B0B6D67}"/>
    <dgm:cxn modelId="{C6D99C54-7952-4C48-990F-49C14DCDBBD0}" type="presOf" srcId="{86D78341-C68C-4723-934F-DBCA1379AAEA}" destId="{C6BE9D60-B25D-4649-BC8C-9030050C7BF9}" srcOrd="0" destOrd="0" presId="urn:microsoft.com/office/officeart/2016/7/layout/AccentHomeChevronProcess"/>
    <dgm:cxn modelId="{D498195E-3291-4FB9-BF86-471D2726011D}" type="presOf" srcId="{C12ABF62-4227-4511-8401-7ACC36CB7092}" destId="{0D8B560B-2801-43E0-B601-0BFBF220547A}" srcOrd="0" destOrd="0" presId="urn:microsoft.com/office/officeart/2016/7/layout/AccentHomeChevronProcess"/>
    <dgm:cxn modelId="{91D28360-85D4-49A2-BB27-0C98C1BC90C4}" type="presOf" srcId="{9226C508-EBCC-423E-8B44-3B3C4E684EE0}" destId="{C39C5B77-57BC-47A1-8511-A2E6FB4F34F0}" srcOrd="0" destOrd="0" presId="urn:microsoft.com/office/officeart/2016/7/layout/AccentHomeChevronProcess"/>
    <dgm:cxn modelId="{B4625569-09B8-4FEF-8600-3724C97A67BF}" type="presOf" srcId="{9561A8BE-83E3-4AF7-AE8D-BCBB8A4CEEFF}" destId="{48329A9D-4897-48E1-9B7B-8685072A55B7}" srcOrd="0" destOrd="3" presId="urn:microsoft.com/office/officeart/2016/7/layout/AccentHomeChevronProcess"/>
    <dgm:cxn modelId="{999E9869-E06C-4BBA-9309-88955952FBBB}" srcId="{370B4165-1DEE-462A-BED2-72449F6D924F}" destId="{E5B4B665-67A2-4300-8BCD-F8C7E83E1BB9}" srcOrd="3" destOrd="0" parTransId="{CD834916-99D6-4267-A95C-6B55FFF04F9A}" sibTransId="{5BA3427E-1108-496D-BCEB-8E61631C52C3}"/>
    <dgm:cxn modelId="{0C501C6D-9633-4898-BFAF-1B6E1576A4A4}" type="presOf" srcId="{3DD21337-B26E-42AE-B327-8D2D0013BD51}" destId="{16F969D0-1742-45FA-AB0F-F15480F9B493}" srcOrd="0" destOrd="1" presId="urn:microsoft.com/office/officeart/2016/7/layout/AccentHomeChevronProcess"/>
    <dgm:cxn modelId="{2A20CF77-D0FF-4DE3-AEE3-7B97B088DB3E}" type="presOf" srcId="{D5DD8E60-59D1-4DBD-ACB1-1023F81A2516}" destId="{1890BCFA-304F-45A9-8013-8F0BB9A21B37}" srcOrd="0" destOrd="0" presId="urn:microsoft.com/office/officeart/2016/7/layout/AccentHomeChevronProcess"/>
    <dgm:cxn modelId="{00A5277D-A860-4539-A9BF-4EFD7A56D626}" type="presOf" srcId="{086D7DE8-6FF8-4669-BCF9-7A82F3B56DB6}" destId="{0D8B560B-2801-43E0-B601-0BFBF220547A}" srcOrd="0" destOrd="1" presId="urn:microsoft.com/office/officeart/2016/7/layout/AccentHomeChevronProcess"/>
    <dgm:cxn modelId="{0C615F81-99E1-4CC5-9246-FDA983207A09}" srcId="{750614A6-5EDF-43F8-B353-67864E922B5F}" destId="{B259BC31-BD5C-45D2-B527-AB4C14508386}" srcOrd="1" destOrd="0" parTransId="{4448D181-E8BA-4AC8-86E5-68E8D4FEFD6C}" sibTransId="{264A3FAD-5506-4B32-B15E-3EC15F2D040E}"/>
    <dgm:cxn modelId="{BC0EFB81-4AFD-4B78-B239-930398ECD184}" srcId="{750614A6-5EDF-43F8-B353-67864E922B5F}" destId="{5919888C-3669-4E90-8F80-B106414FDE03}" srcOrd="0" destOrd="0" parTransId="{29733581-ACBC-4922-96C3-D007F929789A}" sibTransId="{26D16848-AB6C-4707-A23E-7B70C866D382}"/>
    <dgm:cxn modelId="{5F614B85-8CD7-429B-9DCD-49366B4F9F66}" srcId="{FA6A378E-B1DE-4328-8C4C-372D2AFDD83C}" destId="{D5DD8E60-59D1-4DBD-ACB1-1023F81A2516}" srcOrd="0" destOrd="0" parTransId="{9DBE1F06-1C12-42DE-BAA4-308F13B9EB27}" sibTransId="{F6B3DBB6-27BB-48E6-BC6C-375D86579148}"/>
    <dgm:cxn modelId="{17B15985-2F7F-4CF8-975B-DF48E8D3527A}" srcId="{C0DF3230-7665-4E9F-8C6F-D509FC77AED4}" destId="{0B97EC95-085E-49B8-8772-7F6AA935F560}" srcOrd="2" destOrd="0" parTransId="{B06D1029-526D-4D59-A470-6FE6BB4B0866}" sibTransId="{88E89238-7E77-404B-B0F7-76E186E034A3}"/>
    <dgm:cxn modelId="{C8198288-0361-43B9-95E9-CF85A26BEA8C}" srcId="{370B4165-1DEE-462A-BED2-72449F6D924F}" destId="{63ACB31C-46CF-4398-A667-3983F12A01D5}" srcOrd="2" destOrd="0" parTransId="{91B5849D-B4EE-4B35-AC21-03ECD91F0812}" sibTransId="{8A1814D0-2962-4E58-8C76-98E1E2D6A2D8}"/>
    <dgm:cxn modelId="{AD977289-B021-46D2-8FBE-A5A0FA164358}" srcId="{C0DF3230-7665-4E9F-8C6F-D509FC77AED4}" destId="{9561A8BE-83E3-4AF7-AE8D-BCBB8A4CEEFF}" srcOrd="3" destOrd="0" parTransId="{2246B025-2DA2-4845-ABF7-169F664BF3B9}" sibTransId="{B8346A81-63B1-4FF5-ADB5-2614723CC6E9}"/>
    <dgm:cxn modelId="{91B9CE8A-78DD-471F-AB51-61A238C8026A}" type="presOf" srcId="{D82A27B8-07EA-4105-A8AA-7F007001E826}" destId="{1890BCFA-304F-45A9-8013-8F0BB9A21B37}" srcOrd="0" destOrd="2" presId="urn:microsoft.com/office/officeart/2016/7/layout/AccentHomeChevronProcess"/>
    <dgm:cxn modelId="{2047398E-AA6F-4842-BD5C-B4F881728867}" type="presOf" srcId="{283C5F1A-24B6-4BF5-BE7B-AA556A06D2D2}" destId="{48329A9D-4897-48E1-9B7B-8685072A55B7}" srcOrd="0" destOrd="0" presId="urn:microsoft.com/office/officeart/2016/7/layout/AccentHomeChevronProcess"/>
    <dgm:cxn modelId="{B68D3C97-90CE-4C8F-AC85-0020340D54BF}" srcId="{2FD55DD7-53B5-40FB-942A-48AF8EC8AE75}" destId="{FA6A378E-B1DE-4328-8C4C-372D2AFDD83C}" srcOrd="4" destOrd="0" parTransId="{16F33E5D-AEB4-4A81-B78D-2515BD18C798}" sibTransId="{67017900-36DB-4E48-AE75-8AEF98D2400B}"/>
    <dgm:cxn modelId="{2A44FF9A-1E78-449D-85B3-4E1F523EA7FF}" srcId="{FA6A378E-B1DE-4328-8C4C-372D2AFDD83C}" destId="{9CFE8B43-1CD5-42D3-982F-1CA18B73E72B}" srcOrd="3" destOrd="0" parTransId="{7AEA88EA-708E-4E96-B328-F6CAF507DD67}" sibTransId="{EE624CEA-FBBC-4ABF-8331-51AB81111F40}"/>
    <dgm:cxn modelId="{CA6F209E-E2E8-4DEB-9C96-E88D59307B32}" type="presOf" srcId="{2FD55DD7-53B5-40FB-942A-48AF8EC8AE75}" destId="{D57E8E48-49E3-4C76-9CA4-AA4E04104BC4}" srcOrd="0" destOrd="0" presId="urn:microsoft.com/office/officeart/2016/7/layout/AccentHomeChevronProcess"/>
    <dgm:cxn modelId="{C4957C9E-6EDA-4C4E-ACC7-5B9B30783189}" srcId="{2FD55DD7-53B5-40FB-942A-48AF8EC8AE75}" destId="{7B7AFF63-0D4E-4C99-BE81-4E774E254011}" srcOrd="3" destOrd="0" parTransId="{522CCB42-CB32-4401-B1F7-A235DF3B29FC}" sibTransId="{A3329223-B2C8-43AC-8B23-91E7AD9E764A}"/>
    <dgm:cxn modelId="{A52EB19E-B14B-4F4B-B64F-448FAF755694}" srcId="{76CD38C7-54BA-4080-8FD3-BA3421A76A69}" destId="{52832E31-5B49-4A4C-9E4F-1FC5CE051641}" srcOrd="1" destOrd="0" parTransId="{7A4264C0-2ADD-4C18-A49A-6C7DA819550C}" sibTransId="{047A1CA1-812B-4929-9D5F-560FAA662AE5}"/>
    <dgm:cxn modelId="{57C84AA2-20EE-4F21-8276-5D3CC909AC95}" type="presOf" srcId="{E5B4B665-67A2-4300-8BCD-F8C7E83E1BB9}" destId="{16F969D0-1742-45FA-AB0F-F15480F9B493}" srcOrd="0" destOrd="3" presId="urn:microsoft.com/office/officeart/2016/7/layout/AccentHomeChevronProcess"/>
    <dgm:cxn modelId="{1AF8B1A4-E532-4F4D-B72F-0BAEC62C2245}" srcId="{C0DF3230-7665-4E9F-8C6F-D509FC77AED4}" destId="{77214315-D2DB-4F53-B8AC-9FE9F9CE4F13}" srcOrd="1" destOrd="0" parTransId="{0BBC710E-1CA2-40C0-B241-8A153946B4BC}" sibTransId="{5AEBBB67-02BD-4795-B16B-DE2D98825BCE}"/>
    <dgm:cxn modelId="{F5A127A8-65CF-476D-913D-EECEA2BDFA73}" srcId="{AA2CF728-25BE-4009-BA89-CF138809B9B3}" destId="{9226C508-EBCC-423E-8B44-3B3C4E684EE0}" srcOrd="0" destOrd="0" parTransId="{93DBE9A0-8C8E-449B-AEA0-9962B940C986}" sibTransId="{188CA324-D732-44B7-9758-C8F167DBFCA6}"/>
    <dgm:cxn modelId="{47F14FAD-144C-431A-AF13-31A8DC0B1266}" srcId="{76CD38C7-54BA-4080-8FD3-BA3421A76A69}" destId="{742495C9-B281-456E-B87C-780E7E3DCD21}" srcOrd="2" destOrd="0" parTransId="{5C005F54-5C86-46AE-9D4B-652F638EC2D9}" sibTransId="{60D92E61-2052-4C27-BF80-F9C04C088070}"/>
    <dgm:cxn modelId="{3C1A33B1-5FAC-4E65-9BEC-65AD10201B65}" srcId="{2FD55DD7-53B5-40FB-942A-48AF8EC8AE75}" destId="{750614A6-5EDF-43F8-B353-67864E922B5F}" srcOrd="0" destOrd="0" parTransId="{701D155D-9105-427E-8277-3EE52AF09675}" sibTransId="{E38C9750-AE69-43A9-8CDE-84F907A5523D}"/>
    <dgm:cxn modelId="{E83993B1-47BF-44EA-A2F3-AD97860BC637}" srcId="{7B7AFF63-0D4E-4C99-BE81-4E774E254011}" destId="{F6B9DE05-2C63-411B-9B81-83A1C98FDDE2}" srcOrd="2" destOrd="0" parTransId="{0A859BDE-BB19-46A6-A724-B633B0E820F5}" sibTransId="{82757041-9FF9-422E-8B1A-87801CFCF879}"/>
    <dgm:cxn modelId="{9A5314B2-15B4-465A-8EFA-8751F2D548DF}" type="presOf" srcId="{E95E8B13-DB02-4CE7-82B5-F9397BDB3A44}" destId="{0D8B560B-2801-43E0-B601-0BFBF220547A}" srcOrd="0" destOrd="3" presId="urn:microsoft.com/office/officeart/2016/7/layout/AccentHomeChevronProcess"/>
    <dgm:cxn modelId="{18DF6FB2-F130-42A8-A65B-92164D4F523B}" type="presOf" srcId="{AA2CF728-25BE-4009-BA89-CF138809B9B3}" destId="{E6FDFB29-DBEE-458A-8A76-5FB805D0D748}" srcOrd="0" destOrd="0" presId="urn:microsoft.com/office/officeart/2016/7/layout/AccentHomeChevronProcess"/>
    <dgm:cxn modelId="{A08120B5-7A6A-48A8-8DD0-323E8D51A6E8}" type="presOf" srcId="{7B7AFF63-0D4E-4C99-BE81-4E774E254011}" destId="{EBEEAB67-6044-462C-A269-9419CB85F076}" srcOrd="0" destOrd="0" presId="urn:microsoft.com/office/officeart/2016/7/layout/AccentHomeChevronProcess"/>
    <dgm:cxn modelId="{E3C3E2BC-C037-41CB-BFEC-B148BDA0DA6A}" type="presOf" srcId="{FA6A378E-B1DE-4328-8C4C-372D2AFDD83C}" destId="{0C7BAA65-5E4D-4D92-A4F0-736B9D56E4FF}" srcOrd="0" destOrd="0" presId="urn:microsoft.com/office/officeart/2016/7/layout/AccentHomeChevronProcess"/>
    <dgm:cxn modelId="{476890BD-D683-49C6-A0CB-ABB314E34A3A}" type="presOf" srcId="{B259BC31-BD5C-45D2-B527-AB4C14508386}" destId="{CD6DBCE9-813C-415F-893E-8698091E8C8E}" srcOrd="0" destOrd="1" presId="urn:microsoft.com/office/officeart/2016/7/layout/AccentHomeChevronProcess"/>
    <dgm:cxn modelId="{25ABDCC1-82BF-4821-8F54-C6CF3610E26E}" type="presOf" srcId="{9CFE8B43-1CD5-42D3-982F-1CA18B73E72B}" destId="{1890BCFA-304F-45A9-8013-8F0BB9A21B37}" srcOrd="0" destOrd="3" presId="urn:microsoft.com/office/officeart/2016/7/layout/AccentHomeChevronProcess"/>
    <dgm:cxn modelId="{5F09FFC1-574C-44DD-8A88-5FF39ACC2DAD}" srcId="{2FD55DD7-53B5-40FB-942A-48AF8EC8AE75}" destId="{C0DF3230-7665-4E9F-8C6F-D509FC77AED4}" srcOrd="6" destOrd="0" parTransId="{D70A5300-4F1E-4149-9E0F-0992973040F6}" sibTransId="{F89E22E1-0F9D-4363-8F77-6B28E18A3328}"/>
    <dgm:cxn modelId="{F899A7D5-3AD7-4DB0-BB50-72125C409770}" srcId="{370B4165-1DEE-462A-BED2-72449F6D924F}" destId="{3DD21337-B26E-42AE-B327-8D2D0013BD51}" srcOrd="1" destOrd="0" parTransId="{80155BB8-9A35-49A0-B824-6889E9C94E56}" sibTransId="{597CF63C-B0AE-43D2-91DA-BBC8E067BA42}"/>
    <dgm:cxn modelId="{AD1E8DD8-10B4-4C0F-8789-AA8060FFEB71}" srcId="{AA2CF728-25BE-4009-BA89-CF138809B9B3}" destId="{6CAACA3C-2401-4E94-A78D-D58B5521DB4D}" srcOrd="1" destOrd="0" parTransId="{DC9B348B-1BBF-454E-94C4-D10E586E1C6F}" sibTransId="{CD20ACC7-F60F-4524-9D90-CCB8E1396FD2}"/>
    <dgm:cxn modelId="{B1DCB6D8-53AF-4048-A267-E4AE7A5CDC8D}" srcId="{C0DF3230-7665-4E9F-8C6F-D509FC77AED4}" destId="{283C5F1A-24B6-4BF5-BE7B-AA556A06D2D2}" srcOrd="0" destOrd="0" parTransId="{2874426A-3290-4C6C-9F2E-5828BDF7F471}" sibTransId="{5624964A-55A5-43F9-9684-4382603EF4B2}"/>
    <dgm:cxn modelId="{2E976EE0-E633-4A5C-B0E3-3C3C9EB7E99C}" type="presOf" srcId="{742495C9-B281-456E-B87C-780E7E3DCD21}" destId="{C6BE9D60-B25D-4649-BC8C-9030050C7BF9}" srcOrd="0" destOrd="2" presId="urn:microsoft.com/office/officeart/2016/7/layout/AccentHomeChevronProcess"/>
    <dgm:cxn modelId="{CCD7E8F1-098D-4CFF-BB5C-08ADF3C0B40A}" srcId="{76CD38C7-54BA-4080-8FD3-BA3421A76A69}" destId="{86D78341-C68C-4723-934F-DBCA1379AAEA}" srcOrd="0" destOrd="0" parTransId="{297A5A03-6AA9-48CF-922D-36DB1D4B9A46}" sibTransId="{F5C6FF9A-13D4-4A8D-B48B-D0AB4C2CBA00}"/>
    <dgm:cxn modelId="{79208BF7-8A03-4C73-B47B-D68BDEC96C07}" type="presOf" srcId="{B378727A-6824-4CAC-9EBB-B17F589207DE}" destId="{16F969D0-1742-45FA-AB0F-F15480F9B493}" srcOrd="0" destOrd="0" presId="urn:microsoft.com/office/officeart/2016/7/layout/AccentHomeChevronProcess"/>
    <dgm:cxn modelId="{C19425FD-E0B1-4094-A21A-B7EF70FB0D95}" srcId="{7B7AFF63-0D4E-4C99-BE81-4E774E254011}" destId="{086D7DE8-6FF8-4669-BCF9-7A82F3B56DB6}" srcOrd="1" destOrd="0" parTransId="{524A6820-E823-43DD-A3BE-407261F296EF}" sibTransId="{4A6F5DAC-91BC-4A4D-A1FA-FDB6DB015F4B}"/>
    <dgm:cxn modelId="{B384470E-A6CC-435C-8381-48194B9C770C}" type="presParOf" srcId="{D57E8E48-49E3-4C76-9CA4-AA4E04104BC4}" destId="{CDE932CF-14F0-4287-BB7D-521F8B002FD7}" srcOrd="0" destOrd="0" presId="urn:microsoft.com/office/officeart/2016/7/layout/AccentHomeChevronProcess"/>
    <dgm:cxn modelId="{E2591BD3-C053-4707-B209-C78AC8AD614B}" type="presParOf" srcId="{CDE932CF-14F0-4287-BB7D-521F8B002FD7}" destId="{57DB52A2-5328-42C2-8E2A-047B0D40563F}" srcOrd="0" destOrd="0" presId="urn:microsoft.com/office/officeart/2016/7/layout/AccentHomeChevronProcess"/>
    <dgm:cxn modelId="{791FBEFC-3723-4DC2-8309-9668CB80419D}" type="presParOf" srcId="{CDE932CF-14F0-4287-BB7D-521F8B002FD7}" destId="{7CFBEB3F-5898-43B3-AF62-3FF4BF2B72E1}" srcOrd="1" destOrd="0" presId="urn:microsoft.com/office/officeart/2016/7/layout/AccentHomeChevronProcess"/>
    <dgm:cxn modelId="{C3F7E9FA-53AB-4AA1-9352-B0D74419A9DD}" type="presParOf" srcId="{CDE932CF-14F0-4287-BB7D-521F8B002FD7}" destId="{CD6DBCE9-813C-415F-893E-8698091E8C8E}" srcOrd="2" destOrd="0" presId="urn:microsoft.com/office/officeart/2016/7/layout/AccentHomeChevronProcess"/>
    <dgm:cxn modelId="{654DFD24-C0B3-44B3-B541-2CC4DA98B06F}" type="presParOf" srcId="{CDE932CF-14F0-4287-BB7D-521F8B002FD7}" destId="{688019B5-045E-4D53-82D2-BDB24C554DFD}" srcOrd="3" destOrd="0" presId="urn:microsoft.com/office/officeart/2016/7/layout/AccentHomeChevronProcess"/>
    <dgm:cxn modelId="{1CFAA40C-2487-487E-9620-9CAA901BB450}" type="presParOf" srcId="{D57E8E48-49E3-4C76-9CA4-AA4E04104BC4}" destId="{435D8BB7-D0CA-4882-92D3-FE7F3865B5DA}" srcOrd="1" destOrd="0" presId="urn:microsoft.com/office/officeart/2016/7/layout/AccentHomeChevronProcess"/>
    <dgm:cxn modelId="{20EFA552-FF1D-4709-B520-4A4306923628}" type="presParOf" srcId="{D57E8E48-49E3-4C76-9CA4-AA4E04104BC4}" destId="{1CF5D632-A40B-4DA7-80B0-3D9C21D14ED6}" srcOrd="2" destOrd="0" presId="urn:microsoft.com/office/officeart/2016/7/layout/AccentHomeChevronProcess"/>
    <dgm:cxn modelId="{9B1C51F0-2899-4697-A495-DCD3245E2DD5}" type="presParOf" srcId="{1CF5D632-A40B-4DA7-80B0-3D9C21D14ED6}" destId="{D12FF6DC-8F74-415E-A234-D467750C21E3}" srcOrd="0" destOrd="0" presId="urn:microsoft.com/office/officeart/2016/7/layout/AccentHomeChevronProcess"/>
    <dgm:cxn modelId="{F3D4CB54-144F-44BC-B98D-A859808F684C}" type="presParOf" srcId="{1CF5D632-A40B-4DA7-80B0-3D9C21D14ED6}" destId="{E6FDFB29-DBEE-458A-8A76-5FB805D0D748}" srcOrd="1" destOrd="0" presId="urn:microsoft.com/office/officeart/2016/7/layout/AccentHomeChevronProcess"/>
    <dgm:cxn modelId="{E6451441-ADAA-45E0-B169-987D7669DD54}" type="presParOf" srcId="{1CF5D632-A40B-4DA7-80B0-3D9C21D14ED6}" destId="{C39C5B77-57BC-47A1-8511-A2E6FB4F34F0}" srcOrd="2" destOrd="0" presId="urn:microsoft.com/office/officeart/2016/7/layout/AccentHomeChevronProcess"/>
    <dgm:cxn modelId="{CD64AD41-DDDE-4D5F-BDCF-92EE679E9737}" type="presParOf" srcId="{1CF5D632-A40B-4DA7-80B0-3D9C21D14ED6}" destId="{730F0954-BD8E-4E0C-B4FE-33CD257CDC0B}" srcOrd="3" destOrd="0" presId="urn:microsoft.com/office/officeart/2016/7/layout/AccentHomeChevronProcess"/>
    <dgm:cxn modelId="{920BAD48-8F22-4913-BB54-5651D5DC2759}" type="presParOf" srcId="{D57E8E48-49E3-4C76-9CA4-AA4E04104BC4}" destId="{9E7ABFCE-CF47-4678-82A1-6974E4A35ABA}" srcOrd="3" destOrd="0" presId="urn:microsoft.com/office/officeart/2016/7/layout/AccentHomeChevronProcess"/>
    <dgm:cxn modelId="{ADDBF2F0-F2E6-415B-AFAB-8F4CD47DF134}" type="presParOf" srcId="{D57E8E48-49E3-4C76-9CA4-AA4E04104BC4}" destId="{666BBE63-EE16-4AA6-B6EB-11426C3BB410}" srcOrd="4" destOrd="0" presId="urn:microsoft.com/office/officeart/2016/7/layout/AccentHomeChevronProcess"/>
    <dgm:cxn modelId="{65B0E281-ECDA-4D90-B88A-4D511DC7AA1B}" type="presParOf" srcId="{666BBE63-EE16-4AA6-B6EB-11426C3BB410}" destId="{A13A69E2-CA81-4242-82C7-12AF9F763732}" srcOrd="0" destOrd="0" presId="urn:microsoft.com/office/officeart/2016/7/layout/AccentHomeChevronProcess"/>
    <dgm:cxn modelId="{E2DFC916-2673-4CA1-ADC4-46F0A5EC5DAB}" type="presParOf" srcId="{666BBE63-EE16-4AA6-B6EB-11426C3BB410}" destId="{FD8C54FA-E61A-4801-8957-A2D7CE66F614}" srcOrd="1" destOrd="0" presId="urn:microsoft.com/office/officeart/2016/7/layout/AccentHomeChevronProcess"/>
    <dgm:cxn modelId="{8125A64A-1AB9-4AF0-ACC3-68FC7F31C61A}" type="presParOf" srcId="{666BBE63-EE16-4AA6-B6EB-11426C3BB410}" destId="{16F969D0-1742-45FA-AB0F-F15480F9B493}" srcOrd="2" destOrd="0" presId="urn:microsoft.com/office/officeart/2016/7/layout/AccentHomeChevronProcess"/>
    <dgm:cxn modelId="{766A2A18-64AE-469F-B0F9-ACD612A6C41F}" type="presParOf" srcId="{666BBE63-EE16-4AA6-B6EB-11426C3BB410}" destId="{4C911357-E752-4C5C-9DF5-E7283BA117D4}" srcOrd="3" destOrd="0" presId="urn:microsoft.com/office/officeart/2016/7/layout/AccentHomeChevronProcess"/>
    <dgm:cxn modelId="{62C1A806-3604-42F5-A8A4-AEE5F015F6C3}" type="presParOf" srcId="{D57E8E48-49E3-4C76-9CA4-AA4E04104BC4}" destId="{F4962CC5-DFD1-457C-A62B-67C9AA2A7423}" srcOrd="5" destOrd="0" presId="urn:microsoft.com/office/officeart/2016/7/layout/AccentHomeChevronProcess"/>
    <dgm:cxn modelId="{220FFB47-9620-4D02-90B8-A0A82543853D}" type="presParOf" srcId="{D57E8E48-49E3-4C76-9CA4-AA4E04104BC4}" destId="{B0EC4BB0-55D7-4D6E-BD08-2A5419F14586}" srcOrd="6" destOrd="0" presId="urn:microsoft.com/office/officeart/2016/7/layout/AccentHomeChevronProcess"/>
    <dgm:cxn modelId="{2CEADBDE-FAF5-480A-A239-04D6C3604633}" type="presParOf" srcId="{B0EC4BB0-55D7-4D6E-BD08-2A5419F14586}" destId="{FA286039-4162-4648-8313-42B1A692E9AF}" srcOrd="0" destOrd="0" presId="urn:microsoft.com/office/officeart/2016/7/layout/AccentHomeChevronProcess"/>
    <dgm:cxn modelId="{5B376DE8-B32E-4A19-ABAD-726531F5AA2D}" type="presParOf" srcId="{B0EC4BB0-55D7-4D6E-BD08-2A5419F14586}" destId="{EBEEAB67-6044-462C-A269-9419CB85F076}" srcOrd="1" destOrd="0" presId="urn:microsoft.com/office/officeart/2016/7/layout/AccentHomeChevronProcess"/>
    <dgm:cxn modelId="{159C8786-22C2-4C8B-8EDE-0817BD92FBA6}" type="presParOf" srcId="{B0EC4BB0-55D7-4D6E-BD08-2A5419F14586}" destId="{0D8B560B-2801-43E0-B601-0BFBF220547A}" srcOrd="2" destOrd="0" presId="urn:microsoft.com/office/officeart/2016/7/layout/AccentHomeChevronProcess"/>
    <dgm:cxn modelId="{7353A69F-6433-470B-BE9C-4CC6FE1DAC4D}" type="presParOf" srcId="{B0EC4BB0-55D7-4D6E-BD08-2A5419F14586}" destId="{0BB47809-FFD3-4B60-BCCB-97A0382DB157}" srcOrd="3" destOrd="0" presId="urn:microsoft.com/office/officeart/2016/7/layout/AccentHomeChevronProcess"/>
    <dgm:cxn modelId="{E2680B84-A6AC-4DCD-ADB5-0C698CE14C03}" type="presParOf" srcId="{D57E8E48-49E3-4C76-9CA4-AA4E04104BC4}" destId="{9B85D7D1-AE29-402B-8969-DFD539EFCA2F}" srcOrd="7" destOrd="0" presId="urn:microsoft.com/office/officeart/2016/7/layout/AccentHomeChevronProcess"/>
    <dgm:cxn modelId="{CA1E9DCE-7101-4ED4-B037-9F2E122AAFFE}" type="presParOf" srcId="{D57E8E48-49E3-4C76-9CA4-AA4E04104BC4}" destId="{F1935FA4-57A9-4E09-97F8-BBC2D590F6A0}" srcOrd="8" destOrd="0" presId="urn:microsoft.com/office/officeart/2016/7/layout/AccentHomeChevronProcess"/>
    <dgm:cxn modelId="{524CC37A-743B-4170-8A5C-ABB8F6569565}" type="presParOf" srcId="{F1935FA4-57A9-4E09-97F8-BBC2D590F6A0}" destId="{CD7E5A8C-9A7A-47DC-8EF8-1F81545F13C0}" srcOrd="0" destOrd="0" presId="urn:microsoft.com/office/officeart/2016/7/layout/AccentHomeChevronProcess"/>
    <dgm:cxn modelId="{D8D09F63-28EC-4A5B-BDE6-C8B2BAF36C1C}" type="presParOf" srcId="{F1935FA4-57A9-4E09-97F8-BBC2D590F6A0}" destId="{0C7BAA65-5E4D-4D92-A4F0-736B9D56E4FF}" srcOrd="1" destOrd="0" presId="urn:microsoft.com/office/officeart/2016/7/layout/AccentHomeChevronProcess"/>
    <dgm:cxn modelId="{4F6DCE54-1EA7-44C1-8A03-847A965E6AD2}" type="presParOf" srcId="{F1935FA4-57A9-4E09-97F8-BBC2D590F6A0}" destId="{1890BCFA-304F-45A9-8013-8F0BB9A21B37}" srcOrd="2" destOrd="0" presId="urn:microsoft.com/office/officeart/2016/7/layout/AccentHomeChevronProcess"/>
    <dgm:cxn modelId="{0B486169-15CC-4D22-AB94-38699C113040}" type="presParOf" srcId="{F1935FA4-57A9-4E09-97F8-BBC2D590F6A0}" destId="{84A828F7-485F-44DF-90D0-026D40173179}" srcOrd="3" destOrd="0" presId="urn:microsoft.com/office/officeart/2016/7/layout/AccentHomeChevronProcess"/>
    <dgm:cxn modelId="{5AE1C257-741E-454E-A90F-3469984BAB27}" type="presParOf" srcId="{D57E8E48-49E3-4C76-9CA4-AA4E04104BC4}" destId="{3B97DAF1-BA91-4F74-BED1-D84C0B6A2307}" srcOrd="9" destOrd="0" presId="urn:microsoft.com/office/officeart/2016/7/layout/AccentHomeChevronProcess"/>
    <dgm:cxn modelId="{BBB6F43D-D1BC-4D16-A953-0A8A7ECC2106}" type="presParOf" srcId="{D57E8E48-49E3-4C76-9CA4-AA4E04104BC4}" destId="{493B73C6-16AB-4F25-9475-E54411873019}" srcOrd="10" destOrd="0" presId="urn:microsoft.com/office/officeart/2016/7/layout/AccentHomeChevronProcess"/>
    <dgm:cxn modelId="{38C66DBF-6BB9-4937-A1C2-E89924A63364}" type="presParOf" srcId="{493B73C6-16AB-4F25-9475-E54411873019}" destId="{5EF49F31-60CC-46D7-B49E-A972D4E3A3CD}" srcOrd="0" destOrd="0" presId="urn:microsoft.com/office/officeart/2016/7/layout/AccentHomeChevronProcess"/>
    <dgm:cxn modelId="{929B1C50-4AB1-42E0-8456-1A5898AF43FE}" type="presParOf" srcId="{493B73C6-16AB-4F25-9475-E54411873019}" destId="{254A06A9-B3B7-4E84-B515-F17EBDD06CF2}" srcOrd="1" destOrd="0" presId="urn:microsoft.com/office/officeart/2016/7/layout/AccentHomeChevronProcess"/>
    <dgm:cxn modelId="{1E8C58FE-1657-4C4A-94E7-AF5A1688454E}" type="presParOf" srcId="{493B73C6-16AB-4F25-9475-E54411873019}" destId="{C6BE9D60-B25D-4649-BC8C-9030050C7BF9}" srcOrd="2" destOrd="0" presId="urn:microsoft.com/office/officeart/2016/7/layout/AccentHomeChevronProcess"/>
    <dgm:cxn modelId="{B0FA79CA-2A29-4190-98A3-2A5A92E2DA38}" type="presParOf" srcId="{493B73C6-16AB-4F25-9475-E54411873019}" destId="{384D71CF-DBDD-48B4-9E91-8C8F98375995}" srcOrd="3" destOrd="0" presId="urn:microsoft.com/office/officeart/2016/7/layout/AccentHomeChevronProcess"/>
    <dgm:cxn modelId="{D5E88762-4996-47C8-BDE2-0BED9AF4920E}" type="presParOf" srcId="{D57E8E48-49E3-4C76-9CA4-AA4E04104BC4}" destId="{6745F853-6E25-416C-94E0-C33BA672C79B}" srcOrd="11" destOrd="0" presId="urn:microsoft.com/office/officeart/2016/7/layout/AccentHomeChevronProcess"/>
    <dgm:cxn modelId="{208E7C4D-0FEE-429F-A3DE-6F33EA9D8A39}" type="presParOf" srcId="{D57E8E48-49E3-4C76-9CA4-AA4E04104BC4}" destId="{1AA98EC6-504B-4C38-9CEE-A3BE43E4E358}" srcOrd="12" destOrd="0" presId="urn:microsoft.com/office/officeart/2016/7/layout/AccentHomeChevronProcess"/>
    <dgm:cxn modelId="{013DDB5C-65DD-44B3-8961-75BFA8AF4168}" type="presParOf" srcId="{1AA98EC6-504B-4C38-9CEE-A3BE43E4E358}" destId="{3A20992D-28C0-4EA5-ADB7-160B040B37C4}" srcOrd="0" destOrd="0" presId="urn:microsoft.com/office/officeart/2016/7/layout/AccentHomeChevronProcess"/>
    <dgm:cxn modelId="{9224F2E7-7607-4A13-B5F9-0EDFEA5D7E30}" type="presParOf" srcId="{1AA98EC6-504B-4C38-9CEE-A3BE43E4E358}" destId="{90B803A0-6395-4D0E-90B2-F0E8C975853C}" srcOrd="1" destOrd="0" presId="urn:microsoft.com/office/officeart/2016/7/layout/AccentHomeChevronProcess"/>
    <dgm:cxn modelId="{750709AD-0AEA-455C-8EB6-541CD133A6DA}" type="presParOf" srcId="{1AA98EC6-504B-4C38-9CEE-A3BE43E4E358}" destId="{48329A9D-4897-48E1-9B7B-8685072A55B7}" srcOrd="2" destOrd="0" presId="urn:microsoft.com/office/officeart/2016/7/layout/AccentHomeChevronProcess"/>
    <dgm:cxn modelId="{988A1A3A-611B-4367-9BB7-5179EEC0FED2}" type="presParOf" srcId="{1AA98EC6-504B-4C38-9CEE-A3BE43E4E358}" destId="{90CB398F-FD0D-4F73-A504-7D969AF10F47}" srcOrd="3" destOrd="0" presId="urn:microsoft.com/office/officeart/2016/7/layout/AccentHomeChevro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A1BB77-BA8B-D64B-B9BB-4874E5ECA844}" type="doc">
      <dgm:prSet loTypeId="urn:microsoft.com/office/officeart/2005/8/layout/default" loCatId="" qsTypeId="urn:microsoft.com/office/officeart/2005/8/quickstyle/simple1" qsCatId="simple" csTypeId="urn:microsoft.com/office/officeart/2005/8/colors/accent0_1" csCatId="mainScheme" phldr="1"/>
      <dgm:spPr/>
      <dgm:t>
        <a:bodyPr/>
        <a:lstStyle/>
        <a:p>
          <a:endParaRPr lang="en-GB"/>
        </a:p>
      </dgm:t>
    </dgm:pt>
    <dgm:pt modelId="{718F39FB-B873-1646-A732-07C68E4C2AF5}">
      <dgm:prSet phldrT="[Text]"/>
      <dgm:spPr/>
      <dgm:t>
        <a:bodyPr/>
        <a:lstStyle/>
        <a:p>
          <a:r>
            <a:rPr lang="en-GB" b="1" dirty="0"/>
            <a:t>PRIMARY RESEARCH</a:t>
          </a:r>
        </a:p>
        <a:p>
          <a:r>
            <a:rPr lang="en-GB" dirty="0"/>
            <a:t>Two Workshops.  </a:t>
          </a:r>
        </a:p>
        <a:p>
          <a:r>
            <a:rPr lang="en-GB" dirty="0"/>
            <a:t>Discussions with co-operatives, social enterprises, business advisors, councillors and officers and wider Stakeholders. </a:t>
          </a:r>
        </a:p>
      </dgm:t>
    </dgm:pt>
    <dgm:pt modelId="{32BE842E-75DB-F94D-9829-8D7743A7C339}" type="parTrans" cxnId="{E4F54F69-61AF-4E44-BD6A-D2B6CB7F9AE3}">
      <dgm:prSet/>
      <dgm:spPr/>
      <dgm:t>
        <a:bodyPr/>
        <a:lstStyle/>
        <a:p>
          <a:endParaRPr lang="en-GB"/>
        </a:p>
      </dgm:t>
    </dgm:pt>
    <dgm:pt modelId="{C1507534-9F3E-0D48-B63A-752A0C88F539}" type="sibTrans" cxnId="{E4F54F69-61AF-4E44-BD6A-D2B6CB7F9AE3}">
      <dgm:prSet/>
      <dgm:spPr/>
      <dgm:t>
        <a:bodyPr/>
        <a:lstStyle/>
        <a:p>
          <a:endParaRPr lang="en-GB"/>
        </a:p>
      </dgm:t>
    </dgm:pt>
    <dgm:pt modelId="{4A2FD31A-2CB8-6846-A5FA-8334E03AB753}">
      <dgm:prSet phldrT="[Text]"/>
      <dgm:spPr/>
      <dgm:t>
        <a:bodyPr/>
        <a:lstStyle/>
        <a:p>
          <a:r>
            <a:rPr lang="en-GB" b="1" dirty="0"/>
            <a:t>SECONDARY RESEARCH</a:t>
          </a:r>
        </a:p>
        <a:p>
          <a:r>
            <a:rPr lang="en-GB" dirty="0"/>
            <a:t>Desk Based Research</a:t>
          </a:r>
        </a:p>
        <a:p>
          <a:r>
            <a:rPr lang="en-GB" dirty="0"/>
            <a:t>Academic, industry and sector reports, Companies House data, Co-operatives UK Directory etc.   </a:t>
          </a:r>
        </a:p>
      </dgm:t>
    </dgm:pt>
    <dgm:pt modelId="{7ACB9EDE-8277-D04D-8037-869AE04EA851}" type="parTrans" cxnId="{A08523F9-09F5-C44C-91D4-204C6447663F}">
      <dgm:prSet/>
      <dgm:spPr/>
      <dgm:t>
        <a:bodyPr/>
        <a:lstStyle/>
        <a:p>
          <a:endParaRPr lang="en-GB"/>
        </a:p>
      </dgm:t>
    </dgm:pt>
    <dgm:pt modelId="{DDC4FF65-BE16-1F45-9C5C-33E7B9A46B0E}" type="sibTrans" cxnId="{A08523F9-09F5-C44C-91D4-204C6447663F}">
      <dgm:prSet/>
      <dgm:spPr/>
      <dgm:t>
        <a:bodyPr/>
        <a:lstStyle/>
        <a:p>
          <a:endParaRPr lang="en-GB"/>
        </a:p>
      </dgm:t>
    </dgm:pt>
    <dgm:pt modelId="{11524131-E5D9-D14F-BDC7-8E87B5B7C5A9}" type="pres">
      <dgm:prSet presAssocID="{BEA1BB77-BA8B-D64B-B9BB-4874E5ECA844}" presName="diagram" presStyleCnt="0">
        <dgm:presLayoutVars>
          <dgm:dir/>
          <dgm:resizeHandles val="exact"/>
        </dgm:presLayoutVars>
      </dgm:prSet>
      <dgm:spPr/>
    </dgm:pt>
    <dgm:pt modelId="{EFC486C9-0C8F-4549-AE50-17EFD4A95BE3}" type="pres">
      <dgm:prSet presAssocID="{718F39FB-B873-1646-A732-07C68E4C2AF5}" presName="node" presStyleLbl="node1" presStyleIdx="0" presStyleCnt="2">
        <dgm:presLayoutVars>
          <dgm:bulletEnabled val="1"/>
        </dgm:presLayoutVars>
      </dgm:prSet>
      <dgm:spPr/>
    </dgm:pt>
    <dgm:pt modelId="{B3AF7CA0-9872-064E-8FF5-D822C4C97A7E}" type="pres">
      <dgm:prSet presAssocID="{C1507534-9F3E-0D48-B63A-752A0C88F539}" presName="sibTrans" presStyleCnt="0"/>
      <dgm:spPr/>
    </dgm:pt>
    <dgm:pt modelId="{BB7A2304-1E8B-644D-8396-F50387B582FE}" type="pres">
      <dgm:prSet presAssocID="{4A2FD31A-2CB8-6846-A5FA-8334E03AB753}" presName="node" presStyleLbl="node1" presStyleIdx="1" presStyleCnt="2">
        <dgm:presLayoutVars>
          <dgm:bulletEnabled val="1"/>
        </dgm:presLayoutVars>
      </dgm:prSet>
      <dgm:spPr/>
    </dgm:pt>
  </dgm:ptLst>
  <dgm:cxnLst>
    <dgm:cxn modelId="{C480CA1B-F760-4D4A-82C3-22AAA28F19B0}" type="presOf" srcId="{BEA1BB77-BA8B-D64B-B9BB-4874E5ECA844}" destId="{11524131-E5D9-D14F-BDC7-8E87B5B7C5A9}" srcOrd="0" destOrd="0" presId="urn:microsoft.com/office/officeart/2005/8/layout/default"/>
    <dgm:cxn modelId="{E4F54F69-61AF-4E44-BD6A-D2B6CB7F9AE3}" srcId="{BEA1BB77-BA8B-D64B-B9BB-4874E5ECA844}" destId="{718F39FB-B873-1646-A732-07C68E4C2AF5}" srcOrd="0" destOrd="0" parTransId="{32BE842E-75DB-F94D-9829-8D7743A7C339}" sibTransId="{C1507534-9F3E-0D48-B63A-752A0C88F539}"/>
    <dgm:cxn modelId="{E9BDB1AE-0A16-874F-B851-F8F7D7CBB092}" type="presOf" srcId="{718F39FB-B873-1646-A732-07C68E4C2AF5}" destId="{EFC486C9-0C8F-4549-AE50-17EFD4A95BE3}" srcOrd="0" destOrd="0" presId="urn:microsoft.com/office/officeart/2005/8/layout/default"/>
    <dgm:cxn modelId="{3C30C3F8-1481-7943-AE47-1EE4272E0729}" type="presOf" srcId="{4A2FD31A-2CB8-6846-A5FA-8334E03AB753}" destId="{BB7A2304-1E8B-644D-8396-F50387B582FE}" srcOrd="0" destOrd="0" presId="urn:microsoft.com/office/officeart/2005/8/layout/default"/>
    <dgm:cxn modelId="{A08523F9-09F5-C44C-91D4-204C6447663F}" srcId="{BEA1BB77-BA8B-D64B-B9BB-4874E5ECA844}" destId="{4A2FD31A-2CB8-6846-A5FA-8334E03AB753}" srcOrd="1" destOrd="0" parTransId="{7ACB9EDE-8277-D04D-8037-869AE04EA851}" sibTransId="{DDC4FF65-BE16-1F45-9C5C-33E7B9A46B0E}"/>
    <dgm:cxn modelId="{9C1F794B-45CD-B147-9A90-A0CA2F5BFA42}" type="presParOf" srcId="{11524131-E5D9-D14F-BDC7-8E87B5B7C5A9}" destId="{EFC486C9-0C8F-4549-AE50-17EFD4A95BE3}" srcOrd="0" destOrd="0" presId="urn:microsoft.com/office/officeart/2005/8/layout/default"/>
    <dgm:cxn modelId="{B13611E0-97D0-7745-AEB5-AFE2602FDC2D}" type="presParOf" srcId="{11524131-E5D9-D14F-BDC7-8E87B5B7C5A9}" destId="{B3AF7CA0-9872-064E-8FF5-D822C4C97A7E}" srcOrd="1" destOrd="0" presId="urn:microsoft.com/office/officeart/2005/8/layout/default"/>
    <dgm:cxn modelId="{1B7969C8-AAF5-B34B-9460-ED2BF33BC509}" type="presParOf" srcId="{11524131-E5D9-D14F-BDC7-8E87B5B7C5A9}" destId="{BB7A2304-1E8B-644D-8396-F50387B582FE}"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4BB1DA-C6BF-D248-8306-096EF1656AEB}"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38800061-437D-D14D-9D6A-60906BAB7F6D}">
      <dgm:prSet phldrT="[Text]"/>
      <dgm:spPr/>
      <dgm:t>
        <a:bodyPr/>
        <a:lstStyle/>
        <a:p>
          <a:r>
            <a:rPr lang="en-GB" dirty="0"/>
            <a:t>Social &amp; Clubs </a:t>
          </a:r>
        </a:p>
      </dgm:t>
    </dgm:pt>
    <dgm:pt modelId="{A2F4403E-AA28-104C-BA19-0E3B2A237EFC}" type="parTrans" cxnId="{DE3DF026-6AE6-4148-9A69-99B9DA7CF9DF}">
      <dgm:prSet/>
      <dgm:spPr/>
      <dgm:t>
        <a:bodyPr/>
        <a:lstStyle/>
        <a:p>
          <a:endParaRPr lang="en-GB"/>
        </a:p>
      </dgm:t>
    </dgm:pt>
    <dgm:pt modelId="{8B1704D0-3F1E-8E40-90EC-351A14BDA20B}" type="sibTrans" cxnId="{DE3DF026-6AE6-4148-9A69-99B9DA7CF9DF}">
      <dgm:prSet/>
      <dgm:spPr/>
      <dgm:t>
        <a:bodyPr/>
        <a:lstStyle/>
        <a:p>
          <a:endParaRPr lang="en-GB"/>
        </a:p>
      </dgm:t>
    </dgm:pt>
    <dgm:pt modelId="{3E5A8E8E-D657-0E42-9C53-EB87DCBA16AE}">
      <dgm:prSet phldrT="[Text]"/>
      <dgm:spPr/>
      <dgm:t>
        <a:bodyPr/>
        <a:lstStyle/>
        <a:p>
          <a:r>
            <a:rPr lang="en-GB" dirty="0"/>
            <a:t>Business Services </a:t>
          </a:r>
        </a:p>
      </dgm:t>
    </dgm:pt>
    <dgm:pt modelId="{7C9485BD-28C2-ED43-ABC3-403AF691F4CD}" type="parTrans" cxnId="{343C3650-2543-C641-993D-0C45A6BF7780}">
      <dgm:prSet/>
      <dgm:spPr/>
      <dgm:t>
        <a:bodyPr/>
        <a:lstStyle/>
        <a:p>
          <a:endParaRPr lang="en-GB"/>
        </a:p>
      </dgm:t>
    </dgm:pt>
    <dgm:pt modelId="{3A99D093-499A-CC41-9E29-1A63AAF8DD22}" type="sibTrans" cxnId="{343C3650-2543-C641-993D-0C45A6BF7780}">
      <dgm:prSet/>
      <dgm:spPr/>
      <dgm:t>
        <a:bodyPr/>
        <a:lstStyle/>
        <a:p>
          <a:endParaRPr lang="en-GB"/>
        </a:p>
      </dgm:t>
    </dgm:pt>
    <dgm:pt modelId="{4C759DC6-9CB2-8F4F-81E2-BD0B4BC0F8D0}">
      <dgm:prSet phldrT="[Text]"/>
      <dgm:spPr/>
      <dgm:t>
        <a:bodyPr/>
        <a:lstStyle/>
        <a:p>
          <a:r>
            <a:rPr lang="en-GB" dirty="0"/>
            <a:t>Education &amp; Learning </a:t>
          </a:r>
        </a:p>
      </dgm:t>
    </dgm:pt>
    <dgm:pt modelId="{0626ABBE-AAB4-7140-B491-CA3A5B9792D1}" type="parTrans" cxnId="{02F61A7C-A621-B541-88F4-BF2DDB306240}">
      <dgm:prSet/>
      <dgm:spPr/>
      <dgm:t>
        <a:bodyPr/>
        <a:lstStyle/>
        <a:p>
          <a:endParaRPr lang="en-GB"/>
        </a:p>
      </dgm:t>
    </dgm:pt>
    <dgm:pt modelId="{D8943701-533E-CB43-9BFB-C0769B0F3D7D}" type="sibTrans" cxnId="{02F61A7C-A621-B541-88F4-BF2DDB306240}">
      <dgm:prSet/>
      <dgm:spPr/>
      <dgm:t>
        <a:bodyPr/>
        <a:lstStyle/>
        <a:p>
          <a:endParaRPr lang="en-GB"/>
        </a:p>
      </dgm:t>
    </dgm:pt>
    <dgm:pt modelId="{4F052C63-EE6B-124D-8E77-B782B2CBC1D7}">
      <dgm:prSet phldrT="[Text]"/>
      <dgm:spPr/>
      <dgm:t>
        <a:bodyPr/>
        <a:lstStyle/>
        <a:p>
          <a:r>
            <a:rPr lang="en-GB" dirty="0"/>
            <a:t>Food &amp; Drink</a:t>
          </a:r>
        </a:p>
      </dgm:t>
    </dgm:pt>
    <dgm:pt modelId="{AF19028A-9F52-1E48-BA8A-7CC7613C8566}" type="parTrans" cxnId="{33A882C4-045F-BF47-AFBF-5C033719835C}">
      <dgm:prSet/>
      <dgm:spPr/>
      <dgm:t>
        <a:bodyPr/>
        <a:lstStyle/>
        <a:p>
          <a:endParaRPr lang="en-GB"/>
        </a:p>
      </dgm:t>
    </dgm:pt>
    <dgm:pt modelId="{5D3E5E0D-38C3-9C43-9006-ECD7E59BF082}" type="sibTrans" cxnId="{33A882C4-045F-BF47-AFBF-5C033719835C}">
      <dgm:prSet/>
      <dgm:spPr/>
      <dgm:t>
        <a:bodyPr/>
        <a:lstStyle/>
        <a:p>
          <a:endParaRPr lang="en-GB"/>
        </a:p>
      </dgm:t>
    </dgm:pt>
    <dgm:pt modelId="{77A8FF01-7852-7B43-B53D-8D64AFAC92C7}">
      <dgm:prSet phldrT="[Text]"/>
      <dgm:spPr/>
      <dgm:t>
        <a:bodyPr/>
        <a:lstStyle/>
        <a:p>
          <a:r>
            <a:rPr lang="en-GB" dirty="0"/>
            <a:t>Arts </a:t>
          </a:r>
        </a:p>
      </dgm:t>
    </dgm:pt>
    <dgm:pt modelId="{FEFF5890-D189-4B4F-95F7-C9EFB1CCD14D}" type="parTrans" cxnId="{C98AB95E-E740-594F-AD40-1E5465F8ACF4}">
      <dgm:prSet/>
      <dgm:spPr/>
      <dgm:t>
        <a:bodyPr/>
        <a:lstStyle/>
        <a:p>
          <a:endParaRPr lang="en-GB"/>
        </a:p>
      </dgm:t>
    </dgm:pt>
    <dgm:pt modelId="{B0C80628-E243-CB47-A56B-E6B67C9449AE}" type="sibTrans" cxnId="{C98AB95E-E740-594F-AD40-1E5465F8ACF4}">
      <dgm:prSet/>
      <dgm:spPr/>
      <dgm:t>
        <a:bodyPr/>
        <a:lstStyle/>
        <a:p>
          <a:endParaRPr lang="en-GB"/>
        </a:p>
      </dgm:t>
    </dgm:pt>
    <dgm:pt modelId="{8CE06459-0A14-DE41-8C44-ED598DC67EFF}">
      <dgm:prSet phldrT="[Text]"/>
      <dgm:spPr/>
      <dgm:t>
        <a:bodyPr/>
        <a:lstStyle/>
        <a:p>
          <a:r>
            <a:rPr lang="en-GB" dirty="0"/>
            <a:t>Housing </a:t>
          </a:r>
        </a:p>
      </dgm:t>
    </dgm:pt>
    <dgm:pt modelId="{F8944FC4-DD60-954E-9999-791287AD8D56}" type="parTrans" cxnId="{8CB59DBE-4309-C14C-BBF7-465C2C1CD2D0}">
      <dgm:prSet/>
      <dgm:spPr/>
      <dgm:t>
        <a:bodyPr/>
        <a:lstStyle/>
        <a:p>
          <a:endParaRPr lang="en-GB"/>
        </a:p>
      </dgm:t>
    </dgm:pt>
    <dgm:pt modelId="{F3E7B337-480D-9140-8EE3-7FB55D7FF382}" type="sibTrans" cxnId="{8CB59DBE-4309-C14C-BBF7-465C2C1CD2D0}">
      <dgm:prSet/>
      <dgm:spPr/>
      <dgm:t>
        <a:bodyPr/>
        <a:lstStyle/>
        <a:p>
          <a:endParaRPr lang="en-GB"/>
        </a:p>
      </dgm:t>
    </dgm:pt>
    <dgm:pt modelId="{1D395720-3F23-D945-9B9C-14E506D1801B}">
      <dgm:prSet phldrT="[Text]"/>
      <dgm:spPr/>
      <dgm:t>
        <a:bodyPr/>
        <a:lstStyle/>
        <a:p>
          <a:r>
            <a:rPr lang="en-GB" dirty="0"/>
            <a:t>Finance</a:t>
          </a:r>
        </a:p>
      </dgm:t>
    </dgm:pt>
    <dgm:pt modelId="{B5BE7150-8C90-4D42-9249-24A1AF3EB89A}" type="parTrans" cxnId="{DB693B2A-5B4D-FF45-BDD9-E3E5C97D0101}">
      <dgm:prSet/>
      <dgm:spPr/>
      <dgm:t>
        <a:bodyPr/>
        <a:lstStyle/>
        <a:p>
          <a:endParaRPr lang="en-GB"/>
        </a:p>
      </dgm:t>
    </dgm:pt>
    <dgm:pt modelId="{4D385FD7-462D-9342-8B0D-CE25F3B45D8F}" type="sibTrans" cxnId="{DB693B2A-5B4D-FF45-BDD9-E3E5C97D0101}">
      <dgm:prSet/>
      <dgm:spPr/>
      <dgm:t>
        <a:bodyPr/>
        <a:lstStyle/>
        <a:p>
          <a:endParaRPr lang="en-GB"/>
        </a:p>
      </dgm:t>
    </dgm:pt>
    <dgm:pt modelId="{29B8018F-42FE-4046-8415-A992C9CF86FD}">
      <dgm:prSet phldrT="[Text]"/>
      <dgm:spPr/>
      <dgm:t>
        <a:bodyPr/>
        <a:lstStyle/>
        <a:p>
          <a:r>
            <a:rPr lang="en-GB" dirty="0"/>
            <a:t>Leisure </a:t>
          </a:r>
        </a:p>
      </dgm:t>
    </dgm:pt>
    <dgm:pt modelId="{3CC1DB83-50C4-7F4D-8390-41C2892FD17E}" type="parTrans" cxnId="{1A65B913-ADF0-A64B-97E5-BDF73EAF424D}">
      <dgm:prSet/>
      <dgm:spPr/>
      <dgm:t>
        <a:bodyPr/>
        <a:lstStyle/>
        <a:p>
          <a:endParaRPr lang="en-GB"/>
        </a:p>
      </dgm:t>
    </dgm:pt>
    <dgm:pt modelId="{EE06F785-EC52-7749-8C17-E9C33A2C0FCA}" type="sibTrans" cxnId="{1A65B913-ADF0-A64B-97E5-BDF73EAF424D}">
      <dgm:prSet/>
      <dgm:spPr/>
      <dgm:t>
        <a:bodyPr/>
        <a:lstStyle/>
        <a:p>
          <a:endParaRPr lang="en-GB"/>
        </a:p>
      </dgm:t>
    </dgm:pt>
    <dgm:pt modelId="{FB869FF5-B502-7242-9520-63A95D04628A}">
      <dgm:prSet phldrT="[Text]"/>
      <dgm:spPr/>
      <dgm:t>
        <a:bodyPr/>
        <a:lstStyle/>
        <a:p>
          <a:r>
            <a:rPr lang="en-GB" dirty="0"/>
            <a:t>Creatives</a:t>
          </a:r>
        </a:p>
      </dgm:t>
    </dgm:pt>
    <dgm:pt modelId="{1269A6E5-7F22-9541-A713-27C68A882FB0}" type="parTrans" cxnId="{F0F43FA0-179A-1043-B24D-C4FFD7BD273D}">
      <dgm:prSet/>
      <dgm:spPr/>
      <dgm:t>
        <a:bodyPr/>
        <a:lstStyle/>
        <a:p>
          <a:endParaRPr lang="en-GB"/>
        </a:p>
      </dgm:t>
    </dgm:pt>
    <dgm:pt modelId="{9EBB70C5-1BF1-484B-A565-26B5ED562E01}" type="sibTrans" cxnId="{F0F43FA0-179A-1043-B24D-C4FFD7BD273D}">
      <dgm:prSet/>
      <dgm:spPr/>
      <dgm:t>
        <a:bodyPr/>
        <a:lstStyle/>
        <a:p>
          <a:endParaRPr lang="en-GB"/>
        </a:p>
      </dgm:t>
    </dgm:pt>
    <dgm:pt modelId="{55311F0F-62BF-764A-80E0-7798C69FE27D}" type="pres">
      <dgm:prSet presAssocID="{944BB1DA-C6BF-D248-8306-096EF1656AEB}" presName="diagram" presStyleCnt="0">
        <dgm:presLayoutVars>
          <dgm:dir/>
          <dgm:resizeHandles val="exact"/>
        </dgm:presLayoutVars>
      </dgm:prSet>
      <dgm:spPr/>
    </dgm:pt>
    <dgm:pt modelId="{EF52891E-5C52-CB4F-8A28-A7D8B6673BB3}" type="pres">
      <dgm:prSet presAssocID="{38800061-437D-D14D-9D6A-60906BAB7F6D}" presName="node" presStyleLbl="node1" presStyleIdx="0" presStyleCnt="9">
        <dgm:presLayoutVars>
          <dgm:bulletEnabled val="1"/>
        </dgm:presLayoutVars>
      </dgm:prSet>
      <dgm:spPr/>
    </dgm:pt>
    <dgm:pt modelId="{6302531C-46B4-C643-9A52-A6E7754BC1E7}" type="pres">
      <dgm:prSet presAssocID="{8B1704D0-3F1E-8E40-90EC-351A14BDA20B}" presName="sibTrans" presStyleCnt="0"/>
      <dgm:spPr/>
    </dgm:pt>
    <dgm:pt modelId="{91F3FBC4-86B2-BF43-AED6-D89620AE6792}" type="pres">
      <dgm:prSet presAssocID="{29B8018F-42FE-4046-8415-A992C9CF86FD}" presName="node" presStyleLbl="node1" presStyleIdx="1" presStyleCnt="9">
        <dgm:presLayoutVars>
          <dgm:bulletEnabled val="1"/>
        </dgm:presLayoutVars>
      </dgm:prSet>
      <dgm:spPr/>
    </dgm:pt>
    <dgm:pt modelId="{C424B8E2-51B7-3846-AD91-999713EC23E8}" type="pres">
      <dgm:prSet presAssocID="{EE06F785-EC52-7749-8C17-E9C33A2C0FCA}" presName="sibTrans" presStyleCnt="0"/>
      <dgm:spPr/>
    </dgm:pt>
    <dgm:pt modelId="{90E00BF4-38F3-1B4F-A1F3-0CE762FF3008}" type="pres">
      <dgm:prSet presAssocID="{3E5A8E8E-D657-0E42-9C53-EB87DCBA16AE}" presName="node" presStyleLbl="node1" presStyleIdx="2" presStyleCnt="9">
        <dgm:presLayoutVars>
          <dgm:bulletEnabled val="1"/>
        </dgm:presLayoutVars>
      </dgm:prSet>
      <dgm:spPr/>
    </dgm:pt>
    <dgm:pt modelId="{9F056B0A-FB07-C544-84C9-AB382905C62C}" type="pres">
      <dgm:prSet presAssocID="{3A99D093-499A-CC41-9E29-1A63AAF8DD22}" presName="sibTrans" presStyleCnt="0"/>
      <dgm:spPr/>
    </dgm:pt>
    <dgm:pt modelId="{1E8F734B-21ED-5042-9EB4-FC3FEE6F4F61}" type="pres">
      <dgm:prSet presAssocID="{4C759DC6-9CB2-8F4F-81E2-BD0B4BC0F8D0}" presName="node" presStyleLbl="node1" presStyleIdx="3" presStyleCnt="9">
        <dgm:presLayoutVars>
          <dgm:bulletEnabled val="1"/>
        </dgm:presLayoutVars>
      </dgm:prSet>
      <dgm:spPr/>
    </dgm:pt>
    <dgm:pt modelId="{05B9635D-5E63-5B44-B949-DCDA11F9AE26}" type="pres">
      <dgm:prSet presAssocID="{D8943701-533E-CB43-9BFB-C0769B0F3D7D}" presName="sibTrans" presStyleCnt="0"/>
      <dgm:spPr/>
    </dgm:pt>
    <dgm:pt modelId="{99B68AFA-9836-B845-8BFF-CFA90C24611F}" type="pres">
      <dgm:prSet presAssocID="{4F052C63-EE6B-124D-8E77-B782B2CBC1D7}" presName="node" presStyleLbl="node1" presStyleIdx="4" presStyleCnt="9">
        <dgm:presLayoutVars>
          <dgm:bulletEnabled val="1"/>
        </dgm:presLayoutVars>
      </dgm:prSet>
      <dgm:spPr/>
    </dgm:pt>
    <dgm:pt modelId="{27E26228-E3FC-4140-9F78-13B3725BE391}" type="pres">
      <dgm:prSet presAssocID="{5D3E5E0D-38C3-9C43-9006-ECD7E59BF082}" presName="sibTrans" presStyleCnt="0"/>
      <dgm:spPr/>
    </dgm:pt>
    <dgm:pt modelId="{B6E524EE-AC4A-D54E-876C-D84A48466D8F}" type="pres">
      <dgm:prSet presAssocID="{77A8FF01-7852-7B43-B53D-8D64AFAC92C7}" presName="node" presStyleLbl="node1" presStyleIdx="5" presStyleCnt="9">
        <dgm:presLayoutVars>
          <dgm:bulletEnabled val="1"/>
        </dgm:presLayoutVars>
      </dgm:prSet>
      <dgm:spPr/>
    </dgm:pt>
    <dgm:pt modelId="{FCDF0D5B-F012-1245-AD89-1C395778816D}" type="pres">
      <dgm:prSet presAssocID="{B0C80628-E243-CB47-A56B-E6B67C9449AE}" presName="sibTrans" presStyleCnt="0"/>
      <dgm:spPr/>
    </dgm:pt>
    <dgm:pt modelId="{E880D359-70D1-F64C-940E-02225C6FD27E}" type="pres">
      <dgm:prSet presAssocID="{FB869FF5-B502-7242-9520-63A95D04628A}" presName="node" presStyleLbl="node1" presStyleIdx="6" presStyleCnt="9">
        <dgm:presLayoutVars>
          <dgm:bulletEnabled val="1"/>
        </dgm:presLayoutVars>
      </dgm:prSet>
      <dgm:spPr/>
    </dgm:pt>
    <dgm:pt modelId="{C2404D82-52A7-FE46-BE31-E87E7CA87028}" type="pres">
      <dgm:prSet presAssocID="{9EBB70C5-1BF1-484B-A565-26B5ED562E01}" presName="sibTrans" presStyleCnt="0"/>
      <dgm:spPr/>
    </dgm:pt>
    <dgm:pt modelId="{6DF3143F-DE6F-854F-845D-F996AFE16CA9}" type="pres">
      <dgm:prSet presAssocID="{8CE06459-0A14-DE41-8C44-ED598DC67EFF}" presName="node" presStyleLbl="node1" presStyleIdx="7" presStyleCnt="9">
        <dgm:presLayoutVars>
          <dgm:bulletEnabled val="1"/>
        </dgm:presLayoutVars>
      </dgm:prSet>
      <dgm:spPr/>
    </dgm:pt>
    <dgm:pt modelId="{16309D62-CF7E-454B-B78C-61740063DF81}" type="pres">
      <dgm:prSet presAssocID="{F3E7B337-480D-9140-8EE3-7FB55D7FF382}" presName="sibTrans" presStyleCnt="0"/>
      <dgm:spPr/>
    </dgm:pt>
    <dgm:pt modelId="{BBFE37D8-A8AB-6644-89F5-8FD3719480FF}" type="pres">
      <dgm:prSet presAssocID="{1D395720-3F23-D945-9B9C-14E506D1801B}" presName="node" presStyleLbl="node1" presStyleIdx="8" presStyleCnt="9">
        <dgm:presLayoutVars>
          <dgm:bulletEnabled val="1"/>
        </dgm:presLayoutVars>
      </dgm:prSet>
      <dgm:spPr/>
    </dgm:pt>
  </dgm:ptLst>
  <dgm:cxnLst>
    <dgm:cxn modelId="{1A65B913-ADF0-A64B-97E5-BDF73EAF424D}" srcId="{944BB1DA-C6BF-D248-8306-096EF1656AEB}" destId="{29B8018F-42FE-4046-8415-A992C9CF86FD}" srcOrd="1" destOrd="0" parTransId="{3CC1DB83-50C4-7F4D-8390-41C2892FD17E}" sibTransId="{EE06F785-EC52-7749-8C17-E9C33A2C0FCA}"/>
    <dgm:cxn modelId="{DE3DF026-6AE6-4148-9A69-99B9DA7CF9DF}" srcId="{944BB1DA-C6BF-D248-8306-096EF1656AEB}" destId="{38800061-437D-D14D-9D6A-60906BAB7F6D}" srcOrd="0" destOrd="0" parTransId="{A2F4403E-AA28-104C-BA19-0E3B2A237EFC}" sibTransId="{8B1704D0-3F1E-8E40-90EC-351A14BDA20B}"/>
    <dgm:cxn modelId="{DB693B2A-5B4D-FF45-BDD9-E3E5C97D0101}" srcId="{944BB1DA-C6BF-D248-8306-096EF1656AEB}" destId="{1D395720-3F23-D945-9B9C-14E506D1801B}" srcOrd="8" destOrd="0" parTransId="{B5BE7150-8C90-4D42-9249-24A1AF3EB89A}" sibTransId="{4D385FD7-462D-9342-8B0D-CE25F3B45D8F}"/>
    <dgm:cxn modelId="{AD09844D-33CA-5348-AE2B-9F66DA617775}" type="presOf" srcId="{3E5A8E8E-D657-0E42-9C53-EB87DCBA16AE}" destId="{90E00BF4-38F3-1B4F-A1F3-0CE762FF3008}" srcOrd="0" destOrd="0" presId="urn:microsoft.com/office/officeart/2005/8/layout/default"/>
    <dgm:cxn modelId="{343C3650-2543-C641-993D-0C45A6BF7780}" srcId="{944BB1DA-C6BF-D248-8306-096EF1656AEB}" destId="{3E5A8E8E-D657-0E42-9C53-EB87DCBA16AE}" srcOrd="2" destOrd="0" parTransId="{7C9485BD-28C2-ED43-ABC3-403AF691F4CD}" sibTransId="{3A99D093-499A-CC41-9E29-1A63AAF8DD22}"/>
    <dgm:cxn modelId="{2BF46C5D-C84D-B54B-B192-951FE2069E85}" type="presOf" srcId="{8CE06459-0A14-DE41-8C44-ED598DC67EFF}" destId="{6DF3143F-DE6F-854F-845D-F996AFE16CA9}" srcOrd="0" destOrd="0" presId="urn:microsoft.com/office/officeart/2005/8/layout/default"/>
    <dgm:cxn modelId="{C3F3795E-E8FB-5E49-975E-9146E0C977E0}" type="presOf" srcId="{4C759DC6-9CB2-8F4F-81E2-BD0B4BC0F8D0}" destId="{1E8F734B-21ED-5042-9EB4-FC3FEE6F4F61}" srcOrd="0" destOrd="0" presId="urn:microsoft.com/office/officeart/2005/8/layout/default"/>
    <dgm:cxn modelId="{C98AB95E-E740-594F-AD40-1E5465F8ACF4}" srcId="{944BB1DA-C6BF-D248-8306-096EF1656AEB}" destId="{77A8FF01-7852-7B43-B53D-8D64AFAC92C7}" srcOrd="5" destOrd="0" parTransId="{FEFF5890-D189-4B4F-95F7-C9EFB1CCD14D}" sibTransId="{B0C80628-E243-CB47-A56B-E6B67C9449AE}"/>
    <dgm:cxn modelId="{0608C66F-BCD9-4A4F-A772-E5835464CA2F}" type="presOf" srcId="{FB869FF5-B502-7242-9520-63A95D04628A}" destId="{E880D359-70D1-F64C-940E-02225C6FD27E}" srcOrd="0" destOrd="0" presId="urn:microsoft.com/office/officeart/2005/8/layout/default"/>
    <dgm:cxn modelId="{02F61A7C-A621-B541-88F4-BF2DDB306240}" srcId="{944BB1DA-C6BF-D248-8306-096EF1656AEB}" destId="{4C759DC6-9CB2-8F4F-81E2-BD0B4BC0F8D0}" srcOrd="3" destOrd="0" parTransId="{0626ABBE-AAB4-7140-B491-CA3A5B9792D1}" sibTransId="{D8943701-533E-CB43-9BFB-C0769B0F3D7D}"/>
    <dgm:cxn modelId="{131AB686-E788-8A41-908A-912C7173CAF2}" type="presOf" srcId="{38800061-437D-D14D-9D6A-60906BAB7F6D}" destId="{EF52891E-5C52-CB4F-8A28-A7D8B6673BB3}" srcOrd="0" destOrd="0" presId="urn:microsoft.com/office/officeart/2005/8/layout/default"/>
    <dgm:cxn modelId="{43C69195-DAD1-544A-96A5-EFDF4829F945}" type="presOf" srcId="{29B8018F-42FE-4046-8415-A992C9CF86FD}" destId="{91F3FBC4-86B2-BF43-AED6-D89620AE6792}" srcOrd="0" destOrd="0" presId="urn:microsoft.com/office/officeart/2005/8/layout/default"/>
    <dgm:cxn modelId="{BBC4619D-2D44-384B-8703-962AD8928ECF}" type="presOf" srcId="{944BB1DA-C6BF-D248-8306-096EF1656AEB}" destId="{55311F0F-62BF-764A-80E0-7798C69FE27D}" srcOrd="0" destOrd="0" presId="urn:microsoft.com/office/officeart/2005/8/layout/default"/>
    <dgm:cxn modelId="{F0F43FA0-179A-1043-B24D-C4FFD7BD273D}" srcId="{944BB1DA-C6BF-D248-8306-096EF1656AEB}" destId="{FB869FF5-B502-7242-9520-63A95D04628A}" srcOrd="6" destOrd="0" parTransId="{1269A6E5-7F22-9541-A713-27C68A882FB0}" sibTransId="{9EBB70C5-1BF1-484B-A565-26B5ED562E01}"/>
    <dgm:cxn modelId="{DCD59EBC-4069-524A-883E-2050D59CA601}" type="presOf" srcId="{4F052C63-EE6B-124D-8E77-B782B2CBC1D7}" destId="{99B68AFA-9836-B845-8BFF-CFA90C24611F}" srcOrd="0" destOrd="0" presId="urn:microsoft.com/office/officeart/2005/8/layout/default"/>
    <dgm:cxn modelId="{280BC1BD-54A4-F349-911D-A5B139BB7060}" type="presOf" srcId="{1D395720-3F23-D945-9B9C-14E506D1801B}" destId="{BBFE37D8-A8AB-6644-89F5-8FD3719480FF}" srcOrd="0" destOrd="0" presId="urn:microsoft.com/office/officeart/2005/8/layout/default"/>
    <dgm:cxn modelId="{8CB59DBE-4309-C14C-BBF7-465C2C1CD2D0}" srcId="{944BB1DA-C6BF-D248-8306-096EF1656AEB}" destId="{8CE06459-0A14-DE41-8C44-ED598DC67EFF}" srcOrd="7" destOrd="0" parTransId="{F8944FC4-DD60-954E-9999-791287AD8D56}" sibTransId="{F3E7B337-480D-9140-8EE3-7FB55D7FF382}"/>
    <dgm:cxn modelId="{227532BF-B406-0241-A8E4-E13B86ACB440}" type="presOf" srcId="{77A8FF01-7852-7B43-B53D-8D64AFAC92C7}" destId="{B6E524EE-AC4A-D54E-876C-D84A48466D8F}" srcOrd="0" destOrd="0" presId="urn:microsoft.com/office/officeart/2005/8/layout/default"/>
    <dgm:cxn modelId="{33A882C4-045F-BF47-AFBF-5C033719835C}" srcId="{944BB1DA-C6BF-D248-8306-096EF1656AEB}" destId="{4F052C63-EE6B-124D-8E77-B782B2CBC1D7}" srcOrd="4" destOrd="0" parTransId="{AF19028A-9F52-1E48-BA8A-7CC7613C8566}" sibTransId="{5D3E5E0D-38C3-9C43-9006-ECD7E59BF082}"/>
    <dgm:cxn modelId="{8BF3E6F7-AA0C-7844-8D7A-DB58E7F3F543}" type="presParOf" srcId="{55311F0F-62BF-764A-80E0-7798C69FE27D}" destId="{EF52891E-5C52-CB4F-8A28-A7D8B6673BB3}" srcOrd="0" destOrd="0" presId="urn:microsoft.com/office/officeart/2005/8/layout/default"/>
    <dgm:cxn modelId="{10AA337D-22CA-8744-9A6B-60DFD039D9A7}" type="presParOf" srcId="{55311F0F-62BF-764A-80E0-7798C69FE27D}" destId="{6302531C-46B4-C643-9A52-A6E7754BC1E7}" srcOrd="1" destOrd="0" presId="urn:microsoft.com/office/officeart/2005/8/layout/default"/>
    <dgm:cxn modelId="{DCF39C7F-FA24-8442-B761-082121B2A188}" type="presParOf" srcId="{55311F0F-62BF-764A-80E0-7798C69FE27D}" destId="{91F3FBC4-86B2-BF43-AED6-D89620AE6792}" srcOrd="2" destOrd="0" presId="urn:microsoft.com/office/officeart/2005/8/layout/default"/>
    <dgm:cxn modelId="{49568F60-D9CF-AB4D-A4E6-61FEE64EF825}" type="presParOf" srcId="{55311F0F-62BF-764A-80E0-7798C69FE27D}" destId="{C424B8E2-51B7-3846-AD91-999713EC23E8}" srcOrd="3" destOrd="0" presId="urn:microsoft.com/office/officeart/2005/8/layout/default"/>
    <dgm:cxn modelId="{AE82E54B-C99F-3445-AA74-B73E28A73137}" type="presParOf" srcId="{55311F0F-62BF-764A-80E0-7798C69FE27D}" destId="{90E00BF4-38F3-1B4F-A1F3-0CE762FF3008}" srcOrd="4" destOrd="0" presId="urn:microsoft.com/office/officeart/2005/8/layout/default"/>
    <dgm:cxn modelId="{83F4AB44-4432-B946-80CB-F7CC5554EEFD}" type="presParOf" srcId="{55311F0F-62BF-764A-80E0-7798C69FE27D}" destId="{9F056B0A-FB07-C544-84C9-AB382905C62C}" srcOrd="5" destOrd="0" presId="urn:microsoft.com/office/officeart/2005/8/layout/default"/>
    <dgm:cxn modelId="{18536693-04C7-8843-9183-D8EF905BE3EB}" type="presParOf" srcId="{55311F0F-62BF-764A-80E0-7798C69FE27D}" destId="{1E8F734B-21ED-5042-9EB4-FC3FEE6F4F61}" srcOrd="6" destOrd="0" presId="urn:microsoft.com/office/officeart/2005/8/layout/default"/>
    <dgm:cxn modelId="{7AD3C25F-419D-A147-8B9B-034E76CD4372}" type="presParOf" srcId="{55311F0F-62BF-764A-80E0-7798C69FE27D}" destId="{05B9635D-5E63-5B44-B949-DCDA11F9AE26}" srcOrd="7" destOrd="0" presId="urn:microsoft.com/office/officeart/2005/8/layout/default"/>
    <dgm:cxn modelId="{6DCC9C0C-E57B-0341-8E47-E5CF19E8F8BE}" type="presParOf" srcId="{55311F0F-62BF-764A-80E0-7798C69FE27D}" destId="{99B68AFA-9836-B845-8BFF-CFA90C24611F}" srcOrd="8" destOrd="0" presId="urn:microsoft.com/office/officeart/2005/8/layout/default"/>
    <dgm:cxn modelId="{2A4B4815-6BA0-0F4E-9976-A44DAEC41A98}" type="presParOf" srcId="{55311F0F-62BF-764A-80E0-7798C69FE27D}" destId="{27E26228-E3FC-4140-9F78-13B3725BE391}" srcOrd="9" destOrd="0" presId="urn:microsoft.com/office/officeart/2005/8/layout/default"/>
    <dgm:cxn modelId="{9ED2CF7C-B072-E247-A528-1C6F8B51088C}" type="presParOf" srcId="{55311F0F-62BF-764A-80E0-7798C69FE27D}" destId="{B6E524EE-AC4A-D54E-876C-D84A48466D8F}" srcOrd="10" destOrd="0" presId="urn:microsoft.com/office/officeart/2005/8/layout/default"/>
    <dgm:cxn modelId="{37D25653-1357-A54E-B449-BD075141B4A0}" type="presParOf" srcId="{55311F0F-62BF-764A-80E0-7798C69FE27D}" destId="{FCDF0D5B-F012-1245-AD89-1C395778816D}" srcOrd="11" destOrd="0" presId="urn:microsoft.com/office/officeart/2005/8/layout/default"/>
    <dgm:cxn modelId="{4A3C63EA-4B7B-104D-9895-3F725B8FBBEA}" type="presParOf" srcId="{55311F0F-62BF-764A-80E0-7798C69FE27D}" destId="{E880D359-70D1-F64C-940E-02225C6FD27E}" srcOrd="12" destOrd="0" presId="urn:microsoft.com/office/officeart/2005/8/layout/default"/>
    <dgm:cxn modelId="{6E94AD26-3659-094D-96AD-45BE8FC8EAA7}" type="presParOf" srcId="{55311F0F-62BF-764A-80E0-7798C69FE27D}" destId="{C2404D82-52A7-FE46-BE31-E87E7CA87028}" srcOrd="13" destOrd="0" presId="urn:microsoft.com/office/officeart/2005/8/layout/default"/>
    <dgm:cxn modelId="{1DAA3D9F-98A8-344C-ABF9-E47D02B91107}" type="presParOf" srcId="{55311F0F-62BF-764A-80E0-7798C69FE27D}" destId="{6DF3143F-DE6F-854F-845D-F996AFE16CA9}" srcOrd="14" destOrd="0" presId="urn:microsoft.com/office/officeart/2005/8/layout/default"/>
    <dgm:cxn modelId="{C1B49C80-1416-6B48-B7E7-1CE3D593CB63}" type="presParOf" srcId="{55311F0F-62BF-764A-80E0-7798C69FE27D}" destId="{16309D62-CF7E-454B-B78C-61740063DF81}" srcOrd="15" destOrd="0" presId="urn:microsoft.com/office/officeart/2005/8/layout/default"/>
    <dgm:cxn modelId="{46A16153-31E6-8B4F-A60B-2858883E1E9D}" type="presParOf" srcId="{55311F0F-62BF-764A-80E0-7798C69FE27D}" destId="{BBFE37D8-A8AB-6644-89F5-8FD3719480FF}"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22FC67-2789-A84E-84D6-27129E80A603}" type="doc">
      <dgm:prSet loTypeId="urn:microsoft.com/office/officeart/2005/8/layout/matrix3" loCatId="" qsTypeId="urn:microsoft.com/office/officeart/2005/8/quickstyle/simple1" qsCatId="simple" csTypeId="urn:microsoft.com/office/officeart/2005/8/colors/accent1_1" csCatId="accent1" phldr="1"/>
      <dgm:spPr/>
      <dgm:t>
        <a:bodyPr/>
        <a:lstStyle/>
        <a:p>
          <a:endParaRPr lang="en-GB"/>
        </a:p>
      </dgm:t>
    </dgm:pt>
    <dgm:pt modelId="{8D322077-9DD9-A747-AA39-506111A71239}">
      <dgm:prSet phldrT="[Text]"/>
      <dgm:spPr/>
      <dgm:t>
        <a:bodyPr/>
        <a:lstStyle/>
        <a:p>
          <a:r>
            <a:rPr lang="en-GB" dirty="0"/>
            <a:t>Ecosystem Support </a:t>
          </a:r>
        </a:p>
      </dgm:t>
    </dgm:pt>
    <dgm:pt modelId="{56C15BEF-37A7-174C-93A2-2B65EE525E47}" type="parTrans" cxnId="{4B863C86-A94B-D145-B50B-12E166CB085D}">
      <dgm:prSet/>
      <dgm:spPr/>
      <dgm:t>
        <a:bodyPr/>
        <a:lstStyle/>
        <a:p>
          <a:endParaRPr lang="en-GB"/>
        </a:p>
      </dgm:t>
    </dgm:pt>
    <dgm:pt modelId="{DC28AE3F-567C-FC4C-991B-5B3C7C8877D4}" type="sibTrans" cxnId="{4B863C86-A94B-D145-B50B-12E166CB085D}">
      <dgm:prSet/>
      <dgm:spPr/>
      <dgm:t>
        <a:bodyPr/>
        <a:lstStyle/>
        <a:p>
          <a:endParaRPr lang="en-GB"/>
        </a:p>
      </dgm:t>
    </dgm:pt>
    <dgm:pt modelId="{F82C4657-CFAF-3045-B8AF-7A353EB7BA88}">
      <dgm:prSet phldrT="[Text]"/>
      <dgm:spPr/>
      <dgm:t>
        <a:bodyPr/>
        <a:lstStyle/>
        <a:p>
          <a:r>
            <a:rPr lang="en-GB" dirty="0"/>
            <a:t>Task Force </a:t>
          </a:r>
        </a:p>
      </dgm:t>
    </dgm:pt>
    <dgm:pt modelId="{9E3EA715-3354-7542-938E-37A398776AD7}" type="parTrans" cxnId="{35A72989-6E74-0644-8484-A87EAAEC6AF0}">
      <dgm:prSet/>
      <dgm:spPr/>
      <dgm:t>
        <a:bodyPr/>
        <a:lstStyle/>
        <a:p>
          <a:endParaRPr lang="en-GB"/>
        </a:p>
      </dgm:t>
    </dgm:pt>
    <dgm:pt modelId="{2FC5DE52-4B09-5048-8E87-9C30F31510DE}" type="sibTrans" cxnId="{35A72989-6E74-0644-8484-A87EAAEC6AF0}">
      <dgm:prSet/>
      <dgm:spPr/>
      <dgm:t>
        <a:bodyPr/>
        <a:lstStyle/>
        <a:p>
          <a:endParaRPr lang="en-GB"/>
        </a:p>
      </dgm:t>
    </dgm:pt>
    <dgm:pt modelId="{CEB2EB34-0FF1-D342-8F0A-857D9100E237}">
      <dgm:prSet phldrT="[Text]"/>
      <dgm:spPr/>
      <dgm:t>
        <a:bodyPr/>
        <a:lstStyle/>
        <a:p>
          <a:r>
            <a:rPr lang="en-GB" dirty="0"/>
            <a:t>Embedding Values </a:t>
          </a:r>
        </a:p>
      </dgm:t>
    </dgm:pt>
    <dgm:pt modelId="{58ACC3ED-556D-3D46-933C-7C4F8AAB9FED}" type="parTrans" cxnId="{4F661EE1-748A-CE43-BF38-6AF081361F22}">
      <dgm:prSet/>
      <dgm:spPr/>
      <dgm:t>
        <a:bodyPr/>
        <a:lstStyle/>
        <a:p>
          <a:endParaRPr lang="en-GB"/>
        </a:p>
      </dgm:t>
    </dgm:pt>
    <dgm:pt modelId="{BA31B756-4D43-9141-BAA0-51070BAD14C7}" type="sibTrans" cxnId="{4F661EE1-748A-CE43-BF38-6AF081361F22}">
      <dgm:prSet/>
      <dgm:spPr/>
      <dgm:t>
        <a:bodyPr/>
        <a:lstStyle/>
        <a:p>
          <a:endParaRPr lang="en-GB"/>
        </a:p>
      </dgm:t>
    </dgm:pt>
    <dgm:pt modelId="{14B2B402-181A-E749-83CA-BE5C4B43E3DB}">
      <dgm:prSet phldrT="[Text]"/>
      <dgm:spPr/>
      <dgm:t>
        <a:bodyPr/>
        <a:lstStyle/>
        <a:p>
          <a:r>
            <a:rPr lang="en-GB" dirty="0"/>
            <a:t>Awareness &amp; Education </a:t>
          </a:r>
        </a:p>
      </dgm:t>
    </dgm:pt>
    <dgm:pt modelId="{19A7478A-C7CA-174C-B2B9-FE0DB3416D95}" type="parTrans" cxnId="{474DD1E5-3AC1-674E-BE0C-584DBB9E79F4}">
      <dgm:prSet/>
      <dgm:spPr/>
      <dgm:t>
        <a:bodyPr/>
        <a:lstStyle/>
        <a:p>
          <a:endParaRPr lang="en-GB"/>
        </a:p>
      </dgm:t>
    </dgm:pt>
    <dgm:pt modelId="{0E485BEB-66E5-C44E-9C0C-7F0F9F1BB09C}" type="sibTrans" cxnId="{474DD1E5-3AC1-674E-BE0C-584DBB9E79F4}">
      <dgm:prSet/>
      <dgm:spPr/>
      <dgm:t>
        <a:bodyPr/>
        <a:lstStyle/>
        <a:p>
          <a:endParaRPr lang="en-GB"/>
        </a:p>
      </dgm:t>
    </dgm:pt>
    <dgm:pt modelId="{1E7C57FA-452F-804A-8085-04B38C170FD7}" type="pres">
      <dgm:prSet presAssocID="{3E22FC67-2789-A84E-84D6-27129E80A603}" presName="matrix" presStyleCnt="0">
        <dgm:presLayoutVars>
          <dgm:chMax val="1"/>
          <dgm:dir/>
          <dgm:resizeHandles val="exact"/>
        </dgm:presLayoutVars>
      </dgm:prSet>
      <dgm:spPr/>
    </dgm:pt>
    <dgm:pt modelId="{33BF8216-0AFB-4140-9781-CB0B3DA7027E}" type="pres">
      <dgm:prSet presAssocID="{3E22FC67-2789-A84E-84D6-27129E80A603}" presName="diamond" presStyleLbl="bgShp" presStyleIdx="0" presStyleCnt="1"/>
      <dgm:spPr/>
    </dgm:pt>
    <dgm:pt modelId="{CABFD36A-0B6F-EA47-AF3A-4276186E35B3}" type="pres">
      <dgm:prSet presAssocID="{3E22FC67-2789-A84E-84D6-27129E80A603}" presName="quad1" presStyleLbl="node1" presStyleIdx="0" presStyleCnt="4">
        <dgm:presLayoutVars>
          <dgm:chMax val="0"/>
          <dgm:chPref val="0"/>
          <dgm:bulletEnabled val="1"/>
        </dgm:presLayoutVars>
      </dgm:prSet>
      <dgm:spPr/>
    </dgm:pt>
    <dgm:pt modelId="{FC891E7E-223F-B44F-B322-DC935CA65AB0}" type="pres">
      <dgm:prSet presAssocID="{3E22FC67-2789-A84E-84D6-27129E80A603}" presName="quad2" presStyleLbl="node1" presStyleIdx="1" presStyleCnt="4">
        <dgm:presLayoutVars>
          <dgm:chMax val="0"/>
          <dgm:chPref val="0"/>
          <dgm:bulletEnabled val="1"/>
        </dgm:presLayoutVars>
      </dgm:prSet>
      <dgm:spPr/>
    </dgm:pt>
    <dgm:pt modelId="{1027381F-E7E2-524E-98F5-8F73BB6F25EA}" type="pres">
      <dgm:prSet presAssocID="{3E22FC67-2789-A84E-84D6-27129E80A603}" presName="quad3" presStyleLbl="node1" presStyleIdx="2" presStyleCnt="4">
        <dgm:presLayoutVars>
          <dgm:chMax val="0"/>
          <dgm:chPref val="0"/>
          <dgm:bulletEnabled val="1"/>
        </dgm:presLayoutVars>
      </dgm:prSet>
      <dgm:spPr/>
    </dgm:pt>
    <dgm:pt modelId="{C318EDA5-1C61-1045-A193-2E1F482A130E}" type="pres">
      <dgm:prSet presAssocID="{3E22FC67-2789-A84E-84D6-27129E80A603}" presName="quad4" presStyleLbl="node1" presStyleIdx="3" presStyleCnt="4">
        <dgm:presLayoutVars>
          <dgm:chMax val="0"/>
          <dgm:chPref val="0"/>
          <dgm:bulletEnabled val="1"/>
        </dgm:presLayoutVars>
      </dgm:prSet>
      <dgm:spPr/>
    </dgm:pt>
  </dgm:ptLst>
  <dgm:cxnLst>
    <dgm:cxn modelId="{D3EF8A10-A1DA-024B-9E88-55D10904BE2A}" type="presOf" srcId="{8D322077-9DD9-A747-AA39-506111A71239}" destId="{CABFD36A-0B6F-EA47-AF3A-4276186E35B3}" srcOrd="0" destOrd="0" presId="urn:microsoft.com/office/officeart/2005/8/layout/matrix3"/>
    <dgm:cxn modelId="{2B246E6A-71A8-9643-9203-A1AF3A346F28}" type="presOf" srcId="{F82C4657-CFAF-3045-B8AF-7A353EB7BA88}" destId="{FC891E7E-223F-B44F-B322-DC935CA65AB0}" srcOrd="0" destOrd="0" presId="urn:microsoft.com/office/officeart/2005/8/layout/matrix3"/>
    <dgm:cxn modelId="{4B863C86-A94B-D145-B50B-12E166CB085D}" srcId="{3E22FC67-2789-A84E-84D6-27129E80A603}" destId="{8D322077-9DD9-A747-AA39-506111A71239}" srcOrd="0" destOrd="0" parTransId="{56C15BEF-37A7-174C-93A2-2B65EE525E47}" sibTransId="{DC28AE3F-567C-FC4C-991B-5B3C7C8877D4}"/>
    <dgm:cxn modelId="{35A72989-6E74-0644-8484-A87EAAEC6AF0}" srcId="{3E22FC67-2789-A84E-84D6-27129E80A603}" destId="{F82C4657-CFAF-3045-B8AF-7A353EB7BA88}" srcOrd="1" destOrd="0" parTransId="{9E3EA715-3354-7542-938E-37A398776AD7}" sibTransId="{2FC5DE52-4B09-5048-8E87-9C30F31510DE}"/>
    <dgm:cxn modelId="{7E66B3B9-25D4-364D-BA99-C25C85CFF48E}" type="presOf" srcId="{3E22FC67-2789-A84E-84D6-27129E80A603}" destId="{1E7C57FA-452F-804A-8085-04B38C170FD7}" srcOrd="0" destOrd="0" presId="urn:microsoft.com/office/officeart/2005/8/layout/matrix3"/>
    <dgm:cxn modelId="{54BFC4C1-8294-744F-B49E-187D8D9ED791}" type="presOf" srcId="{CEB2EB34-0FF1-D342-8F0A-857D9100E237}" destId="{1027381F-E7E2-524E-98F5-8F73BB6F25EA}" srcOrd="0" destOrd="0" presId="urn:microsoft.com/office/officeart/2005/8/layout/matrix3"/>
    <dgm:cxn modelId="{366AB5D7-BEB7-3B4F-BCDF-54639E65AB03}" type="presOf" srcId="{14B2B402-181A-E749-83CA-BE5C4B43E3DB}" destId="{C318EDA5-1C61-1045-A193-2E1F482A130E}" srcOrd="0" destOrd="0" presId="urn:microsoft.com/office/officeart/2005/8/layout/matrix3"/>
    <dgm:cxn modelId="{4F661EE1-748A-CE43-BF38-6AF081361F22}" srcId="{3E22FC67-2789-A84E-84D6-27129E80A603}" destId="{CEB2EB34-0FF1-D342-8F0A-857D9100E237}" srcOrd="2" destOrd="0" parTransId="{58ACC3ED-556D-3D46-933C-7C4F8AAB9FED}" sibTransId="{BA31B756-4D43-9141-BAA0-51070BAD14C7}"/>
    <dgm:cxn modelId="{474DD1E5-3AC1-674E-BE0C-584DBB9E79F4}" srcId="{3E22FC67-2789-A84E-84D6-27129E80A603}" destId="{14B2B402-181A-E749-83CA-BE5C4B43E3DB}" srcOrd="3" destOrd="0" parTransId="{19A7478A-C7CA-174C-B2B9-FE0DB3416D95}" sibTransId="{0E485BEB-66E5-C44E-9C0C-7F0F9F1BB09C}"/>
    <dgm:cxn modelId="{A247A393-9BA1-1143-91D6-C5FA04287B15}" type="presParOf" srcId="{1E7C57FA-452F-804A-8085-04B38C170FD7}" destId="{33BF8216-0AFB-4140-9781-CB0B3DA7027E}" srcOrd="0" destOrd="0" presId="urn:microsoft.com/office/officeart/2005/8/layout/matrix3"/>
    <dgm:cxn modelId="{16A59430-BF1D-C240-A323-8AAF2944FE88}" type="presParOf" srcId="{1E7C57FA-452F-804A-8085-04B38C170FD7}" destId="{CABFD36A-0B6F-EA47-AF3A-4276186E35B3}" srcOrd="1" destOrd="0" presId="urn:microsoft.com/office/officeart/2005/8/layout/matrix3"/>
    <dgm:cxn modelId="{EC76EF1D-C713-5D40-8823-D8D563DCBAE6}" type="presParOf" srcId="{1E7C57FA-452F-804A-8085-04B38C170FD7}" destId="{FC891E7E-223F-B44F-B322-DC935CA65AB0}" srcOrd="2" destOrd="0" presId="urn:microsoft.com/office/officeart/2005/8/layout/matrix3"/>
    <dgm:cxn modelId="{ED7125B9-398C-D64C-909C-E31E5323E296}" type="presParOf" srcId="{1E7C57FA-452F-804A-8085-04B38C170FD7}" destId="{1027381F-E7E2-524E-98F5-8F73BB6F25EA}" srcOrd="3" destOrd="0" presId="urn:microsoft.com/office/officeart/2005/8/layout/matrix3"/>
    <dgm:cxn modelId="{A02ED5A8-A83D-4543-BCE4-77CB07A2C791}" type="presParOf" srcId="{1E7C57FA-452F-804A-8085-04B38C170FD7}" destId="{C318EDA5-1C61-1045-A193-2E1F482A130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61DDE8-8ACD-E54E-8A43-DC0D2711F714}"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GB"/>
        </a:p>
      </dgm:t>
    </dgm:pt>
    <dgm:pt modelId="{A899AFE0-C19F-1E49-8998-B491BAE41D23}">
      <dgm:prSet phldrT="[Text]"/>
      <dgm:spPr/>
      <dgm:t>
        <a:bodyPr/>
        <a:lstStyle/>
        <a:p>
          <a:r>
            <a:rPr lang="en-GB" dirty="0"/>
            <a:t>Ecosystem Model </a:t>
          </a:r>
        </a:p>
      </dgm:t>
    </dgm:pt>
    <dgm:pt modelId="{274BD4F3-E8EA-4446-9533-967A59228C66}" type="parTrans" cxnId="{3B304F61-F07D-A549-9375-8B326D9A13D2}">
      <dgm:prSet/>
      <dgm:spPr/>
      <dgm:t>
        <a:bodyPr/>
        <a:lstStyle/>
        <a:p>
          <a:endParaRPr lang="en-GB"/>
        </a:p>
      </dgm:t>
    </dgm:pt>
    <dgm:pt modelId="{D0451C3F-CABB-3948-8544-A06605DDB135}" type="sibTrans" cxnId="{3B304F61-F07D-A549-9375-8B326D9A13D2}">
      <dgm:prSet/>
      <dgm:spPr/>
      <dgm:t>
        <a:bodyPr/>
        <a:lstStyle/>
        <a:p>
          <a:endParaRPr lang="en-GB"/>
        </a:p>
      </dgm:t>
    </dgm:pt>
    <dgm:pt modelId="{1029A531-6618-CA47-A442-AD728751E565}">
      <dgm:prSet phldrT="[Text]"/>
      <dgm:spPr/>
      <dgm:t>
        <a:bodyPr/>
        <a:lstStyle/>
        <a:p>
          <a:r>
            <a:rPr lang="en-GB" dirty="0"/>
            <a:t>Policy </a:t>
          </a:r>
        </a:p>
      </dgm:t>
    </dgm:pt>
    <dgm:pt modelId="{9394EA93-F277-CA43-BD2A-13E7DB30F0A4}" type="parTrans" cxnId="{38FDC2FF-BFDA-5D4B-94D1-B34AE53A2066}">
      <dgm:prSet/>
      <dgm:spPr/>
      <dgm:t>
        <a:bodyPr/>
        <a:lstStyle/>
        <a:p>
          <a:endParaRPr lang="en-GB"/>
        </a:p>
      </dgm:t>
    </dgm:pt>
    <dgm:pt modelId="{56E3375E-B27B-AB42-8CF1-5E557A842E89}" type="sibTrans" cxnId="{38FDC2FF-BFDA-5D4B-94D1-B34AE53A2066}">
      <dgm:prSet/>
      <dgm:spPr/>
      <dgm:t>
        <a:bodyPr/>
        <a:lstStyle/>
        <a:p>
          <a:endParaRPr lang="en-GB"/>
        </a:p>
      </dgm:t>
    </dgm:pt>
    <dgm:pt modelId="{5EF96184-757B-6D44-9798-E38E4833656D}">
      <dgm:prSet phldrT="[Text]"/>
      <dgm:spPr/>
      <dgm:t>
        <a:bodyPr/>
        <a:lstStyle/>
        <a:p>
          <a:r>
            <a:rPr lang="en-GB" dirty="0"/>
            <a:t>Finance</a:t>
          </a:r>
        </a:p>
      </dgm:t>
    </dgm:pt>
    <dgm:pt modelId="{70E72805-B286-814E-A7E0-D3F7D84C600F}" type="parTrans" cxnId="{3EE85D8A-7BB8-4C44-966F-91D6EEA805BA}">
      <dgm:prSet/>
      <dgm:spPr/>
      <dgm:t>
        <a:bodyPr/>
        <a:lstStyle/>
        <a:p>
          <a:endParaRPr lang="en-GB"/>
        </a:p>
      </dgm:t>
    </dgm:pt>
    <dgm:pt modelId="{290B5D93-AE91-AC46-AAF6-1C7E65925458}" type="sibTrans" cxnId="{3EE85D8A-7BB8-4C44-966F-91D6EEA805BA}">
      <dgm:prSet/>
      <dgm:spPr/>
      <dgm:t>
        <a:bodyPr/>
        <a:lstStyle/>
        <a:p>
          <a:endParaRPr lang="en-GB"/>
        </a:p>
      </dgm:t>
    </dgm:pt>
    <dgm:pt modelId="{62957D09-1721-2743-AE5F-C2F6F1048392}">
      <dgm:prSet phldrT="[Text]"/>
      <dgm:spPr/>
      <dgm:t>
        <a:bodyPr/>
        <a:lstStyle/>
        <a:p>
          <a:r>
            <a:rPr lang="en-GB" dirty="0"/>
            <a:t>Culture </a:t>
          </a:r>
        </a:p>
      </dgm:t>
    </dgm:pt>
    <dgm:pt modelId="{7724FFEB-89EB-7D43-8B06-44763EBF741C}" type="parTrans" cxnId="{0576F771-8D66-1646-98C3-F7C007F4B24C}">
      <dgm:prSet/>
      <dgm:spPr/>
      <dgm:t>
        <a:bodyPr/>
        <a:lstStyle/>
        <a:p>
          <a:endParaRPr lang="en-GB"/>
        </a:p>
      </dgm:t>
    </dgm:pt>
    <dgm:pt modelId="{64053E4D-387E-964E-B65B-1305F64CA3A5}" type="sibTrans" cxnId="{0576F771-8D66-1646-98C3-F7C007F4B24C}">
      <dgm:prSet/>
      <dgm:spPr/>
      <dgm:t>
        <a:bodyPr/>
        <a:lstStyle/>
        <a:p>
          <a:endParaRPr lang="en-GB"/>
        </a:p>
      </dgm:t>
    </dgm:pt>
    <dgm:pt modelId="{61883156-E854-9747-9F08-98DFD881F37B}">
      <dgm:prSet phldrT="[Text]"/>
      <dgm:spPr/>
      <dgm:t>
        <a:bodyPr/>
        <a:lstStyle/>
        <a:p>
          <a:r>
            <a:rPr lang="en-GB" dirty="0"/>
            <a:t>Supports </a:t>
          </a:r>
        </a:p>
      </dgm:t>
    </dgm:pt>
    <dgm:pt modelId="{E895A7EB-2878-C34C-83F1-A34541AE8D08}" type="parTrans" cxnId="{203BE193-FCED-A14D-95EB-6A0DA3627AB0}">
      <dgm:prSet/>
      <dgm:spPr/>
      <dgm:t>
        <a:bodyPr/>
        <a:lstStyle/>
        <a:p>
          <a:endParaRPr lang="en-GB"/>
        </a:p>
      </dgm:t>
    </dgm:pt>
    <dgm:pt modelId="{9DD77C29-5F07-6544-A27B-6CF83ED90E79}" type="sibTrans" cxnId="{203BE193-FCED-A14D-95EB-6A0DA3627AB0}">
      <dgm:prSet/>
      <dgm:spPr/>
      <dgm:t>
        <a:bodyPr/>
        <a:lstStyle/>
        <a:p>
          <a:endParaRPr lang="en-GB"/>
        </a:p>
      </dgm:t>
    </dgm:pt>
    <dgm:pt modelId="{30563811-0A4E-0A47-8548-1446BFD56D11}">
      <dgm:prSet phldrT="[Text]"/>
      <dgm:spPr/>
      <dgm:t>
        <a:bodyPr/>
        <a:lstStyle/>
        <a:p>
          <a:r>
            <a:rPr lang="en-GB" dirty="0"/>
            <a:t>Human Capital </a:t>
          </a:r>
        </a:p>
      </dgm:t>
    </dgm:pt>
    <dgm:pt modelId="{811F6F1B-C91F-4D49-98FA-A9885C571F22}" type="parTrans" cxnId="{E92D4D4F-8127-A546-A90B-4453C9510D09}">
      <dgm:prSet/>
      <dgm:spPr/>
      <dgm:t>
        <a:bodyPr/>
        <a:lstStyle/>
        <a:p>
          <a:endParaRPr lang="en-GB"/>
        </a:p>
      </dgm:t>
    </dgm:pt>
    <dgm:pt modelId="{73C98BBC-6FE5-CD48-859F-28AC09FFFE5A}" type="sibTrans" cxnId="{E92D4D4F-8127-A546-A90B-4453C9510D09}">
      <dgm:prSet/>
      <dgm:spPr/>
      <dgm:t>
        <a:bodyPr/>
        <a:lstStyle/>
        <a:p>
          <a:endParaRPr lang="en-GB"/>
        </a:p>
      </dgm:t>
    </dgm:pt>
    <dgm:pt modelId="{D782E3C5-57C9-994C-AEB0-612449B585BF}">
      <dgm:prSet phldrT="[Text]"/>
      <dgm:spPr/>
      <dgm:t>
        <a:bodyPr/>
        <a:lstStyle/>
        <a:p>
          <a:r>
            <a:rPr lang="en-GB" dirty="0"/>
            <a:t>Markets </a:t>
          </a:r>
        </a:p>
      </dgm:t>
    </dgm:pt>
    <dgm:pt modelId="{FD00913F-F962-E44C-8215-E90DA15F7A76}" type="parTrans" cxnId="{B074BBD9-E07C-5143-966B-4E160CA1083E}">
      <dgm:prSet/>
      <dgm:spPr/>
      <dgm:t>
        <a:bodyPr/>
        <a:lstStyle/>
        <a:p>
          <a:endParaRPr lang="en-GB"/>
        </a:p>
      </dgm:t>
    </dgm:pt>
    <dgm:pt modelId="{5B38771A-0B81-F640-BFB5-D8F97116CAB4}" type="sibTrans" cxnId="{B074BBD9-E07C-5143-966B-4E160CA1083E}">
      <dgm:prSet/>
      <dgm:spPr/>
      <dgm:t>
        <a:bodyPr/>
        <a:lstStyle/>
        <a:p>
          <a:endParaRPr lang="en-GB"/>
        </a:p>
      </dgm:t>
    </dgm:pt>
    <dgm:pt modelId="{2C49D625-0DAA-7B41-8587-A889601F5200}" type="pres">
      <dgm:prSet presAssocID="{2261DDE8-8ACD-E54E-8A43-DC0D2711F714}" presName="Name0" presStyleCnt="0">
        <dgm:presLayoutVars>
          <dgm:chMax val="1"/>
          <dgm:dir/>
          <dgm:animLvl val="ctr"/>
          <dgm:resizeHandles val="exact"/>
        </dgm:presLayoutVars>
      </dgm:prSet>
      <dgm:spPr/>
    </dgm:pt>
    <dgm:pt modelId="{D6DFEA3C-6468-5641-AAF6-5B1893506DEC}" type="pres">
      <dgm:prSet presAssocID="{A899AFE0-C19F-1E49-8998-B491BAE41D23}" presName="centerShape" presStyleLbl="node0" presStyleIdx="0" presStyleCnt="1"/>
      <dgm:spPr/>
    </dgm:pt>
    <dgm:pt modelId="{59B16BD6-AFBC-1642-85BA-13AB59870E06}" type="pres">
      <dgm:prSet presAssocID="{1029A531-6618-CA47-A442-AD728751E565}" presName="node" presStyleLbl="node1" presStyleIdx="0" presStyleCnt="6">
        <dgm:presLayoutVars>
          <dgm:bulletEnabled val="1"/>
        </dgm:presLayoutVars>
      </dgm:prSet>
      <dgm:spPr/>
    </dgm:pt>
    <dgm:pt modelId="{94F0AECF-5315-D943-B4C5-774FB94D6093}" type="pres">
      <dgm:prSet presAssocID="{1029A531-6618-CA47-A442-AD728751E565}" presName="dummy" presStyleCnt="0"/>
      <dgm:spPr/>
    </dgm:pt>
    <dgm:pt modelId="{3EF4F206-4294-CB44-8DC7-CC2614BC708A}" type="pres">
      <dgm:prSet presAssocID="{56E3375E-B27B-AB42-8CF1-5E557A842E89}" presName="sibTrans" presStyleLbl="sibTrans2D1" presStyleIdx="0" presStyleCnt="6"/>
      <dgm:spPr/>
    </dgm:pt>
    <dgm:pt modelId="{0CA449D1-086D-9B45-813E-10E323B60DE4}" type="pres">
      <dgm:prSet presAssocID="{5EF96184-757B-6D44-9798-E38E4833656D}" presName="node" presStyleLbl="node1" presStyleIdx="1" presStyleCnt="6">
        <dgm:presLayoutVars>
          <dgm:bulletEnabled val="1"/>
        </dgm:presLayoutVars>
      </dgm:prSet>
      <dgm:spPr/>
    </dgm:pt>
    <dgm:pt modelId="{A7B16B16-EE0E-9B44-94B8-42F7D923213D}" type="pres">
      <dgm:prSet presAssocID="{5EF96184-757B-6D44-9798-E38E4833656D}" presName="dummy" presStyleCnt="0"/>
      <dgm:spPr/>
    </dgm:pt>
    <dgm:pt modelId="{C43295D7-1778-4F41-896C-06A2971FC884}" type="pres">
      <dgm:prSet presAssocID="{290B5D93-AE91-AC46-AAF6-1C7E65925458}" presName="sibTrans" presStyleLbl="sibTrans2D1" presStyleIdx="1" presStyleCnt="6"/>
      <dgm:spPr/>
    </dgm:pt>
    <dgm:pt modelId="{9B131FE3-949F-B743-8EC6-3F45AC87D478}" type="pres">
      <dgm:prSet presAssocID="{62957D09-1721-2743-AE5F-C2F6F1048392}" presName="node" presStyleLbl="node1" presStyleIdx="2" presStyleCnt="6">
        <dgm:presLayoutVars>
          <dgm:bulletEnabled val="1"/>
        </dgm:presLayoutVars>
      </dgm:prSet>
      <dgm:spPr/>
    </dgm:pt>
    <dgm:pt modelId="{E9536B9C-61D9-D04E-AB68-3D6FD4C4A97A}" type="pres">
      <dgm:prSet presAssocID="{62957D09-1721-2743-AE5F-C2F6F1048392}" presName="dummy" presStyleCnt="0"/>
      <dgm:spPr/>
    </dgm:pt>
    <dgm:pt modelId="{238F4BB7-F96F-704F-A74D-4E09C48501E0}" type="pres">
      <dgm:prSet presAssocID="{64053E4D-387E-964E-B65B-1305F64CA3A5}" presName="sibTrans" presStyleLbl="sibTrans2D1" presStyleIdx="2" presStyleCnt="6"/>
      <dgm:spPr/>
    </dgm:pt>
    <dgm:pt modelId="{C5CA7EF6-ACD9-F140-95D3-750A09207265}" type="pres">
      <dgm:prSet presAssocID="{61883156-E854-9747-9F08-98DFD881F37B}" presName="node" presStyleLbl="node1" presStyleIdx="3" presStyleCnt="6">
        <dgm:presLayoutVars>
          <dgm:bulletEnabled val="1"/>
        </dgm:presLayoutVars>
      </dgm:prSet>
      <dgm:spPr/>
    </dgm:pt>
    <dgm:pt modelId="{E1CDE0F2-AB16-6546-B0FA-8204169979C9}" type="pres">
      <dgm:prSet presAssocID="{61883156-E854-9747-9F08-98DFD881F37B}" presName="dummy" presStyleCnt="0"/>
      <dgm:spPr/>
    </dgm:pt>
    <dgm:pt modelId="{6A40CAD5-9F1F-7D4F-BDB4-7DA28F080B0C}" type="pres">
      <dgm:prSet presAssocID="{9DD77C29-5F07-6544-A27B-6CF83ED90E79}" presName="sibTrans" presStyleLbl="sibTrans2D1" presStyleIdx="3" presStyleCnt="6"/>
      <dgm:spPr/>
    </dgm:pt>
    <dgm:pt modelId="{D0D49834-2BB2-614C-835E-5B19F2C04931}" type="pres">
      <dgm:prSet presAssocID="{30563811-0A4E-0A47-8548-1446BFD56D11}" presName="node" presStyleLbl="node1" presStyleIdx="4" presStyleCnt="6">
        <dgm:presLayoutVars>
          <dgm:bulletEnabled val="1"/>
        </dgm:presLayoutVars>
      </dgm:prSet>
      <dgm:spPr/>
    </dgm:pt>
    <dgm:pt modelId="{0347FCB9-903D-CC4E-9862-11EFA056BB45}" type="pres">
      <dgm:prSet presAssocID="{30563811-0A4E-0A47-8548-1446BFD56D11}" presName="dummy" presStyleCnt="0"/>
      <dgm:spPr/>
    </dgm:pt>
    <dgm:pt modelId="{C997886C-4200-AC43-90CA-33188BCB16EB}" type="pres">
      <dgm:prSet presAssocID="{73C98BBC-6FE5-CD48-859F-28AC09FFFE5A}" presName="sibTrans" presStyleLbl="sibTrans2D1" presStyleIdx="4" presStyleCnt="6"/>
      <dgm:spPr/>
    </dgm:pt>
    <dgm:pt modelId="{A6689F48-A7C4-6A46-8651-9496A64E998F}" type="pres">
      <dgm:prSet presAssocID="{D782E3C5-57C9-994C-AEB0-612449B585BF}" presName="node" presStyleLbl="node1" presStyleIdx="5" presStyleCnt="6">
        <dgm:presLayoutVars>
          <dgm:bulletEnabled val="1"/>
        </dgm:presLayoutVars>
      </dgm:prSet>
      <dgm:spPr/>
    </dgm:pt>
    <dgm:pt modelId="{A5F3826B-2EF3-774F-AE3E-5F768F48D941}" type="pres">
      <dgm:prSet presAssocID="{D782E3C5-57C9-994C-AEB0-612449B585BF}" presName="dummy" presStyleCnt="0"/>
      <dgm:spPr/>
    </dgm:pt>
    <dgm:pt modelId="{CD909D79-FC19-5345-BFD9-DB159002F347}" type="pres">
      <dgm:prSet presAssocID="{5B38771A-0B81-F640-BFB5-D8F97116CAB4}" presName="sibTrans" presStyleLbl="sibTrans2D1" presStyleIdx="5" presStyleCnt="6"/>
      <dgm:spPr/>
    </dgm:pt>
  </dgm:ptLst>
  <dgm:cxnLst>
    <dgm:cxn modelId="{CE52B903-C2F0-CA40-ABEF-A818017D99DC}" type="presOf" srcId="{9DD77C29-5F07-6544-A27B-6CF83ED90E79}" destId="{6A40CAD5-9F1F-7D4F-BDB4-7DA28F080B0C}" srcOrd="0" destOrd="0" presId="urn:microsoft.com/office/officeart/2005/8/layout/radial6"/>
    <dgm:cxn modelId="{F11A7B24-6B30-1B4B-9D8C-BABF43767117}" type="presOf" srcId="{30563811-0A4E-0A47-8548-1446BFD56D11}" destId="{D0D49834-2BB2-614C-835E-5B19F2C04931}" srcOrd="0" destOrd="0" presId="urn:microsoft.com/office/officeart/2005/8/layout/radial6"/>
    <dgm:cxn modelId="{ED3A2831-54CB-F34B-9F95-C755E3B3C935}" type="presOf" srcId="{5B38771A-0B81-F640-BFB5-D8F97116CAB4}" destId="{CD909D79-FC19-5345-BFD9-DB159002F347}" srcOrd="0" destOrd="0" presId="urn:microsoft.com/office/officeart/2005/8/layout/radial6"/>
    <dgm:cxn modelId="{2ABAEE3C-5B13-BF46-B681-7453CC690DB6}" type="presOf" srcId="{1029A531-6618-CA47-A442-AD728751E565}" destId="{59B16BD6-AFBC-1642-85BA-13AB59870E06}" srcOrd="0" destOrd="0" presId="urn:microsoft.com/office/officeart/2005/8/layout/radial6"/>
    <dgm:cxn modelId="{FC6A3B3E-4AE1-9D4A-A9A1-16076293B917}" type="presOf" srcId="{5EF96184-757B-6D44-9798-E38E4833656D}" destId="{0CA449D1-086D-9B45-813E-10E323B60DE4}" srcOrd="0" destOrd="0" presId="urn:microsoft.com/office/officeart/2005/8/layout/radial6"/>
    <dgm:cxn modelId="{3B38524C-4A77-9945-9B5C-244051D449BE}" type="presOf" srcId="{A899AFE0-C19F-1E49-8998-B491BAE41D23}" destId="{D6DFEA3C-6468-5641-AAF6-5B1893506DEC}" srcOrd="0" destOrd="0" presId="urn:microsoft.com/office/officeart/2005/8/layout/radial6"/>
    <dgm:cxn modelId="{A109984E-0CE4-FD4F-AD38-F91653683B22}" type="presOf" srcId="{61883156-E854-9747-9F08-98DFD881F37B}" destId="{C5CA7EF6-ACD9-F140-95D3-750A09207265}" srcOrd="0" destOrd="0" presId="urn:microsoft.com/office/officeart/2005/8/layout/radial6"/>
    <dgm:cxn modelId="{E92D4D4F-8127-A546-A90B-4453C9510D09}" srcId="{A899AFE0-C19F-1E49-8998-B491BAE41D23}" destId="{30563811-0A4E-0A47-8548-1446BFD56D11}" srcOrd="4" destOrd="0" parTransId="{811F6F1B-C91F-4D49-98FA-A9885C571F22}" sibTransId="{73C98BBC-6FE5-CD48-859F-28AC09FFFE5A}"/>
    <dgm:cxn modelId="{3B304F61-F07D-A549-9375-8B326D9A13D2}" srcId="{2261DDE8-8ACD-E54E-8A43-DC0D2711F714}" destId="{A899AFE0-C19F-1E49-8998-B491BAE41D23}" srcOrd="0" destOrd="0" parTransId="{274BD4F3-E8EA-4446-9533-967A59228C66}" sibTransId="{D0451C3F-CABB-3948-8544-A06605DDB135}"/>
    <dgm:cxn modelId="{E959B06A-10C1-EA4C-A5FE-0ADDB68B10D1}" type="presOf" srcId="{73C98BBC-6FE5-CD48-859F-28AC09FFFE5A}" destId="{C997886C-4200-AC43-90CA-33188BCB16EB}" srcOrd="0" destOrd="0" presId="urn:microsoft.com/office/officeart/2005/8/layout/radial6"/>
    <dgm:cxn modelId="{0576F771-8D66-1646-98C3-F7C007F4B24C}" srcId="{A899AFE0-C19F-1E49-8998-B491BAE41D23}" destId="{62957D09-1721-2743-AE5F-C2F6F1048392}" srcOrd="2" destOrd="0" parTransId="{7724FFEB-89EB-7D43-8B06-44763EBF741C}" sibTransId="{64053E4D-387E-964E-B65B-1305F64CA3A5}"/>
    <dgm:cxn modelId="{CEFE8576-8263-384F-B2BC-377763499C40}" type="presOf" srcId="{D782E3C5-57C9-994C-AEB0-612449B585BF}" destId="{A6689F48-A7C4-6A46-8651-9496A64E998F}" srcOrd="0" destOrd="0" presId="urn:microsoft.com/office/officeart/2005/8/layout/radial6"/>
    <dgm:cxn modelId="{65E3547E-8989-1842-9E1E-05BB7A57DB26}" type="presOf" srcId="{62957D09-1721-2743-AE5F-C2F6F1048392}" destId="{9B131FE3-949F-B743-8EC6-3F45AC87D478}" srcOrd="0" destOrd="0" presId="urn:microsoft.com/office/officeart/2005/8/layout/radial6"/>
    <dgm:cxn modelId="{3EE85D8A-7BB8-4C44-966F-91D6EEA805BA}" srcId="{A899AFE0-C19F-1E49-8998-B491BAE41D23}" destId="{5EF96184-757B-6D44-9798-E38E4833656D}" srcOrd="1" destOrd="0" parTransId="{70E72805-B286-814E-A7E0-D3F7D84C600F}" sibTransId="{290B5D93-AE91-AC46-AAF6-1C7E65925458}"/>
    <dgm:cxn modelId="{203BE193-FCED-A14D-95EB-6A0DA3627AB0}" srcId="{A899AFE0-C19F-1E49-8998-B491BAE41D23}" destId="{61883156-E854-9747-9F08-98DFD881F37B}" srcOrd="3" destOrd="0" parTransId="{E895A7EB-2878-C34C-83F1-A34541AE8D08}" sibTransId="{9DD77C29-5F07-6544-A27B-6CF83ED90E79}"/>
    <dgm:cxn modelId="{AE5C779B-6003-8D4E-B4BE-CF9802B38041}" type="presOf" srcId="{2261DDE8-8ACD-E54E-8A43-DC0D2711F714}" destId="{2C49D625-0DAA-7B41-8587-A889601F5200}" srcOrd="0" destOrd="0" presId="urn:microsoft.com/office/officeart/2005/8/layout/radial6"/>
    <dgm:cxn modelId="{E74583D1-0C5C-CC40-A10F-2628CD3BB19C}" type="presOf" srcId="{64053E4D-387E-964E-B65B-1305F64CA3A5}" destId="{238F4BB7-F96F-704F-A74D-4E09C48501E0}" srcOrd="0" destOrd="0" presId="urn:microsoft.com/office/officeart/2005/8/layout/radial6"/>
    <dgm:cxn modelId="{1717FAD3-C07B-2A4F-B0E6-434A4A2573E4}" type="presOf" srcId="{56E3375E-B27B-AB42-8CF1-5E557A842E89}" destId="{3EF4F206-4294-CB44-8DC7-CC2614BC708A}" srcOrd="0" destOrd="0" presId="urn:microsoft.com/office/officeart/2005/8/layout/radial6"/>
    <dgm:cxn modelId="{B074BBD9-E07C-5143-966B-4E160CA1083E}" srcId="{A899AFE0-C19F-1E49-8998-B491BAE41D23}" destId="{D782E3C5-57C9-994C-AEB0-612449B585BF}" srcOrd="5" destOrd="0" parTransId="{FD00913F-F962-E44C-8215-E90DA15F7A76}" sibTransId="{5B38771A-0B81-F640-BFB5-D8F97116CAB4}"/>
    <dgm:cxn modelId="{4B6E8AFD-D89B-F643-9BE0-8B49299D741E}" type="presOf" srcId="{290B5D93-AE91-AC46-AAF6-1C7E65925458}" destId="{C43295D7-1778-4F41-896C-06A2971FC884}" srcOrd="0" destOrd="0" presId="urn:microsoft.com/office/officeart/2005/8/layout/radial6"/>
    <dgm:cxn modelId="{38FDC2FF-BFDA-5D4B-94D1-B34AE53A2066}" srcId="{A899AFE0-C19F-1E49-8998-B491BAE41D23}" destId="{1029A531-6618-CA47-A442-AD728751E565}" srcOrd="0" destOrd="0" parTransId="{9394EA93-F277-CA43-BD2A-13E7DB30F0A4}" sibTransId="{56E3375E-B27B-AB42-8CF1-5E557A842E89}"/>
    <dgm:cxn modelId="{5A0F2A65-1158-A34A-8ABC-83EE13EFDED3}" type="presParOf" srcId="{2C49D625-0DAA-7B41-8587-A889601F5200}" destId="{D6DFEA3C-6468-5641-AAF6-5B1893506DEC}" srcOrd="0" destOrd="0" presId="urn:microsoft.com/office/officeart/2005/8/layout/radial6"/>
    <dgm:cxn modelId="{08486353-F4A2-B644-AEB9-683A80BB566F}" type="presParOf" srcId="{2C49D625-0DAA-7B41-8587-A889601F5200}" destId="{59B16BD6-AFBC-1642-85BA-13AB59870E06}" srcOrd="1" destOrd="0" presId="urn:microsoft.com/office/officeart/2005/8/layout/radial6"/>
    <dgm:cxn modelId="{0194D8FF-D23F-724C-A4A8-AC9C2B6AF81B}" type="presParOf" srcId="{2C49D625-0DAA-7B41-8587-A889601F5200}" destId="{94F0AECF-5315-D943-B4C5-774FB94D6093}" srcOrd="2" destOrd="0" presId="urn:microsoft.com/office/officeart/2005/8/layout/radial6"/>
    <dgm:cxn modelId="{180A902D-446C-9441-8A06-6F0CFA39F684}" type="presParOf" srcId="{2C49D625-0DAA-7B41-8587-A889601F5200}" destId="{3EF4F206-4294-CB44-8DC7-CC2614BC708A}" srcOrd="3" destOrd="0" presId="urn:microsoft.com/office/officeart/2005/8/layout/radial6"/>
    <dgm:cxn modelId="{6FA8F9A5-D009-644B-86AB-585AE7078197}" type="presParOf" srcId="{2C49D625-0DAA-7B41-8587-A889601F5200}" destId="{0CA449D1-086D-9B45-813E-10E323B60DE4}" srcOrd="4" destOrd="0" presId="urn:microsoft.com/office/officeart/2005/8/layout/radial6"/>
    <dgm:cxn modelId="{5CCFDD75-5F1E-414E-B4AE-405D91A6E6A5}" type="presParOf" srcId="{2C49D625-0DAA-7B41-8587-A889601F5200}" destId="{A7B16B16-EE0E-9B44-94B8-42F7D923213D}" srcOrd="5" destOrd="0" presId="urn:microsoft.com/office/officeart/2005/8/layout/radial6"/>
    <dgm:cxn modelId="{7D9C8F26-3DC1-304D-AEF2-CBCC66E637C8}" type="presParOf" srcId="{2C49D625-0DAA-7B41-8587-A889601F5200}" destId="{C43295D7-1778-4F41-896C-06A2971FC884}" srcOrd="6" destOrd="0" presId="urn:microsoft.com/office/officeart/2005/8/layout/radial6"/>
    <dgm:cxn modelId="{0AA9BB7C-606C-DE4F-B28A-C18AD7796F49}" type="presParOf" srcId="{2C49D625-0DAA-7B41-8587-A889601F5200}" destId="{9B131FE3-949F-B743-8EC6-3F45AC87D478}" srcOrd="7" destOrd="0" presId="urn:microsoft.com/office/officeart/2005/8/layout/radial6"/>
    <dgm:cxn modelId="{0B7972FF-351F-E444-9F25-EFE834394CCD}" type="presParOf" srcId="{2C49D625-0DAA-7B41-8587-A889601F5200}" destId="{E9536B9C-61D9-D04E-AB68-3D6FD4C4A97A}" srcOrd="8" destOrd="0" presId="urn:microsoft.com/office/officeart/2005/8/layout/radial6"/>
    <dgm:cxn modelId="{8808188B-3346-6244-A578-FBB177BA373A}" type="presParOf" srcId="{2C49D625-0DAA-7B41-8587-A889601F5200}" destId="{238F4BB7-F96F-704F-A74D-4E09C48501E0}" srcOrd="9" destOrd="0" presId="urn:microsoft.com/office/officeart/2005/8/layout/radial6"/>
    <dgm:cxn modelId="{CE50BA16-99C2-D54B-BAA0-A2B556AB9917}" type="presParOf" srcId="{2C49D625-0DAA-7B41-8587-A889601F5200}" destId="{C5CA7EF6-ACD9-F140-95D3-750A09207265}" srcOrd="10" destOrd="0" presId="urn:microsoft.com/office/officeart/2005/8/layout/radial6"/>
    <dgm:cxn modelId="{D4B081B9-CA4B-DF43-9F7D-509249A35D60}" type="presParOf" srcId="{2C49D625-0DAA-7B41-8587-A889601F5200}" destId="{E1CDE0F2-AB16-6546-B0FA-8204169979C9}" srcOrd="11" destOrd="0" presId="urn:microsoft.com/office/officeart/2005/8/layout/radial6"/>
    <dgm:cxn modelId="{4A730071-D316-7243-86F5-6D1394D9F46D}" type="presParOf" srcId="{2C49D625-0DAA-7B41-8587-A889601F5200}" destId="{6A40CAD5-9F1F-7D4F-BDB4-7DA28F080B0C}" srcOrd="12" destOrd="0" presId="urn:microsoft.com/office/officeart/2005/8/layout/radial6"/>
    <dgm:cxn modelId="{2C792852-E753-3848-B95C-20EB9CF94C5D}" type="presParOf" srcId="{2C49D625-0DAA-7B41-8587-A889601F5200}" destId="{D0D49834-2BB2-614C-835E-5B19F2C04931}" srcOrd="13" destOrd="0" presId="urn:microsoft.com/office/officeart/2005/8/layout/radial6"/>
    <dgm:cxn modelId="{0B980290-9E57-3740-9ACC-8127405A3AFD}" type="presParOf" srcId="{2C49D625-0DAA-7B41-8587-A889601F5200}" destId="{0347FCB9-903D-CC4E-9862-11EFA056BB45}" srcOrd="14" destOrd="0" presId="urn:microsoft.com/office/officeart/2005/8/layout/radial6"/>
    <dgm:cxn modelId="{CF785268-EEF1-2B42-934A-2284BDB38CD7}" type="presParOf" srcId="{2C49D625-0DAA-7B41-8587-A889601F5200}" destId="{C997886C-4200-AC43-90CA-33188BCB16EB}" srcOrd="15" destOrd="0" presId="urn:microsoft.com/office/officeart/2005/8/layout/radial6"/>
    <dgm:cxn modelId="{E0E21318-B22F-1F47-B34B-485F17C85618}" type="presParOf" srcId="{2C49D625-0DAA-7B41-8587-A889601F5200}" destId="{A6689F48-A7C4-6A46-8651-9496A64E998F}" srcOrd="16" destOrd="0" presId="urn:microsoft.com/office/officeart/2005/8/layout/radial6"/>
    <dgm:cxn modelId="{2E94BB96-6F97-3D4D-B94C-AF15AFABAE3C}" type="presParOf" srcId="{2C49D625-0DAA-7B41-8587-A889601F5200}" destId="{A5F3826B-2EF3-774F-AE3E-5F768F48D941}" srcOrd="17" destOrd="0" presId="urn:microsoft.com/office/officeart/2005/8/layout/radial6"/>
    <dgm:cxn modelId="{4439E47A-F128-EA44-87C3-2B073589B7A7}" type="presParOf" srcId="{2C49D625-0DAA-7B41-8587-A889601F5200}" destId="{CD909D79-FC19-5345-BFD9-DB159002F347}"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6B6AF5-8548-C145-A8EE-B20458DB1DC3}" type="doc">
      <dgm:prSet loTypeId="urn:microsoft.com/office/officeart/2005/8/layout/venn2" loCatId="" qsTypeId="urn:microsoft.com/office/officeart/2005/8/quickstyle/simple1" qsCatId="simple" csTypeId="urn:microsoft.com/office/officeart/2005/8/colors/accent1_4" csCatId="accent1" phldr="1"/>
      <dgm:spPr/>
      <dgm:t>
        <a:bodyPr/>
        <a:lstStyle/>
        <a:p>
          <a:endParaRPr lang="en-GB"/>
        </a:p>
      </dgm:t>
    </dgm:pt>
    <dgm:pt modelId="{2FF7517E-83ED-7949-8EDD-BCD0A5559553}">
      <dgm:prSet phldrT="[Text]"/>
      <dgm:spPr/>
      <dgm:t>
        <a:bodyPr/>
        <a:lstStyle/>
        <a:p>
          <a:r>
            <a:rPr lang="en-GB" dirty="0"/>
            <a:t>Feeders </a:t>
          </a:r>
        </a:p>
      </dgm:t>
    </dgm:pt>
    <dgm:pt modelId="{6489F96D-16D0-8B4E-AF44-56004AFEAF5B}" type="parTrans" cxnId="{D5DB00DF-9FED-AA47-BBFB-90B1AD8DA50D}">
      <dgm:prSet/>
      <dgm:spPr/>
      <dgm:t>
        <a:bodyPr/>
        <a:lstStyle/>
        <a:p>
          <a:endParaRPr lang="en-GB"/>
        </a:p>
      </dgm:t>
    </dgm:pt>
    <dgm:pt modelId="{84E81C83-23E6-EA46-A809-A6DDAE7510A8}" type="sibTrans" cxnId="{D5DB00DF-9FED-AA47-BBFB-90B1AD8DA50D}">
      <dgm:prSet/>
      <dgm:spPr/>
      <dgm:t>
        <a:bodyPr/>
        <a:lstStyle/>
        <a:p>
          <a:endParaRPr lang="en-GB"/>
        </a:p>
      </dgm:t>
    </dgm:pt>
    <dgm:pt modelId="{BB929447-4DEC-9F4F-9812-D7653FDEEA48}">
      <dgm:prSet phldrT="[Text]"/>
      <dgm:spPr/>
      <dgm:t>
        <a:bodyPr/>
        <a:lstStyle/>
        <a:p>
          <a:r>
            <a:rPr lang="en-GB" dirty="0"/>
            <a:t>Instigators </a:t>
          </a:r>
        </a:p>
      </dgm:t>
    </dgm:pt>
    <dgm:pt modelId="{B0088BC9-64BC-EA4F-AD31-1EBDD4C9EDF5}" type="parTrans" cxnId="{346F3C2D-7E30-FD48-91A6-B9A4321994DE}">
      <dgm:prSet/>
      <dgm:spPr/>
      <dgm:t>
        <a:bodyPr/>
        <a:lstStyle/>
        <a:p>
          <a:endParaRPr lang="en-GB"/>
        </a:p>
      </dgm:t>
    </dgm:pt>
    <dgm:pt modelId="{9E8908D8-4B91-7946-9B62-930891305BC4}" type="sibTrans" cxnId="{346F3C2D-7E30-FD48-91A6-B9A4321994DE}">
      <dgm:prSet/>
      <dgm:spPr/>
      <dgm:t>
        <a:bodyPr/>
        <a:lstStyle/>
        <a:p>
          <a:endParaRPr lang="en-GB"/>
        </a:p>
      </dgm:t>
    </dgm:pt>
    <dgm:pt modelId="{AF34865B-2ECF-BC47-9185-AD28DCABCE5D}">
      <dgm:prSet phldrT="[Text]"/>
      <dgm:spPr/>
      <dgm:t>
        <a:bodyPr/>
        <a:lstStyle/>
        <a:p>
          <a:r>
            <a:rPr lang="en-GB" dirty="0"/>
            <a:t>Leaders</a:t>
          </a:r>
        </a:p>
      </dgm:t>
    </dgm:pt>
    <dgm:pt modelId="{F9463D31-E6DB-1D42-B3EA-B685D72E8EC6}" type="parTrans" cxnId="{ED92332D-0393-6F44-B70B-F59E76D07012}">
      <dgm:prSet/>
      <dgm:spPr/>
      <dgm:t>
        <a:bodyPr/>
        <a:lstStyle/>
        <a:p>
          <a:endParaRPr lang="en-GB"/>
        </a:p>
      </dgm:t>
    </dgm:pt>
    <dgm:pt modelId="{C66C6EDD-FE0B-8647-83DF-2CFB3641EBBF}" type="sibTrans" cxnId="{ED92332D-0393-6F44-B70B-F59E76D07012}">
      <dgm:prSet/>
      <dgm:spPr/>
      <dgm:t>
        <a:bodyPr/>
        <a:lstStyle/>
        <a:p>
          <a:endParaRPr lang="en-GB"/>
        </a:p>
      </dgm:t>
    </dgm:pt>
    <dgm:pt modelId="{74B4A24F-92A0-1547-A00A-6587CD51266F}" type="pres">
      <dgm:prSet presAssocID="{076B6AF5-8548-C145-A8EE-B20458DB1DC3}" presName="Name0" presStyleCnt="0">
        <dgm:presLayoutVars>
          <dgm:chMax val="7"/>
          <dgm:resizeHandles val="exact"/>
        </dgm:presLayoutVars>
      </dgm:prSet>
      <dgm:spPr/>
    </dgm:pt>
    <dgm:pt modelId="{10C6B2D5-D67C-564C-B43A-E9C7BD3B3973}" type="pres">
      <dgm:prSet presAssocID="{076B6AF5-8548-C145-A8EE-B20458DB1DC3}" presName="comp1" presStyleCnt="0"/>
      <dgm:spPr/>
    </dgm:pt>
    <dgm:pt modelId="{913F44EC-6F83-3146-BF83-ECA8FC6B5292}" type="pres">
      <dgm:prSet presAssocID="{076B6AF5-8548-C145-A8EE-B20458DB1DC3}" presName="circle1" presStyleLbl="node1" presStyleIdx="0" presStyleCnt="3"/>
      <dgm:spPr/>
    </dgm:pt>
    <dgm:pt modelId="{E4321BCD-DC34-F646-8110-E526531D5DE5}" type="pres">
      <dgm:prSet presAssocID="{076B6AF5-8548-C145-A8EE-B20458DB1DC3}" presName="c1text" presStyleLbl="node1" presStyleIdx="0" presStyleCnt="3">
        <dgm:presLayoutVars>
          <dgm:bulletEnabled val="1"/>
        </dgm:presLayoutVars>
      </dgm:prSet>
      <dgm:spPr/>
    </dgm:pt>
    <dgm:pt modelId="{4B828971-089B-C84F-A263-97FEFDD1D275}" type="pres">
      <dgm:prSet presAssocID="{076B6AF5-8548-C145-A8EE-B20458DB1DC3}" presName="comp2" presStyleCnt="0"/>
      <dgm:spPr/>
    </dgm:pt>
    <dgm:pt modelId="{0668FF59-585F-D244-B009-49A6AFFE95F1}" type="pres">
      <dgm:prSet presAssocID="{076B6AF5-8548-C145-A8EE-B20458DB1DC3}" presName="circle2" presStyleLbl="node1" presStyleIdx="1" presStyleCnt="3"/>
      <dgm:spPr/>
    </dgm:pt>
    <dgm:pt modelId="{2589C166-BB95-764C-8488-1C195217C71D}" type="pres">
      <dgm:prSet presAssocID="{076B6AF5-8548-C145-A8EE-B20458DB1DC3}" presName="c2text" presStyleLbl="node1" presStyleIdx="1" presStyleCnt="3">
        <dgm:presLayoutVars>
          <dgm:bulletEnabled val="1"/>
        </dgm:presLayoutVars>
      </dgm:prSet>
      <dgm:spPr/>
    </dgm:pt>
    <dgm:pt modelId="{53A3AB69-50E4-9546-9087-E4BA01B07367}" type="pres">
      <dgm:prSet presAssocID="{076B6AF5-8548-C145-A8EE-B20458DB1DC3}" presName="comp3" presStyleCnt="0"/>
      <dgm:spPr/>
    </dgm:pt>
    <dgm:pt modelId="{215D01DB-09FF-044A-9245-AC1F01C29975}" type="pres">
      <dgm:prSet presAssocID="{076B6AF5-8548-C145-A8EE-B20458DB1DC3}" presName="circle3" presStyleLbl="node1" presStyleIdx="2" presStyleCnt="3"/>
      <dgm:spPr/>
    </dgm:pt>
    <dgm:pt modelId="{D769DB28-E90E-3444-82F0-BF1B4C853940}" type="pres">
      <dgm:prSet presAssocID="{076B6AF5-8548-C145-A8EE-B20458DB1DC3}" presName="c3text" presStyleLbl="node1" presStyleIdx="2" presStyleCnt="3">
        <dgm:presLayoutVars>
          <dgm:bulletEnabled val="1"/>
        </dgm:presLayoutVars>
      </dgm:prSet>
      <dgm:spPr/>
    </dgm:pt>
  </dgm:ptLst>
  <dgm:cxnLst>
    <dgm:cxn modelId="{F455E509-7D79-CF4C-97A2-07C219647F03}" type="presOf" srcId="{BB929447-4DEC-9F4F-9812-D7653FDEEA48}" destId="{2589C166-BB95-764C-8488-1C195217C71D}" srcOrd="1" destOrd="0" presId="urn:microsoft.com/office/officeart/2005/8/layout/venn2"/>
    <dgm:cxn modelId="{ED92332D-0393-6F44-B70B-F59E76D07012}" srcId="{076B6AF5-8548-C145-A8EE-B20458DB1DC3}" destId="{AF34865B-2ECF-BC47-9185-AD28DCABCE5D}" srcOrd="2" destOrd="0" parTransId="{F9463D31-E6DB-1D42-B3EA-B685D72E8EC6}" sibTransId="{C66C6EDD-FE0B-8647-83DF-2CFB3641EBBF}"/>
    <dgm:cxn modelId="{346F3C2D-7E30-FD48-91A6-B9A4321994DE}" srcId="{076B6AF5-8548-C145-A8EE-B20458DB1DC3}" destId="{BB929447-4DEC-9F4F-9812-D7653FDEEA48}" srcOrd="1" destOrd="0" parTransId="{B0088BC9-64BC-EA4F-AD31-1EBDD4C9EDF5}" sibTransId="{9E8908D8-4B91-7946-9B62-930891305BC4}"/>
    <dgm:cxn modelId="{7CAEC931-AF85-C44B-BAC1-97749E38D24F}" type="presOf" srcId="{2FF7517E-83ED-7949-8EDD-BCD0A5559553}" destId="{913F44EC-6F83-3146-BF83-ECA8FC6B5292}" srcOrd="0" destOrd="0" presId="urn:microsoft.com/office/officeart/2005/8/layout/venn2"/>
    <dgm:cxn modelId="{AFC71D6F-BFCA-CA4B-8B63-F868A3395CBC}" type="presOf" srcId="{BB929447-4DEC-9F4F-9812-D7653FDEEA48}" destId="{0668FF59-585F-D244-B009-49A6AFFE95F1}" srcOrd="0" destOrd="0" presId="urn:microsoft.com/office/officeart/2005/8/layout/venn2"/>
    <dgm:cxn modelId="{C965F899-D820-9941-84EE-3ECD892A2F11}" type="presOf" srcId="{076B6AF5-8548-C145-A8EE-B20458DB1DC3}" destId="{74B4A24F-92A0-1547-A00A-6587CD51266F}" srcOrd="0" destOrd="0" presId="urn:microsoft.com/office/officeart/2005/8/layout/venn2"/>
    <dgm:cxn modelId="{FF3909C2-8922-A743-91C8-3482C56DF00D}" type="presOf" srcId="{2FF7517E-83ED-7949-8EDD-BCD0A5559553}" destId="{E4321BCD-DC34-F646-8110-E526531D5DE5}" srcOrd="1" destOrd="0" presId="urn:microsoft.com/office/officeart/2005/8/layout/venn2"/>
    <dgm:cxn modelId="{E0B2B2DB-1832-A94A-8105-94C87962780E}" type="presOf" srcId="{AF34865B-2ECF-BC47-9185-AD28DCABCE5D}" destId="{215D01DB-09FF-044A-9245-AC1F01C29975}" srcOrd="0" destOrd="0" presId="urn:microsoft.com/office/officeart/2005/8/layout/venn2"/>
    <dgm:cxn modelId="{D5DB00DF-9FED-AA47-BBFB-90B1AD8DA50D}" srcId="{076B6AF5-8548-C145-A8EE-B20458DB1DC3}" destId="{2FF7517E-83ED-7949-8EDD-BCD0A5559553}" srcOrd="0" destOrd="0" parTransId="{6489F96D-16D0-8B4E-AF44-56004AFEAF5B}" sibTransId="{84E81C83-23E6-EA46-A809-A6DDAE7510A8}"/>
    <dgm:cxn modelId="{D95AC2F4-504A-1344-9BB0-AACE77047040}" type="presOf" srcId="{AF34865B-2ECF-BC47-9185-AD28DCABCE5D}" destId="{D769DB28-E90E-3444-82F0-BF1B4C853940}" srcOrd="1" destOrd="0" presId="urn:microsoft.com/office/officeart/2005/8/layout/venn2"/>
    <dgm:cxn modelId="{1EBBD3FC-FC25-8244-B87E-8150B65D97CB}" type="presParOf" srcId="{74B4A24F-92A0-1547-A00A-6587CD51266F}" destId="{10C6B2D5-D67C-564C-B43A-E9C7BD3B3973}" srcOrd="0" destOrd="0" presId="urn:microsoft.com/office/officeart/2005/8/layout/venn2"/>
    <dgm:cxn modelId="{4E0B3B61-026C-FF47-949C-EBAD124873AD}" type="presParOf" srcId="{10C6B2D5-D67C-564C-B43A-E9C7BD3B3973}" destId="{913F44EC-6F83-3146-BF83-ECA8FC6B5292}" srcOrd="0" destOrd="0" presId="urn:microsoft.com/office/officeart/2005/8/layout/venn2"/>
    <dgm:cxn modelId="{A8C0DB19-3520-FD42-92A3-DE2C53C22215}" type="presParOf" srcId="{10C6B2D5-D67C-564C-B43A-E9C7BD3B3973}" destId="{E4321BCD-DC34-F646-8110-E526531D5DE5}" srcOrd="1" destOrd="0" presId="urn:microsoft.com/office/officeart/2005/8/layout/venn2"/>
    <dgm:cxn modelId="{A2DD80A7-CE6B-0A41-B938-87F48301506D}" type="presParOf" srcId="{74B4A24F-92A0-1547-A00A-6587CD51266F}" destId="{4B828971-089B-C84F-A263-97FEFDD1D275}" srcOrd="1" destOrd="0" presId="urn:microsoft.com/office/officeart/2005/8/layout/venn2"/>
    <dgm:cxn modelId="{A9B63C21-F52E-0F4F-93D5-415A62CAFF9B}" type="presParOf" srcId="{4B828971-089B-C84F-A263-97FEFDD1D275}" destId="{0668FF59-585F-D244-B009-49A6AFFE95F1}" srcOrd="0" destOrd="0" presId="urn:microsoft.com/office/officeart/2005/8/layout/venn2"/>
    <dgm:cxn modelId="{2D815976-8C18-A845-BCFB-3CD76D3A66C9}" type="presParOf" srcId="{4B828971-089B-C84F-A263-97FEFDD1D275}" destId="{2589C166-BB95-764C-8488-1C195217C71D}" srcOrd="1" destOrd="0" presId="urn:microsoft.com/office/officeart/2005/8/layout/venn2"/>
    <dgm:cxn modelId="{8DBD9C1D-5BC5-2443-9884-CAC534B6AD4A}" type="presParOf" srcId="{74B4A24F-92A0-1547-A00A-6587CD51266F}" destId="{53A3AB69-50E4-9546-9087-E4BA01B07367}" srcOrd="2" destOrd="0" presId="urn:microsoft.com/office/officeart/2005/8/layout/venn2"/>
    <dgm:cxn modelId="{C49ED9FC-A67F-114F-83F5-E46474E8BAAE}" type="presParOf" srcId="{53A3AB69-50E4-9546-9087-E4BA01B07367}" destId="{215D01DB-09FF-044A-9245-AC1F01C29975}" srcOrd="0" destOrd="0" presId="urn:microsoft.com/office/officeart/2005/8/layout/venn2"/>
    <dgm:cxn modelId="{771009F3-CC96-AD4F-A835-DE24BDCFF183}" type="presParOf" srcId="{53A3AB69-50E4-9546-9087-E4BA01B07367}" destId="{D769DB28-E90E-3444-82F0-BF1B4C85394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B52A2-5328-42C2-8E2A-047B0D40563F}">
      <dsp:nvSpPr>
        <dsp:cNvPr id="0" name=""/>
        <dsp:cNvSpPr/>
      </dsp:nvSpPr>
      <dsp:spPr>
        <a:xfrm rot="5400000">
          <a:off x="-1201488"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7CFBEB3F-5898-43B3-AF62-3FF4BF2B72E1}">
      <dsp:nvSpPr>
        <dsp:cNvPr id="0" name=""/>
        <dsp:cNvSpPr/>
      </dsp:nvSpPr>
      <dsp:spPr>
        <a:xfrm>
          <a:off x="2226" y="3614091"/>
          <a:ext cx="1182913" cy="834021"/>
        </a:xfrm>
        <a:prstGeom prst="homePlate">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152400" rIns="76200" bIns="152400"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DEC</a:t>
          </a:r>
          <a:r>
            <a:rPr lang="en-US" sz="1200" kern="1200"/>
            <a:t> 21</a:t>
          </a:r>
        </a:p>
      </dsp:txBody>
      <dsp:txXfrm>
        <a:off x="2226" y="3614091"/>
        <a:ext cx="1078660" cy="834021"/>
      </dsp:txXfrm>
    </dsp:sp>
    <dsp:sp modelId="{CD6DBCE9-813C-415F-893E-8698091E8C8E}">
      <dsp:nvSpPr>
        <dsp:cNvPr id="0" name=""/>
        <dsp:cNvSpPr/>
      </dsp:nvSpPr>
      <dsp:spPr>
        <a:xfrm>
          <a:off x="96859"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Business launch event</a:t>
          </a:r>
        </a:p>
        <a:p>
          <a:pPr marL="0" lvl="0" indent="0" algn="l" defTabSz="533400" rtl="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Full Council </a:t>
          </a:r>
        </a:p>
      </dsp:txBody>
      <dsp:txXfrm>
        <a:off x="96859" y="1168807"/>
        <a:ext cx="960525" cy="2064644"/>
      </dsp:txXfrm>
    </dsp:sp>
    <dsp:sp modelId="{D12FF6DC-8F74-415E-A234-D467750C21E3}">
      <dsp:nvSpPr>
        <dsp:cNvPr id="0" name=""/>
        <dsp:cNvSpPr/>
      </dsp:nvSpPr>
      <dsp:spPr>
        <a:xfrm rot="5400000">
          <a:off x="-77720"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E6FDFB29-DBEE-458A-8A76-5FB805D0D748}">
      <dsp:nvSpPr>
        <dsp:cNvPr id="0" name=""/>
        <dsp:cNvSpPr/>
      </dsp:nvSpPr>
      <dsp:spPr>
        <a:xfrm>
          <a:off x="1125994" y="3614091"/>
          <a:ext cx="1182913" cy="834021"/>
        </a:xfrm>
        <a:prstGeom prst="chevron">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152400" rIns="76200" bIns="152400"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JAN</a:t>
          </a:r>
          <a:r>
            <a:rPr lang="en-US" sz="1200" kern="1200"/>
            <a:t> 22</a:t>
          </a:r>
        </a:p>
      </dsp:txBody>
      <dsp:txXfrm>
        <a:off x="1334499" y="3614091"/>
        <a:ext cx="765903" cy="834021"/>
      </dsp:txXfrm>
    </dsp:sp>
    <dsp:sp modelId="{C39C5B77-57BC-47A1-8511-A2E6FB4F34F0}">
      <dsp:nvSpPr>
        <dsp:cNvPr id="0" name=""/>
        <dsp:cNvSpPr/>
      </dsp:nvSpPr>
      <dsp:spPr>
        <a:xfrm>
          <a:off x="1220627"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Call-to-action week</a:t>
          </a:r>
        </a:p>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Launch of Connell College OY art competition</a:t>
          </a:r>
        </a:p>
      </dsp:txBody>
      <dsp:txXfrm>
        <a:off x="1220627" y="1168807"/>
        <a:ext cx="960525" cy="2064644"/>
      </dsp:txXfrm>
    </dsp:sp>
    <dsp:sp modelId="{A13A69E2-CA81-4242-82C7-12AF9F763732}">
      <dsp:nvSpPr>
        <dsp:cNvPr id="0" name=""/>
        <dsp:cNvSpPr/>
      </dsp:nvSpPr>
      <dsp:spPr>
        <a:xfrm rot="5400000">
          <a:off x="1046046"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FD8C54FA-E61A-4801-8957-A2D7CE66F614}">
      <dsp:nvSpPr>
        <dsp:cNvPr id="0" name=""/>
        <dsp:cNvSpPr/>
      </dsp:nvSpPr>
      <dsp:spPr>
        <a:xfrm>
          <a:off x="2249761" y="3614091"/>
          <a:ext cx="1182913" cy="834021"/>
        </a:xfrm>
        <a:prstGeom prst="chevron">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139700" rIns="69850" bIns="139700" numCol="1" spcCol="1270" anchor="ctr" anchorCtr="0">
          <a:noAutofit/>
        </a:bodyPr>
        <a:lstStyle/>
        <a:p>
          <a:pPr marL="0" lvl="0" indent="0" algn="ctr" defTabSz="488950">
            <a:lnSpc>
              <a:spcPct val="90000"/>
            </a:lnSpc>
            <a:spcBef>
              <a:spcPct val="0"/>
            </a:spcBef>
            <a:spcAft>
              <a:spcPct val="35000"/>
            </a:spcAft>
            <a:buNone/>
          </a:pPr>
          <a:r>
            <a:rPr lang="en-US" sz="1100" kern="1200" dirty="0"/>
            <a:t>FEBRUARY</a:t>
          </a:r>
        </a:p>
      </dsp:txBody>
      <dsp:txXfrm>
        <a:off x="2458266" y="3614091"/>
        <a:ext cx="765903" cy="834021"/>
      </dsp:txXfrm>
    </dsp:sp>
    <dsp:sp modelId="{16F969D0-1742-45FA-AB0F-F15480F9B493}">
      <dsp:nvSpPr>
        <dsp:cNvPr id="0" name=""/>
        <dsp:cNvSpPr/>
      </dsp:nvSpPr>
      <dsp:spPr>
        <a:xfrm>
          <a:off x="2344394"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Public campaign launch </a:t>
          </a:r>
        </a:p>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Launch of library card competition</a:t>
          </a:r>
        </a:p>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Accepted onto UNICEF CFC </a:t>
          </a:r>
          <a:r>
            <a:rPr lang="en-US" sz="1200" kern="1200" err="1">
              <a:solidFill>
                <a:schemeClr val="tx1"/>
              </a:solidFill>
              <a:latin typeface="Arial" panose="020B0604020202020204" pitchFamily="34" charset="0"/>
              <a:cs typeface="Arial" panose="020B0604020202020204" pitchFamily="34" charset="0"/>
            </a:rPr>
            <a:t>programme</a:t>
          </a:r>
        </a:p>
        <a:p>
          <a:pPr marL="0" lvl="0" indent="0" algn="l" defTabSz="533400" rtl="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Enhanced Holiday Offer</a:t>
          </a:r>
        </a:p>
      </dsp:txBody>
      <dsp:txXfrm>
        <a:off x="2344394" y="1168807"/>
        <a:ext cx="960525" cy="2064644"/>
      </dsp:txXfrm>
    </dsp:sp>
    <dsp:sp modelId="{FA286039-4162-4648-8313-42B1A692E9AF}">
      <dsp:nvSpPr>
        <dsp:cNvPr id="0" name=""/>
        <dsp:cNvSpPr/>
      </dsp:nvSpPr>
      <dsp:spPr>
        <a:xfrm rot="5400000">
          <a:off x="2169814"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EBEEAB67-6044-462C-A269-9419CB85F076}">
      <dsp:nvSpPr>
        <dsp:cNvPr id="0" name=""/>
        <dsp:cNvSpPr/>
      </dsp:nvSpPr>
      <dsp:spPr>
        <a:xfrm>
          <a:off x="3373529" y="3614091"/>
          <a:ext cx="1182913" cy="834021"/>
        </a:xfrm>
        <a:prstGeom prst="chevron">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152400" rIns="76200" bIns="152400" numCol="1" spcCol="1270" anchor="ctr" anchorCtr="0">
          <a:noAutofit/>
        </a:bodyPr>
        <a:lstStyle/>
        <a:p>
          <a:pPr marL="0" lvl="0" indent="0" algn="ctr" defTabSz="533400">
            <a:lnSpc>
              <a:spcPct val="90000"/>
            </a:lnSpc>
            <a:spcBef>
              <a:spcPct val="0"/>
            </a:spcBef>
            <a:spcAft>
              <a:spcPct val="35000"/>
            </a:spcAft>
            <a:buNone/>
          </a:pPr>
          <a:r>
            <a:rPr lang="en-US" sz="1200" kern="1200"/>
            <a:t>MARCH</a:t>
          </a:r>
        </a:p>
      </dsp:txBody>
      <dsp:txXfrm>
        <a:off x="3582034" y="3614091"/>
        <a:ext cx="765903" cy="834021"/>
      </dsp:txXfrm>
    </dsp:sp>
    <dsp:sp modelId="{0D8B560B-2801-43E0-B601-0BFBF220547A}">
      <dsp:nvSpPr>
        <dsp:cNvPr id="0" name=""/>
        <dsp:cNvSpPr/>
      </dsp:nvSpPr>
      <dsp:spPr>
        <a:xfrm>
          <a:off x="3468162"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Inclusion For My Success event</a:t>
          </a:r>
        </a:p>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Youth Parliament elections</a:t>
          </a:r>
        </a:p>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Young </a:t>
          </a:r>
          <a:r>
            <a:rPr lang="en-US" sz="1200" kern="1200" err="1">
              <a:solidFill>
                <a:schemeClr val="tx1"/>
              </a:solidFill>
              <a:latin typeface="Arial" panose="020B0604020202020204" pitchFamily="34" charset="0"/>
              <a:cs typeface="Arial" panose="020B0604020202020204" pitchFamily="34" charset="0"/>
            </a:rPr>
            <a:t>Carers'</a:t>
          </a:r>
          <a:r>
            <a:rPr lang="en-US" sz="1200" kern="1200">
              <a:solidFill>
                <a:schemeClr val="tx1"/>
              </a:solidFill>
              <a:latin typeface="Arial" panose="020B0604020202020204" pitchFamily="34" charset="0"/>
              <a:cs typeface="Arial" panose="020B0604020202020204" pitchFamily="34" charset="0"/>
            </a:rPr>
            <a:t> Action Day</a:t>
          </a:r>
        </a:p>
        <a:p>
          <a:pPr marL="0" lvl="0" indent="0" algn="l" defTabSz="533400" rtl="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Young people leading the IWD parade</a:t>
          </a:r>
        </a:p>
      </dsp:txBody>
      <dsp:txXfrm>
        <a:off x="3468162" y="1168807"/>
        <a:ext cx="960525" cy="2064644"/>
      </dsp:txXfrm>
    </dsp:sp>
    <dsp:sp modelId="{CD7E5A8C-9A7A-47DC-8EF8-1F81545F13C0}">
      <dsp:nvSpPr>
        <dsp:cNvPr id="0" name=""/>
        <dsp:cNvSpPr/>
      </dsp:nvSpPr>
      <dsp:spPr>
        <a:xfrm rot="5400000">
          <a:off x="3293582"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0C7BAA65-5E4D-4D92-A4F0-736B9D56E4FF}">
      <dsp:nvSpPr>
        <dsp:cNvPr id="0" name=""/>
        <dsp:cNvSpPr/>
      </dsp:nvSpPr>
      <dsp:spPr>
        <a:xfrm>
          <a:off x="4497296" y="3614091"/>
          <a:ext cx="1182913" cy="834021"/>
        </a:xfrm>
        <a:prstGeom prst="chevron">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152400" rIns="76200" bIns="152400" numCol="1" spcCol="1270" anchor="ctr" anchorCtr="0">
          <a:noAutofit/>
        </a:bodyPr>
        <a:lstStyle/>
        <a:p>
          <a:pPr marL="0" lvl="0" indent="0" algn="ctr" defTabSz="533400">
            <a:lnSpc>
              <a:spcPct val="90000"/>
            </a:lnSpc>
            <a:spcBef>
              <a:spcPct val="0"/>
            </a:spcBef>
            <a:spcAft>
              <a:spcPct val="35000"/>
            </a:spcAft>
            <a:buNone/>
          </a:pPr>
          <a:r>
            <a:rPr lang="en-US" sz="1200" kern="1200"/>
            <a:t>APRIL</a:t>
          </a:r>
        </a:p>
      </dsp:txBody>
      <dsp:txXfrm>
        <a:off x="4705801" y="3614091"/>
        <a:ext cx="765903" cy="834021"/>
      </dsp:txXfrm>
    </dsp:sp>
    <dsp:sp modelId="{1890BCFA-304F-45A9-8013-8F0BB9A21B37}">
      <dsp:nvSpPr>
        <dsp:cNvPr id="0" name=""/>
        <dsp:cNvSpPr/>
      </dsp:nvSpPr>
      <dsp:spPr>
        <a:xfrm>
          <a:off x="4591930"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Children's community Iftar</a:t>
          </a:r>
        </a:p>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First mentoring walk</a:t>
          </a:r>
        </a:p>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Easter enhanced holiday provision</a:t>
          </a:r>
        </a:p>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Launch of Green Ideas competition</a:t>
          </a:r>
        </a:p>
      </dsp:txBody>
      <dsp:txXfrm>
        <a:off x="4591930" y="1168807"/>
        <a:ext cx="960525" cy="2064644"/>
      </dsp:txXfrm>
    </dsp:sp>
    <dsp:sp modelId="{5EF49F31-60CC-46D7-B49E-A972D4E3A3CD}">
      <dsp:nvSpPr>
        <dsp:cNvPr id="0" name=""/>
        <dsp:cNvSpPr/>
      </dsp:nvSpPr>
      <dsp:spPr>
        <a:xfrm rot="5400000">
          <a:off x="4417349"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254A06A9-B3B7-4E84-B515-F17EBDD06CF2}">
      <dsp:nvSpPr>
        <dsp:cNvPr id="0" name=""/>
        <dsp:cNvSpPr/>
      </dsp:nvSpPr>
      <dsp:spPr>
        <a:xfrm>
          <a:off x="5621064" y="3614091"/>
          <a:ext cx="1182913" cy="834021"/>
        </a:xfrm>
        <a:prstGeom prst="chevron">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152400" rIns="76200" bIns="152400" numCol="1" spcCol="1270" anchor="ctr" anchorCtr="0">
          <a:noAutofit/>
        </a:bodyPr>
        <a:lstStyle/>
        <a:p>
          <a:pPr marL="0" lvl="0" indent="0" algn="ctr" defTabSz="533400">
            <a:lnSpc>
              <a:spcPct val="90000"/>
            </a:lnSpc>
            <a:spcBef>
              <a:spcPct val="0"/>
            </a:spcBef>
            <a:spcAft>
              <a:spcPct val="35000"/>
            </a:spcAft>
            <a:buNone/>
          </a:pPr>
          <a:r>
            <a:rPr lang="en-US" sz="1200" kern="1200"/>
            <a:t>MAY</a:t>
          </a:r>
        </a:p>
      </dsp:txBody>
      <dsp:txXfrm>
        <a:off x="5829569" y="3614091"/>
        <a:ext cx="765903" cy="834021"/>
      </dsp:txXfrm>
    </dsp:sp>
    <dsp:sp modelId="{C6BE9D60-B25D-4649-BC8C-9030050C7BF9}">
      <dsp:nvSpPr>
        <dsp:cNvPr id="0" name=""/>
        <dsp:cNvSpPr/>
      </dsp:nvSpPr>
      <dsp:spPr>
        <a:xfrm>
          <a:off x="5715697"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'Stories of Care' book launch</a:t>
          </a:r>
        </a:p>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'Platinum Picks' launch event</a:t>
          </a:r>
        </a:p>
        <a:p>
          <a:pPr marL="0" lvl="0" indent="0" algn="l" defTabSz="533400" rtl="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Community Our Year events</a:t>
          </a:r>
        </a:p>
      </dsp:txBody>
      <dsp:txXfrm>
        <a:off x="5715697" y="1168807"/>
        <a:ext cx="960525" cy="2064644"/>
      </dsp:txXfrm>
    </dsp:sp>
    <dsp:sp modelId="{3A20992D-28C0-4EA5-ADB7-160B040B37C4}">
      <dsp:nvSpPr>
        <dsp:cNvPr id="0" name=""/>
        <dsp:cNvSpPr/>
      </dsp:nvSpPr>
      <dsp:spPr>
        <a:xfrm rot="5400000">
          <a:off x="5541117" y="2315742"/>
          <a:ext cx="2502063" cy="94633"/>
        </a:xfrm>
        <a:prstGeom prst="corner">
          <a:avLst>
            <a:gd name="adj1" fmla="val 1000"/>
            <a:gd name="adj2" fmla="val 1000"/>
          </a:avLst>
        </a:prstGeom>
        <a:solidFill>
          <a:schemeClr val="lt1">
            <a:hueOff val="0"/>
            <a:satOff val="0"/>
            <a:lumOff val="0"/>
            <a:alphaOff val="0"/>
          </a:schemeClr>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dsp:style>
    </dsp:sp>
    <dsp:sp modelId="{90B803A0-6395-4D0E-90B2-F0E8C975853C}">
      <dsp:nvSpPr>
        <dsp:cNvPr id="0" name=""/>
        <dsp:cNvSpPr/>
      </dsp:nvSpPr>
      <dsp:spPr>
        <a:xfrm>
          <a:off x="6744832" y="3614091"/>
          <a:ext cx="1182913" cy="834021"/>
        </a:xfrm>
        <a:prstGeom prst="chevron">
          <a:avLst>
            <a:gd name="adj" fmla="val 25000"/>
          </a:avLst>
        </a:prstGeom>
        <a:solidFill>
          <a:srgbClr val="20346C"/>
        </a:solidFill>
        <a:ln w="12700" cap="flat" cmpd="sng" algn="ctr">
          <a:solidFill>
            <a:srgbClr val="20346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152400" rIns="76200" bIns="15240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bri Light" panose="020F0302020204030204"/>
            </a:rPr>
            <a:t>JUNE</a:t>
          </a:r>
          <a:endParaRPr lang="en-US" sz="1200" kern="1200" dirty="0"/>
        </a:p>
      </dsp:txBody>
      <dsp:txXfrm>
        <a:off x="6953337" y="3614091"/>
        <a:ext cx="765903" cy="834021"/>
      </dsp:txXfrm>
    </dsp:sp>
    <dsp:sp modelId="{48329A9D-4897-48E1-9B7B-8685072A55B7}">
      <dsp:nvSpPr>
        <dsp:cNvPr id="0" name=""/>
        <dsp:cNvSpPr/>
      </dsp:nvSpPr>
      <dsp:spPr>
        <a:xfrm>
          <a:off x="6839465" y="1168807"/>
          <a:ext cx="960525" cy="206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Green Bee Summit</a:t>
          </a:r>
        </a:p>
        <a:p>
          <a:pPr marL="0" lvl="0" indent="0" algn="l" defTabSz="533400" rtl="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Manchester Day</a:t>
          </a:r>
        </a:p>
        <a:p>
          <a:pPr marL="0" lvl="0" indent="0" algn="l" defTabSz="533400">
            <a:lnSpc>
              <a:spcPct val="90000"/>
            </a:lnSpc>
            <a:spcBef>
              <a:spcPct val="0"/>
            </a:spcBef>
            <a:spcAft>
              <a:spcPct val="35000"/>
            </a:spcAft>
            <a:buNone/>
          </a:pPr>
          <a:r>
            <a:rPr lang="en-US" sz="1200" kern="1200">
              <a:solidFill>
                <a:schemeClr val="tx1"/>
              </a:solidFill>
              <a:latin typeface="Arial" panose="020B0604020202020204" pitchFamily="34" charset="0"/>
              <a:cs typeface="Arial" panose="020B0604020202020204" pitchFamily="34" charset="0"/>
            </a:rPr>
            <a:t>Art Assembly</a:t>
          </a:r>
        </a:p>
        <a:p>
          <a:pPr marL="0" lvl="0" indent="0" algn="l" defTabSz="533400">
            <a:lnSpc>
              <a:spcPct val="90000"/>
            </a:lnSpc>
            <a:spcBef>
              <a:spcPct val="0"/>
            </a:spcBef>
            <a:spcAft>
              <a:spcPct val="35000"/>
            </a:spcAft>
            <a:buNone/>
          </a:pPr>
          <a:r>
            <a:rPr lang="en-US" sz="1200" kern="1200" dirty="0">
              <a:solidFill>
                <a:schemeClr val="tx1"/>
              </a:solidFill>
              <a:latin typeface="Arial" panose="020B0604020202020204" pitchFamily="34" charset="0"/>
              <a:cs typeface="Arial" panose="020B0604020202020204" pitchFamily="34" charset="0"/>
            </a:rPr>
            <a:t>Our Year Youth Voice event at Contact Theatre</a:t>
          </a:r>
        </a:p>
      </dsp:txBody>
      <dsp:txXfrm>
        <a:off x="6839465" y="1168807"/>
        <a:ext cx="960525" cy="20646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486C9-0C8F-4549-AE50-17EFD4A95BE3}">
      <dsp:nvSpPr>
        <dsp:cNvPr id="0" name=""/>
        <dsp:cNvSpPr/>
      </dsp:nvSpPr>
      <dsp:spPr>
        <a:xfrm>
          <a:off x="1136" y="993205"/>
          <a:ext cx="4432105" cy="265926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dirty="0"/>
            <a:t>PRIMARY RESEARCH</a:t>
          </a:r>
        </a:p>
        <a:p>
          <a:pPr marL="0" lvl="0" indent="0" algn="ctr" defTabSz="1111250">
            <a:lnSpc>
              <a:spcPct val="90000"/>
            </a:lnSpc>
            <a:spcBef>
              <a:spcPct val="0"/>
            </a:spcBef>
            <a:spcAft>
              <a:spcPct val="35000"/>
            </a:spcAft>
            <a:buNone/>
          </a:pPr>
          <a:r>
            <a:rPr lang="en-GB" sz="2500" kern="1200" dirty="0"/>
            <a:t>Two Workshops.  </a:t>
          </a:r>
        </a:p>
        <a:p>
          <a:pPr marL="0" lvl="0" indent="0" algn="ctr" defTabSz="1111250">
            <a:lnSpc>
              <a:spcPct val="90000"/>
            </a:lnSpc>
            <a:spcBef>
              <a:spcPct val="0"/>
            </a:spcBef>
            <a:spcAft>
              <a:spcPct val="35000"/>
            </a:spcAft>
            <a:buNone/>
          </a:pPr>
          <a:r>
            <a:rPr lang="en-GB" sz="2500" kern="1200" dirty="0"/>
            <a:t>Discussions with co-operatives, social enterprises, business advisors, councillors and officers and wider Stakeholders. </a:t>
          </a:r>
        </a:p>
      </dsp:txBody>
      <dsp:txXfrm>
        <a:off x="1136" y="993205"/>
        <a:ext cx="4432105" cy="2659263"/>
      </dsp:txXfrm>
    </dsp:sp>
    <dsp:sp modelId="{BB7A2304-1E8B-644D-8396-F50387B582FE}">
      <dsp:nvSpPr>
        <dsp:cNvPr id="0" name=""/>
        <dsp:cNvSpPr/>
      </dsp:nvSpPr>
      <dsp:spPr>
        <a:xfrm>
          <a:off x="4876452" y="993205"/>
          <a:ext cx="4432105" cy="2659263"/>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b="1" kern="1200" dirty="0"/>
            <a:t>SECONDARY RESEARCH</a:t>
          </a:r>
        </a:p>
        <a:p>
          <a:pPr marL="0" lvl="0" indent="0" algn="ctr" defTabSz="1111250">
            <a:lnSpc>
              <a:spcPct val="90000"/>
            </a:lnSpc>
            <a:spcBef>
              <a:spcPct val="0"/>
            </a:spcBef>
            <a:spcAft>
              <a:spcPct val="35000"/>
            </a:spcAft>
            <a:buNone/>
          </a:pPr>
          <a:r>
            <a:rPr lang="en-GB" sz="2500" kern="1200" dirty="0"/>
            <a:t>Desk Based Research</a:t>
          </a:r>
        </a:p>
        <a:p>
          <a:pPr marL="0" lvl="0" indent="0" algn="ctr" defTabSz="1111250">
            <a:lnSpc>
              <a:spcPct val="90000"/>
            </a:lnSpc>
            <a:spcBef>
              <a:spcPct val="0"/>
            </a:spcBef>
            <a:spcAft>
              <a:spcPct val="35000"/>
            </a:spcAft>
            <a:buNone/>
          </a:pPr>
          <a:r>
            <a:rPr lang="en-GB" sz="2500" kern="1200" dirty="0"/>
            <a:t>Academic, industry and sector reports, Companies House data, Co-operatives UK Directory etc.   </a:t>
          </a:r>
        </a:p>
      </dsp:txBody>
      <dsp:txXfrm>
        <a:off x="4876452" y="993205"/>
        <a:ext cx="4432105" cy="26592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2891E-5C52-CB4F-8A28-A7D8B6673BB3}">
      <dsp:nvSpPr>
        <dsp:cNvPr id="0" name=""/>
        <dsp:cNvSpPr/>
      </dsp:nvSpPr>
      <dsp:spPr>
        <a:xfrm>
          <a:off x="454319" y="165"/>
          <a:ext cx="2428407" cy="14570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Social &amp; Clubs </a:t>
          </a:r>
        </a:p>
      </dsp:txBody>
      <dsp:txXfrm>
        <a:off x="454319" y="165"/>
        <a:ext cx="2428407" cy="1457044"/>
      </dsp:txXfrm>
    </dsp:sp>
    <dsp:sp modelId="{91F3FBC4-86B2-BF43-AED6-D89620AE6792}">
      <dsp:nvSpPr>
        <dsp:cNvPr id="0" name=""/>
        <dsp:cNvSpPr/>
      </dsp:nvSpPr>
      <dsp:spPr>
        <a:xfrm>
          <a:off x="3125567" y="165"/>
          <a:ext cx="2428407" cy="14570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Leisure </a:t>
          </a:r>
        </a:p>
      </dsp:txBody>
      <dsp:txXfrm>
        <a:off x="3125567" y="165"/>
        <a:ext cx="2428407" cy="1457044"/>
      </dsp:txXfrm>
    </dsp:sp>
    <dsp:sp modelId="{90E00BF4-38F3-1B4F-A1F3-0CE762FF3008}">
      <dsp:nvSpPr>
        <dsp:cNvPr id="0" name=""/>
        <dsp:cNvSpPr/>
      </dsp:nvSpPr>
      <dsp:spPr>
        <a:xfrm>
          <a:off x="5796815" y="165"/>
          <a:ext cx="2428407" cy="14570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Business Services </a:t>
          </a:r>
        </a:p>
      </dsp:txBody>
      <dsp:txXfrm>
        <a:off x="5796815" y="165"/>
        <a:ext cx="2428407" cy="1457044"/>
      </dsp:txXfrm>
    </dsp:sp>
    <dsp:sp modelId="{1E8F734B-21ED-5042-9EB4-FC3FEE6F4F61}">
      <dsp:nvSpPr>
        <dsp:cNvPr id="0" name=""/>
        <dsp:cNvSpPr/>
      </dsp:nvSpPr>
      <dsp:spPr>
        <a:xfrm>
          <a:off x="454319" y="1700050"/>
          <a:ext cx="2428407" cy="14570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Education &amp; Learning </a:t>
          </a:r>
        </a:p>
      </dsp:txBody>
      <dsp:txXfrm>
        <a:off x="454319" y="1700050"/>
        <a:ext cx="2428407" cy="1457044"/>
      </dsp:txXfrm>
    </dsp:sp>
    <dsp:sp modelId="{99B68AFA-9836-B845-8BFF-CFA90C24611F}">
      <dsp:nvSpPr>
        <dsp:cNvPr id="0" name=""/>
        <dsp:cNvSpPr/>
      </dsp:nvSpPr>
      <dsp:spPr>
        <a:xfrm>
          <a:off x="3125567" y="1700050"/>
          <a:ext cx="2428407" cy="14570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Food &amp; Drink</a:t>
          </a:r>
        </a:p>
      </dsp:txBody>
      <dsp:txXfrm>
        <a:off x="3125567" y="1700050"/>
        <a:ext cx="2428407" cy="1457044"/>
      </dsp:txXfrm>
    </dsp:sp>
    <dsp:sp modelId="{B6E524EE-AC4A-D54E-876C-D84A48466D8F}">
      <dsp:nvSpPr>
        <dsp:cNvPr id="0" name=""/>
        <dsp:cNvSpPr/>
      </dsp:nvSpPr>
      <dsp:spPr>
        <a:xfrm>
          <a:off x="5796815" y="1700050"/>
          <a:ext cx="2428407" cy="14570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Arts </a:t>
          </a:r>
        </a:p>
      </dsp:txBody>
      <dsp:txXfrm>
        <a:off x="5796815" y="1700050"/>
        <a:ext cx="2428407" cy="1457044"/>
      </dsp:txXfrm>
    </dsp:sp>
    <dsp:sp modelId="{E880D359-70D1-F64C-940E-02225C6FD27E}">
      <dsp:nvSpPr>
        <dsp:cNvPr id="0" name=""/>
        <dsp:cNvSpPr/>
      </dsp:nvSpPr>
      <dsp:spPr>
        <a:xfrm>
          <a:off x="454319" y="3399935"/>
          <a:ext cx="2428407" cy="14570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Creatives</a:t>
          </a:r>
        </a:p>
      </dsp:txBody>
      <dsp:txXfrm>
        <a:off x="454319" y="3399935"/>
        <a:ext cx="2428407" cy="1457044"/>
      </dsp:txXfrm>
    </dsp:sp>
    <dsp:sp modelId="{6DF3143F-DE6F-854F-845D-F996AFE16CA9}">
      <dsp:nvSpPr>
        <dsp:cNvPr id="0" name=""/>
        <dsp:cNvSpPr/>
      </dsp:nvSpPr>
      <dsp:spPr>
        <a:xfrm>
          <a:off x="3125567" y="3399935"/>
          <a:ext cx="2428407" cy="14570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Housing </a:t>
          </a:r>
        </a:p>
      </dsp:txBody>
      <dsp:txXfrm>
        <a:off x="3125567" y="3399935"/>
        <a:ext cx="2428407" cy="1457044"/>
      </dsp:txXfrm>
    </dsp:sp>
    <dsp:sp modelId="{BBFE37D8-A8AB-6644-89F5-8FD3719480FF}">
      <dsp:nvSpPr>
        <dsp:cNvPr id="0" name=""/>
        <dsp:cNvSpPr/>
      </dsp:nvSpPr>
      <dsp:spPr>
        <a:xfrm>
          <a:off x="5796815" y="3399935"/>
          <a:ext cx="2428407" cy="14570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t>Finance</a:t>
          </a:r>
        </a:p>
      </dsp:txBody>
      <dsp:txXfrm>
        <a:off x="5796815" y="3399935"/>
        <a:ext cx="2428407" cy="14570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F8216-0AFB-4140-9781-CB0B3DA7027E}">
      <dsp:nvSpPr>
        <dsp:cNvPr id="0" name=""/>
        <dsp:cNvSpPr/>
      </dsp:nvSpPr>
      <dsp:spPr>
        <a:xfrm>
          <a:off x="1484361" y="0"/>
          <a:ext cx="4582665" cy="4582665"/>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BFD36A-0B6F-EA47-AF3A-4276186E35B3}">
      <dsp:nvSpPr>
        <dsp:cNvPr id="0" name=""/>
        <dsp:cNvSpPr/>
      </dsp:nvSpPr>
      <dsp:spPr>
        <a:xfrm>
          <a:off x="1919714" y="435353"/>
          <a:ext cx="1787239" cy="178723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Ecosystem Support </a:t>
          </a:r>
        </a:p>
      </dsp:txBody>
      <dsp:txXfrm>
        <a:off x="2006960" y="522599"/>
        <a:ext cx="1612747" cy="1612747"/>
      </dsp:txXfrm>
    </dsp:sp>
    <dsp:sp modelId="{FC891E7E-223F-B44F-B322-DC935CA65AB0}">
      <dsp:nvSpPr>
        <dsp:cNvPr id="0" name=""/>
        <dsp:cNvSpPr/>
      </dsp:nvSpPr>
      <dsp:spPr>
        <a:xfrm>
          <a:off x="3844433" y="435353"/>
          <a:ext cx="1787239" cy="178723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Task Force </a:t>
          </a:r>
        </a:p>
      </dsp:txBody>
      <dsp:txXfrm>
        <a:off x="3931679" y="522599"/>
        <a:ext cx="1612747" cy="1612747"/>
      </dsp:txXfrm>
    </dsp:sp>
    <dsp:sp modelId="{1027381F-E7E2-524E-98F5-8F73BB6F25EA}">
      <dsp:nvSpPr>
        <dsp:cNvPr id="0" name=""/>
        <dsp:cNvSpPr/>
      </dsp:nvSpPr>
      <dsp:spPr>
        <a:xfrm>
          <a:off x="1919714" y="2360072"/>
          <a:ext cx="1787239" cy="178723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Embedding Values </a:t>
          </a:r>
        </a:p>
      </dsp:txBody>
      <dsp:txXfrm>
        <a:off x="2006960" y="2447318"/>
        <a:ext cx="1612747" cy="1612747"/>
      </dsp:txXfrm>
    </dsp:sp>
    <dsp:sp modelId="{C318EDA5-1C61-1045-A193-2E1F482A130E}">
      <dsp:nvSpPr>
        <dsp:cNvPr id="0" name=""/>
        <dsp:cNvSpPr/>
      </dsp:nvSpPr>
      <dsp:spPr>
        <a:xfrm>
          <a:off x="3844433" y="2360072"/>
          <a:ext cx="1787239" cy="1787239"/>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Awareness &amp; Education </a:t>
          </a:r>
        </a:p>
      </dsp:txBody>
      <dsp:txXfrm>
        <a:off x="3931679" y="2447318"/>
        <a:ext cx="1612747" cy="16127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09D79-FC19-5345-BFD9-DB159002F347}">
      <dsp:nvSpPr>
        <dsp:cNvPr id="0" name=""/>
        <dsp:cNvSpPr/>
      </dsp:nvSpPr>
      <dsp:spPr>
        <a:xfrm>
          <a:off x="1967034" y="612368"/>
          <a:ext cx="4193930" cy="4193930"/>
        </a:xfrm>
        <a:prstGeom prst="blockArc">
          <a:avLst>
            <a:gd name="adj1" fmla="val 12600000"/>
            <a:gd name="adj2" fmla="val 16200000"/>
            <a:gd name="adj3" fmla="val 452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997886C-4200-AC43-90CA-33188BCB16EB}">
      <dsp:nvSpPr>
        <dsp:cNvPr id="0" name=""/>
        <dsp:cNvSpPr/>
      </dsp:nvSpPr>
      <dsp:spPr>
        <a:xfrm>
          <a:off x="1967034" y="612368"/>
          <a:ext cx="4193930" cy="4193930"/>
        </a:xfrm>
        <a:prstGeom prst="blockArc">
          <a:avLst>
            <a:gd name="adj1" fmla="val 9000000"/>
            <a:gd name="adj2" fmla="val 12600000"/>
            <a:gd name="adj3" fmla="val 452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40CAD5-9F1F-7D4F-BDB4-7DA28F080B0C}">
      <dsp:nvSpPr>
        <dsp:cNvPr id="0" name=""/>
        <dsp:cNvSpPr/>
      </dsp:nvSpPr>
      <dsp:spPr>
        <a:xfrm>
          <a:off x="1967034" y="612368"/>
          <a:ext cx="4193930" cy="4193930"/>
        </a:xfrm>
        <a:prstGeom prst="blockArc">
          <a:avLst>
            <a:gd name="adj1" fmla="val 5400000"/>
            <a:gd name="adj2" fmla="val 9000000"/>
            <a:gd name="adj3" fmla="val 452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38F4BB7-F96F-704F-A74D-4E09C48501E0}">
      <dsp:nvSpPr>
        <dsp:cNvPr id="0" name=""/>
        <dsp:cNvSpPr/>
      </dsp:nvSpPr>
      <dsp:spPr>
        <a:xfrm>
          <a:off x="1967034" y="612368"/>
          <a:ext cx="4193930" cy="4193930"/>
        </a:xfrm>
        <a:prstGeom prst="blockArc">
          <a:avLst>
            <a:gd name="adj1" fmla="val 1800000"/>
            <a:gd name="adj2" fmla="val 5400000"/>
            <a:gd name="adj3" fmla="val 452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3295D7-1778-4F41-896C-06A2971FC884}">
      <dsp:nvSpPr>
        <dsp:cNvPr id="0" name=""/>
        <dsp:cNvSpPr/>
      </dsp:nvSpPr>
      <dsp:spPr>
        <a:xfrm>
          <a:off x="1967034" y="612368"/>
          <a:ext cx="4193930" cy="4193930"/>
        </a:xfrm>
        <a:prstGeom prst="blockArc">
          <a:avLst>
            <a:gd name="adj1" fmla="val 19800000"/>
            <a:gd name="adj2" fmla="val 1800000"/>
            <a:gd name="adj3" fmla="val 452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F4F206-4294-CB44-8DC7-CC2614BC708A}">
      <dsp:nvSpPr>
        <dsp:cNvPr id="0" name=""/>
        <dsp:cNvSpPr/>
      </dsp:nvSpPr>
      <dsp:spPr>
        <a:xfrm>
          <a:off x="1967034" y="612368"/>
          <a:ext cx="4193930" cy="4193930"/>
        </a:xfrm>
        <a:prstGeom prst="blockArc">
          <a:avLst>
            <a:gd name="adj1" fmla="val 16200000"/>
            <a:gd name="adj2" fmla="val 19800000"/>
            <a:gd name="adj3" fmla="val 452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DFEA3C-6468-5641-AAF6-5B1893506DEC}">
      <dsp:nvSpPr>
        <dsp:cNvPr id="0" name=""/>
        <dsp:cNvSpPr/>
      </dsp:nvSpPr>
      <dsp:spPr>
        <a:xfrm>
          <a:off x="3123406" y="1768739"/>
          <a:ext cx="1881187" cy="18811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GB" sz="2300" kern="1200" dirty="0"/>
            <a:t>Ecosystem Model </a:t>
          </a:r>
        </a:p>
      </dsp:txBody>
      <dsp:txXfrm>
        <a:off x="3398899" y="2044232"/>
        <a:ext cx="1330201" cy="1330201"/>
      </dsp:txXfrm>
    </dsp:sp>
    <dsp:sp modelId="{59B16BD6-AFBC-1642-85BA-13AB59870E06}">
      <dsp:nvSpPr>
        <dsp:cNvPr id="0" name=""/>
        <dsp:cNvSpPr/>
      </dsp:nvSpPr>
      <dsp:spPr>
        <a:xfrm>
          <a:off x="3405584" y="1358"/>
          <a:ext cx="1316831" cy="13168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Policy </a:t>
          </a:r>
        </a:p>
      </dsp:txBody>
      <dsp:txXfrm>
        <a:off x="3598429" y="194203"/>
        <a:ext cx="931141" cy="931141"/>
      </dsp:txXfrm>
    </dsp:sp>
    <dsp:sp modelId="{0CA449D1-086D-9B45-813E-10E323B60DE4}">
      <dsp:nvSpPr>
        <dsp:cNvPr id="0" name=""/>
        <dsp:cNvSpPr/>
      </dsp:nvSpPr>
      <dsp:spPr>
        <a:xfrm>
          <a:off x="5180554" y="1026138"/>
          <a:ext cx="1316831" cy="13168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Finance</a:t>
          </a:r>
        </a:p>
      </dsp:txBody>
      <dsp:txXfrm>
        <a:off x="5373399" y="1218983"/>
        <a:ext cx="931141" cy="931141"/>
      </dsp:txXfrm>
    </dsp:sp>
    <dsp:sp modelId="{9B131FE3-949F-B743-8EC6-3F45AC87D478}">
      <dsp:nvSpPr>
        <dsp:cNvPr id="0" name=""/>
        <dsp:cNvSpPr/>
      </dsp:nvSpPr>
      <dsp:spPr>
        <a:xfrm>
          <a:off x="5180554" y="3075697"/>
          <a:ext cx="1316831" cy="13168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Culture </a:t>
          </a:r>
        </a:p>
      </dsp:txBody>
      <dsp:txXfrm>
        <a:off x="5373399" y="3268542"/>
        <a:ext cx="931141" cy="931141"/>
      </dsp:txXfrm>
    </dsp:sp>
    <dsp:sp modelId="{C5CA7EF6-ACD9-F140-95D3-750A09207265}">
      <dsp:nvSpPr>
        <dsp:cNvPr id="0" name=""/>
        <dsp:cNvSpPr/>
      </dsp:nvSpPr>
      <dsp:spPr>
        <a:xfrm>
          <a:off x="3405584" y="4100477"/>
          <a:ext cx="1316831" cy="13168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Supports </a:t>
          </a:r>
        </a:p>
      </dsp:txBody>
      <dsp:txXfrm>
        <a:off x="3598429" y="4293322"/>
        <a:ext cx="931141" cy="931141"/>
      </dsp:txXfrm>
    </dsp:sp>
    <dsp:sp modelId="{D0D49834-2BB2-614C-835E-5B19F2C04931}">
      <dsp:nvSpPr>
        <dsp:cNvPr id="0" name=""/>
        <dsp:cNvSpPr/>
      </dsp:nvSpPr>
      <dsp:spPr>
        <a:xfrm>
          <a:off x="1630613" y="3075697"/>
          <a:ext cx="1316831" cy="13168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Human Capital </a:t>
          </a:r>
        </a:p>
      </dsp:txBody>
      <dsp:txXfrm>
        <a:off x="1823458" y="3268542"/>
        <a:ext cx="931141" cy="931141"/>
      </dsp:txXfrm>
    </dsp:sp>
    <dsp:sp modelId="{A6689F48-A7C4-6A46-8651-9496A64E998F}">
      <dsp:nvSpPr>
        <dsp:cNvPr id="0" name=""/>
        <dsp:cNvSpPr/>
      </dsp:nvSpPr>
      <dsp:spPr>
        <a:xfrm>
          <a:off x="1630613" y="1026138"/>
          <a:ext cx="1316831" cy="13168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Markets </a:t>
          </a:r>
        </a:p>
      </dsp:txBody>
      <dsp:txXfrm>
        <a:off x="1823458" y="1218983"/>
        <a:ext cx="931141" cy="9311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F44EC-6F83-3146-BF83-ECA8FC6B5292}">
      <dsp:nvSpPr>
        <dsp:cNvPr id="0" name=""/>
        <dsp:cNvSpPr/>
      </dsp:nvSpPr>
      <dsp:spPr>
        <a:xfrm>
          <a:off x="1384904" y="0"/>
          <a:ext cx="4342190" cy="4342190"/>
        </a:xfrm>
        <a:prstGeom prst="ellips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Feeders </a:t>
          </a:r>
        </a:p>
      </dsp:txBody>
      <dsp:txXfrm>
        <a:off x="2797202" y="217109"/>
        <a:ext cx="1517595" cy="651328"/>
      </dsp:txXfrm>
    </dsp:sp>
    <dsp:sp modelId="{0668FF59-585F-D244-B009-49A6AFFE95F1}">
      <dsp:nvSpPr>
        <dsp:cNvPr id="0" name=""/>
        <dsp:cNvSpPr/>
      </dsp:nvSpPr>
      <dsp:spPr>
        <a:xfrm>
          <a:off x="1927678" y="1085547"/>
          <a:ext cx="3256642" cy="3256642"/>
        </a:xfrm>
        <a:prstGeom prst="ellipse">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Instigators </a:t>
          </a:r>
        </a:p>
      </dsp:txBody>
      <dsp:txXfrm>
        <a:off x="2797202" y="1289087"/>
        <a:ext cx="1517595" cy="610620"/>
      </dsp:txXfrm>
    </dsp:sp>
    <dsp:sp modelId="{215D01DB-09FF-044A-9245-AC1F01C29975}">
      <dsp:nvSpPr>
        <dsp:cNvPr id="0" name=""/>
        <dsp:cNvSpPr/>
      </dsp:nvSpPr>
      <dsp:spPr>
        <a:xfrm>
          <a:off x="2470452" y="2171095"/>
          <a:ext cx="2171095" cy="2171095"/>
        </a:xfrm>
        <a:prstGeom prst="ellipse">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dirty="0"/>
            <a:t>Leaders</a:t>
          </a:r>
        </a:p>
      </dsp:txBody>
      <dsp:txXfrm>
        <a:off x="2788402" y="2713868"/>
        <a:ext cx="1535195" cy="1085547"/>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BBD6FB-78B6-6E4F-B1AC-FED011D305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22ECC7B-6611-6C41-A0D7-A33F35FFA2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2C110F-7C5F-3347-AF3F-867BB4EB422B}" type="datetimeFigureOut">
              <a:rPr lang="en-US" smtClean="0"/>
              <a:t>11/8/23</a:t>
            </a:fld>
            <a:endParaRPr lang="en-US"/>
          </a:p>
        </p:txBody>
      </p:sp>
      <p:sp>
        <p:nvSpPr>
          <p:cNvPr id="4" name="Footer Placeholder 3">
            <a:extLst>
              <a:ext uri="{FF2B5EF4-FFF2-40B4-BE49-F238E27FC236}">
                <a16:creationId xmlns:a16="http://schemas.microsoft.com/office/drawing/2014/main" id="{823C6DE4-9C09-0647-AE33-75221F959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7F3280-9268-BF48-9EB9-2B35719D89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9F6E88-6C53-9D43-BF26-086C37BB3EC8}" type="slidenum">
              <a:rPr lang="en-US" smtClean="0"/>
              <a:t>‹#›</a:t>
            </a:fld>
            <a:endParaRPr lang="en-US"/>
          </a:p>
        </p:txBody>
      </p:sp>
    </p:spTree>
    <p:extLst>
      <p:ext uri="{BB962C8B-B14F-4D97-AF65-F5344CB8AC3E}">
        <p14:creationId xmlns:p14="http://schemas.microsoft.com/office/powerpoint/2010/main" val="3844040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F3570-7151-9640-AD3A-E840F4C23E7C}" type="datetimeFigureOut">
              <a:rPr lang="en-US" smtClean="0"/>
              <a:t>11/8/23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0CAAF-0372-5244-8D0C-6880BE9D0D1C}" type="slidenum">
              <a:rPr lang="en-US" smtClean="0"/>
              <a:t>‹#›</a:t>
            </a:fld>
            <a:endParaRPr lang="en-US"/>
          </a:p>
        </p:txBody>
      </p:sp>
    </p:spTree>
    <p:extLst>
      <p:ext uri="{BB962C8B-B14F-4D97-AF65-F5344CB8AC3E}">
        <p14:creationId xmlns:p14="http://schemas.microsoft.com/office/powerpoint/2010/main" val="2591335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F6EF47-2ABE-CE47-B1ED-DF7A8CF81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472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22C3EC-B341-264E-B33C-C251E512DFB7}"/>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 name="Title 1">
            <a:extLst>
              <a:ext uri="{FF2B5EF4-FFF2-40B4-BE49-F238E27FC236}">
                <a16:creationId xmlns:a16="http://schemas.microsoft.com/office/drawing/2014/main" id="{5B04E0AE-0E1D-4DF8-BF2C-9D44C1FD061D}"/>
              </a:ext>
            </a:extLst>
          </p:cNvPr>
          <p:cNvSpPr>
            <a:spLocks noGrp="1"/>
          </p:cNvSpPr>
          <p:nvPr>
            <p:ph type="title"/>
          </p:nvPr>
        </p:nvSpPr>
        <p:spPr>
          <a:xfrm>
            <a:off x="2854783" y="537368"/>
            <a:ext cx="7788007" cy="1325563"/>
          </a:xfrm>
        </p:spPr>
        <p:txBody>
          <a:bodyPr>
            <a:normAutofit/>
          </a:bodyPr>
          <a:lstStyle>
            <a:lvl1pPr>
              <a:defRPr sz="4000" b="0" i="0">
                <a:latin typeface="AvantGarde Md BT Medium" panose="020B0602020202020204" pitchFamily="34" charset="0"/>
              </a:defRPr>
            </a:lvl1pPr>
          </a:lstStyle>
          <a:p>
            <a:r>
              <a:rPr lang="en-GB" dirty="0"/>
              <a:t>Click to edit Master title style</a:t>
            </a:r>
          </a:p>
        </p:txBody>
      </p:sp>
      <p:sp>
        <p:nvSpPr>
          <p:cNvPr id="22" name="Text Placeholder 21">
            <a:extLst>
              <a:ext uri="{FF2B5EF4-FFF2-40B4-BE49-F238E27FC236}">
                <a16:creationId xmlns:a16="http://schemas.microsoft.com/office/drawing/2014/main" id="{24A42401-413D-48C4-BCD7-1D5B14EA4A62}"/>
              </a:ext>
            </a:extLst>
          </p:cNvPr>
          <p:cNvSpPr>
            <a:spLocks noGrp="1"/>
          </p:cNvSpPr>
          <p:nvPr>
            <p:ph type="body" sz="quarter" idx="13"/>
          </p:nvPr>
        </p:nvSpPr>
        <p:spPr>
          <a:xfrm>
            <a:off x="2175641" y="2290244"/>
            <a:ext cx="9146293" cy="3765550"/>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custDataLst>
      <p:tags r:id="rId1"/>
    </p:custDataLst>
    <p:extLst>
      <p:ext uri="{BB962C8B-B14F-4D97-AF65-F5344CB8AC3E}">
        <p14:creationId xmlns:p14="http://schemas.microsoft.com/office/powerpoint/2010/main" val="206843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42907452-02F5-442E-9B48-DD7385A3F0B7}"/>
              </a:ext>
            </a:extLst>
          </p:cNvPr>
          <p:cNvSpPr>
            <a:spLocks noGrp="1"/>
          </p:cNvSpPr>
          <p:nvPr>
            <p:ph type="chart" sz="quarter" idx="10"/>
          </p:nvPr>
        </p:nvSpPr>
        <p:spPr>
          <a:xfrm>
            <a:off x="1103578" y="1174186"/>
            <a:ext cx="10407535" cy="5578216"/>
          </a:xfrm>
          <a:prstGeom prst="rect">
            <a:avLst/>
          </a:prstGeom>
        </p:spPr>
        <p:txBody>
          <a:bodyPr/>
          <a:lstStyle>
            <a:lvl1pPr>
              <a:defRPr b="0" i="0">
                <a:latin typeface="AvantGarde Bk BT Book" panose="020B0402020202020204" pitchFamily="34" charset="0"/>
              </a:defRPr>
            </a:lvl1pPr>
          </a:lstStyle>
          <a:p>
            <a:r>
              <a:rPr lang="en-GB" dirty="0"/>
              <a:t>Click icon to add chart</a:t>
            </a:r>
          </a:p>
        </p:txBody>
      </p:sp>
    </p:spTree>
    <p:extLst>
      <p:ext uri="{BB962C8B-B14F-4D97-AF65-F5344CB8AC3E}">
        <p14:creationId xmlns:p14="http://schemas.microsoft.com/office/powerpoint/2010/main" val="273410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22C3EC-B341-264E-B33C-C251E512DFB7}"/>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 name="Title 1">
            <a:extLst>
              <a:ext uri="{FF2B5EF4-FFF2-40B4-BE49-F238E27FC236}">
                <a16:creationId xmlns:a16="http://schemas.microsoft.com/office/drawing/2014/main" id="{5B04E0AE-0E1D-4DF8-BF2C-9D44C1FD061D}"/>
              </a:ext>
            </a:extLst>
          </p:cNvPr>
          <p:cNvSpPr>
            <a:spLocks noGrp="1"/>
          </p:cNvSpPr>
          <p:nvPr>
            <p:ph type="title"/>
          </p:nvPr>
        </p:nvSpPr>
        <p:spPr>
          <a:xfrm>
            <a:off x="2854783" y="537368"/>
            <a:ext cx="7788007" cy="1325563"/>
          </a:xfrm>
        </p:spPr>
        <p:txBody>
          <a:bodyPr>
            <a:normAutofit/>
          </a:bodyPr>
          <a:lstStyle>
            <a:lvl1pPr>
              <a:defRPr sz="4000" b="0" i="0">
                <a:latin typeface="AvantGarde Md BT Medium" panose="020B0602020202020204" pitchFamily="34" charset="0"/>
              </a:defRPr>
            </a:lvl1pPr>
          </a:lstStyle>
          <a:p>
            <a:r>
              <a:rPr lang="en-GB" dirty="0"/>
              <a:t>Click to edit Master title style</a:t>
            </a:r>
          </a:p>
        </p:txBody>
      </p:sp>
      <p:sp>
        <p:nvSpPr>
          <p:cNvPr id="22" name="Text Placeholder 21">
            <a:extLst>
              <a:ext uri="{FF2B5EF4-FFF2-40B4-BE49-F238E27FC236}">
                <a16:creationId xmlns:a16="http://schemas.microsoft.com/office/drawing/2014/main" id="{24A42401-413D-48C4-BCD7-1D5B14EA4A62}"/>
              </a:ext>
            </a:extLst>
          </p:cNvPr>
          <p:cNvSpPr>
            <a:spLocks noGrp="1"/>
          </p:cNvSpPr>
          <p:nvPr>
            <p:ph type="body" sz="quarter" idx="13"/>
          </p:nvPr>
        </p:nvSpPr>
        <p:spPr>
          <a:xfrm>
            <a:off x="2175641" y="2290244"/>
            <a:ext cx="9146293" cy="3765550"/>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custDataLst>
      <p:tags r:id="rId1"/>
    </p:custDataLst>
    <p:extLst>
      <p:ext uri="{BB962C8B-B14F-4D97-AF65-F5344CB8AC3E}">
        <p14:creationId xmlns:p14="http://schemas.microsoft.com/office/powerpoint/2010/main" val="1304122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FDC7DD-2D43-ED45-8490-89A8DB8E4066}"/>
              </a:ext>
            </a:extLst>
          </p:cNvPr>
          <p:cNvSpPr/>
          <p:nvPr userDrawn="1"/>
        </p:nvSpPr>
        <p:spPr>
          <a:xfrm>
            <a:off x="-1" y="0"/>
            <a:ext cx="2604656" cy="2530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3" name="Rectangle 2">
            <a:extLst>
              <a:ext uri="{FF2B5EF4-FFF2-40B4-BE49-F238E27FC236}">
                <a16:creationId xmlns:a16="http://schemas.microsoft.com/office/drawing/2014/main" id="{9CE02837-6D55-624A-A5A2-19E30611AC98}"/>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Tree>
    <p:custDataLst>
      <p:tags r:id="rId1"/>
    </p:custDataLst>
    <p:extLst>
      <p:ext uri="{BB962C8B-B14F-4D97-AF65-F5344CB8AC3E}">
        <p14:creationId xmlns:p14="http://schemas.microsoft.com/office/powerpoint/2010/main" val="3363131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64729D-39A6-FA42-AC93-96E5EBE95DA7}"/>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1" name="Picture Placeholder 20">
            <a:extLst>
              <a:ext uri="{FF2B5EF4-FFF2-40B4-BE49-F238E27FC236}">
                <a16:creationId xmlns:a16="http://schemas.microsoft.com/office/drawing/2014/main" id="{B50DC4F9-144B-4B72-A5CC-2FECCD7FA670}"/>
              </a:ext>
            </a:extLst>
          </p:cNvPr>
          <p:cNvSpPr>
            <a:spLocks noGrp="1"/>
          </p:cNvSpPr>
          <p:nvPr>
            <p:ph type="pic" sz="quarter" idx="13"/>
          </p:nvPr>
        </p:nvSpPr>
        <p:spPr>
          <a:xfrm>
            <a:off x="5544475" y="1405842"/>
            <a:ext cx="4387851" cy="4389438"/>
          </a:xfrm>
          <a:prstGeom prst="rect">
            <a:avLst/>
          </a:prstGeom>
        </p:spPr>
        <p:txBody>
          <a:bodyPr/>
          <a:lstStyle>
            <a:lvl1pPr>
              <a:defRPr b="0" i="0">
                <a:latin typeface="AvantGarde Bk BT Book" panose="020B0402020202020204" pitchFamily="34" charset="0"/>
              </a:defRPr>
            </a:lvl1pPr>
          </a:lstStyle>
          <a:p>
            <a:r>
              <a:rPr lang="en-GB"/>
              <a:t>Click icon to add picture</a:t>
            </a:r>
            <a:endParaRPr lang="en-GB" dirty="0"/>
          </a:p>
        </p:txBody>
      </p:sp>
      <p:sp>
        <p:nvSpPr>
          <p:cNvPr id="17" name="Rectangle 16">
            <a:extLst>
              <a:ext uri="{FF2B5EF4-FFF2-40B4-BE49-F238E27FC236}">
                <a16:creationId xmlns:a16="http://schemas.microsoft.com/office/drawing/2014/main" id="{B06B9507-D487-EB4A-A996-CEF8CDE3C3AB}"/>
              </a:ext>
            </a:extLst>
          </p:cNvPr>
          <p:cNvSpPr/>
          <p:nvPr userDrawn="1"/>
        </p:nvSpPr>
        <p:spPr>
          <a:xfrm>
            <a:off x="-1" y="-1"/>
            <a:ext cx="2604656" cy="2604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3" name="Text Placeholder 22">
            <a:extLst>
              <a:ext uri="{FF2B5EF4-FFF2-40B4-BE49-F238E27FC236}">
                <a16:creationId xmlns:a16="http://schemas.microsoft.com/office/drawing/2014/main" id="{C3BAA3F1-84BF-4687-A6AC-A0306B76BC05}"/>
              </a:ext>
            </a:extLst>
          </p:cNvPr>
          <p:cNvSpPr>
            <a:spLocks noGrp="1"/>
          </p:cNvSpPr>
          <p:nvPr>
            <p:ph type="body" sz="quarter" idx="14"/>
          </p:nvPr>
        </p:nvSpPr>
        <p:spPr>
          <a:xfrm>
            <a:off x="646456" y="1405842"/>
            <a:ext cx="4775200" cy="4389438"/>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4144254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EEDCB6-E6C3-6347-984B-7DF7D7ACA8E5}"/>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16" name="Rectangle 15">
            <a:extLst>
              <a:ext uri="{FF2B5EF4-FFF2-40B4-BE49-F238E27FC236}">
                <a16:creationId xmlns:a16="http://schemas.microsoft.com/office/drawing/2014/main" id="{976D7377-506D-A346-91B2-382264B31FF3}"/>
              </a:ext>
            </a:extLst>
          </p:cNvPr>
          <p:cNvSpPr/>
          <p:nvPr userDrawn="1"/>
        </p:nvSpPr>
        <p:spPr>
          <a:xfrm>
            <a:off x="-1" y="0"/>
            <a:ext cx="2678546" cy="2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0" name="Media Placeholder 19">
            <a:extLst>
              <a:ext uri="{FF2B5EF4-FFF2-40B4-BE49-F238E27FC236}">
                <a16:creationId xmlns:a16="http://schemas.microsoft.com/office/drawing/2014/main" id="{E47C4242-B9D8-4E58-B600-A0C2A6482E9F}"/>
              </a:ext>
            </a:extLst>
          </p:cNvPr>
          <p:cNvSpPr>
            <a:spLocks noGrp="1"/>
          </p:cNvSpPr>
          <p:nvPr>
            <p:ph type="media" sz="quarter" idx="13" hasCustomPrompt="1"/>
          </p:nvPr>
        </p:nvSpPr>
        <p:spPr>
          <a:xfrm>
            <a:off x="2128840" y="1507100"/>
            <a:ext cx="7729537" cy="4081462"/>
          </a:xfrm>
          <a:prstGeom prst="rect">
            <a:avLst/>
          </a:prstGeom>
        </p:spPr>
        <p:txBody>
          <a:bodyPr/>
          <a:lstStyle>
            <a:lvl1pPr marL="0" indent="0">
              <a:buNone/>
              <a:defRPr b="0" i="0">
                <a:latin typeface="AvantGarde Bk BT Book" panose="020B0402020202020204" pitchFamily="34" charset="0"/>
              </a:defRPr>
            </a:lvl1pPr>
          </a:lstStyle>
          <a:p>
            <a:r>
              <a:rPr lang="en-US" dirty="0"/>
              <a:t>Video/Media</a:t>
            </a:r>
          </a:p>
        </p:txBody>
      </p:sp>
    </p:spTree>
    <p:custDataLst>
      <p:tags r:id="rId1"/>
    </p:custDataLst>
    <p:extLst>
      <p:ext uri="{BB962C8B-B14F-4D97-AF65-F5344CB8AC3E}">
        <p14:creationId xmlns:p14="http://schemas.microsoft.com/office/powerpoint/2010/main" val="3300882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FF8B3C-76E8-8F45-A802-FC33B4B2E31D}"/>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3" name="Rectangle 2">
            <a:extLst>
              <a:ext uri="{FF2B5EF4-FFF2-40B4-BE49-F238E27FC236}">
                <a16:creationId xmlns:a16="http://schemas.microsoft.com/office/drawing/2014/main" id="{A6C84F16-81A0-7244-8032-D2FB43AED49C}"/>
              </a:ext>
            </a:extLst>
          </p:cNvPr>
          <p:cNvSpPr/>
          <p:nvPr userDrawn="1"/>
        </p:nvSpPr>
        <p:spPr>
          <a:xfrm>
            <a:off x="-1" y="-1"/>
            <a:ext cx="2623128" cy="2918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4" name="Chart Placeholder 3">
            <a:extLst>
              <a:ext uri="{FF2B5EF4-FFF2-40B4-BE49-F238E27FC236}">
                <a16:creationId xmlns:a16="http://schemas.microsoft.com/office/drawing/2014/main" id="{42907452-02F5-442E-9B48-DD7385A3F0B7}"/>
              </a:ext>
            </a:extLst>
          </p:cNvPr>
          <p:cNvSpPr>
            <a:spLocks noGrp="1"/>
          </p:cNvSpPr>
          <p:nvPr>
            <p:ph type="chart" sz="quarter" idx="10"/>
          </p:nvPr>
        </p:nvSpPr>
        <p:spPr>
          <a:xfrm>
            <a:off x="1103578" y="1174186"/>
            <a:ext cx="10407535" cy="5578216"/>
          </a:xfrm>
          <a:prstGeom prst="rect">
            <a:avLst/>
          </a:prstGeom>
        </p:spPr>
        <p:txBody>
          <a:bodyPr/>
          <a:lstStyle>
            <a:lvl1pPr>
              <a:defRPr b="0" i="0">
                <a:latin typeface="AvantGarde Bk BT Book" panose="020B0402020202020204" pitchFamily="34" charset="0"/>
              </a:defRPr>
            </a:lvl1pPr>
          </a:lstStyle>
          <a:p>
            <a:r>
              <a:rPr lang="en-GB"/>
              <a:t>Click icon to add chart</a:t>
            </a:r>
            <a:endParaRPr lang="en-GB" dirty="0"/>
          </a:p>
        </p:txBody>
      </p:sp>
    </p:spTree>
    <p:custDataLst>
      <p:tags r:id="rId1"/>
    </p:custDataLst>
    <p:extLst>
      <p:ext uri="{BB962C8B-B14F-4D97-AF65-F5344CB8AC3E}">
        <p14:creationId xmlns:p14="http://schemas.microsoft.com/office/powerpoint/2010/main" val="1550103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86216-A3B7-0E49-8DD9-A09AB240F6EE}"/>
              </a:ext>
            </a:extLst>
          </p:cNvPr>
          <p:cNvSpPr>
            <a:spLocks noGrp="1"/>
          </p:cNvSpPr>
          <p:nvPr>
            <p:ph type="ctrTitle"/>
          </p:nvPr>
        </p:nvSpPr>
        <p:spPr>
          <a:xfrm>
            <a:off x="696072" y="2897189"/>
            <a:ext cx="5628528" cy="1006474"/>
          </a:xfrm>
        </p:spPr>
        <p:txBody>
          <a:bodyPr anchor="b">
            <a:noAutofit/>
          </a:bodyPr>
          <a:lstStyle>
            <a:lvl1pPr algn="l">
              <a:defRPr sz="5400">
                <a:solidFill>
                  <a:srgbClr val="312783"/>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A160D82-A30E-B745-AF35-8719D513A774}"/>
              </a:ext>
            </a:extLst>
          </p:cNvPr>
          <p:cNvSpPr>
            <a:spLocks noGrp="1"/>
          </p:cNvSpPr>
          <p:nvPr>
            <p:ph type="subTitle" idx="1"/>
          </p:nvPr>
        </p:nvSpPr>
        <p:spPr>
          <a:xfrm>
            <a:off x="696072" y="3995738"/>
            <a:ext cx="5628528"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4">
            <a:extLst>
              <a:ext uri="{FF2B5EF4-FFF2-40B4-BE49-F238E27FC236}">
                <a16:creationId xmlns:a16="http://schemas.microsoft.com/office/drawing/2014/main" id="{CF27749D-5AAE-5642-93D9-124C9FB37459}"/>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9" name="Slide Number Placeholder 5">
            <a:extLst>
              <a:ext uri="{FF2B5EF4-FFF2-40B4-BE49-F238E27FC236}">
                <a16:creationId xmlns:a16="http://schemas.microsoft.com/office/drawing/2014/main" id="{4DC88CDE-363A-9148-B6D9-1A7FD61E4DE3}"/>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rgbClr val="312783"/>
                </a:solidFill>
              </a:defRPr>
            </a:lvl1pPr>
          </a:lstStyle>
          <a:p>
            <a:fld id="{474EBF15-7174-1541-8E14-522FEF2DD8DD}" type="slidenum">
              <a:rPr lang="en-US" smtClean="0"/>
              <a:pPr/>
              <a:t>‹#›</a:t>
            </a:fld>
            <a:endParaRPr lang="en-US" dirty="0"/>
          </a:p>
        </p:txBody>
      </p:sp>
      <p:pic>
        <p:nvPicPr>
          <p:cNvPr id="12" name="Picture 11">
            <a:extLst>
              <a:ext uri="{FF2B5EF4-FFF2-40B4-BE49-F238E27FC236}">
                <a16:creationId xmlns:a16="http://schemas.microsoft.com/office/drawing/2014/main" id="{D362F5F1-0A87-AA44-9841-ACDDC5402FB4}"/>
              </a:ext>
            </a:extLst>
          </p:cNvPr>
          <p:cNvPicPr>
            <a:picLocks noChangeAspect="1"/>
          </p:cNvPicPr>
          <p:nvPr userDrawn="1"/>
        </p:nvPicPr>
        <p:blipFill>
          <a:blip r:embed="rId3"/>
          <a:stretch>
            <a:fillRect/>
          </a:stretch>
        </p:blipFill>
        <p:spPr>
          <a:xfrm>
            <a:off x="182997" y="-557022"/>
            <a:ext cx="3151909" cy="3151909"/>
          </a:xfrm>
          <a:prstGeom prst="rect">
            <a:avLst/>
          </a:prstGeom>
        </p:spPr>
      </p:pic>
    </p:spTree>
    <p:extLst>
      <p:ext uri="{BB962C8B-B14F-4D97-AF65-F5344CB8AC3E}">
        <p14:creationId xmlns:p14="http://schemas.microsoft.com/office/powerpoint/2010/main" val="538806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dium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908D-F3DD-7240-BD8B-256D96FF4A51}"/>
              </a:ext>
            </a:extLst>
          </p:cNvPr>
          <p:cNvSpPr>
            <a:spLocks noGrp="1"/>
          </p:cNvSpPr>
          <p:nvPr>
            <p:ph type="title"/>
          </p:nvPr>
        </p:nvSpPr>
        <p:spPr>
          <a:xfrm>
            <a:off x="695325" y="2419187"/>
            <a:ext cx="5294825" cy="1325563"/>
          </a:xfrm>
        </p:spPr>
        <p:txBody>
          <a:bodyPr>
            <a:normAutofit/>
          </a:bodyPr>
          <a:lstStyle>
            <a:lvl1pPr>
              <a:defRPr sz="4000"/>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DF9C05E1-592B-7A4A-8174-FAF420F51B47}"/>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7" name="Slide Number Placeholder 5">
            <a:extLst>
              <a:ext uri="{FF2B5EF4-FFF2-40B4-BE49-F238E27FC236}">
                <a16:creationId xmlns:a16="http://schemas.microsoft.com/office/drawing/2014/main" id="{18BD08FD-2CBF-D749-B392-EB74BF735CAC}"/>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rgbClr val="312783"/>
                </a:solidFill>
              </a:defRPr>
            </a:lvl1pPr>
          </a:lstStyle>
          <a:p>
            <a:fld id="{474EBF15-7174-1541-8E14-522FEF2DD8DD}" type="slidenum">
              <a:rPr lang="en-US" smtClean="0"/>
              <a:pPr/>
              <a:t>‹#›</a:t>
            </a:fld>
            <a:endParaRPr lang="en-US" dirty="0"/>
          </a:p>
        </p:txBody>
      </p:sp>
      <p:sp>
        <p:nvSpPr>
          <p:cNvPr id="13" name="Text Placeholder 12">
            <a:extLst>
              <a:ext uri="{FF2B5EF4-FFF2-40B4-BE49-F238E27FC236}">
                <a16:creationId xmlns:a16="http://schemas.microsoft.com/office/drawing/2014/main" id="{EAF5484F-054C-534E-8B36-D1587C7D6F8C}"/>
              </a:ext>
            </a:extLst>
          </p:cNvPr>
          <p:cNvSpPr>
            <a:spLocks noGrp="1"/>
          </p:cNvSpPr>
          <p:nvPr>
            <p:ph type="body" sz="quarter" idx="11" hasCustomPrompt="1"/>
          </p:nvPr>
        </p:nvSpPr>
        <p:spPr>
          <a:xfrm>
            <a:off x="695325" y="3744750"/>
            <a:ext cx="5294313" cy="2141043"/>
          </a:xfrm>
        </p:spPr>
        <p:txBody>
          <a:bodyPr>
            <a:normAutofit/>
          </a:bodyPr>
          <a:lstStyle>
            <a:lvl1pPr marL="0" indent="0">
              <a:buNone/>
              <a:defRPr sz="1600"/>
            </a:lvl1pPr>
          </a:lstStyle>
          <a:p>
            <a:pPr lvl="0"/>
            <a:r>
              <a:rPr lang="en-GB" dirty="0"/>
              <a:t>Click edit Master text style</a:t>
            </a:r>
          </a:p>
        </p:txBody>
      </p:sp>
      <p:sp>
        <p:nvSpPr>
          <p:cNvPr id="15" name="Picture Placeholder 14">
            <a:extLst>
              <a:ext uri="{FF2B5EF4-FFF2-40B4-BE49-F238E27FC236}">
                <a16:creationId xmlns:a16="http://schemas.microsoft.com/office/drawing/2014/main" id="{2C423111-4356-9D41-8AA7-9A5B7CF2E375}"/>
              </a:ext>
            </a:extLst>
          </p:cNvPr>
          <p:cNvSpPr>
            <a:spLocks noGrp="1"/>
          </p:cNvSpPr>
          <p:nvPr>
            <p:ph type="pic" sz="quarter" idx="12"/>
          </p:nvPr>
        </p:nvSpPr>
        <p:spPr>
          <a:xfrm>
            <a:off x="6096000" y="451945"/>
            <a:ext cx="5400675" cy="5433848"/>
          </a:xfrm>
        </p:spPr>
        <p:txBody>
          <a:bodyPr/>
          <a:lstStyle/>
          <a:p>
            <a:r>
              <a:rPr lang="en-US"/>
              <a:t>Click icon to add picture</a:t>
            </a:r>
          </a:p>
        </p:txBody>
      </p:sp>
    </p:spTree>
    <p:extLst>
      <p:ext uri="{BB962C8B-B14F-4D97-AF65-F5344CB8AC3E}">
        <p14:creationId xmlns:p14="http://schemas.microsoft.com/office/powerpoint/2010/main" val="3968021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dium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908D-F3DD-7240-BD8B-256D96FF4A51}"/>
              </a:ext>
            </a:extLst>
          </p:cNvPr>
          <p:cNvSpPr>
            <a:spLocks noGrp="1"/>
          </p:cNvSpPr>
          <p:nvPr>
            <p:ph type="title"/>
          </p:nvPr>
        </p:nvSpPr>
        <p:spPr>
          <a:xfrm>
            <a:off x="695325" y="2419187"/>
            <a:ext cx="5294825" cy="1325563"/>
          </a:xfrm>
        </p:spPr>
        <p:txBody>
          <a:bodyPr>
            <a:normAutofit/>
          </a:bodyPr>
          <a:lstStyle>
            <a:lvl1pPr>
              <a:defRPr sz="4000"/>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DF9C05E1-592B-7A4A-8174-FAF420F51B47}"/>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7" name="Slide Number Placeholder 5">
            <a:extLst>
              <a:ext uri="{FF2B5EF4-FFF2-40B4-BE49-F238E27FC236}">
                <a16:creationId xmlns:a16="http://schemas.microsoft.com/office/drawing/2014/main" id="{18BD08FD-2CBF-D749-B392-EB74BF735CAC}"/>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rgbClr val="312783"/>
                </a:solidFill>
              </a:defRPr>
            </a:lvl1pPr>
          </a:lstStyle>
          <a:p>
            <a:fld id="{474EBF15-7174-1541-8E14-522FEF2DD8DD}" type="slidenum">
              <a:rPr lang="en-US" smtClean="0"/>
              <a:pPr/>
              <a:t>‹#›</a:t>
            </a:fld>
            <a:endParaRPr lang="en-US" dirty="0"/>
          </a:p>
        </p:txBody>
      </p:sp>
      <p:sp>
        <p:nvSpPr>
          <p:cNvPr id="13" name="Text Placeholder 12">
            <a:extLst>
              <a:ext uri="{FF2B5EF4-FFF2-40B4-BE49-F238E27FC236}">
                <a16:creationId xmlns:a16="http://schemas.microsoft.com/office/drawing/2014/main" id="{EAF5484F-054C-534E-8B36-D1587C7D6F8C}"/>
              </a:ext>
            </a:extLst>
          </p:cNvPr>
          <p:cNvSpPr>
            <a:spLocks noGrp="1"/>
          </p:cNvSpPr>
          <p:nvPr>
            <p:ph type="body" sz="quarter" idx="11" hasCustomPrompt="1"/>
          </p:nvPr>
        </p:nvSpPr>
        <p:spPr>
          <a:xfrm>
            <a:off x="695325" y="3744750"/>
            <a:ext cx="5294313" cy="2141043"/>
          </a:xfrm>
        </p:spPr>
        <p:txBody>
          <a:bodyPr>
            <a:normAutofit/>
          </a:bodyPr>
          <a:lstStyle>
            <a:lvl1pPr marL="0" indent="0">
              <a:buNone/>
              <a:defRPr sz="1600"/>
            </a:lvl1pPr>
          </a:lstStyle>
          <a:p>
            <a:pPr lvl="0"/>
            <a:r>
              <a:rPr lang="en-GB" dirty="0"/>
              <a:t>Click edit Master text style</a:t>
            </a:r>
          </a:p>
        </p:txBody>
      </p:sp>
      <p:sp>
        <p:nvSpPr>
          <p:cNvPr id="15" name="Picture Placeholder 14">
            <a:extLst>
              <a:ext uri="{FF2B5EF4-FFF2-40B4-BE49-F238E27FC236}">
                <a16:creationId xmlns:a16="http://schemas.microsoft.com/office/drawing/2014/main" id="{2C423111-4356-9D41-8AA7-9A5B7CF2E375}"/>
              </a:ext>
            </a:extLst>
          </p:cNvPr>
          <p:cNvSpPr>
            <a:spLocks noGrp="1"/>
          </p:cNvSpPr>
          <p:nvPr>
            <p:ph type="pic" sz="quarter" idx="12"/>
          </p:nvPr>
        </p:nvSpPr>
        <p:spPr>
          <a:xfrm>
            <a:off x="6096000" y="451945"/>
            <a:ext cx="5400675" cy="5433848"/>
          </a:xfrm>
        </p:spPr>
        <p:txBody>
          <a:bodyPr/>
          <a:lstStyle/>
          <a:p>
            <a:r>
              <a:rPr lang="en-US"/>
              <a:t>Click icon to add picture</a:t>
            </a:r>
          </a:p>
        </p:txBody>
      </p:sp>
    </p:spTree>
    <p:extLst>
      <p:ext uri="{BB962C8B-B14F-4D97-AF65-F5344CB8AC3E}">
        <p14:creationId xmlns:p14="http://schemas.microsoft.com/office/powerpoint/2010/main" val="3462431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dium 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908D-F3DD-7240-BD8B-256D96FF4A51}"/>
              </a:ext>
            </a:extLst>
          </p:cNvPr>
          <p:cNvSpPr>
            <a:spLocks noGrp="1"/>
          </p:cNvSpPr>
          <p:nvPr>
            <p:ph type="title"/>
          </p:nvPr>
        </p:nvSpPr>
        <p:spPr>
          <a:xfrm>
            <a:off x="695325" y="2419187"/>
            <a:ext cx="5294825" cy="1325563"/>
          </a:xfrm>
        </p:spPr>
        <p:txBody>
          <a:bodyPr>
            <a:normAutofit/>
          </a:bodyPr>
          <a:lstStyle>
            <a:lvl1pPr>
              <a:defRPr sz="4000"/>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DF9C05E1-592B-7A4A-8174-FAF420F51B47}"/>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7" name="Slide Number Placeholder 5">
            <a:extLst>
              <a:ext uri="{FF2B5EF4-FFF2-40B4-BE49-F238E27FC236}">
                <a16:creationId xmlns:a16="http://schemas.microsoft.com/office/drawing/2014/main" id="{18BD08FD-2CBF-D749-B392-EB74BF735CAC}"/>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rgbClr val="312783"/>
                </a:solidFill>
              </a:defRPr>
            </a:lvl1pPr>
          </a:lstStyle>
          <a:p>
            <a:fld id="{474EBF15-7174-1541-8E14-522FEF2DD8DD}" type="slidenum">
              <a:rPr lang="en-US" smtClean="0"/>
              <a:pPr/>
              <a:t>‹#›</a:t>
            </a:fld>
            <a:endParaRPr lang="en-US" dirty="0"/>
          </a:p>
        </p:txBody>
      </p:sp>
      <p:sp>
        <p:nvSpPr>
          <p:cNvPr id="13" name="Text Placeholder 12">
            <a:extLst>
              <a:ext uri="{FF2B5EF4-FFF2-40B4-BE49-F238E27FC236}">
                <a16:creationId xmlns:a16="http://schemas.microsoft.com/office/drawing/2014/main" id="{EAF5484F-054C-534E-8B36-D1587C7D6F8C}"/>
              </a:ext>
            </a:extLst>
          </p:cNvPr>
          <p:cNvSpPr>
            <a:spLocks noGrp="1"/>
          </p:cNvSpPr>
          <p:nvPr>
            <p:ph type="body" sz="quarter" idx="11" hasCustomPrompt="1"/>
          </p:nvPr>
        </p:nvSpPr>
        <p:spPr>
          <a:xfrm>
            <a:off x="695325" y="3744750"/>
            <a:ext cx="5294313" cy="2141043"/>
          </a:xfrm>
        </p:spPr>
        <p:txBody>
          <a:bodyPr>
            <a:normAutofit/>
          </a:bodyPr>
          <a:lstStyle>
            <a:lvl1pPr marL="0" indent="0">
              <a:buNone/>
              <a:defRPr sz="1600"/>
            </a:lvl1pPr>
          </a:lstStyle>
          <a:p>
            <a:pPr lvl="0"/>
            <a:r>
              <a:rPr lang="en-GB" dirty="0"/>
              <a:t>Click edit Master text style</a:t>
            </a:r>
          </a:p>
        </p:txBody>
      </p:sp>
      <p:sp>
        <p:nvSpPr>
          <p:cNvPr id="15" name="Picture Placeholder 14">
            <a:extLst>
              <a:ext uri="{FF2B5EF4-FFF2-40B4-BE49-F238E27FC236}">
                <a16:creationId xmlns:a16="http://schemas.microsoft.com/office/drawing/2014/main" id="{2C423111-4356-9D41-8AA7-9A5B7CF2E375}"/>
              </a:ext>
            </a:extLst>
          </p:cNvPr>
          <p:cNvSpPr>
            <a:spLocks noGrp="1"/>
          </p:cNvSpPr>
          <p:nvPr>
            <p:ph type="pic" sz="quarter" idx="12"/>
          </p:nvPr>
        </p:nvSpPr>
        <p:spPr>
          <a:xfrm>
            <a:off x="6096000" y="451945"/>
            <a:ext cx="5400675" cy="5433848"/>
          </a:xfrm>
        </p:spPr>
        <p:txBody>
          <a:bodyPr/>
          <a:lstStyle/>
          <a:p>
            <a:r>
              <a:rPr lang="en-US"/>
              <a:t>Click icon to add picture</a:t>
            </a:r>
          </a:p>
        </p:txBody>
      </p:sp>
    </p:spTree>
    <p:extLst>
      <p:ext uri="{BB962C8B-B14F-4D97-AF65-F5344CB8AC3E}">
        <p14:creationId xmlns:p14="http://schemas.microsoft.com/office/powerpoint/2010/main" val="4144357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FDC7DD-2D43-ED45-8490-89A8DB8E4066}"/>
              </a:ext>
            </a:extLst>
          </p:cNvPr>
          <p:cNvSpPr/>
          <p:nvPr userDrawn="1"/>
        </p:nvSpPr>
        <p:spPr>
          <a:xfrm>
            <a:off x="-1" y="0"/>
            <a:ext cx="2604656" cy="2530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3" name="Rectangle 2">
            <a:extLst>
              <a:ext uri="{FF2B5EF4-FFF2-40B4-BE49-F238E27FC236}">
                <a16:creationId xmlns:a16="http://schemas.microsoft.com/office/drawing/2014/main" id="{9CE02837-6D55-624A-A5A2-19E30611AC98}"/>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Tree>
    <p:custDataLst>
      <p:tags r:id="rId1"/>
    </p:custDataLst>
    <p:extLst>
      <p:ext uri="{BB962C8B-B14F-4D97-AF65-F5344CB8AC3E}">
        <p14:creationId xmlns:p14="http://schemas.microsoft.com/office/powerpoint/2010/main" val="668409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edium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908D-F3DD-7240-BD8B-256D96FF4A51}"/>
              </a:ext>
            </a:extLst>
          </p:cNvPr>
          <p:cNvSpPr>
            <a:spLocks noGrp="1"/>
          </p:cNvSpPr>
          <p:nvPr>
            <p:ph type="title"/>
          </p:nvPr>
        </p:nvSpPr>
        <p:spPr>
          <a:xfrm>
            <a:off x="695325" y="2419187"/>
            <a:ext cx="5294825" cy="1325563"/>
          </a:xfrm>
        </p:spPr>
        <p:txBody>
          <a:bodyPr>
            <a:normAutofit/>
          </a:bodyPr>
          <a:lstStyle>
            <a:lvl1pPr>
              <a:defRPr sz="4000"/>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DF9C05E1-592B-7A4A-8174-FAF420F51B47}"/>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7" name="Slide Number Placeholder 5">
            <a:extLst>
              <a:ext uri="{FF2B5EF4-FFF2-40B4-BE49-F238E27FC236}">
                <a16:creationId xmlns:a16="http://schemas.microsoft.com/office/drawing/2014/main" id="{18BD08FD-2CBF-D749-B392-EB74BF735CAC}"/>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rgbClr val="312783"/>
                </a:solidFill>
              </a:defRPr>
            </a:lvl1pPr>
          </a:lstStyle>
          <a:p>
            <a:fld id="{474EBF15-7174-1541-8E14-522FEF2DD8DD}" type="slidenum">
              <a:rPr lang="en-US" smtClean="0"/>
              <a:pPr/>
              <a:t>‹#›</a:t>
            </a:fld>
            <a:endParaRPr lang="en-US" dirty="0"/>
          </a:p>
        </p:txBody>
      </p:sp>
      <p:sp>
        <p:nvSpPr>
          <p:cNvPr id="13" name="Text Placeholder 12">
            <a:extLst>
              <a:ext uri="{FF2B5EF4-FFF2-40B4-BE49-F238E27FC236}">
                <a16:creationId xmlns:a16="http://schemas.microsoft.com/office/drawing/2014/main" id="{EAF5484F-054C-534E-8B36-D1587C7D6F8C}"/>
              </a:ext>
            </a:extLst>
          </p:cNvPr>
          <p:cNvSpPr>
            <a:spLocks noGrp="1"/>
          </p:cNvSpPr>
          <p:nvPr>
            <p:ph type="body" sz="quarter" idx="11" hasCustomPrompt="1"/>
          </p:nvPr>
        </p:nvSpPr>
        <p:spPr>
          <a:xfrm>
            <a:off x="695325" y="3744750"/>
            <a:ext cx="5294313" cy="2141043"/>
          </a:xfrm>
        </p:spPr>
        <p:txBody>
          <a:bodyPr>
            <a:normAutofit/>
          </a:bodyPr>
          <a:lstStyle>
            <a:lvl1pPr marL="0" indent="0">
              <a:buNone/>
              <a:defRPr sz="1600"/>
            </a:lvl1pPr>
          </a:lstStyle>
          <a:p>
            <a:pPr lvl="0"/>
            <a:r>
              <a:rPr lang="en-GB" dirty="0"/>
              <a:t>Click edit Master text style</a:t>
            </a:r>
          </a:p>
        </p:txBody>
      </p:sp>
      <p:sp>
        <p:nvSpPr>
          <p:cNvPr id="15" name="Picture Placeholder 14">
            <a:extLst>
              <a:ext uri="{FF2B5EF4-FFF2-40B4-BE49-F238E27FC236}">
                <a16:creationId xmlns:a16="http://schemas.microsoft.com/office/drawing/2014/main" id="{2C423111-4356-9D41-8AA7-9A5B7CF2E375}"/>
              </a:ext>
            </a:extLst>
          </p:cNvPr>
          <p:cNvSpPr>
            <a:spLocks noGrp="1"/>
          </p:cNvSpPr>
          <p:nvPr>
            <p:ph type="pic" sz="quarter" idx="12"/>
          </p:nvPr>
        </p:nvSpPr>
        <p:spPr>
          <a:xfrm>
            <a:off x="6096000" y="451945"/>
            <a:ext cx="5400675" cy="5433848"/>
          </a:xfrm>
        </p:spPr>
        <p:txBody>
          <a:bodyPr/>
          <a:lstStyle/>
          <a:p>
            <a:r>
              <a:rPr lang="en-US"/>
              <a:t>Click icon to add picture</a:t>
            </a:r>
          </a:p>
        </p:txBody>
      </p:sp>
    </p:spTree>
    <p:extLst>
      <p:ext uri="{BB962C8B-B14F-4D97-AF65-F5344CB8AC3E}">
        <p14:creationId xmlns:p14="http://schemas.microsoft.com/office/powerpoint/2010/main" val="20010284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dium 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908D-F3DD-7240-BD8B-256D96FF4A51}"/>
              </a:ext>
            </a:extLst>
          </p:cNvPr>
          <p:cNvSpPr>
            <a:spLocks noGrp="1"/>
          </p:cNvSpPr>
          <p:nvPr>
            <p:ph type="title"/>
          </p:nvPr>
        </p:nvSpPr>
        <p:spPr>
          <a:xfrm>
            <a:off x="695325" y="2419187"/>
            <a:ext cx="5294825" cy="1325563"/>
          </a:xfrm>
        </p:spPr>
        <p:txBody>
          <a:bodyPr>
            <a:normAutofit/>
          </a:bodyPr>
          <a:lstStyle>
            <a:lvl1pPr>
              <a:defRPr sz="4000"/>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DF9C05E1-592B-7A4A-8174-FAF420F51B47}"/>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7" name="Slide Number Placeholder 5">
            <a:extLst>
              <a:ext uri="{FF2B5EF4-FFF2-40B4-BE49-F238E27FC236}">
                <a16:creationId xmlns:a16="http://schemas.microsoft.com/office/drawing/2014/main" id="{18BD08FD-2CBF-D749-B392-EB74BF735CAC}"/>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rgbClr val="312783"/>
                </a:solidFill>
              </a:defRPr>
            </a:lvl1pPr>
          </a:lstStyle>
          <a:p>
            <a:fld id="{474EBF15-7174-1541-8E14-522FEF2DD8DD}" type="slidenum">
              <a:rPr lang="en-US" smtClean="0"/>
              <a:pPr/>
              <a:t>‹#›</a:t>
            </a:fld>
            <a:endParaRPr lang="en-US" dirty="0"/>
          </a:p>
        </p:txBody>
      </p:sp>
      <p:sp>
        <p:nvSpPr>
          <p:cNvPr id="13" name="Text Placeholder 12">
            <a:extLst>
              <a:ext uri="{FF2B5EF4-FFF2-40B4-BE49-F238E27FC236}">
                <a16:creationId xmlns:a16="http://schemas.microsoft.com/office/drawing/2014/main" id="{EAF5484F-054C-534E-8B36-D1587C7D6F8C}"/>
              </a:ext>
            </a:extLst>
          </p:cNvPr>
          <p:cNvSpPr>
            <a:spLocks noGrp="1"/>
          </p:cNvSpPr>
          <p:nvPr>
            <p:ph type="body" sz="quarter" idx="11" hasCustomPrompt="1"/>
          </p:nvPr>
        </p:nvSpPr>
        <p:spPr>
          <a:xfrm>
            <a:off x="695325" y="3744750"/>
            <a:ext cx="5294313" cy="2141043"/>
          </a:xfrm>
        </p:spPr>
        <p:txBody>
          <a:bodyPr>
            <a:normAutofit/>
          </a:bodyPr>
          <a:lstStyle>
            <a:lvl1pPr marL="0" indent="0">
              <a:buNone/>
              <a:defRPr sz="1600"/>
            </a:lvl1pPr>
          </a:lstStyle>
          <a:p>
            <a:pPr lvl="0"/>
            <a:r>
              <a:rPr lang="en-GB" dirty="0"/>
              <a:t>Click edit Master text style</a:t>
            </a:r>
          </a:p>
        </p:txBody>
      </p:sp>
      <p:sp>
        <p:nvSpPr>
          <p:cNvPr id="15" name="Picture Placeholder 14">
            <a:extLst>
              <a:ext uri="{FF2B5EF4-FFF2-40B4-BE49-F238E27FC236}">
                <a16:creationId xmlns:a16="http://schemas.microsoft.com/office/drawing/2014/main" id="{2C423111-4356-9D41-8AA7-9A5B7CF2E375}"/>
              </a:ext>
            </a:extLst>
          </p:cNvPr>
          <p:cNvSpPr>
            <a:spLocks noGrp="1"/>
          </p:cNvSpPr>
          <p:nvPr>
            <p:ph type="pic" sz="quarter" idx="12"/>
          </p:nvPr>
        </p:nvSpPr>
        <p:spPr>
          <a:xfrm>
            <a:off x="6096000" y="451945"/>
            <a:ext cx="5400675" cy="5433848"/>
          </a:xfrm>
        </p:spPr>
        <p:txBody>
          <a:bodyPr/>
          <a:lstStyle/>
          <a:p>
            <a:r>
              <a:rPr lang="en-US"/>
              <a:t>Click icon to add picture</a:t>
            </a:r>
          </a:p>
        </p:txBody>
      </p:sp>
    </p:spTree>
    <p:extLst>
      <p:ext uri="{BB962C8B-B14F-4D97-AF65-F5344CB8AC3E}">
        <p14:creationId xmlns:p14="http://schemas.microsoft.com/office/powerpoint/2010/main" val="2795792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dium Content_Small Circ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908D-F3DD-7240-BD8B-256D96FF4A51}"/>
              </a:ext>
            </a:extLst>
          </p:cNvPr>
          <p:cNvSpPr>
            <a:spLocks noGrp="1"/>
          </p:cNvSpPr>
          <p:nvPr>
            <p:ph type="title"/>
          </p:nvPr>
        </p:nvSpPr>
        <p:spPr>
          <a:xfrm>
            <a:off x="695325" y="2419187"/>
            <a:ext cx="5294825" cy="1325563"/>
          </a:xfrm>
        </p:spPr>
        <p:txBody>
          <a:bodyPr>
            <a:normAutofit/>
          </a:bodyPr>
          <a:lstStyle>
            <a:lvl1pPr>
              <a:defRPr sz="4000"/>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DF9C05E1-592B-7A4A-8174-FAF420F51B47}"/>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7" name="Slide Number Placeholder 5">
            <a:extLst>
              <a:ext uri="{FF2B5EF4-FFF2-40B4-BE49-F238E27FC236}">
                <a16:creationId xmlns:a16="http://schemas.microsoft.com/office/drawing/2014/main" id="{18BD08FD-2CBF-D749-B392-EB74BF735CAC}"/>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rgbClr val="312783"/>
                </a:solidFill>
              </a:defRPr>
            </a:lvl1pPr>
          </a:lstStyle>
          <a:p>
            <a:fld id="{474EBF15-7174-1541-8E14-522FEF2DD8DD}" type="slidenum">
              <a:rPr lang="en-US" smtClean="0"/>
              <a:pPr/>
              <a:t>‹#›</a:t>
            </a:fld>
            <a:endParaRPr lang="en-US" dirty="0"/>
          </a:p>
        </p:txBody>
      </p:sp>
      <p:sp>
        <p:nvSpPr>
          <p:cNvPr id="13" name="Text Placeholder 12">
            <a:extLst>
              <a:ext uri="{FF2B5EF4-FFF2-40B4-BE49-F238E27FC236}">
                <a16:creationId xmlns:a16="http://schemas.microsoft.com/office/drawing/2014/main" id="{EAF5484F-054C-534E-8B36-D1587C7D6F8C}"/>
              </a:ext>
            </a:extLst>
          </p:cNvPr>
          <p:cNvSpPr>
            <a:spLocks noGrp="1"/>
          </p:cNvSpPr>
          <p:nvPr>
            <p:ph type="body" sz="quarter" idx="11" hasCustomPrompt="1"/>
          </p:nvPr>
        </p:nvSpPr>
        <p:spPr>
          <a:xfrm>
            <a:off x="695325" y="3744750"/>
            <a:ext cx="5294313" cy="2141043"/>
          </a:xfrm>
        </p:spPr>
        <p:txBody>
          <a:bodyPr>
            <a:normAutofit/>
          </a:bodyPr>
          <a:lstStyle>
            <a:lvl1pPr marL="0" indent="0">
              <a:buNone/>
              <a:defRPr sz="1600"/>
            </a:lvl1pPr>
          </a:lstStyle>
          <a:p>
            <a:pPr lvl="0"/>
            <a:r>
              <a:rPr lang="en-GB" dirty="0"/>
              <a:t>Click edit Master text style</a:t>
            </a:r>
          </a:p>
        </p:txBody>
      </p:sp>
      <p:sp>
        <p:nvSpPr>
          <p:cNvPr id="15" name="Picture Placeholder 14">
            <a:extLst>
              <a:ext uri="{FF2B5EF4-FFF2-40B4-BE49-F238E27FC236}">
                <a16:creationId xmlns:a16="http://schemas.microsoft.com/office/drawing/2014/main" id="{2C423111-4356-9D41-8AA7-9A5B7CF2E375}"/>
              </a:ext>
            </a:extLst>
          </p:cNvPr>
          <p:cNvSpPr>
            <a:spLocks noGrp="1"/>
          </p:cNvSpPr>
          <p:nvPr>
            <p:ph type="pic" sz="quarter" idx="12"/>
          </p:nvPr>
        </p:nvSpPr>
        <p:spPr>
          <a:xfrm>
            <a:off x="6096000" y="451945"/>
            <a:ext cx="5400675" cy="5433848"/>
          </a:xfrm>
        </p:spPr>
        <p:txBody>
          <a:bodyPr/>
          <a:lstStyle/>
          <a:p>
            <a:r>
              <a:rPr lang="en-US"/>
              <a:t>Click icon to add picture</a:t>
            </a:r>
          </a:p>
        </p:txBody>
      </p:sp>
    </p:spTree>
    <p:extLst>
      <p:ext uri="{BB962C8B-B14F-4D97-AF65-F5344CB8AC3E}">
        <p14:creationId xmlns:p14="http://schemas.microsoft.com/office/powerpoint/2010/main" val="1560128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dium Content_Small Circ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908D-F3DD-7240-BD8B-256D96FF4A51}"/>
              </a:ext>
            </a:extLst>
          </p:cNvPr>
          <p:cNvSpPr>
            <a:spLocks noGrp="1"/>
          </p:cNvSpPr>
          <p:nvPr>
            <p:ph type="title"/>
          </p:nvPr>
        </p:nvSpPr>
        <p:spPr>
          <a:xfrm>
            <a:off x="695325" y="2419187"/>
            <a:ext cx="5294825" cy="1325563"/>
          </a:xfrm>
        </p:spPr>
        <p:txBody>
          <a:bodyPr>
            <a:normAutofit/>
          </a:bodyPr>
          <a:lstStyle>
            <a:lvl1pPr>
              <a:defRPr sz="4000"/>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DF9C05E1-592B-7A4A-8174-FAF420F51B47}"/>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7" name="Slide Number Placeholder 5">
            <a:extLst>
              <a:ext uri="{FF2B5EF4-FFF2-40B4-BE49-F238E27FC236}">
                <a16:creationId xmlns:a16="http://schemas.microsoft.com/office/drawing/2014/main" id="{18BD08FD-2CBF-D749-B392-EB74BF735CAC}"/>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rgbClr val="312783"/>
                </a:solidFill>
              </a:defRPr>
            </a:lvl1pPr>
          </a:lstStyle>
          <a:p>
            <a:fld id="{474EBF15-7174-1541-8E14-522FEF2DD8DD}" type="slidenum">
              <a:rPr lang="en-US" smtClean="0"/>
              <a:pPr/>
              <a:t>‹#›</a:t>
            </a:fld>
            <a:endParaRPr lang="en-US" dirty="0"/>
          </a:p>
        </p:txBody>
      </p:sp>
      <p:sp>
        <p:nvSpPr>
          <p:cNvPr id="13" name="Text Placeholder 12">
            <a:extLst>
              <a:ext uri="{FF2B5EF4-FFF2-40B4-BE49-F238E27FC236}">
                <a16:creationId xmlns:a16="http://schemas.microsoft.com/office/drawing/2014/main" id="{EAF5484F-054C-534E-8B36-D1587C7D6F8C}"/>
              </a:ext>
            </a:extLst>
          </p:cNvPr>
          <p:cNvSpPr>
            <a:spLocks noGrp="1"/>
          </p:cNvSpPr>
          <p:nvPr>
            <p:ph type="body" sz="quarter" idx="11" hasCustomPrompt="1"/>
          </p:nvPr>
        </p:nvSpPr>
        <p:spPr>
          <a:xfrm>
            <a:off x="695325" y="3744750"/>
            <a:ext cx="5294313" cy="2141043"/>
          </a:xfrm>
        </p:spPr>
        <p:txBody>
          <a:bodyPr>
            <a:normAutofit/>
          </a:bodyPr>
          <a:lstStyle>
            <a:lvl1pPr marL="0" indent="0">
              <a:buNone/>
              <a:defRPr sz="1600"/>
            </a:lvl1pPr>
          </a:lstStyle>
          <a:p>
            <a:pPr lvl="0"/>
            <a:r>
              <a:rPr lang="en-GB" dirty="0"/>
              <a:t>Click edit Master text style</a:t>
            </a:r>
          </a:p>
        </p:txBody>
      </p:sp>
      <p:sp>
        <p:nvSpPr>
          <p:cNvPr id="15" name="Picture Placeholder 14">
            <a:extLst>
              <a:ext uri="{FF2B5EF4-FFF2-40B4-BE49-F238E27FC236}">
                <a16:creationId xmlns:a16="http://schemas.microsoft.com/office/drawing/2014/main" id="{2C423111-4356-9D41-8AA7-9A5B7CF2E375}"/>
              </a:ext>
            </a:extLst>
          </p:cNvPr>
          <p:cNvSpPr>
            <a:spLocks noGrp="1"/>
          </p:cNvSpPr>
          <p:nvPr>
            <p:ph type="pic" sz="quarter" idx="12"/>
          </p:nvPr>
        </p:nvSpPr>
        <p:spPr>
          <a:xfrm>
            <a:off x="6096000" y="451945"/>
            <a:ext cx="5400675" cy="5433848"/>
          </a:xfrm>
        </p:spPr>
        <p:txBody>
          <a:bodyPr/>
          <a:lstStyle/>
          <a:p>
            <a:r>
              <a:rPr lang="en-US"/>
              <a:t>Click icon to add picture</a:t>
            </a:r>
          </a:p>
        </p:txBody>
      </p:sp>
    </p:spTree>
    <p:extLst>
      <p:ext uri="{BB962C8B-B14F-4D97-AF65-F5344CB8AC3E}">
        <p14:creationId xmlns:p14="http://schemas.microsoft.com/office/powerpoint/2010/main" val="4093697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dium Content_Small Circ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908D-F3DD-7240-BD8B-256D96FF4A51}"/>
              </a:ext>
            </a:extLst>
          </p:cNvPr>
          <p:cNvSpPr>
            <a:spLocks noGrp="1"/>
          </p:cNvSpPr>
          <p:nvPr>
            <p:ph type="title"/>
          </p:nvPr>
        </p:nvSpPr>
        <p:spPr>
          <a:xfrm>
            <a:off x="695325" y="2419187"/>
            <a:ext cx="5294825" cy="1325563"/>
          </a:xfrm>
        </p:spPr>
        <p:txBody>
          <a:bodyPr>
            <a:normAutofit/>
          </a:bodyPr>
          <a:lstStyle>
            <a:lvl1pPr>
              <a:defRPr sz="4000"/>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DF9C05E1-592B-7A4A-8174-FAF420F51B47}"/>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7" name="Slide Number Placeholder 5">
            <a:extLst>
              <a:ext uri="{FF2B5EF4-FFF2-40B4-BE49-F238E27FC236}">
                <a16:creationId xmlns:a16="http://schemas.microsoft.com/office/drawing/2014/main" id="{18BD08FD-2CBF-D749-B392-EB74BF735CAC}"/>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rgbClr val="312783"/>
                </a:solidFill>
              </a:defRPr>
            </a:lvl1pPr>
          </a:lstStyle>
          <a:p>
            <a:fld id="{474EBF15-7174-1541-8E14-522FEF2DD8DD}" type="slidenum">
              <a:rPr lang="en-US" smtClean="0"/>
              <a:pPr/>
              <a:t>‹#›</a:t>
            </a:fld>
            <a:endParaRPr lang="en-US" dirty="0"/>
          </a:p>
        </p:txBody>
      </p:sp>
      <p:sp>
        <p:nvSpPr>
          <p:cNvPr id="13" name="Text Placeholder 12">
            <a:extLst>
              <a:ext uri="{FF2B5EF4-FFF2-40B4-BE49-F238E27FC236}">
                <a16:creationId xmlns:a16="http://schemas.microsoft.com/office/drawing/2014/main" id="{EAF5484F-054C-534E-8B36-D1587C7D6F8C}"/>
              </a:ext>
            </a:extLst>
          </p:cNvPr>
          <p:cNvSpPr>
            <a:spLocks noGrp="1"/>
          </p:cNvSpPr>
          <p:nvPr>
            <p:ph type="body" sz="quarter" idx="11" hasCustomPrompt="1"/>
          </p:nvPr>
        </p:nvSpPr>
        <p:spPr>
          <a:xfrm>
            <a:off x="695325" y="3744750"/>
            <a:ext cx="5294313" cy="2141043"/>
          </a:xfrm>
        </p:spPr>
        <p:txBody>
          <a:bodyPr>
            <a:normAutofit/>
          </a:bodyPr>
          <a:lstStyle>
            <a:lvl1pPr marL="0" indent="0">
              <a:buNone/>
              <a:defRPr sz="1600"/>
            </a:lvl1pPr>
          </a:lstStyle>
          <a:p>
            <a:pPr lvl="0"/>
            <a:r>
              <a:rPr lang="en-GB" dirty="0"/>
              <a:t>Click edit Master text style</a:t>
            </a:r>
          </a:p>
        </p:txBody>
      </p:sp>
      <p:sp>
        <p:nvSpPr>
          <p:cNvPr id="15" name="Picture Placeholder 14">
            <a:extLst>
              <a:ext uri="{FF2B5EF4-FFF2-40B4-BE49-F238E27FC236}">
                <a16:creationId xmlns:a16="http://schemas.microsoft.com/office/drawing/2014/main" id="{2C423111-4356-9D41-8AA7-9A5B7CF2E375}"/>
              </a:ext>
            </a:extLst>
          </p:cNvPr>
          <p:cNvSpPr>
            <a:spLocks noGrp="1"/>
          </p:cNvSpPr>
          <p:nvPr>
            <p:ph type="pic" sz="quarter" idx="12"/>
          </p:nvPr>
        </p:nvSpPr>
        <p:spPr>
          <a:xfrm>
            <a:off x="6096000" y="451945"/>
            <a:ext cx="5400675" cy="5433848"/>
          </a:xfrm>
        </p:spPr>
        <p:txBody>
          <a:bodyPr/>
          <a:lstStyle/>
          <a:p>
            <a:r>
              <a:rPr lang="en-US"/>
              <a:t>Click icon to add picture</a:t>
            </a:r>
          </a:p>
        </p:txBody>
      </p:sp>
    </p:spTree>
    <p:extLst>
      <p:ext uri="{BB962C8B-B14F-4D97-AF65-F5344CB8AC3E}">
        <p14:creationId xmlns:p14="http://schemas.microsoft.com/office/powerpoint/2010/main" val="31997423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dium Content_Small Circ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908D-F3DD-7240-BD8B-256D96FF4A51}"/>
              </a:ext>
            </a:extLst>
          </p:cNvPr>
          <p:cNvSpPr>
            <a:spLocks noGrp="1"/>
          </p:cNvSpPr>
          <p:nvPr>
            <p:ph type="title"/>
          </p:nvPr>
        </p:nvSpPr>
        <p:spPr>
          <a:xfrm>
            <a:off x="695325" y="2419187"/>
            <a:ext cx="5294825" cy="1325563"/>
          </a:xfrm>
        </p:spPr>
        <p:txBody>
          <a:bodyPr>
            <a:normAutofit/>
          </a:bodyPr>
          <a:lstStyle>
            <a:lvl1pPr>
              <a:defRPr sz="4000"/>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DF9C05E1-592B-7A4A-8174-FAF420F51B47}"/>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7" name="Slide Number Placeholder 5">
            <a:extLst>
              <a:ext uri="{FF2B5EF4-FFF2-40B4-BE49-F238E27FC236}">
                <a16:creationId xmlns:a16="http://schemas.microsoft.com/office/drawing/2014/main" id="{18BD08FD-2CBF-D749-B392-EB74BF735CAC}"/>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rgbClr val="312783"/>
                </a:solidFill>
              </a:defRPr>
            </a:lvl1pPr>
          </a:lstStyle>
          <a:p>
            <a:fld id="{474EBF15-7174-1541-8E14-522FEF2DD8DD}" type="slidenum">
              <a:rPr lang="en-US" smtClean="0"/>
              <a:pPr/>
              <a:t>‹#›</a:t>
            </a:fld>
            <a:endParaRPr lang="en-US" dirty="0"/>
          </a:p>
        </p:txBody>
      </p:sp>
      <p:sp>
        <p:nvSpPr>
          <p:cNvPr id="13" name="Text Placeholder 12">
            <a:extLst>
              <a:ext uri="{FF2B5EF4-FFF2-40B4-BE49-F238E27FC236}">
                <a16:creationId xmlns:a16="http://schemas.microsoft.com/office/drawing/2014/main" id="{EAF5484F-054C-534E-8B36-D1587C7D6F8C}"/>
              </a:ext>
            </a:extLst>
          </p:cNvPr>
          <p:cNvSpPr>
            <a:spLocks noGrp="1"/>
          </p:cNvSpPr>
          <p:nvPr>
            <p:ph type="body" sz="quarter" idx="11" hasCustomPrompt="1"/>
          </p:nvPr>
        </p:nvSpPr>
        <p:spPr>
          <a:xfrm>
            <a:off x="695325" y="3744750"/>
            <a:ext cx="5294313" cy="2141043"/>
          </a:xfrm>
        </p:spPr>
        <p:txBody>
          <a:bodyPr>
            <a:normAutofit/>
          </a:bodyPr>
          <a:lstStyle>
            <a:lvl1pPr marL="0" indent="0">
              <a:buNone/>
              <a:defRPr sz="1600"/>
            </a:lvl1pPr>
          </a:lstStyle>
          <a:p>
            <a:pPr lvl="0"/>
            <a:r>
              <a:rPr lang="en-GB" dirty="0"/>
              <a:t>Click edit Master text style</a:t>
            </a:r>
          </a:p>
        </p:txBody>
      </p:sp>
      <p:sp>
        <p:nvSpPr>
          <p:cNvPr id="15" name="Picture Placeholder 14">
            <a:extLst>
              <a:ext uri="{FF2B5EF4-FFF2-40B4-BE49-F238E27FC236}">
                <a16:creationId xmlns:a16="http://schemas.microsoft.com/office/drawing/2014/main" id="{2C423111-4356-9D41-8AA7-9A5B7CF2E375}"/>
              </a:ext>
            </a:extLst>
          </p:cNvPr>
          <p:cNvSpPr>
            <a:spLocks noGrp="1"/>
          </p:cNvSpPr>
          <p:nvPr>
            <p:ph type="pic" sz="quarter" idx="12"/>
          </p:nvPr>
        </p:nvSpPr>
        <p:spPr>
          <a:xfrm>
            <a:off x="6096000" y="451945"/>
            <a:ext cx="5400675" cy="5433848"/>
          </a:xfrm>
        </p:spPr>
        <p:txBody>
          <a:bodyPr/>
          <a:lstStyle/>
          <a:p>
            <a:r>
              <a:rPr lang="en-US"/>
              <a:t>Click icon to add picture</a:t>
            </a:r>
          </a:p>
        </p:txBody>
      </p:sp>
    </p:spTree>
    <p:extLst>
      <p:ext uri="{BB962C8B-B14F-4D97-AF65-F5344CB8AC3E}">
        <p14:creationId xmlns:p14="http://schemas.microsoft.com/office/powerpoint/2010/main" val="2512710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dium Content_Small Circl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908D-F3DD-7240-BD8B-256D96FF4A51}"/>
              </a:ext>
            </a:extLst>
          </p:cNvPr>
          <p:cNvSpPr>
            <a:spLocks noGrp="1"/>
          </p:cNvSpPr>
          <p:nvPr>
            <p:ph type="title"/>
          </p:nvPr>
        </p:nvSpPr>
        <p:spPr>
          <a:xfrm>
            <a:off x="695325" y="2419187"/>
            <a:ext cx="5294825" cy="1325563"/>
          </a:xfrm>
        </p:spPr>
        <p:txBody>
          <a:bodyPr>
            <a:normAutofit/>
          </a:bodyPr>
          <a:lstStyle>
            <a:lvl1pPr>
              <a:defRPr sz="4000"/>
            </a:lvl1pPr>
          </a:lstStyle>
          <a:p>
            <a:r>
              <a:rPr lang="en-US"/>
              <a:t>Click to edit Master title style</a:t>
            </a:r>
            <a:endParaRPr lang="en-US" dirty="0"/>
          </a:p>
        </p:txBody>
      </p:sp>
      <p:sp>
        <p:nvSpPr>
          <p:cNvPr id="6" name="Footer Placeholder 4">
            <a:extLst>
              <a:ext uri="{FF2B5EF4-FFF2-40B4-BE49-F238E27FC236}">
                <a16:creationId xmlns:a16="http://schemas.microsoft.com/office/drawing/2014/main" id="{DF9C05E1-592B-7A4A-8174-FAF420F51B47}"/>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7" name="Slide Number Placeholder 5">
            <a:extLst>
              <a:ext uri="{FF2B5EF4-FFF2-40B4-BE49-F238E27FC236}">
                <a16:creationId xmlns:a16="http://schemas.microsoft.com/office/drawing/2014/main" id="{18BD08FD-2CBF-D749-B392-EB74BF735CAC}"/>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rgbClr val="312783"/>
                </a:solidFill>
              </a:defRPr>
            </a:lvl1pPr>
          </a:lstStyle>
          <a:p>
            <a:fld id="{474EBF15-7174-1541-8E14-522FEF2DD8DD}" type="slidenum">
              <a:rPr lang="en-US" smtClean="0"/>
              <a:pPr/>
              <a:t>‹#›</a:t>
            </a:fld>
            <a:endParaRPr lang="en-US" dirty="0"/>
          </a:p>
        </p:txBody>
      </p:sp>
      <p:sp>
        <p:nvSpPr>
          <p:cNvPr id="13" name="Text Placeholder 12">
            <a:extLst>
              <a:ext uri="{FF2B5EF4-FFF2-40B4-BE49-F238E27FC236}">
                <a16:creationId xmlns:a16="http://schemas.microsoft.com/office/drawing/2014/main" id="{EAF5484F-054C-534E-8B36-D1587C7D6F8C}"/>
              </a:ext>
            </a:extLst>
          </p:cNvPr>
          <p:cNvSpPr>
            <a:spLocks noGrp="1"/>
          </p:cNvSpPr>
          <p:nvPr>
            <p:ph type="body" sz="quarter" idx="11" hasCustomPrompt="1"/>
          </p:nvPr>
        </p:nvSpPr>
        <p:spPr>
          <a:xfrm>
            <a:off x="695325" y="3744750"/>
            <a:ext cx="5294313" cy="2141043"/>
          </a:xfrm>
        </p:spPr>
        <p:txBody>
          <a:bodyPr>
            <a:normAutofit/>
          </a:bodyPr>
          <a:lstStyle>
            <a:lvl1pPr marL="0" indent="0">
              <a:buNone/>
              <a:defRPr sz="1600"/>
            </a:lvl1pPr>
          </a:lstStyle>
          <a:p>
            <a:pPr lvl="0"/>
            <a:r>
              <a:rPr lang="en-GB" dirty="0"/>
              <a:t>Click edit Master text style</a:t>
            </a:r>
          </a:p>
        </p:txBody>
      </p:sp>
      <p:sp>
        <p:nvSpPr>
          <p:cNvPr id="15" name="Picture Placeholder 14">
            <a:extLst>
              <a:ext uri="{FF2B5EF4-FFF2-40B4-BE49-F238E27FC236}">
                <a16:creationId xmlns:a16="http://schemas.microsoft.com/office/drawing/2014/main" id="{2C423111-4356-9D41-8AA7-9A5B7CF2E375}"/>
              </a:ext>
            </a:extLst>
          </p:cNvPr>
          <p:cNvSpPr>
            <a:spLocks noGrp="1"/>
          </p:cNvSpPr>
          <p:nvPr>
            <p:ph type="pic" sz="quarter" idx="12"/>
          </p:nvPr>
        </p:nvSpPr>
        <p:spPr>
          <a:xfrm>
            <a:off x="6096000" y="451945"/>
            <a:ext cx="5400675" cy="5433848"/>
          </a:xfrm>
        </p:spPr>
        <p:txBody>
          <a:bodyPr/>
          <a:lstStyle/>
          <a:p>
            <a:r>
              <a:rPr lang="en-US"/>
              <a:t>Click icon to add picture</a:t>
            </a:r>
          </a:p>
        </p:txBody>
      </p:sp>
    </p:spTree>
    <p:extLst>
      <p:ext uri="{BB962C8B-B14F-4D97-AF65-F5344CB8AC3E}">
        <p14:creationId xmlns:p14="http://schemas.microsoft.com/office/powerpoint/2010/main" val="1605542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7CD7-F22F-1447-91F4-44C402E1CCC4}"/>
              </a:ext>
            </a:extLst>
          </p:cNvPr>
          <p:cNvSpPr>
            <a:spLocks noGrp="1"/>
          </p:cNvSpPr>
          <p:nvPr>
            <p:ph type="title"/>
          </p:nvPr>
        </p:nvSpPr>
        <p:spPr>
          <a:xfrm>
            <a:off x="696072" y="2435772"/>
            <a:ext cx="2509583" cy="1833014"/>
          </a:xfrm>
        </p:spPr>
        <p:txBody>
          <a:bodyPr anchor="b">
            <a:noAutofit/>
          </a:bodyPr>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5302B8C-E839-D842-9AD4-F3A31CE5782A}"/>
              </a:ext>
            </a:extLst>
          </p:cNvPr>
          <p:cNvSpPr>
            <a:spLocks noGrp="1"/>
          </p:cNvSpPr>
          <p:nvPr>
            <p:ph type="pic" idx="1"/>
          </p:nvPr>
        </p:nvSpPr>
        <p:spPr>
          <a:xfrm>
            <a:off x="3279228" y="451946"/>
            <a:ext cx="8216700" cy="54091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7C0622D-A8AA-6242-8381-FCD37E6616FC}"/>
              </a:ext>
            </a:extLst>
          </p:cNvPr>
          <p:cNvSpPr>
            <a:spLocks noGrp="1"/>
          </p:cNvSpPr>
          <p:nvPr>
            <p:ph type="body" sz="half" idx="2"/>
          </p:nvPr>
        </p:nvSpPr>
        <p:spPr>
          <a:xfrm>
            <a:off x="696072" y="4268785"/>
            <a:ext cx="2509583" cy="15922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8C2D2C13-B032-B44F-B2EE-897342337DAC}"/>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11" name="Slide Number Placeholder 5">
            <a:extLst>
              <a:ext uri="{FF2B5EF4-FFF2-40B4-BE49-F238E27FC236}">
                <a16:creationId xmlns:a16="http://schemas.microsoft.com/office/drawing/2014/main" id="{1E007FFE-50DA-D646-BCEB-3A02F47DE07F}"/>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EBF15-7174-1541-8E14-522FEF2DD8DD}" type="slidenum">
              <a:rPr lang="en-US" smtClean="0"/>
              <a:t>‹#›</a:t>
            </a:fld>
            <a:endParaRPr lang="en-US" dirty="0"/>
          </a:p>
        </p:txBody>
      </p:sp>
    </p:spTree>
    <p:extLst>
      <p:ext uri="{BB962C8B-B14F-4D97-AF65-F5344CB8AC3E}">
        <p14:creationId xmlns:p14="http://schemas.microsoft.com/office/powerpoint/2010/main" val="2335762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7CD7-F22F-1447-91F4-44C402E1CCC4}"/>
              </a:ext>
            </a:extLst>
          </p:cNvPr>
          <p:cNvSpPr>
            <a:spLocks noGrp="1"/>
          </p:cNvSpPr>
          <p:nvPr>
            <p:ph type="title"/>
          </p:nvPr>
        </p:nvSpPr>
        <p:spPr>
          <a:xfrm>
            <a:off x="696072" y="2435772"/>
            <a:ext cx="2509583" cy="1833014"/>
          </a:xfrm>
        </p:spPr>
        <p:txBody>
          <a:bodyPr anchor="b">
            <a:noAutofit/>
          </a:bodyPr>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5302B8C-E839-D842-9AD4-F3A31CE5782A}"/>
              </a:ext>
            </a:extLst>
          </p:cNvPr>
          <p:cNvSpPr>
            <a:spLocks noGrp="1"/>
          </p:cNvSpPr>
          <p:nvPr>
            <p:ph type="pic" idx="1"/>
          </p:nvPr>
        </p:nvSpPr>
        <p:spPr>
          <a:xfrm>
            <a:off x="3279228" y="451946"/>
            <a:ext cx="8216700" cy="54091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7C0622D-A8AA-6242-8381-FCD37E6616FC}"/>
              </a:ext>
            </a:extLst>
          </p:cNvPr>
          <p:cNvSpPr>
            <a:spLocks noGrp="1"/>
          </p:cNvSpPr>
          <p:nvPr>
            <p:ph type="body" sz="half" idx="2"/>
          </p:nvPr>
        </p:nvSpPr>
        <p:spPr>
          <a:xfrm>
            <a:off x="696072" y="4268785"/>
            <a:ext cx="2509583" cy="15922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8C2D2C13-B032-B44F-B2EE-897342337DAC}"/>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11" name="Slide Number Placeholder 5">
            <a:extLst>
              <a:ext uri="{FF2B5EF4-FFF2-40B4-BE49-F238E27FC236}">
                <a16:creationId xmlns:a16="http://schemas.microsoft.com/office/drawing/2014/main" id="{1E007FFE-50DA-D646-BCEB-3A02F47DE07F}"/>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EBF15-7174-1541-8E14-522FEF2DD8DD}" type="slidenum">
              <a:rPr lang="en-US" smtClean="0"/>
              <a:t>‹#›</a:t>
            </a:fld>
            <a:endParaRPr lang="en-US" dirty="0"/>
          </a:p>
        </p:txBody>
      </p:sp>
    </p:spTree>
    <p:extLst>
      <p:ext uri="{BB962C8B-B14F-4D97-AF65-F5344CB8AC3E}">
        <p14:creationId xmlns:p14="http://schemas.microsoft.com/office/powerpoint/2010/main" val="611401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7CD7-F22F-1447-91F4-44C402E1CCC4}"/>
              </a:ext>
            </a:extLst>
          </p:cNvPr>
          <p:cNvSpPr>
            <a:spLocks noGrp="1"/>
          </p:cNvSpPr>
          <p:nvPr>
            <p:ph type="title"/>
          </p:nvPr>
        </p:nvSpPr>
        <p:spPr>
          <a:xfrm>
            <a:off x="696072" y="2435772"/>
            <a:ext cx="2509583" cy="1833014"/>
          </a:xfrm>
        </p:spPr>
        <p:txBody>
          <a:bodyPr anchor="b">
            <a:noAutofit/>
          </a:bodyPr>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5302B8C-E839-D842-9AD4-F3A31CE5782A}"/>
              </a:ext>
            </a:extLst>
          </p:cNvPr>
          <p:cNvSpPr>
            <a:spLocks noGrp="1"/>
          </p:cNvSpPr>
          <p:nvPr>
            <p:ph type="pic" idx="1"/>
          </p:nvPr>
        </p:nvSpPr>
        <p:spPr>
          <a:xfrm>
            <a:off x="3279228" y="451946"/>
            <a:ext cx="8216700" cy="54091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7C0622D-A8AA-6242-8381-FCD37E6616FC}"/>
              </a:ext>
            </a:extLst>
          </p:cNvPr>
          <p:cNvSpPr>
            <a:spLocks noGrp="1"/>
          </p:cNvSpPr>
          <p:nvPr>
            <p:ph type="body" sz="half" idx="2"/>
          </p:nvPr>
        </p:nvSpPr>
        <p:spPr>
          <a:xfrm>
            <a:off x="696072" y="4268785"/>
            <a:ext cx="2509583" cy="15922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8C2D2C13-B032-B44F-B2EE-897342337DAC}"/>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11" name="Slide Number Placeholder 5">
            <a:extLst>
              <a:ext uri="{FF2B5EF4-FFF2-40B4-BE49-F238E27FC236}">
                <a16:creationId xmlns:a16="http://schemas.microsoft.com/office/drawing/2014/main" id="{1E007FFE-50DA-D646-BCEB-3A02F47DE07F}"/>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EBF15-7174-1541-8E14-522FEF2DD8DD}" type="slidenum">
              <a:rPr lang="en-US" smtClean="0"/>
              <a:t>‹#›</a:t>
            </a:fld>
            <a:endParaRPr lang="en-US" dirty="0"/>
          </a:p>
        </p:txBody>
      </p:sp>
    </p:spTree>
    <p:extLst>
      <p:ext uri="{BB962C8B-B14F-4D97-AF65-F5344CB8AC3E}">
        <p14:creationId xmlns:p14="http://schemas.microsoft.com/office/powerpoint/2010/main" val="858544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64729D-39A6-FA42-AC93-96E5EBE95DA7}"/>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1" name="Picture Placeholder 20">
            <a:extLst>
              <a:ext uri="{FF2B5EF4-FFF2-40B4-BE49-F238E27FC236}">
                <a16:creationId xmlns:a16="http://schemas.microsoft.com/office/drawing/2014/main" id="{B50DC4F9-144B-4B72-A5CC-2FECCD7FA670}"/>
              </a:ext>
            </a:extLst>
          </p:cNvPr>
          <p:cNvSpPr>
            <a:spLocks noGrp="1"/>
          </p:cNvSpPr>
          <p:nvPr>
            <p:ph type="pic" sz="quarter" idx="13"/>
          </p:nvPr>
        </p:nvSpPr>
        <p:spPr>
          <a:xfrm>
            <a:off x="5544475" y="1405842"/>
            <a:ext cx="4387851" cy="4389438"/>
          </a:xfrm>
          <a:prstGeom prst="rect">
            <a:avLst/>
          </a:prstGeom>
        </p:spPr>
        <p:txBody>
          <a:bodyPr/>
          <a:lstStyle>
            <a:lvl1pPr>
              <a:defRPr b="0" i="0">
                <a:latin typeface="AvantGarde Bk BT Book" panose="020B0402020202020204" pitchFamily="34" charset="0"/>
              </a:defRPr>
            </a:lvl1pPr>
          </a:lstStyle>
          <a:p>
            <a:r>
              <a:rPr lang="en-GB"/>
              <a:t>Click icon to add picture</a:t>
            </a:r>
            <a:endParaRPr lang="en-GB" dirty="0"/>
          </a:p>
        </p:txBody>
      </p:sp>
      <p:sp>
        <p:nvSpPr>
          <p:cNvPr id="17" name="Rectangle 16">
            <a:extLst>
              <a:ext uri="{FF2B5EF4-FFF2-40B4-BE49-F238E27FC236}">
                <a16:creationId xmlns:a16="http://schemas.microsoft.com/office/drawing/2014/main" id="{B06B9507-D487-EB4A-A996-CEF8CDE3C3AB}"/>
              </a:ext>
            </a:extLst>
          </p:cNvPr>
          <p:cNvSpPr/>
          <p:nvPr userDrawn="1"/>
        </p:nvSpPr>
        <p:spPr>
          <a:xfrm>
            <a:off x="-1" y="-1"/>
            <a:ext cx="2604656" cy="2604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3" name="Text Placeholder 22">
            <a:extLst>
              <a:ext uri="{FF2B5EF4-FFF2-40B4-BE49-F238E27FC236}">
                <a16:creationId xmlns:a16="http://schemas.microsoft.com/office/drawing/2014/main" id="{C3BAA3F1-84BF-4687-A6AC-A0306B76BC05}"/>
              </a:ext>
            </a:extLst>
          </p:cNvPr>
          <p:cNvSpPr>
            <a:spLocks noGrp="1"/>
          </p:cNvSpPr>
          <p:nvPr>
            <p:ph type="body" sz="quarter" idx="14"/>
          </p:nvPr>
        </p:nvSpPr>
        <p:spPr>
          <a:xfrm>
            <a:off x="646456" y="1405842"/>
            <a:ext cx="4775200" cy="4389438"/>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custDataLst>
      <p:tags r:id="rId1"/>
    </p:custDataLst>
    <p:extLst>
      <p:ext uri="{BB962C8B-B14F-4D97-AF65-F5344CB8AC3E}">
        <p14:creationId xmlns:p14="http://schemas.microsoft.com/office/powerpoint/2010/main" val="1315518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rge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7CD7-F22F-1447-91F4-44C402E1CCC4}"/>
              </a:ext>
            </a:extLst>
          </p:cNvPr>
          <p:cNvSpPr>
            <a:spLocks noGrp="1"/>
          </p:cNvSpPr>
          <p:nvPr>
            <p:ph type="title"/>
          </p:nvPr>
        </p:nvSpPr>
        <p:spPr>
          <a:xfrm>
            <a:off x="696072" y="2435772"/>
            <a:ext cx="2509583" cy="1833014"/>
          </a:xfrm>
        </p:spPr>
        <p:txBody>
          <a:bodyPr anchor="b">
            <a:noAutofit/>
          </a:bodyPr>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5302B8C-E839-D842-9AD4-F3A31CE5782A}"/>
              </a:ext>
            </a:extLst>
          </p:cNvPr>
          <p:cNvSpPr>
            <a:spLocks noGrp="1"/>
          </p:cNvSpPr>
          <p:nvPr>
            <p:ph type="pic" idx="1"/>
          </p:nvPr>
        </p:nvSpPr>
        <p:spPr>
          <a:xfrm>
            <a:off x="3279228" y="451946"/>
            <a:ext cx="8216700" cy="54091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7C0622D-A8AA-6242-8381-FCD37E6616FC}"/>
              </a:ext>
            </a:extLst>
          </p:cNvPr>
          <p:cNvSpPr>
            <a:spLocks noGrp="1"/>
          </p:cNvSpPr>
          <p:nvPr>
            <p:ph type="body" sz="half" idx="2"/>
          </p:nvPr>
        </p:nvSpPr>
        <p:spPr>
          <a:xfrm>
            <a:off x="696072" y="4268785"/>
            <a:ext cx="2509583" cy="15922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8C2D2C13-B032-B44F-B2EE-897342337DAC}"/>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11" name="Slide Number Placeholder 5">
            <a:extLst>
              <a:ext uri="{FF2B5EF4-FFF2-40B4-BE49-F238E27FC236}">
                <a16:creationId xmlns:a16="http://schemas.microsoft.com/office/drawing/2014/main" id="{1E007FFE-50DA-D646-BCEB-3A02F47DE07F}"/>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EBF15-7174-1541-8E14-522FEF2DD8DD}" type="slidenum">
              <a:rPr lang="en-US" smtClean="0"/>
              <a:t>‹#›</a:t>
            </a:fld>
            <a:endParaRPr lang="en-US" dirty="0"/>
          </a:p>
        </p:txBody>
      </p:sp>
    </p:spTree>
    <p:extLst>
      <p:ext uri="{BB962C8B-B14F-4D97-AF65-F5344CB8AC3E}">
        <p14:creationId xmlns:p14="http://schemas.microsoft.com/office/powerpoint/2010/main" val="669074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7CD7-F22F-1447-91F4-44C402E1CCC4}"/>
              </a:ext>
            </a:extLst>
          </p:cNvPr>
          <p:cNvSpPr>
            <a:spLocks noGrp="1"/>
          </p:cNvSpPr>
          <p:nvPr>
            <p:ph type="title"/>
          </p:nvPr>
        </p:nvSpPr>
        <p:spPr>
          <a:xfrm>
            <a:off x="696072" y="2435772"/>
            <a:ext cx="2509583" cy="1833014"/>
          </a:xfrm>
        </p:spPr>
        <p:txBody>
          <a:bodyPr anchor="b">
            <a:noAutofit/>
          </a:bodyPr>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5302B8C-E839-D842-9AD4-F3A31CE5782A}"/>
              </a:ext>
            </a:extLst>
          </p:cNvPr>
          <p:cNvSpPr>
            <a:spLocks noGrp="1"/>
          </p:cNvSpPr>
          <p:nvPr>
            <p:ph type="pic" idx="1"/>
          </p:nvPr>
        </p:nvSpPr>
        <p:spPr>
          <a:xfrm>
            <a:off x="3279228" y="451946"/>
            <a:ext cx="8216700" cy="54091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7C0622D-A8AA-6242-8381-FCD37E6616FC}"/>
              </a:ext>
            </a:extLst>
          </p:cNvPr>
          <p:cNvSpPr>
            <a:spLocks noGrp="1"/>
          </p:cNvSpPr>
          <p:nvPr>
            <p:ph type="body" sz="half" idx="2"/>
          </p:nvPr>
        </p:nvSpPr>
        <p:spPr>
          <a:xfrm>
            <a:off x="696072" y="4268785"/>
            <a:ext cx="2509583" cy="15922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8C2D2C13-B032-B44F-B2EE-897342337DAC}"/>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11" name="Slide Number Placeholder 5">
            <a:extLst>
              <a:ext uri="{FF2B5EF4-FFF2-40B4-BE49-F238E27FC236}">
                <a16:creationId xmlns:a16="http://schemas.microsoft.com/office/drawing/2014/main" id="{1E007FFE-50DA-D646-BCEB-3A02F47DE07F}"/>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EBF15-7174-1541-8E14-522FEF2DD8DD}" type="slidenum">
              <a:rPr lang="en-US" smtClean="0"/>
              <a:t>‹#›</a:t>
            </a:fld>
            <a:endParaRPr lang="en-US" dirty="0"/>
          </a:p>
        </p:txBody>
      </p:sp>
    </p:spTree>
    <p:extLst>
      <p:ext uri="{BB962C8B-B14F-4D97-AF65-F5344CB8AC3E}">
        <p14:creationId xmlns:p14="http://schemas.microsoft.com/office/powerpoint/2010/main" val="1476446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Content_Small Circl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7CD7-F22F-1447-91F4-44C402E1CCC4}"/>
              </a:ext>
            </a:extLst>
          </p:cNvPr>
          <p:cNvSpPr>
            <a:spLocks noGrp="1"/>
          </p:cNvSpPr>
          <p:nvPr>
            <p:ph type="title"/>
          </p:nvPr>
        </p:nvSpPr>
        <p:spPr>
          <a:xfrm>
            <a:off x="696072" y="2435772"/>
            <a:ext cx="2509583" cy="1833014"/>
          </a:xfrm>
        </p:spPr>
        <p:txBody>
          <a:bodyPr anchor="b">
            <a:noAutofit/>
          </a:bodyPr>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5302B8C-E839-D842-9AD4-F3A31CE5782A}"/>
              </a:ext>
            </a:extLst>
          </p:cNvPr>
          <p:cNvSpPr>
            <a:spLocks noGrp="1"/>
          </p:cNvSpPr>
          <p:nvPr>
            <p:ph type="pic" idx="1"/>
          </p:nvPr>
        </p:nvSpPr>
        <p:spPr>
          <a:xfrm>
            <a:off x="3279228" y="451946"/>
            <a:ext cx="8216700" cy="54091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7C0622D-A8AA-6242-8381-FCD37E6616FC}"/>
              </a:ext>
            </a:extLst>
          </p:cNvPr>
          <p:cNvSpPr>
            <a:spLocks noGrp="1"/>
          </p:cNvSpPr>
          <p:nvPr>
            <p:ph type="body" sz="half" idx="2"/>
          </p:nvPr>
        </p:nvSpPr>
        <p:spPr>
          <a:xfrm>
            <a:off x="696072" y="4268785"/>
            <a:ext cx="2509583" cy="15922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8C2D2C13-B032-B44F-B2EE-897342337DAC}"/>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11" name="Slide Number Placeholder 5">
            <a:extLst>
              <a:ext uri="{FF2B5EF4-FFF2-40B4-BE49-F238E27FC236}">
                <a16:creationId xmlns:a16="http://schemas.microsoft.com/office/drawing/2014/main" id="{1E007FFE-50DA-D646-BCEB-3A02F47DE07F}"/>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EBF15-7174-1541-8E14-522FEF2DD8DD}" type="slidenum">
              <a:rPr lang="en-US" smtClean="0"/>
              <a:t>‹#›</a:t>
            </a:fld>
            <a:endParaRPr lang="en-US" dirty="0"/>
          </a:p>
        </p:txBody>
      </p:sp>
    </p:spTree>
    <p:extLst>
      <p:ext uri="{BB962C8B-B14F-4D97-AF65-F5344CB8AC3E}">
        <p14:creationId xmlns:p14="http://schemas.microsoft.com/office/powerpoint/2010/main" val="22261138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Content_Small Circl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7CD7-F22F-1447-91F4-44C402E1CCC4}"/>
              </a:ext>
            </a:extLst>
          </p:cNvPr>
          <p:cNvSpPr>
            <a:spLocks noGrp="1"/>
          </p:cNvSpPr>
          <p:nvPr>
            <p:ph type="title"/>
          </p:nvPr>
        </p:nvSpPr>
        <p:spPr>
          <a:xfrm>
            <a:off x="696072" y="2435772"/>
            <a:ext cx="2509583" cy="1833014"/>
          </a:xfrm>
        </p:spPr>
        <p:txBody>
          <a:bodyPr anchor="b">
            <a:noAutofit/>
          </a:bodyPr>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5302B8C-E839-D842-9AD4-F3A31CE5782A}"/>
              </a:ext>
            </a:extLst>
          </p:cNvPr>
          <p:cNvSpPr>
            <a:spLocks noGrp="1"/>
          </p:cNvSpPr>
          <p:nvPr>
            <p:ph type="pic" idx="1"/>
          </p:nvPr>
        </p:nvSpPr>
        <p:spPr>
          <a:xfrm>
            <a:off x="3279228" y="451946"/>
            <a:ext cx="8216700" cy="54091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7C0622D-A8AA-6242-8381-FCD37E6616FC}"/>
              </a:ext>
            </a:extLst>
          </p:cNvPr>
          <p:cNvSpPr>
            <a:spLocks noGrp="1"/>
          </p:cNvSpPr>
          <p:nvPr>
            <p:ph type="body" sz="half" idx="2"/>
          </p:nvPr>
        </p:nvSpPr>
        <p:spPr>
          <a:xfrm>
            <a:off x="696072" y="4268785"/>
            <a:ext cx="2509583" cy="15922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8C2D2C13-B032-B44F-B2EE-897342337DAC}"/>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11" name="Slide Number Placeholder 5">
            <a:extLst>
              <a:ext uri="{FF2B5EF4-FFF2-40B4-BE49-F238E27FC236}">
                <a16:creationId xmlns:a16="http://schemas.microsoft.com/office/drawing/2014/main" id="{1E007FFE-50DA-D646-BCEB-3A02F47DE07F}"/>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EBF15-7174-1541-8E14-522FEF2DD8DD}" type="slidenum">
              <a:rPr lang="en-US" smtClean="0"/>
              <a:t>‹#›</a:t>
            </a:fld>
            <a:endParaRPr lang="en-US" dirty="0"/>
          </a:p>
        </p:txBody>
      </p:sp>
    </p:spTree>
    <p:extLst>
      <p:ext uri="{BB962C8B-B14F-4D97-AF65-F5344CB8AC3E}">
        <p14:creationId xmlns:p14="http://schemas.microsoft.com/office/powerpoint/2010/main" val="1079557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Content_Small Circl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7CD7-F22F-1447-91F4-44C402E1CCC4}"/>
              </a:ext>
            </a:extLst>
          </p:cNvPr>
          <p:cNvSpPr>
            <a:spLocks noGrp="1"/>
          </p:cNvSpPr>
          <p:nvPr>
            <p:ph type="title"/>
          </p:nvPr>
        </p:nvSpPr>
        <p:spPr>
          <a:xfrm>
            <a:off x="696072" y="2435772"/>
            <a:ext cx="2509583" cy="1833014"/>
          </a:xfrm>
        </p:spPr>
        <p:txBody>
          <a:bodyPr anchor="b">
            <a:noAutofit/>
          </a:bodyPr>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5302B8C-E839-D842-9AD4-F3A31CE5782A}"/>
              </a:ext>
            </a:extLst>
          </p:cNvPr>
          <p:cNvSpPr>
            <a:spLocks noGrp="1"/>
          </p:cNvSpPr>
          <p:nvPr>
            <p:ph type="pic" idx="1"/>
          </p:nvPr>
        </p:nvSpPr>
        <p:spPr>
          <a:xfrm>
            <a:off x="3279228" y="451946"/>
            <a:ext cx="8216700" cy="54091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7C0622D-A8AA-6242-8381-FCD37E6616FC}"/>
              </a:ext>
            </a:extLst>
          </p:cNvPr>
          <p:cNvSpPr>
            <a:spLocks noGrp="1"/>
          </p:cNvSpPr>
          <p:nvPr>
            <p:ph type="body" sz="half" idx="2"/>
          </p:nvPr>
        </p:nvSpPr>
        <p:spPr>
          <a:xfrm>
            <a:off x="696072" y="4268785"/>
            <a:ext cx="2509583" cy="15922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8C2D2C13-B032-B44F-B2EE-897342337DAC}"/>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11" name="Slide Number Placeholder 5">
            <a:extLst>
              <a:ext uri="{FF2B5EF4-FFF2-40B4-BE49-F238E27FC236}">
                <a16:creationId xmlns:a16="http://schemas.microsoft.com/office/drawing/2014/main" id="{1E007FFE-50DA-D646-BCEB-3A02F47DE07F}"/>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EBF15-7174-1541-8E14-522FEF2DD8DD}" type="slidenum">
              <a:rPr lang="en-US" smtClean="0"/>
              <a:t>‹#›</a:t>
            </a:fld>
            <a:endParaRPr lang="en-US" dirty="0"/>
          </a:p>
        </p:txBody>
      </p:sp>
    </p:spTree>
    <p:extLst>
      <p:ext uri="{BB962C8B-B14F-4D97-AF65-F5344CB8AC3E}">
        <p14:creationId xmlns:p14="http://schemas.microsoft.com/office/powerpoint/2010/main" val="440871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Content_Small Circle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7CD7-F22F-1447-91F4-44C402E1CCC4}"/>
              </a:ext>
            </a:extLst>
          </p:cNvPr>
          <p:cNvSpPr>
            <a:spLocks noGrp="1"/>
          </p:cNvSpPr>
          <p:nvPr>
            <p:ph type="title"/>
          </p:nvPr>
        </p:nvSpPr>
        <p:spPr>
          <a:xfrm>
            <a:off x="696072" y="2435772"/>
            <a:ext cx="2509583" cy="1833014"/>
          </a:xfrm>
        </p:spPr>
        <p:txBody>
          <a:bodyPr anchor="b">
            <a:noAutofit/>
          </a:bodyPr>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5302B8C-E839-D842-9AD4-F3A31CE5782A}"/>
              </a:ext>
            </a:extLst>
          </p:cNvPr>
          <p:cNvSpPr>
            <a:spLocks noGrp="1"/>
          </p:cNvSpPr>
          <p:nvPr>
            <p:ph type="pic" idx="1"/>
          </p:nvPr>
        </p:nvSpPr>
        <p:spPr>
          <a:xfrm>
            <a:off x="3279228" y="451946"/>
            <a:ext cx="8216700" cy="54091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7C0622D-A8AA-6242-8381-FCD37E6616FC}"/>
              </a:ext>
            </a:extLst>
          </p:cNvPr>
          <p:cNvSpPr>
            <a:spLocks noGrp="1"/>
          </p:cNvSpPr>
          <p:nvPr>
            <p:ph type="body" sz="half" idx="2"/>
          </p:nvPr>
        </p:nvSpPr>
        <p:spPr>
          <a:xfrm>
            <a:off x="696072" y="4268785"/>
            <a:ext cx="2509583" cy="15922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8C2D2C13-B032-B44F-B2EE-897342337DAC}"/>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11" name="Slide Number Placeholder 5">
            <a:extLst>
              <a:ext uri="{FF2B5EF4-FFF2-40B4-BE49-F238E27FC236}">
                <a16:creationId xmlns:a16="http://schemas.microsoft.com/office/drawing/2014/main" id="{1E007FFE-50DA-D646-BCEB-3A02F47DE07F}"/>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EBF15-7174-1541-8E14-522FEF2DD8DD}" type="slidenum">
              <a:rPr lang="en-US" smtClean="0"/>
              <a:t>‹#›</a:t>
            </a:fld>
            <a:endParaRPr lang="en-US" dirty="0"/>
          </a:p>
        </p:txBody>
      </p:sp>
    </p:spTree>
    <p:extLst>
      <p:ext uri="{BB962C8B-B14F-4D97-AF65-F5344CB8AC3E}">
        <p14:creationId xmlns:p14="http://schemas.microsoft.com/office/powerpoint/2010/main" val="1049556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Content_Small Circle_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7CD7-F22F-1447-91F4-44C402E1CCC4}"/>
              </a:ext>
            </a:extLst>
          </p:cNvPr>
          <p:cNvSpPr>
            <a:spLocks noGrp="1"/>
          </p:cNvSpPr>
          <p:nvPr>
            <p:ph type="title"/>
          </p:nvPr>
        </p:nvSpPr>
        <p:spPr>
          <a:xfrm>
            <a:off x="696072" y="2435772"/>
            <a:ext cx="2509583" cy="1833014"/>
          </a:xfrm>
        </p:spPr>
        <p:txBody>
          <a:bodyPr anchor="b">
            <a:noAutofit/>
          </a:bodyPr>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5302B8C-E839-D842-9AD4-F3A31CE5782A}"/>
              </a:ext>
            </a:extLst>
          </p:cNvPr>
          <p:cNvSpPr>
            <a:spLocks noGrp="1"/>
          </p:cNvSpPr>
          <p:nvPr>
            <p:ph type="pic" idx="1"/>
          </p:nvPr>
        </p:nvSpPr>
        <p:spPr>
          <a:xfrm>
            <a:off x="3279228" y="451946"/>
            <a:ext cx="8216700" cy="54091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7C0622D-A8AA-6242-8381-FCD37E6616FC}"/>
              </a:ext>
            </a:extLst>
          </p:cNvPr>
          <p:cNvSpPr>
            <a:spLocks noGrp="1"/>
          </p:cNvSpPr>
          <p:nvPr>
            <p:ph type="body" sz="half" idx="2"/>
          </p:nvPr>
        </p:nvSpPr>
        <p:spPr>
          <a:xfrm>
            <a:off x="696072" y="4268785"/>
            <a:ext cx="2509583" cy="15922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8C2D2C13-B032-B44F-B2EE-897342337DAC}"/>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11" name="Slide Number Placeholder 5">
            <a:extLst>
              <a:ext uri="{FF2B5EF4-FFF2-40B4-BE49-F238E27FC236}">
                <a16:creationId xmlns:a16="http://schemas.microsoft.com/office/drawing/2014/main" id="{1E007FFE-50DA-D646-BCEB-3A02F47DE07F}"/>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EBF15-7174-1541-8E14-522FEF2DD8DD}" type="slidenum">
              <a:rPr lang="en-US" smtClean="0"/>
              <a:t>‹#›</a:t>
            </a:fld>
            <a:endParaRPr lang="en-US" dirty="0"/>
          </a:p>
        </p:txBody>
      </p:sp>
    </p:spTree>
    <p:extLst>
      <p:ext uri="{BB962C8B-B14F-4D97-AF65-F5344CB8AC3E}">
        <p14:creationId xmlns:p14="http://schemas.microsoft.com/office/powerpoint/2010/main" val="4054414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65147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25350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35402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EEDCB6-E6C3-6347-984B-7DF7D7ACA8E5}"/>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16" name="Rectangle 15">
            <a:extLst>
              <a:ext uri="{FF2B5EF4-FFF2-40B4-BE49-F238E27FC236}">
                <a16:creationId xmlns:a16="http://schemas.microsoft.com/office/drawing/2014/main" id="{976D7377-506D-A346-91B2-382264B31FF3}"/>
              </a:ext>
            </a:extLst>
          </p:cNvPr>
          <p:cNvSpPr/>
          <p:nvPr userDrawn="1"/>
        </p:nvSpPr>
        <p:spPr>
          <a:xfrm>
            <a:off x="-1" y="0"/>
            <a:ext cx="2678546" cy="254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20" name="Media Placeholder 19">
            <a:extLst>
              <a:ext uri="{FF2B5EF4-FFF2-40B4-BE49-F238E27FC236}">
                <a16:creationId xmlns:a16="http://schemas.microsoft.com/office/drawing/2014/main" id="{E47C4242-B9D8-4E58-B600-A0C2A6482E9F}"/>
              </a:ext>
            </a:extLst>
          </p:cNvPr>
          <p:cNvSpPr>
            <a:spLocks noGrp="1"/>
          </p:cNvSpPr>
          <p:nvPr>
            <p:ph type="media" sz="quarter" idx="13" hasCustomPrompt="1"/>
          </p:nvPr>
        </p:nvSpPr>
        <p:spPr>
          <a:xfrm>
            <a:off x="2128840" y="1507100"/>
            <a:ext cx="7729537" cy="4081462"/>
          </a:xfrm>
          <a:prstGeom prst="rect">
            <a:avLst/>
          </a:prstGeom>
        </p:spPr>
        <p:txBody>
          <a:bodyPr/>
          <a:lstStyle>
            <a:lvl1pPr marL="0" indent="0">
              <a:buNone/>
              <a:defRPr b="0" i="0">
                <a:latin typeface="AvantGarde Bk BT Book" panose="020B0402020202020204" pitchFamily="34" charset="0"/>
              </a:defRPr>
            </a:lvl1pPr>
          </a:lstStyle>
          <a:p>
            <a:r>
              <a:rPr lang="en-US" dirty="0"/>
              <a:t>Video/Media</a:t>
            </a:r>
          </a:p>
        </p:txBody>
      </p:sp>
    </p:spTree>
    <p:custDataLst>
      <p:tags r:id="rId1"/>
    </p:custDataLst>
    <p:extLst>
      <p:ext uri="{BB962C8B-B14F-4D97-AF65-F5344CB8AC3E}">
        <p14:creationId xmlns:p14="http://schemas.microsoft.com/office/powerpoint/2010/main" val="1096255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60282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956738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6599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24975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07040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012277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91500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35085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8503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8253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FF8B3C-76E8-8F45-A802-FC33B4B2E31D}"/>
              </a:ext>
            </a:extLst>
          </p:cNvPr>
          <p:cNvSpPr/>
          <p:nvPr userDrawn="1"/>
        </p:nvSpPr>
        <p:spPr>
          <a:xfrm>
            <a:off x="8799614" y="0"/>
            <a:ext cx="3479472" cy="240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3" name="Rectangle 2">
            <a:extLst>
              <a:ext uri="{FF2B5EF4-FFF2-40B4-BE49-F238E27FC236}">
                <a16:creationId xmlns:a16="http://schemas.microsoft.com/office/drawing/2014/main" id="{A6C84F16-81A0-7244-8032-D2FB43AED49C}"/>
              </a:ext>
            </a:extLst>
          </p:cNvPr>
          <p:cNvSpPr/>
          <p:nvPr userDrawn="1"/>
        </p:nvSpPr>
        <p:spPr>
          <a:xfrm>
            <a:off x="-1" y="-1"/>
            <a:ext cx="2623128" cy="2918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sp>
        <p:nvSpPr>
          <p:cNvPr id="4" name="Chart Placeholder 3">
            <a:extLst>
              <a:ext uri="{FF2B5EF4-FFF2-40B4-BE49-F238E27FC236}">
                <a16:creationId xmlns:a16="http://schemas.microsoft.com/office/drawing/2014/main" id="{42907452-02F5-442E-9B48-DD7385A3F0B7}"/>
              </a:ext>
            </a:extLst>
          </p:cNvPr>
          <p:cNvSpPr>
            <a:spLocks noGrp="1"/>
          </p:cNvSpPr>
          <p:nvPr>
            <p:ph type="chart" sz="quarter" idx="10"/>
          </p:nvPr>
        </p:nvSpPr>
        <p:spPr>
          <a:xfrm>
            <a:off x="1103578" y="1174186"/>
            <a:ext cx="10407535" cy="5578216"/>
          </a:xfrm>
          <a:prstGeom prst="rect">
            <a:avLst/>
          </a:prstGeom>
        </p:spPr>
        <p:txBody>
          <a:bodyPr/>
          <a:lstStyle>
            <a:lvl1pPr>
              <a:defRPr b="0" i="0">
                <a:latin typeface="AvantGarde Bk BT Book" panose="020B0402020202020204" pitchFamily="34" charset="0"/>
              </a:defRPr>
            </a:lvl1pPr>
          </a:lstStyle>
          <a:p>
            <a:r>
              <a:rPr lang="en-GB"/>
              <a:t>Click icon to add chart</a:t>
            </a:r>
            <a:endParaRPr lang="en-GB" dirty="0"/>
          </a:p>
        </p:txBody>
      </p:sp>
    </p:spTree>
    <p:custDataLst>
      <p:tags r:id="rId1"/>
    </p:custDataLst>
    <p:extLst>
      <p:ext uri="{BB962C8B-B14F-4D97-AF65-F5344CB8AC3E}">
        <p14:creationId xmlns:p14="http://schemas.microsoft.com/office/powerpoint/2010/main" val="4094499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7896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59371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727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4765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20987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55726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02887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29884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882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DE7D8-0162-13C8-02C1-F6E348638C2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AD3910E-EA01-C933-0BB5-37F0DD9D4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D2F0577-B8B4-1FBE-FD14-E72C32D1A036}"/>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5" name="Footer Placeholder 4">
            <a:extLst>
              <a:ext uri="{FF2B5EF4-FFF2-40B4-BE49-F238E27FC236}">
                <a16:creationId xmlns:a16="http://schemas.microsoft.com/office/drawing/2014/main" id="{A491652E-317B-24F6-CCA4-6443987546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8268BE-54E6-315A-08DF-8DC17109071F}"/>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10440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1933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903BC-1B90-0E9A-A612-4110D4FE57F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C598B4C-A76E-2144-D87E-1832DBF8563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0DB0C64-30C7-E9F2-D00C-C8A9975A5C61}"/>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5" name="Footer Placeholder 4">
            <a:extLst>
              <a:ext uri="{FF2B5EF4-FFF2-40B4-BE49-F238E27FC236}">
                <a16:creationId xmlns:a16="http://schemas.microsoft.com/office/drawing/2014/main" id="{603CDACB-0B57-C725-976A-0391FD4F18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F7901-74AA-56A6-ACA8-75E18F5C0EED}"/>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32522030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F92AC-8993-CA47-97AC-552D2F65E2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8586FAD-FA83-C5C4-42A1-C9FDC831F9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C4D839B-AAE6-F933-B18A-CE1C8F23C66A}"/>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5" name="Footer Placeholder 4">
            <a:extLst>
              <a:ext uri="{FF2B5EF4-FFF2-40B4-BE49-F238E27FC236}">
                <a16:creationId xmlns:a16="http://schemas.microsoft.com/office/drawing/2014/main" id="{FDDF13B9-0DE5-2E0D-58A4-9AE1E36F51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4FC425-1AD7-1A41-7AAB-699BE4A3F7C9}"/>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2787288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31978-A8C7-B296-7AC9-E660289C969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C98BEAD-BD29-315C-ACDC-4E3F680BA5A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A8CE10B-6264-4FD0-95D1-60497182FA5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AEE72B2-228E-6206-1BF3-59314A427019}"/>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6" name="Footer Placeholder 5">
            <a:extLst>
              <a:ext uri="{FF2B5EF4-FFF2-40B4-BE49-F238E27FC236}">
                <a16:creationId xmlns:a16="http://schemas.microsoft.com/office/drawing/2014/main" id="{8156F355-F255-6903-A660-A61A69CFD70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6252E3-29F4-274D-307B-31ABD7CD2224}"/>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3481487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EF45-716C-5AA6-C9D0-BFE499B9089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187FE96-9147-B4DB-DFCF-9F34BBCF6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ADE7D9-29E2-759D-89EF-D8A6433B91D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0117DD4-465F-2A0A-4C09-1DB00CEFDC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F04C2B8-CDB1-5E76-067E-3BDDC6185FF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DB1582C-1DE5-1C45-F4D6-462F748C3168}"/>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8" name="Footer Placeholder 7">
            <a:extLst>
              <a:ext uri="{FF2B5EF4-FFF2-40B4-BE49-F238E27FC236}">
                <a16:creationId xmlns:a16="http://schemas.microsoft.com/office/drawing/2014/main" id="{3388D954-0254-AB86-5A36-F83568DAE39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774B67-26DB-1C72-DA3C-14FEE6070FD0}"/>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23565014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057C-0DB0-3939-7CE3-B3C5D84887A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4B9BDAA-E796-BD90-E8B6-E932B338D54B}"/>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4" name="Footer Placeholder 3">
            <a:extLst>
              <a:ext uri="{FF2B5EF4-FFF2-40B4-BE49-F238E27FC236}">
                <a16:creationId xmlns:a16="http://schemas.microsoft.com/office/drawing/2014/main" id="{A31E61D9-72C3-39F2-18FE-894D8115691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7DAF12-E746-53C0-F2B8-525ACEBF9B62}"/>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15481233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E7530E-C934-9871-19DA-97A23C610C46}"/>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3" name="Footer Placeholder 2">
            <a:extLst>
              <a:ext uri="{FF2B5EF4-FFF2-40B4-BE49-F238E27FC236}">
                <a16:creationId xmlns:a16="http://schemas.microsoft.com/office/drawing/2014/main" id="{9CDC7616-7CA1-B9E0-6F56-9DB46194CD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0B207A-9A97-970F-AFC4-935929D389EA}"/>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41331016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F7B9F-1304-D343-1683-2E17E57ADEA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838C73E-2A30-DF94-A4BA-BE1ACB6B92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B82B65B-0104-7679-2D28-5132ABD34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CB5356-622C-BABF-8670-58DE72C3EA1B}"/>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6" name="Footer Placeholder 5">
            <a:extLst>
              <a:ext uri="{FF2B5EF4-FFF2-40B4-BE49-F238E27FC236}">
                <a16:creationId xmlns:a16="http://schemas.microsoft.com/office/drawing/2014/main" id="{CC8A3545-9259-60CE-054F-A549EFDFA7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16C043-8F3B-20B1-6451-F28E8B39DAB2}"/>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37857661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043F2-7952-3904-0331-0640660579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A586D88-C416-E64B-C26B-8F4B04F867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898890-B96D-A2B7-82BD-601F3E67F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88A9714-5E6B-E423-B5E5-AB38009C3A54}"/>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6" name="Footer Placeholder 5">
            <a:extLst>
              <a:ext uri="{FF2B5EF4-FFF2-40B4-BE49-F238E27FC236}">
                <a16:creationId xmlns:a16="http://schemas.microsoft.com/office/drawing/2014/main" id="{585A79B6-3318-D417-D710-6474400037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2FF872-19AA-8877-5082-A044F3D357A0}"/>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12846837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1552-020A-8D6D-2585-190C27C3AA0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6E83565-F5AB-104A-5737-5DD7D980A7C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EE0F1E6-17B8-62C4-4098-72F9D2BF4270}"/>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5" name="Footer Placeholder 4">
            <a:extLst>
              <a:ext uri="{FF2B5EF4-FFF2-40B4-BE49-F238E27FC236}">
                <a16:creationId xmlns:a16="http://schemas.microsoft.com/office/drawing/2014/main" id="{48585DD9-5C0A-A652-FB98-600C7BDBA8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C8BEF0-E5E5-4F79-E29B-C4F5504C9655}"/>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21188375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00046D-3EE1-9ECA-3C5E-50ED19592EA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7FD4375A-AF7F-7D94-E108-20E232CC2F4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EA95219-BB28-97A4-95A6-1DAB7442A674}"/>
              </a:ext>
            </a:extLst>
          </p:cNvPr>
          <p:cNvSpPr>
            <a:spLocks noGrp="1"/>
          </p:cNvSpPr>
          <p:nvPr>
            <p:ph type="dt" sz="half" idx="10"/>
          </p:nvPr>
        </p:nvSpPr>
        <p:spPr/>
        <p:txBody>
          <a:bodyPr/>
          <a:lstStyle/>
          <a:p>
            <a:fld id="{1366B447-CF32-4B5F-ACBE-E3B0151FBF6F}" type="datetimeFigureOut">
              <a:rPr lang="en-GB" smtClean="0"/>
              <a:t>08/11/2023</a:t>
            </a:fld>
            <a:endParaRPr lang="en-GB"/>
          </a:p>
        </p:txBody>
      </p:sp>
      <p:sp>
        <p:nvSpPr>
          <p:cNvPr id="5" name="Footer Placeholder 4">
            <a:extLst>
              <a:ext uri="{FF2B5EF4-FFF2-40B4-BE49-F238E27FC236}">
                <a16:creationId xmlns:a16="http://schemas.microsoft.com/office/drawing/2014/main" id="{1D853471-DB15-BA3B-AFF5-34194BCC82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16227-8D24-0B02-079B-0F220D0E45AD}"/>
              </a:ext>
            </a:extLst>
          </p:cNvPr>
          <p:cNvSpPr>
            <a:spLocks noGrp="1"/>
          </p:cNvSpPr>
          <p:nvPr>
            <p:ph type="sldNum" sz="quarter" idx="12"/>
          </p:nvPr>
        </p:nvSpPr>
        <p:spPr/>
        <p:txBody>
          <a:bodyPr/>
          <a:lstStyle/>
          <a:p>
            <a:fld id="{A12B9A40-E394-44E2-92A6-D0210E8C1C45}" type="slidenum">
              <a:rPr lang="en-GB" smtClean="0"/>
              <a:t>‹#›</a:t>
            </a:fld>
            <a:endParaRPr lang="en-GB"/>
          </a:p>
        </p:txBody>
      </p:sp>
    </p:spTree>
    <p:extLst>
      <p:ext uri="{BB962C8B-B14F-4D97-AF65-F5344CB8AC3E}">
        <p14:creationId xmlns:p14="http://schemas.microsoft.com/office/powerpoint/2010/main" val="2574238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E0AE-0E1D-4DF8-BF2C-9D44C1FD061D}"/>
              </a:ext>
            </a:extLst>
          </p:cNvPr>
          <p:cNvSpPr>
            <a:spLocks noGrp="1"/>
          </p:cNvSpPr>
          <p:nvPr>
            <p:ph type="title"/>
          </p:nvPr>
        </p:nvSpPr>
        <p:spPr>
          <a:xfrm>
            <a:off x="838199" y="964681"/>
            <a:ext cx="9803367" cy="1325563"/>
          </a:xfrm>
        </p:spPr>
        <p:txBody>
          <a:bodyPr>
            <a:normAutofit/>
          </a:bodyPr>
          <a:lstStyle>
            <a:lvl1pPr>
              <a:defRPr sz="4000" b="0" i="0">
                <a:latin typeface="AvantGarde Md BT Medium" panose="020B0602020202020204" pitchFamily="34" charset="0"/>
              </a:defRPr>
            </a:lvl1pPr>
          </a:lstStyle>
          <a:p>
            <a:r>
              <a:rPr lang="en-GB"/>
              <a:t>Click to edit Master title style</a:t>
            </a:r>
            <a:endParaRPr lang="en-GB" dirty="0"/>
          </a:p>
        </p:txBody>
      </p:sp>
      <p:sp>
        <p:nvSpPr>
          <p:cNvPr id="22" name="Text Placeholder 21">
            <a:extLst>
              <a:ext uri="{FF2B5EF4-FFF2-40B4-BE49-F238E27FC236}">
                <a16:creationId xmlns:a16="http://schemas.microsoft.com/office/drawing/2014/main" id="{24A42401-413D-48C4-BCD7-1D5B14EA4A62}"/>
              </a:ext>
            </a:extLst>
          </p:cNvPr>
          <p:cNvSpPr>
            <a:spLocks noGrp="1"/>
          </p:cNvSpPr>
          <p:nvPr>
            <p:ph type="body" sz="quarter" idx="13"/>
          </p:nvPr>
        </p:nvSpPr>
        <p:spPr>
          <a:xfrm>
            <a:off x="838199" y="2290244"/>
            <a:ext cx="10483735" cy="3765550"/>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6599171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7B0C11C-F0B7-1316-5F5A-1C01EC457D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420ECF-C992-E4DB-EF2D-2F814438EFA6}"/>
              </a:ext>
            </a:extLst>
          </p:cNvPr>
          <p:cNvSpPr>
            <a:spLocks noGrp="1"/>
          </p:cNvSpPr>
          <p:nvPr>
            <p:ph type="sldNum" sz="quarter" idx="12"/>
          </p:nvPr>
        </p:nvSpPr>
        <p:spPr/>
        <p:txBody>
          <a:bodyPr/>
          <a:lstStyle/>
          <a:p>
            <a:fld id="{C9ECC3A2-2F9D-1142-9C84-66E55C4BEE08}" type="slidenum">
              <a:rPr lang="en-US" smtClean="0"/>
              <a:t>‹#›</a:t>
            </a:fld>
            <a:endParaRPr lang="en-US" dirty="0"/>
          </a:p>
        </p:txBody>
      </p:sp>
      <p:sp>
        <p:nvSpPr>
          <p:cNvPr id="8" name="Picture Placeholder 7">
            <a:extLst>
              <a:ext uri="{FF2B5EF4-FFF2-40B4-BE49-F238E27FC236}">
                <a16:creationId xmlns:a16="http://schemas.microsoft.com/office/drawing/2014/main" id="{5BD06AE1-F2E7-4EDB-ED9C-A343E88FE640}"/>
              </a:ext>
            </a:extLst>
          </p:cNvPr>
          <p:cNvSpPr>
            <a:spLocks noGrp="1"/>
          </p:cNvSpPr>
          <p:nvPr>
            <p:ph type="pic" sz="quarter" idx="13"/>
          </p:nvPr>
        </p:nvSpPr>
        <p:spPr>
          <a:xfrm>
            <a:off x="0" y="0"/>
            <a:ext cx="12192000" cy="6858000"/>
          </a:xfrm>
        </p:spPr>
        <p:txBody>
          <a:bodyPr anchor="ctr">
            <a:normAutofit/>
          </a:bodyPr>
          <a:lstStyle>
            <a:lvl1pPr algn="ctr">
              <a:defRPr sz="600"/>
            </a:lvl1pPr>
          </a:lstStyle>
          <a:p>
            <a:endParaRPr lang="en-US"/>
          </a:p>
        </p:txBody>
      </p:sp>
    </p:spTree>
    <p:extLst>
      <p:ext uri="{BB962C8B-B14F-4D97-AF65-F5344CB8AC3E}">
        <p14:creationId xmlns:p14="http://schemas.microsoft.com/office/powerpoint/2010/main" val="3488524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8ADE68-F524-6D99-AA31-1B649A19AC32}"/>
              </a:ext>
            </a:extLst>
          </p:cNvPr>
          <p:cNvSpPr/>
          <p:nvPr userDrawn="1"/>
        </p:nvSpPr>
        <p:spPr>
          <a:xfrm>
            <a:off x="0" y="0"/>
            <a:ext cx="12192000" cy="1690688"/>
          </a:xfrm>
          <a:prstGeom prst="rect">
            <a:avLst/>
          </a:prstGeom>
          <a:solidFill>
            <a:srgbClr val="E58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C2EEC1-0280-6A53-29E5-23C4108B7B80}"/>
              </a:ext>
            </a:extLst>
          </p:cNvPr>
          <p:cNvSpPr>
            <a:spLocks noGrp="1"/>
          </p:cNvSpPr>
          <p:nvPr>
            <p:ph type="title"/>
          </p:nvPr>
        </p:nvSpPr>
        <p:spPr>
          <a:xfrm>
            <a:off x="838200" y="1"/>
            <a:ext cx="10515600" cy="1690688"/>
          </a:xfrm>
        </p:spPr>
        <p:txBody>
          <a:bodyPr>
            <a:normAutofit/>
          </a:bodyPr>
          <a:lstStyle>
            <a:lvl1pPr>
              <a:defRPr sz="3600" b="1">
                <a:solidFill>
                  <a:schemeClr val="bg1"/>
                </a:solidFill>
              </a:defRPr>
            </a:lvl1pPr>
          </a:lstStyle>
          <a:p>
            <a:r>
              <a:rPr lang="en-GB" dirty="0"/>
              <a:t>Click to edit Master title style</a:t>
            </a:r>
            <a:endParaRPr lang="en-US" dirty="0"/>
          </a:p>
        </p:txBody>
      </p:sp>
      <p:sp>
        <p:nvSpPr>
          <p:cNvPr id="7" name="Footer Placeholder 4">
            <a:extLst>
              <a:ext uri="{FF2B5EF4-FFF2-40B4-BE49-F238E27FC236}">
                <a16:creationId xmlns:a16="http://schemas.microsoft.com/office/drawing/2014/main" id="{5E4AC7D7-8E48-529C-2650-2C6666ACF17E}"/>
              </a:ext>
            </a:extLst>
          </p:cNvPr>
          <p:cNvSpPr>
            <a:spLocks noGrp="1"/>
          </p:cNvSpPr>
          <p:nvPr>
            <p:ph type="ftr" sz="quarter" idx="3"/>
          </p:nvPr>
        </p:nvSpPr>
        <p:spPr>
          <a:xfrm>
            <a:off x="1233888" y="6356350"/>
            <a:ext cx="4884145"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Slide Number Placeholder 5">
            <a:extLst>
              <a:ext uri="{FF2B5EF4-FFF2-40B4-BE49-F238E27FC236}">
                <a16:creationId xmlns:a16="http://schemas.microsoft.com/office/drawing/2014/main" id="{46EF49F6-480C-020C-E31A-15493763198C}"/>
              </a:ext>
            </a:extLst>
          </p:cNvPr>
          <p:cNvSpPr>
            <a:spLocks noGrp="1"/>
          </p:cNvSpPr>
          <p:nvPr>
            <p:ph type="sldNum" sz="quarter" idx="4"/>
          </p:nvPr>
        </p:nvSpPr>
        <p:spPr>
          <a:xfrm>
            <a:off x="838200" y="6356350"/>
            <a:ext cx="373655"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C9ECC3A2-2F9D-1142-9C84-66E55C4BEE08}" type="slidenum">
              <a:rPr lang="en-US" smtClean="0"/>
              <a:pPr/>
              <a:t>‹#›</a:t>
            </a:fld>
            <a:endParaRPr lang="en-US"/>
          </a:p>
        </p:txBody>
      </p:sp>
      <p:cxnSp>
        <p:nvCxnSpPr>
          <p:cNvPr id="9" name="Straight Connector 8">
            <a:extLst>
              <a:ext uri="{FF2B5EF4-FFF2-40B4-BE49-F238E27FC236}">
                <a16:creationId xmlns:a16="http://schemas.microsoft.com/office/drawing/2014/main" id="{CCA119ED-3006-2757-A5B0-CC52319C13DC}"/>
              </a:ext>
            </a:extLst>
          </p:cNvPr>
          <p:cNvCxnSpPr>
            <a:cxnSpLocks/>
          </p:cNvCxnSpPr>
          <p:nvPr userDrawn="1"/>
        </p:nvCxnSpPr>
        <p:spPr>
          <a:xfrm>
            <a:off x="1211855" y="6356350"/>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7384F4C2-9615-AA9A-AFC3-1E3E03AF972E}"/>
              </a:ext>
            </a:extLst>
          </p:cNvPr>
          <p:cNvSpPr>
            <a:spLocks noGrp="1"/>
          </p:cNvSpPr>
          <p:nvPr>
            <p:ph type="body" sz="quarter" idx="10"/>
          </p:nvPr>
        </p:nvSpPr>
        <p:spPr>
          <a:xfrm>
            <a:off x="6101345" y="1881935"/>
            <a:ext cx="5257800" cy="433070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endParaRPr lang="en-US" dirty="0"/>
          </a:p>
        </p:txBody>
      </p:sp>
      <p:sp>
        <p:nvSpPr>
          <p:cNvPr id="13" name="Text Placeholder 11">
            <a:extLst>
              <a:ext uri="{FF2B5EF4-FFF2-40B4-BE49-F238E27FC236}">
                <a16:creationId xmlns:a16="http://schemas.microsoft.com/office/drawing/2014/main" id="{1224AEB9-B253-5D27-4BA7-A4B0BCAAA3F2}"/>
              </a:ext>
            </a:extLst>
          </p:cNvPr>
          <p:cNvSpPr>
            <a:spLocks noGrp="1"/>
          </p:cNvSpPr>
          <p:nvPr>
            <p:ph type="body" sz="quarter" idx="11"/>
          </p:nvPr>
        </p:nvSpPr>
        <p:spPr>
          <a:xfrm>
            <a:off x="832856" y="1881935"/>
            <a:ext cx="5056956" cy="4330700"/>
          </a:xfrm>
        </p:spPr>
        <p:txBody>
          <a:bodyPr anchor="ct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endParaRPr lang="en-US" dirty="0"/>
          </a:p>
        </p:txBody>
      </p:sp>
    </p:spTree>
    <p:extLst>
      <p:ext uri="{BB962C8B-B14F-4D97-AF65-F5344CB8AC3E}">
        <p14:creationId xmlns:p14="http://schemas.microsoft.com/office/powerpoint/2010/main" val="2985521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8ADE68-F524-6D99-AA31-1B649A19AC32}"/>
              </a:ext>
            </a:extLst>
          </p:cNvPr>
          <p:cNvSpPr/>
          <p:nvPr userDrawn="1"/>
        </p:nvSpPr>
        <p:spPr>
          <a:xfrm>
            <a:off x="0" y="0"/>
            <a:ext cx="12192000" cy="1690688"/>
          </a:xfrm>
          <a:prstGeom prst="rect">
            <a:avLst/>
          </a:prstGeom>
          <a:solidFill>
            <a:srgbClr val="E58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C2EEC1-0280-6A53-29E5-23C4108B7B80}"/>
              </a:ext>
            </a:extLst>
          </p:cNvPr>
          <p:cNvSpPr>
            <a:spLocks noGrp="1"/>
          </p:cNvSpPr>
          <p:nvPr>
            <p:ph type="title"/>
          </p:nvPr>
        </p:nvSpPr>
        <p:spPr>
          <a:xfrm>
            <a:off x="838200" y="1"/>
            <a:ext cx="10515600" cy="1690688"/>
          </a:xfrm>
        </p:spPr>
        <p:txBody>
          <a:bodyPr>
            <a:normAutofit/>
          </a:bodyPr>
          <a:lstStyle>
            <a:lvl1pPr>
              <a:defRPr sz="3600" b="1">
                <a:solidFill>
                  <a:schemeClr val="bg1"/>
                </a:solidFill>
              </a:defRPr>
            </a:lvl1pPr>
          </a:lstStyle>
          <a:p>
            <a:r>
              <a:rPr lang="en-GB" dirty="0"/>
              <a:t>Click to edit</a:t>
            </a:r>
            <a:endParaRPr lang="en-US" dirty="0"/>
          </a:p>
        </p:txBody>
      </p:sp>
      <p:sp>
        <p:nvSpPr>
          <p:cNvPr id="7" name="Footer Placeholder 4">
            <a:extLst>
              <a:ext uri="{FF2B5EF4-FFF2-40B4-BE49-F238E27FC236}">
                <a16:creationId xmlns:a16="http://schemas.microsoft.com/office/drawing/2014/main" id="{5E4AC7D7-8E48-529C-2650-2C6666ACF17E}"/>
              </a:ext>
            </a:extLst>
          </p:cNvPr>
          <p:cNvSpPr>
            <a:spLocks noGrp="1"/>
          </p:cNvSpPr>
          <p:nvPr>
            <p:ph type="ftr" sz="quarter" idx="3"/>
          </p:nvPr>
        </p:nvSpPr>
        <p:spPr>
          <a:xfrm>
            <a:off x="1233888" y="6356350"/>
            <a:ext cx="4884145"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Slide Number Placeholder 5">
            <a:extLst>
              <a:ext uri="{FF2B5EF4-FFF2-40B4-BE49-F238E27FC236}">
                <a16:creationId xmlns:a16="http://schemas.microsoft.com/office/drawing/2014/main" id="{46EF49F6-480C-020C-E31A-15493763198C}"/>
              </a:ext>
            </a:extLst>
          </p:cNvPr>
          <p:cNvSpPr>
            <a:spLocks noGrp="1"/>
          </p:cNvSpPr>
          <p:nvPr>
            <p:ph type="sldNum" sz="quarter" idx="4"/>
          </p:nvPr>
        </p:nvSpPr>
        <p:spPr>
          <a:xfrm>
            <a:off x="838200" y="6356350"/>
            <a:ext cx="373655"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C9ECC3A2-2F9D-1142-9C84-66E55C4BEE08}" type="slidenum">
              <a:rPr lang="en-US" smtClean="0"/>
              <a:pPr/>
              <a:t>‹#›</a:t>
            </a:fld>
            <a:endParaRPr lang="en-US"/>
          </a:p>
        </p:txBody>
      </p:sp>
      <p:cxnSp>
        <p:nvCxnSpPr>
          <p:cNvPr id="9" name="Straight Connector 8">
            <a:extLst>
              <a:ext uri="{FF2B5EF4-FFF2-40B4-BE49-F238E27FC236}">
                <a16:creationId xmlns:a16="http://schemas.microsoft.com/office/drawing/2014/main" id="{CCA119ED-3006-2757-A5B0-CC52319C13DC}"/>
              </a:ext>
            </a:extLst>
          </p:cNvPr>
          <p:cNvCxnSpPr>
            <a:cxnSpLocks/>
          </p:cNvCxnSpPr>
          <p:nvPr userDrawn="1"/>
        </p:nvCxnSpPr>
        <p:spPr>
          <a:xfrm>
            <a:off x="1211855" y="6356350"/>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7">
            <a:extLst>
              <a:ext uri="{FF2B5EF4-FFF2-40B4-BE49-F238E27FC236}">
                <a16:creationId xmlns:a16="http://schemas.microsoft.com/office/drawing/2014/main" id="{E2C2805D-41C8-D01B-C83D-E2CB5D0EC1C0}"/>
              </a:ext>
            </a:extLst>
          </p:cNvPr>
          <p:cNvSpPr>
            <a:spLocks noGrp="1"/>
          </p:cNvSpPr>
          <p:nvPr>
            <p:ph type="pic" sz="quarter" idx="13"/>
          </p:nvPr>
        </p:nvSpPr>
        <p:spPr>
          <a:xfrm>
            <a:off x="0" y="0"/>
            <a:ext cx="12192000" cy="6858000"/>
          </a:xfrm>
        </p:spPr>
        <p:txBody>
          <a:bodyPr anchor="ctr">
            <a:normAutofit/>
          </a:bodyPr>
          <a:lstStyle>
            <a:lvl1pPr algn="ctr">
              <a:defRPr sz="600"/>
            </a:lvl1pPr>
          </a:lstStyle>
          <a:p>
            <a:endParaRPr lang="en-US"/>
          </a:p>
        </p:txBody>
      </p:sp>
    </p:spTree>
    <p:extLst>
      <p:ext uri="{BB962C8B-B14F-4D97-AF65-F5344CB8AC3E}">
        <p14:creationId xmlns:p14="http://schemas.microsoft.com/office/powerpoint/2010/main" val="38832285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8ADE68-F524-6D99-AA31-1B649A19AC32}"/>
              </a:ext>
            </a:extLst>
          </p:cNvPr>
          <p:cNvSpPr/>
          <p:nvPr userDrawn="1"/>
        </p:nvSpPr>
        <p:spPr>
          <a:xfrm>
            <a:off x="0" y="0"/>
            <a:ext cx="12192000" cy="1690688"/>
          </a:xfrm>
          <a:prstGeom prst="rect">
            <a:avLst/>
          </a:prstGeom>
          <a:solidFill>
            <a:srgbClr val="E58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C2EEC1-0280-6A53-29E5-23C4108B7B80}"/>
              </a:ext>
            </a:extLst>
          </p:cNvPr>
          <p:cNvSpPr>
            <a:spLocks noGrp="1"/>
          </p:cNvSpPr>
          <p:nvPr>
            <p:ph type="title"/>
          </p:nvPr>
        </p:nvSpPr>
        <p:spPr>
          <a:xfrm>
            <a:off x="838200" y="1"/>
            <a:ext cx="10515600" cy="1690688"/>
          </a:xfrm>
        </p:spPr>
        <p:txBody>
          <a:bodyPr>
            <a:normAutofit/>
          </a:bodyPr>
          <a:lstStyle>
            <a:lvl1pPr>
              <a:defRPr sz="3600" b="1">
                <a:solidFill>
                  <a:schemeClr val="bg1"/>
                </a:solidFill>
              </a:defRPr>
            </a:lvl1pPr>
          </a:lstStyle>
          <a:p>
            <a:r>
              <a:rPr lang="en-GB" dirty="0"/>
              <a:t>Click to edit</a:t>
            </a:r>
            <a:endParaRPr lang="en-US" dirty="0"/>
          </a:p>
        </p:txBody>
      </p:sp>
      <p:sp>
        <p:nvSpPr>
          <p:cNvPr id="7" name="Footer Placeholder 4">
            <a:extLst>
              <a:ext uri="{FF2B5EF4-FFF2-40B4-BE49-F238E27FC236}">
                <a16:creationId xmlns:a16="http://schemas.microsoft.com/office/drawing/2014/main" id="{5E4AC7D7-8E48-529C-2650-2C6666ACF17E}"/>
              </a:ext>
            </a:extLst>
          </p:cNvPr>
          <p:cNvSpPr>
            <a:spLocks noGrp="1"/>
          </p:cNvSpPr>
          <p:nvPr>
            <p:ph type="ftr" sz="quarter" idx="3"/>
          </p:nvPr>
        </p:nvSpPr>
        <p:spPr>
          <a:xfrm>
            <a:off x="1233888" y="6356350"/>
            <a:ext cx="4884145"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Slide Number Placeholder 5">
            <a:extLst>
              <a:ext uri="{FF2B5EF4-FFF2-40B4-BE49-F238E27FC236}">
                <a16:creationId xmlns:a16="http://schemas.microsoft.com/office/drawing/2014/main" id="{46EF49F6-480C-020C-E31A-15493763198C}"/>
              </a:ext>
            </a:extLst>
          </p:cNvPr>
          <p:cNvSpPr>
            <a:spLocks noGrp="1"/>
          </p:cNvSpPr>
          <p:nvPr>
            <p:ph type="sldNum" sz="quarter" idx="4"/>
          </p:nvPr>
        </p:nvSpPr>
        <p:spPr>
          <a:xfrm>
            <a:off x="838200" y="6356350"/>
            <a:ext cx="373655"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C9ECC3A2-2F9D-1142-9C84-66E55C4BEE08}" type="slidenum">
              <a:rPr lang="en-US" smtClean="0"/>
              <a:pPr/>
              <a:t>‹#›</a:t>
            </a:fld>
            <a:endParaRPr lang="en-US"/>
          </a:p>
        </p:txBody>
      </p:sp>
      <p:cxnSp>
        <p:nvCxnSpPr>
          <p:cNvPr id="9" name="Straight Connector 8">
            <a:extLst>
              <a:ext uri="{FF2B5EF4-FFF2-40B4-BE49-F238E27FC236}">
                <a16:creationId xmlns:a16="http://schemas.microsoft.com/office/drawing/2014/main" id="{CCA119ED-3006-2757-A5B0-CC52319C13DC}"/>
              </a:ext>
            </a:extLst>
          </p:cNvPr>
          <p:cNvCxnSpPr>
            <a:cxnSpLocks/>
          </p:cNvCxnSpPr>
          <p:nvPr userDrawn="1"/>
        </p:nvCxnSpPr>
        <p:spPr>
          <a:xfrm>
            <a:off x="1211855" y="6356350"/>
            <a:ext cx="0" cy="3651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597472BF-296D-0D9E-700E-1D5ED8362852}"/>
              </a:ext>
            </a:extLst>
          </p:cNvPr>
          <p:cNvSpPr>
            <a:spLocks noGrp="1"/>
          </p:cNvSpPr>
          <p:nvPr>
            <p:ph type="pic" sz="quarter" idx="10" hasCustomPrompt="1"/>
          </p:nvPr>
        </p:nvSpPr>
        <p:spPr>
          <a:xfrm>
            <a:off x="5997053" y="-1296538"/>
            <a:ext cx="9684217" cy="9684213"/>
          </a:xfrm>
          <a:prstGeom prst="ellipse">
            <a:avLst/>
          </a:prstGeom>
          <a:solidFill>
            <a:srgbClr val="20346C"/>
          </a:solidFill>
        </p:spPr>
        <p:txBody>
          <a:bodyPr anchor="ctr">
            <a:normAutofit/>
          </a:bodyPr>
          <a:lstStyle>
            <a:lvl1pPr marL="0" indent="0" algn="ctr">
              <a:buNone/>
              <a:defRPr sz="600"/>
            </a:lvl1pPr>
          </a:lstStyle>
          <a:p>
            <a:r>
              <a:rPr lang="en-US" dirty="0"/>
              <a:t>=</a:t>
            </a:r>
          </a:p>
        </p:txBody>
      </p:sp>
      <p:sp>
        <p:nvSpPr>
          <p:cNvPr id="5" name="Text Placeholder 11">
            <a:extLst>
              <a:ext uri="{FF2B5EF4-FFF2-40B4-BE49-F238E27FC236}">
                <a16:creationId xmlns:a16="http://schemas.microsoft.com/office/drawing/2014/main" id="{94C141B0-8D46-2698-096B-DDEDCB93EE7E}"/>
              </a:ext>
            </a:extLst>
          </p:cNvPr>
          <p:cNvSpPr>
            <a:spLocks noGrp="1"/>
          </p:cNvSpPr>
          <p:nvPr>
            <p:ph type="body" sz="quarter" idx="11"/>
          </p:nvPr>
        </p:nvSpPr>
        <p:spPr>
          <a:xfrm>
            <a:off x="838200" y="4986646"/>
            <a:ext cx="2170111" cy="773532"/>
          </a:xfrm>
        </p:spPr>
        <p:txBody>
          <a:bodyPr>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GB" dirty="0"/>
              <a:t>Click to edit Master text styles</a:t>
            </a:r>
            <a:endParaRPr lang="en-US" dirty="0"/>
          </a:p>
        </p:txBody>
      </p:sp>
      <p:sp>
        <p:nvSpPr>
          <p:cNvPr id="18" name="Picture Placeholder 3">
            <a:extLst>
              <a:ext uri="{FF2B5EF4-FFF2-40B4-BE49-F238E27FC236}">
                <a16:creationId xmlns:a16="http://schemas.microsoft.com/office/drawing/2014/main" id="{A221B330-A08F-40A3-7B94-58F0C96B9890}"/>
              </a:ext>
            </a:extLst>
          </p:cNvPr>
          <p:cNvSpPr>
            <a:spLocks noGrp="1"/>
          </p:cNvSpPr>
          <p:nvPr>
            <p:ph type="pic" sz="quarter" idx="18"/>
          </p:nvPr>
        </p:nvSpPr>
        <p:spPr>
          <a:xfrm>
            <a:off x="5381566" y="3429000"/>
            <a:ext cx="3202867" cy="3202866"/>
          </a:xfrm>
          <a:prstGeom prst="ellipse">
            <a:avLst/>
          </a:prstGeom>
          <a:solidFill>
            <a:srgbClr val="E58FA6"/>
          </a:solidFill>
        </p:spPr>
        <p:txBody>
          <a:bodyPr anchor="ctr">
            <a:normAutofit/>
          </a:bodyPr>
          <a:lstStyle>
            <a:lvl1pPr marL="0" indent="0" algn="ctr">
              <a:buNone/>
              <a:defRPr sz="600"/>
            </a:lvl1pPr>
          </a:lstStyle>
          <a:p>
            <a:endParaRPr lang="en-US" dirty="0"/>
          </a:p>
        </p:txBody>
      </p:sp>
      <p:sp>
        <p:nvSpPr>
          <p:cNvPr id="3" name="Picture Placeholder 3">
            <a:extLst>
              <a:ext uri="{FF2B5EF4-FFF2-40B4-BE49-F238E27FC236}">
                <a16:creationId xmlns:a16="http://schemas.microsoft.com/office/drawing/2014/main" id="{74DAA3BA-7557-9DF2-E42D-B2176F0EDE9C}"/>
              </a:ext>
            </a:extLst>
          </p:cNvPr>
          <p:cNvSpPr>
            <a:spLocks noGrp="1"/>
          </p:cNvSpPr>
          <p:nvPr>
            <p:ph type="pic" sz="quarter" idx="19"/>
          </p:nvPr>
        </p:nvSpPr>
        <p:spPr>
          <a:xfrm>
            <a:off x="4958485" y="2164028"/>
            <a:ext cx="1379762" cy="1379761"/>
          </a:xfrm>
          <a:prstGeom prst="ellipse">
            <a:avLst/>
          </a:prstGeom>
          <a:solidFill>
            <a:srgbClr val="E58FA6"/>
          </a:solidFill>
        </p:spPr>
        <p:txBody>
          <a:bodyPr anchor="ctr">
            <a:normAutofit/>
          </a:bodyPr>
          <a:lstStyle>
            <a:lvl1pPr marL="0" indent="0" algn="ctr">
              <a:buNone/>
              <a:defRPr sz="600"/>
            </a:lvl1pPr>
          </a:lstStyle>
          <a:p>
            <a:endParaRPr lang="en-US" dirty="0"/>
          </a:p>
        </p:txBody>
      </p:sp>
    </p:spTree>
    <p:extLst>
      <p:ext uri="{BB962C8B-B14F-4D97-AF65-F5344CB8AC3E}">
        <p14:creationId xmlns:p14="http://schemas.microsoft.com/office/powerpoint/2010/main" val="1997992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B50DC4F9-144B-4B72-A5CC-2FECCD7FA670}"/>
              </a:ext>
            </a:extLst>
          </p:cNvPr>
          <p:cNvSpPr>
            <a:spLocks noGrp="1"/>
          </p:cNvSpPr>
          <p:nvPr>
            <p:ph type="pic" sz="quarter" idx="13"/>
          </p:nvPr>
        </p:nvSpPr>
        <p:spPr>
          <a:xfrm>
            <a:off x="5544475" y="1405842"/>
            <a:ext cx="4387851" cy="4389438"/>
          </a:xfrm>
          <a:prstGeom prst="rect">
            <a:avLst/>
          </a:prstGeom>
        </p:spPr>
        <p:txBody>
          <a:bodyPr/>
          <a:lstStyle>
            <a:lvl1pPr>
              <a:defRPr b="0" i="0">
                <a:latin typeface="AvantGarde Bk BT Book" panose="020B0402020202020204" pitchFamily="34" charset="0"/>
              </a:defRPr>
            </a:lvl1pPr>
          </a:lstStyle>
          <a:p>
            <a:r>
              <a:rPr lang="en-GB" dirty="0"/>
              <a:t>Click icon to add picture</a:t>
            </a:r>
          </a:p>
        </p:txBody>
      </p:sp>
      <p:sp>
        <p:nvSpPr>
          <p:cNvPr id="23" name="Text Placeholder 22">
            <a:extLst>
              <a:ext uri="{FF2B5EF4-FFF2-40B4-BE49-F238E27FC236}">
                <a16:creationId xmlns:a16="http://schemas.microsoft.com/office/drawing/2014/main" id="{C3BAA3F1-84BF-4687-A6AC-A0306B76BC05}"/>
              </a:ext>
            </a:extLst>
          </p:cNvPr>
          <p:cNvSpPr>
            <a:spLocks noGrp="1"/>
          </p:cNvSpPr>
          <p:nvPr>
            <p:ph type="body" sz="quarter" idx="14"/>
          </p:nvPr>
        </p:nvSpPr>
        <p:spPr>
          <a:xfrm>
            <a:off x="646456" y="1405842"/>
            <a:ext cx="4775200" cy="4389438"/>
          </a:xfrm>
          <a:prstGeom prst="rect">
            <a:avLst/>
          </a:prstGeom>
        </p:spPr>
        <p:txBody>
          <a:bodyPr/>
          <a:lstStyle>
            <a:lvl1pPr>
              <a:defRPr b="0" i="0">
                <a:latin typeface="AvantGarde Bk BT Book" panose="020B0402020202020204" pitchFamily="34" charset="0"/>
              </a:defRPr>
            </a:lvl1pPr>
            <a:lvl2pPr>
              <a:defRPr b="0" i="0">
                <a:latin typeface="AvantGarde Bk BT Book" panose="020B0402020202020204" pitchFamily="34" charset="0"/>
              </a:defRPr>
            </a:lvl2pPr>
            <a:lvl3pPr>
              <a:defRPr b="0" i="0">
                <a:latin typeface="AvantGarde Bk BT Book" panose="020B0402020202020204" pitchFamily="34" charset="0"/>
              </a:defRPr>
            </a:lvl3pPr>
            <a:lvl4pPr>
              <a:defRPr b="0" i="0">
                <a:latin typeface="AvantGarde Bk BT Book" panose="020B0402020202020204" pitchFamily="34" charset="0"/>
              </a:defRPr>
            </a:lvl4pPr>
            <a:lvl5pPr>
              <a:defRPr b="0" i="0">
                <a:latin typeface="AvantGarde Bk BT Book" panose="020B0402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56440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0" name="Media Placeholder 19">
            <a:extLst>
              <a:ext uri="{FF2B5EF4-FFF2-40B4-BE49-F238E27FC236}">
                <a16:creationId xmlns:a16="http://schemas.microsoft.com/office/drawing/2014/main" id="{E47C4242-B9D8-4E58-B600-A0C2A6482E9F}"/>
              </a:ext>
            </a:extLst>
          </p:cNvPr>
          <p:cNvSpPr>
            <a:spLocks noGrp="1"/>
          </p:cNvSpPr>
          <p:nvPr>
            <p:ph type="media" sz="quarter" idx="13" hasCustomPrompt="1"/>
          </p:nvPr>
        </p:nvSpPr>
        <p:spPr>
          <a:xfrm>
            <a:off x="2128840" y="1507100"/>
            <a:ext cx="7729537" cy="4081462"/>
          </a:xfrm>
          <a:prstGeom prst="rect">
            <a:avLst/>
          </a:prstGeom>
        </p:spPr>
        <p:txBody>
          <a:bodyPr/>
          <a:lstStyle>
            <a:lvl1pPr marL="0" indent="0">
              <a:buNone/>
              <a:defRPr b="0" i="0">
                <a:latin typeface="AvantGarde Bk BT Book" panose="020B0402020202020204" pitchFamily="34" charset="0"/>
              </a:defRPr>
            </a:lvl1pPr>
          </a:lstStyle>
          <a:p>
            <a:r>
              <a:rPr lang="en-US" dirty="0"/>
              <a:t>Video/Media</a:t>
            </a:r>
          </a:p>
        </p:txBody>
      </p:sp>
    </p:spTree>
    <p:extLst>
      <p:ext uri="{BB962C8B-B14F-4D97-AF65-F5344CB8AC3E}">
        <p14:creationId xmlns:p14="http://schemas.microsoft.com/office/powerpoint/2010/main" val="220119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3.emf"/><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5.png"/><Relationship Id="rId5" Type="http://schemas.openxmlformats.org/officeDocument/2006/relationships/slideLayout" Target="../slideLayouts/slideLayout10.xml"/><Relationship Id="rId10" Type="http://schemas.openxmlformats.org/officeDocument/2006/relationships/image" Target="../media/image4.jpg"/><Relationship Id="rId4" Type="http://schemas.openxmlformats.org/officeDocument/2006/relationships/slideLayout" Target="../slideLayouts/slideLayout9.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tags" Target="../tags/tag8.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11" Type="http://schemas.openxmlformats.org/officeDocument/2006/relationships/image" Target="../media/image3.emf"/><Relationship Id="rId5" Type="http://schemas.openxmlformats.org/officeDocument/2006/relationships/slideLayout" Target="../slideLayouts/slideLayout15.xml"/><Relationship Id="rId10" Type="http://schemas.openxmlformats.org/officeDocument/2006/relationships/image" Target="../media/image2.jpg"/><Relationship Id="rId4" Type="http://schemas.openxmlformats.org/officeDocument/2006/relationships/slideLayout" Target="../slideLayouts/slideLayout14.xml"/><Relationship Id="rId9"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theme" Target="../theme/theme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78830-3039-4036-A1D3-D88E193B68FD}"/>
              </a:ext>
            </a:extLst>
          </p:cNvPr>
          <p:cNvSpPr>
            <a:spLocks noGrp="1"/>
          </p:cNvSpPr>
          <p:nvPr>
            <p:ph type="title"/>
          </p:nvPr>
        </p:nvSpPr>
        <p:spPr>
          <a:xfrm>
            <a:off x="3184373" y="616348"/>
            <a:ext cx="6249317"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D7D42826-45F3-48B7-987A-81179F3C0C42}"/>
              </a:ext>
            </a:extLst>
          </p:cNvPr>
          <p:cNvSpPr>
            <a:spLocks noGrp="1"/>
          </p:cNvSpPr>
          <p:nvPr>
            <p:ph type="body" idx="1"/>
          </p:nvPr>
        </p:nvSpPr>
        <p:spPr>
          <a:xfrm>
            <a:off x="2181858" y="2285413"/>
            <a:ext cx="9156495"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Rectangle 3">
            <a:extLst>
              <a:ext uri="{FF2B5EF4-FFF2-40B4-BE49-F238E27FC236}">
                <a16:creationId xmlns:a16="http://schemas.microsoft.com/office/drawing/2014/main" id="{A116A846-0A63-D844-9045-C3D503F97C21}"/>
              </a:ext>
            </a:extLst>
          </p:cNvPr>
          <p:cNvSpPr/>
          <p:nvPr userDrawn="1"/>
        </p:nvSpPr>
        <p:spPr>
          <a:xfrm>
            <a:off x="9491281" y="1383957"/>
            <a:ext cx="1074711" cy="354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grpSp>
        <p:nvGrpSpPr>
          <p:cNvPr id="5" name="Group 4">
            <a:extLst>
              <a:ext uri="{FF2B5EF4-FFF2-40B4-BE49-F238E27FC236}">
                <a16:creationId xmlns:a16="http://schemas.microsoft.com/office/drawing/2014/main" id="{2A277C57-5310-4C08-A939-BD4759D278C0}"/>
              </a:ext>
            </a:extLst>
          </p:cNvPr>
          <p:cNvGrpSpPr/>
          <p:nvPr userDrawn="1"/>
        </p:nvGrpSpPr>
        <p:grpSpPr>
          <a:xfrm>
            <a:off x="156146" y="6261887"/>
            <a:ext cx="11941591" cy="599778"/>
            <a:chOff x="257489" y="6374741"/>
            <a:chExt cx="11941591" cy="599778"/>
          </a:xfrm>
        </p:grpSpPr>
        <p:sp>
          <p:nvSpPr>
            <p:cNvPr id="34" name="Rectangle 33">
              <a:extLst>
                <a:ext uri="{FF2B5EF4-FFF2-40B4-BE49-F238E27FC236}">
                  <a16:creationId xmlns:a16="http://schemas.microsoft.com/office/drawing/2014/main" id="{B4F60128-2D92-944B-8D2C-E4F64A82ECFE}"/>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9" name="Rectangle 8">
              <a:extLst>
                <a:ext uri="{FF2B5EF4-FFF2-40B4-BE49-F238E27FC236}">
                  <a16:creationId xmlns:a16="http://schemas.microsoft.com/office/drawing/2014/main" id="{9664DB5A-5277-4447-9279-0CCCDBDD79E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0" name="Rectangle 29">
              <a:extLst>
                <a:ext uri="{FF2B5EF4-FFF2-40B4-BE49-F238E27FC236}">
                  <a16:creationId xmlns:a16="http://schemas.microsoft.com/office/drawing/2014/main" id="{D3D91A8D-7F03-7944-91DC-01C258CFD455}"/>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1" name="Rectangle 30">
              <a:extLst>
                <a:ext uri="{FF2B5EF4-FFF2-40B4-BE49-F238E27FC236}">
                  <a16:creationId xmlns:a16="http://schemas.microsoft.com/office/drawing/2014/main" id="{E65B0B0F-91DA-E74E-8858-603EF8F351EF}"/>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2" name="Rectangle 31">
              <a:extLst>
                <a:ext uri="{FF2B5EF4-FFF2-40B4-BE49-F238E27FC236}">
                  <a16:creationId xmlns:a16="http://schemas.microsoft.com/office/drawing/2014/main" id="{249C7915-68DD-424D-A03D-AFBC856CCD05}"/>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3" name="Rectangle 32">
              <a:extLst>
                <a:ext uri="{FF2B5EF4-FFF2-40B4-BE49-F238E27FC236}">
                  <a16:creationId xmlns:a16="http://schemas.microsoft.com/office/drawing/2014/main" id="{BE15938A-57BF-3C46-A9E4-AF8ABACC129F}"/>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0" name="Rectangle 59">
              <a:extLst>
                <a:ext uri="{FF2B5EF4-FFF2-40B4-BE49-F238E27FC236}">
                  <a16:creationId xmlns:a16="http://schemas.microsoft.com/office/drawing/2014/main" id="{05BBDB7C-522B-D241-9B44-8D350E55B7B9}"/>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56" name="Picture 8" descr="Image result for twitter white icon">
              <a:extLst>
                <a:ext uri="{FF2B5EF4-FFF2-40B4-BE49-F238E27FC236}">
                  <a16:creationId xmlns:a16="http://schemas.microsoft.com/office/drawing/2014/main" id="{EEFB9B6F-3D73-0B4A-BFB1-F317205C2D48}"/>
                </a:ext>
              </a:extLst>
            </p:cNvPr>
            <p:cNvPicPr>
              <a:picLocks noChangeAspect="1" noChangeArrowheads="1"/>
            </p:cNvPicPr>
            <p:nvPr userDrawn="1"/>
          </p:nvPicPr>
          <p:blipFill>
            <a:blip r:embed="rId8" cstate="hqprint">
              <a:duotone>
                <a:prstClr val="black"/>
                <a:schemeClr val="tx1">
                  <a:tint val="45000"/>
                  <a:satMod val="400000"/>
                </a:schemeClr>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0FD8BE9-0AD6-5044-B648-57E1CDDE7C8D}"/>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20" name="TextBox 19">
              <a:extLst>
                <a:ext uri="{FF2B5EF4-FFF2-40B4-BE49-F238E27FC236}">
                  <a16:creationId xmlns:a16="http://schemas.microsoft.com/office/drawing/2014/main" id="{8B9DEEFD-F2EC-E549-B52C-E28BA5F19066}"/>
                </a:ext>
              </a:extLst>
            </p:cNvPr>
            <p:cNvSpPr txBox="1"/>
            <p:nvPr userDrawn="1"/>
          </p:nvSpPr>
          <p:spPr>
            <a:xfrm>
              <a:off x="1932496" y="6451299"/>
              <a:ext cx="1008668" cy="523220"/>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#CCIN2023</a:t>
              </a:r>
            </a:p>
            <a:p>
              <a:endParaRPr lang="en-GB" sz="1400" b="0" i="0" dirty="0">
                <a:solidFill>
                  <a:schemeClr val="tx1">
                    <a:lumMod val="75000"/>
                    <a:lumOff val="25000"/>
                  </a:schemeClr>
                </a:solidFill>
                <a:latin typeface="AvantGarde Bk BT Book" panose="020B0402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91094338-6184-FD44-99BD-6658B4BA6C5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pic>
        <p:nvPicPr>
          <p:cNvPr id="18" name="Picture 17">
            <a:extLst>
              <a:ext uri="{FF2B5EF4-FFF2-40B4-BE49-F238E27FC236}">
                <a16:creationId xmlns:a16="http://schemas.microsoft.com/office/drawing/2014/main" id="{66874990-00D5-46E2-B4F2-27CA461E9785}"/>
              </a:ext>
            </a:extLst>
          </p:cNvPr>
          <p:cNvPicPr>
            <a:picLocks noChangeAspect="1"/>
          </p:cNvPicPr>
          <p:nvPr userDrawn="1"/>
        </p:nvPicPr>
        <p:blipFill>
          <a:blip r:embed="rId11"/>
          <a:stretch>
            <a:fillRect/>
          </a:stretch>
        </p:blipFill>
        <p:spPr>
          <a:xfrm>
            <a:off x="126629" y="95536"/>
            <a:ext cx="2367189" cy="2367189"/>
          </a:xfrm>
          <a:prstGeom prst="rect">
            <a:avLst/>
          </a:prstGeom>
        </p:spPr>
      </p:pic>
    </p:spTree>
    <p:custDataLst>
      <p:tags r:id="rId7"/>
    </p:custDataLst>
    <p:extLst>
      <p:ext uri="{BB962C8B-B14F-4D97-AF65-F5344CB8AC3E}">
        <p14:creationId xmlns:p14="http://schemas.microsoft.com/office/powerpoint/2010/main" val="3804276443"/>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Lst>
  <p:txStyles>
    <p:titleStyle>
      <a:lvl1pPr algn="l" defTabSz="914377" rtl="0" eaLnBrk="1" latinLnBrk="0" hangingPunct="1">
        <a:lnSpc>
          <a:spcPct val="90000"/>
        </a:lnSpc>
        <a:spcBef>
          <a:spcPct val="0"/>
        </a:spcBef>
        <a:buNone/>
        <a:defRPr sz="3600" b="0" i="0" kern="1200">
          <a:solidFill>
            <a:schemeClr val="tx1"/>
          </a:solidFill>
          <a:latin typeface="AvantGarde Md BT Medium" panose="020B06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vantGarde Bk BT Book" panose="020B04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vantGarde Bk BT Book" panose="020B04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vantGarde Bk BT Book" panose="020B04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4F60128-2D92-944B-8D2C-E4F64A82ECFE}"/>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9" name="Rectangle 8">
            <a:extLst>
              <a:ext uri="{FF2B5EF4-FFF2-40B4-BE49-F238E27FC236}">
                <a16:creationId xmlns:a16="http://schemas.microsoft.com/office/drawing/2014/main" id="{9664DB5A-5277-4447-9279-0CCCDBDD79E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2" name="Title Placeholder 1">
            <a:extLst>
              <a:ext uri="{FF2B5EF4-FFF2-40B4-BE49-F238E27FC236}">
                <a16:creationId xmlns:a16="http://schemas.microsoft.com/office/drawing/2014/main" id="{F4578830-3039-4036-A1D3-D88E193B68FD}"/>
              </a:ext>
            </a:extLst>
          </p:cNvPr>
          <p:cNvSpPr>
            <a:spLocks noGrp="1"/>
          </p:cNvSpPr>
          <p:nvPr>
            <p:ph type="title"/>
          </p:nvPr>
        </p:nvSpPr>
        <p:spPr>
          <a:xfrm>
            <a:off x="853647" y="959850"/>
            <a:ext cx="7115702"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D7D42826-45F3-48B7-987A-81179F3C0C42}"/>
              </a:ext>
            </a:extLst>
          </p:cNvPr>
          <p:cNvSpPr>
            <a:spLocks noGrp="1"/>
          </p:cNvSpPr>
          <p:nvPr>
            <p:ph type="body" idx="1"/>
          </p:nvPr>
        </p:nvSpPr>
        <p:spPr>
          <a:xfrm>
            <a:off x="822754" y="2285413"/>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0" name="Rectangle 29">
            <a:extLst>
              <a:ext uri="{FF2B5EF4-FFF2-40B4-BE49-F238E27FC236}">
                <a16:creationId xmlns:a16="http://schemas.microsoft.com/office/drawing/2014/main" id="{D3D91A8D-7F03-7944-91DC-01C258CFD455}"/>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1" name="Rectangle 30">
            <a:extLst>
              <a:ext uri="{FF2B5EF4-FFF2-40B4-BE49-F238E27FC236}">
                <a16:creationId xmlns:a16="http://schemas.microsoft.com/office/drawing/2014/main" id="{E65B0B0F-91DA-E74E-8858-603EF8F351EF}"/>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2" name="Rectangle 31">
            <a:extLst>
              <a:ext uri="{FF2B5EF4-FFF2-40B4-BE49-F238E27FC236}">
                <a16:creationId xmlns:a16="http://schemas.microsoft.com/office/drawing/2014/main" id="{249C7915-68DD-424D-A03D-AFBC856CCD05}"/>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3" name="Rectangle 32">
            <a:extLst>
              <a:ext uri="{FF2B5EF4-FFF2-40B4-BE49-F238E27FC236}">
                <a16:creationId xmlns:a16="http://schemas.microsoft.com/office/drawing/2014/main" id="{BE15938A-57BF-3C46-A9E4-AF8ABACC129F}"/>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0" name="Rectangle 59">
            <a:extLst>
              <a:ext uri="{FF2B5EF4-FFF2-40B4-BE49-F238E27FC236}">
                <a16:creationId xmlns:a16="http://schemas.microsoft.com/office/drawing/2014/main" id="{05BBDB7C-522B-D241-9B44-8D350E55B7B9}"/>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56" name="Picture 8" descr="Image result for twitter white icon">
            <a:extLst>
              <a:ext uri="{FF2B5EF4-FFF2-40B4-BE49-F238E27FC236}">
                <a16:creationId xmlns:a16="http://schemas.microsoft.com/office/drawing/2014/main" id="{EEFB9B6F-3D73-0B4A-BFB1-F317205C2D48}"/>
              </a:ext>
            </a:extLst>
          </p:cNvPr>
          <p:cNvPicPr>
            <a:picLocks noChangeAspect="1" noChangeArrowheads="1"/>
          </p:cNvPicPr>
          <p:nvPr userDrawn="1"/>
        </p:nvPicPr>
        <p:blipFill>
          <a:blip r:embed="rId7" cstate="hqprint">
            <a:duotone>
              <a:prstClr val="black"/>
              <a:schemeClr val="tx1">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0FD8BE9-0AD6-5044-B648-57E1CDDE7C8D}"/>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4" name="Rectangle 3">
            <a:extLst>
              <a:ext uri="{FF2B5EF4-FFF2-40B4-BE49-F238E27FC236}">
                <a16:creationId xmlns:a16="http://schemas.microsoft.com/office/drawing/2014/main" id="{A116A846-0A63-D844-9045-C3D503F97C21}"/>
              </a:ext>
            </a:extLst>
          </p:cNvPr>
          <p:cNvSpPr/>
          <p:nvPr userDrawn="1"/>
        </p:nvSpPr>
        <p:spPr>
          <a:xfrm>
            <a:off x="9491281" y="1383957"/>
            <a:ext cx="1074711" cy="354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91094338-6184-FD44-99BD-6658B4BA6C5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824870" y="6403733"/>
            <a:ext cx="1777901" cy="403470"/>
          </a:xfrm>
          <a:prstGeom prst="rect">
            <a:avLst/>
          </a:prstGeom>
        </p:spPr>
      </p:pic>
      <p:pic>
        <p:nvPicPr>
          <p:cNvPr id="6" name="Picture 5" descr="CCIN logo">
            <a:extLst>
              <a:ext uri="{FF2B5EF4-FFF2-40B4-BE49-F238E27FC236}">
                <a16:creationId xmlns:a16="http://schemas.microsoft.com/office/drawing/2014/main" id="{88E18996-BA7C-4741-9D42-DE543ACF87E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12084" y="43573"/>
            <a:ext cx="4437412" cy="955848"/>
          </a:xfrm>
          <a:prstGeom prst="rect">
            <a:avLst/>
          </a:prstGeom>
        </p:spPr>
      </p:pic>
      <p:pic>
        <p:nvPicPr>
          <p:cNvPr id="14" name="Picture 13" descr="A picture containing chart&#10;&#10;Description automatically generated">
            <a:extLst>
              <a:ext uri="{FF2B5EF4-FFF2-40B4-BE49-F238E27FC236}">
                <a16:creationId xmlns:a16="http://schemas.microsoft.com/office/drawing/2014/main" id="{61D7EE9D-F7CF-A34E-920A-19136FB7507A}"/>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24710" r="3547" b="22194"/>
          <a:stretch/>
        </p:blipFill>
        <p:spPr>
          <a:xfrm>
            <a:off x="0" y="-6179"/>
            <a:ext cx="2396842" cy="1312792"/>
          </a:xfrm>
          <a:prstGeom prst="rect">
            <a:avLst/>
          </a:prstGeom>
        </p:spPr>
      </p:pic>
    </p:spTree>
    <p:extLst>
      <p:ext uri="{BB962C8B-B14F-4D97-AF65-F5344CB8AC3E}">
        <p14:creationId xmlns:p14="http://schemas.microsoft.com/office/powerpoint/2010/main" val="115493054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txStyles>
    <p:titleStyle>
      <a:lvl1pPr algn="l" defTabSz="914377" rtl="0" eaLnBrk="1" latinLnBrk="0" hangingPunct="1">
        <a:lnSpc>
          <a:spcPct val="90000"/>
        </a:lnSpc>
        <a:spcBef>
          <a:spcPct val="0"/>
        </a:spcBef>
        <a:buNone/>
        <a:defRPr sz="3600" b="0" i="0" kern="1200">
          <a:solidFill>
            <a:schemeClr val="tx1"/>
          </a:solidFill>
          <a:latin typeface="AvantGarde Md BT Medium" panose="020B06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vantGarde Bk BT Book" panose="020B04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vantGarde Bk BT Book" panose="020B04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vantGarde Bk BT Book" panose="020B04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578830-3039-4036-A1D3-D88E193B68FD}"/>
              </a:ext>
            </a:extLst>
          </p:cNvPr>
          <p:cNvSpPr>
            <a:spLocks noGrp="1"/>
          </p:cNvSpPr>
          <p:nvPr>
            <p:ph type="title"/>
          </p:nvPr>
        </p:nvSpPr>
        <p:spPr>
          <a:xfrm>
            <a:off x="3184373" y="616348"/>
            <a:ext cx="6249317"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D7D42826-45F3-48B7-987A-81179F3C0C42}"/>
              </a:ext>
            </a:extLst>
          </p:cNvPr>
          <p:cNvSpPr>
            <a:spLocks noGrp="1"/>
          </p:cNvSpPr>
          <p:nvPr>
            <p:ph type="body" idx="1"/>
          </p:nvPr>
        </p:nvSpPr>
        <p:spPr>
          <a:xfrm>
            <a:off x="2181858" y="2285413"/>
            <a:ext cx="9156495"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Rectangle 3">
            <a:extLst>
              <a:ext uri="{FF2B5EF4-FFF2-40B4-BE49-F238E27FC236}">
                <a16:creationId xmlns:a16="http://schemas.microsoft.com/office/drawing/2014/main" id="{A116A846-0A63-D844-9045-C3D503F97C21}"/>
              </a:ext>
            </a:extLst>
          </p:cNvPr>
          <p:cNvSpPr/>
          <p:nvPr userDrawn="1"/>
        </p:nvSpPr>
        <p:spPr>
          <a:xfrm>
            <a:off x="9491281" y="1383957"/>
            <a:ext cx="1074711" cy="354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antGarde Bk BT Book" panose="020B0402020202020204" pitchFamily="34" charset="0"/>
            </a:endParaRPr>
          </a:p>
        </p:txBody>
      </p:sp>
      <p:grpSp>
        <p:nvGrpSpPr>
          <p:cNvPr id="5" name="Group 4">
            <a:extLst>
              <a:ext uri="{FF2B5EF4-FFF2-40B4-BE49-F238E27FC236}">
                <a16:creationId xmlns:a16="http://schemas.microsoft.com/office/drawing/2014/main" id="{2A277C57-5310-4C08-A939-BD4759D278C0}"/>
              </a:ext>
            </a:extLst>
          </p:cNvPr>
          <p:cNvGrpSpPr/>
          <p:nvPr userDrawn="1"/>
        </p:nvGrpSpPr>
        <p:grpSpPr>
          <a:xfrm>
            <a:off x="156146" y="6261887"/>
            <a:ext cx="11941591" cy="503079"/>
            <a:chOff x="257489" y="6374741"/>
            <a:chExt cx="11941591" cy="503079"/>
          </a:xfrm>
        </p:grpSpPr>
        <p:sp>
          <p:nvSpPr>
            <p:cNvPr id="34" name="Rectangle 33">
              <a:extLst>
                <a:ext uri="{FF2B5EF4-FFF2-40B4-BE49-F238E27FC236}">
                  <a16:creationId xmlns:a16="http://schemas.microsoft.com/office/drawing/2014/main" id="{B4F60128-2D92-944B-8D2C-E4F64A82ECFE}"/>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9" name="Rectangle 8">
              <a:extLst>
                <a:ext uri="{FF2B5EF4-FFF2-40B4-BE49-F238E27FC236}">
                  <a16:creationId xmlns:a16="http://schemas.microsoft.com/office/drawing/2014/main" id="{9664DB5A-5277-4447-9279-0CCCDBDD79E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0" name="Rectangle 29">
              <a:extLst>
                <a:ext uri="{FF2B5EF4-FFF2-40B4-BE49-F238E27FC236}">
                  <a16:creationId xmlns:a16="http://schemas.microsoft.com/office/drawing/2014/main" id="{D3D91A8D-7F03-7944-91DC-01C258CFD455}"/>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1" name="Rectangle 30">
              <a:extLst>
                <a:ext uri="{FF2B5EF4-FFF2-40B4-BE49-F238E27FC236}">
                  <a16:creationId xmlns:a16="http://schemas.microsoft.com/office/drawing/2014/main" id="{E65B0B0F-91DA-E74E-8858-603EF8F351EF}"/>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2" name="Rectangle 31">
              <a:extLst>
                <a:ext uri="{FF2B5EF4-FFF2-40B4-BE49-F238E27FC236}">
                  <a16:creationId xmlns:a16="http://schemas.microsoft.com/office/drawing/2014/main" id="{249C7915-68DD-424D-A03D-AFBC856CCD05}"/>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33" name="Rectangle 32">
              <a:extLst>
                <a:ext uri="{FF2B5EF4-FFF2-40B4-BE49-F238E27FC236}">
                  <a16:creationId xmlns:a16="http://schemas.microsoft.com/office/drawing/2014/main" id="{BE15938A-57BF-3C46-A9E4-AF8ABACC129F}"/>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0" name="Rectangle 59">
              <a:extLst>
                <a:ext uri="{FF2B5EF4-FFF2-40B4-BE49-F238E27FC236}">
                  <a16:creationId xmlns:a16="http://schemas.microsoft.com/office/drawing/2014/main" id="{05BBDB7C-522B-D241-9B44-8D350E55B7B9}"/>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56" name="Picture 8" descr="Image result for twitter white icon">
              <a:extLst>
                <a:ext uri="{FF2B5EF4-FFF2-40B4-BE49-F238E27FC236}">
                  <a16:creationId xmlns:a16="http://schemas.microsoft.com/office/drawing/2014/main" id="{EEFB9B6F-3D73-0B4A-BFB1-F317205C2D48}"/>
                </a:ext>
              </a:extLst>
            </p:cNvPr>
            <p:cNvPicPr>
              <a:picLocks noChangeAspect="1" noChangeArrowheads="1"/>
            </p:cNvPicPr>
            <p:nvPr userDrawn="1"/>
          </p:nvPicPr>
          <p:blipFill>
            <a:blip r:embed="rId8" cstate="hqprint">
              <a:duotone>
                <a:prstClr val="black"/>
                <a:schemeClr val="tx1">
                  <a:tint val="45000"/>
                  <a:satMod val="400000"/>
                </a:schemeClr>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0FD8BE9-0AD6-5044-B648-57E1CDDE7C8D}"/>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20" name="TextBox 19">
              <a:extLst>
                <a:ext uri="{FF2B5EF4-FFF2-40B4-BE49-F238E27FC236}">
                  <a16:creationId xmlns:a16="http://schemas.microsoft.com/office/drawing/2014/main" id="{8B9DEEFD-F2EC-E549-B52C-E28BA5F19066}"/>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#CCIN2023</a:t>
              </a:r>
              <a:endParaRPr lang="en-GB" sz="1400" b="0" i="0" dirty="0">
                <a:solidFill>
                  <a:schemeClr val="tx1">
                    <a:lumMod val="75000"/>
                    <a:lumOff val="25000"/>
                  </a:schemeClr>
                </a:solidFill>
                <a:latin typeface="AvantGarde Bk BT Book" panose="020B0402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91094338-6184-FD44-99BD-6658B4BA6C5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pic>
        <p:nvPicPr>
          <p:cNvPr id="18" name="Picture 17">
            <a:extLst>
              <a:ext uri="{FF2B5EF4-FFF2-40B4-BE49-F238E27FC236}">
                <a16:creationId xmlns:a16="http://schemas.microsoft.com/office/drawing/2014/main" id="{66874990-00D5-46E2-B4F2-27CA461E9785}"/>
              </a:ext>
            </a:extLst>
          </p:cNvPr>
          <p:cNvPicPr>
            <a:picLocks noChangeAspect="1"/>
          </p:cNvPicPr>
          <p:nvPr userDrawn="1"/>
        </p:nvPicPr>
        <p:blipFill>
          <a:blip r:embed="rId11"/>
          <a:stretch>
            <a:fillRect/>
          </a:stretch>
        </p:blipFill>
        <p:spPr>
          <a:xfrm>
            <a:off x="126629" y="95536"/>
            <a:ext cx="2367189" cy="2367189"/>
          </a:xfrm>
          <a:prstGeom prst="rect">
            <a:avLst/>
          </a:prstGeom>
        </p:spPr>
      </p:pic>
    </p:spTree>
    <p:custDataLst>
      <p:tags r:id="rId7"/>
    </p:custDataLst>
    <p:extLst>
      <p:ext uri="{BB962C8B-B14F-4D97-AF65-F5344CB8AC3E}">
        <p14:creationId xmlns:p14="http://schemas.microsoft.com/office/powerpoint/2010/main" val="267560344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Lst>
  <p:txStyles>
    <p:titleStyle>
      <a:lvl1pPr algn="l" defTabSz="914377" rtl="0" eaLnBrk="1" latinLnBrk="0" hangingPunct="1">
        <a:lnSpc>
          <a:spcPct val="90000"/>
        </a:lnSpc>
        <a:spcBef>
          <a:spcPct val="0"/>
        </a:spcBef>
        <a:buNone/>
        <a:defRPr sz="3600" b="0" i="0" kern="1200">
          <a:solidFill>
            <a:schemeClr val="tx1"/>
          </a:solidFill>
          <a:latin typeface="AvantGarde Md BT Medium" panose="020B0602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vantGarde Bk BT Book" panose="020B04020202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vantGarde Bk BT Book" panose="020B0402020202020204" pitchFamily="34"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vantGarde Bk BT Book" panose="020B0402020202020204" pitchFamily="34"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vantGarde Bk BT Book" panose="020B0402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ABB636-4BEB-0C40-A926-3DF98E551ED9}"/>
              </a:ext>
            </a:extLst>
          </p:cNvPr>
          <p:cNvSpPr>
            <a:spLocks noGrp="1"/>
          </p:cNvSpPr>
          <p:nvPr>
            <p:ph type="title"/>
          </p:nvPr>
        </p:nvSpPr>
        <p:spPr>
          <a:xfrm>
            <a:off x="696072" y="365125"/>
            <a:ext cx="10799856"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4B86C1A-CCFE-034B-B3F8-BA478D561F7A}"/>
              </a:ext>
            </a:extLst>
          </p:cNvPr>
          <p:cNvSpPr>
            <a:spLocks noGrp="1"/>
          </p:cNvSpPr>
          <p:nvPr>
            <p:ph type="body" idx="1"/>
          </p:nvPr>
        </p:nvSpPr>
        <p:spPr>
          <a:xfrm>
            <a:off x="696072" y="1825625"/>
            <a:ext cx="1079985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2A0B1782-921B-7446-A569-7EDDA8560106}"/>
              </a:ext>
            </a:extLst>
          </p:cNvPr>
          <p:cNvSpPr>
            <a:spLocks noGrp="1"/>
          </p:cNvSpPr>
          <p:nvPr>
            <p:ph type="ftr" sz="quarter" idx="3"/>
          </p:nvPr>
        </p:nvSpPr>
        <p:spPr>
          <a:xfrm>
            <a:off x="696072" y="6209204"/>
            <a:ext cx="4114800" cy="365125"/>
          </a:xfrm>
          <a:prstGeom prst="rect">
            <a:avLst/>
          </a:prstGeom>
        </p:spPr>
        <p:txBody>
          <a:bodyPr vert="horz" lIns="91440" tIns="45720" rIns="91440" bIns="45720" rtlCol="0" anchor="ctr"/>
          <a:lstStyle>
            <a:lvl1pPr algn="l">
              <a:defRPr sz="1200">
                <a:solidFill>
                  <a:srgbClr val="312783"/>
                </a:solidFill>
              </a:defRPr>
            </a:lvl1pPr>
          </a:lstStyle>
          <a:p>
            <a:endParaRPr lang="en-US" dirty="0"/>
          </a:p>
        </p:txBody>
      </p:sp>
      <p:sp>
        <p:nvSpPr>
          <p:cNvPr id="9" name="Slide Number Placeholder 5">
            <a:extLst>
              <a:ext uri="{FF2B5EF4-FFF2-40B4-BE49-F238E27FC236}">
                <a16:creationId xmlns:a16="http://schemas.microsoft.com/office/drawing/2014/main" id="{F3DC176F-BEDA-2944-AAF6-AD9AF63BDAB2}"/>
              </a:ext>
            </a:extLst>
          </p:cNvPr>
          <p:cNvSpPr>
            <a:spLocks noGrp="1"/>
          </p:cNvSpPr>
          <p:nvPr>
            <p:ph type="sldNum" sz="quarter" idx="4"/>
          </p:nvPr>
        </p:nvSpPr>
        <p:spPr>
          <a:xfrm>
            <a:off x="8752728" y="6209205"/>
            <a:ext cx="2743200" cy="365125"/>
          </a:xfrm>
          <a:prstGeom prst="rect">
            <a:avLst/>
          </a:prstGeom>
        </p:spPr>
        <p:txBody>
          <a:bodyPr vert="horz" lIns="91440" tIns="45720" rIns="91440" bIns="45720" rtlCol="0" anchor="ctr"/>
          <a:lstStyle>
            <a:lvl1pPr algn="r">
              <a:defRPr sz="1200">
                <a:solidFill>
                  <a:srgbClr val="312783"/>
                </a:solidFill>
              </a:defRPr>
            </a:lvl1pPr>
          </a:lstStyle>
          <a:p>
            <a:fld id="{474EBF15-7174-1541-8E14-522FEF2DD8DD}" type="slidenum">
              <a:rPr lang="en-US" smtClean="0"/>
              <a:pPr/>
              <a:t>‹#›</a:t>
            </a:fld>
            <a:endParaRPr lang="en-US" dirty="0"/>
          </a:p>
        </p:txBody>
      </p:sp>
    </p:spTree>
    <p:extLst>
      <p:ext uri="{BB962C8B-B14F-4D97-AF65-F5344CB8AC3E}">
        <p14:creationId xmlns:p14="http://schemas.microsoft.com/office/powerpoint/2010/main" val="77771492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Lst>
  <p:txStyles>
    <p:titleStyle>
      <a:lvl1pPr algn="l" defTabSz="914400" rtl="0" eaLnBrk="1" latinLnBrk="0" hangingPunct="1">
        <a:lnSpc>
          <a:spcPct val="90000"/>
        </a:lnSpc>
        <a:spcBef>
          <a:spcPct val="0"/>
        </a:spcBef>
        <a:buNone/>
        <a:defRPr sz="4400" b="0" i="0" kern="1200">
          <a:solidFill>
            <a:srgbClr val="312783"/>
          </a:solidFill>
          <a:latin typeface="Mazzard H"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424242"/>
          </a:solidFill>
          <a:latin typeface="Mazzard H"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424242"/>
          </a:solidFill>
          <a:latin typeface="Mazzard H"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424242"/>
          </a:solidFill>
          <a:latin typeface="Mazzard H"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424242"/>
          </a:solidFill>
          <a:latin typeface="Mazzard H"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424242"/>
          </a:solidFill>
          <a:latin typeface="Mazzard H"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11/8/23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4874996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11/8/23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9902018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0511FE-F9DC-5CA9-545B-4E523F7C1C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C636C2E-0151-D012-FF8A-0CCE778084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01A33D0-94DC-1F7D-F6D6-7FB58AA883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66B447-CF32-4B5F-ACBE-E3B0151FBF6F}" type="datetimeFigureOut">
              <a:rPr lang="en-GB" smtClean="0"/>
              <a:t>08/11/2023</a:t>
            </a:fld>
            <a:endParaRPr lang="en-GB"/>
          </a:p>
        </p:txBody>
      </p:sp>
      <p:sp>
        <p:nvSpPr>
          <p:cNvPr id="5" name="Footer Placeholder 4">
            <a:extLst>
              <a:ext uri="{FF2B5EF4-FFF2-40B4-BE49-F238E27FC236}">
                <a16:creationId xmlns:a16="http://schemas.microsoft.com/office/drawing/2014/main" id="{6CA817A3-D5E3-E933-07B6-ED8B466625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6F8E651-E713-2821-13E4-DE6DB201B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2B9A40-E394-44E2-92A6-D0210E8C1C45}" type="slidenum">
              <a:rPr lang="en-GB" smtClean="0"/>
              <a:t>‹#›</a:t>
            </a:fld>
            <a:endParaRPr lang="en-GB"/>
          </a:p>
        </p:txBody>
      </p:sp>
    </p:spTree>
    <p:extLst>
      <p:ext uri="{BB962C8B-B14F-4D97-AF65-F5344CB8AC3E}">
        <p14:creationId xmlns:p14="http://schemas.microsoft.com/office/powerpoint/2010/main" val="368940967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0.xml"/><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3.xml"/><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6.jpg"/><Relationship Id="rId7" Type="http://schemas.openxmlformats.org/officeDocument/2006/relationships/diagramQuickStyle" Target="../diagrams/quickStyle1.xml"/><Relationship Id="rId2" Type="http://schemas.openxmlformats.org/officeDocument/2006/relationships/image" Target="../media/image35.jpg"/><Relationship Id="rId1" Type="http://schemas.openxmlformats.org/officeDocument/2006/relationships/slideLayout" Target="../slideLayouts/slideLayout7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7.jp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3.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3.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3.xml"/><Relationship Id="rId4" Type="http://schemas.openxmlformats.org/officeDocument/2006/relationships/image" Target="../media/image50.JPG"/></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jpe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0.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hyperlink" Target="mailto:Michelle.booth@ne-bic.co.uk" TargetMode="External"/><Relationship Id="rId2" Type="http://schemas.openxmlformats.org/officeDocument/2006/relationships/hyperlink" Target="mailto:Paul.mceldon@ne-bic.co.uk" TargetMode="Externa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2.jp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54.xml"/><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0.svg"/><Relationship Id="rId2" Type="http://schemas.openxmlformats.org/officeDocument/2006/relationships/image" Target="../media/image76.png"/><Relationship Id="rId1" Type="http://schemas.openxmlformats.org/officeDocument/2006/relationships/slideLayout" Target="../slideLayouts/slideLayout54.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4.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4.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jpe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jpe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jp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Layout" Target="../slideLayouts/slideLayout6.xml"/><Relationship Id="rId5" Type="http://schemas.openxmlformats.org/officeDocument/2006/relationships/image" Target="../media/image2.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C2C490F1-DAD9-79EB-5431-824D5818B6F6}"/>
              </a:ext>
            </a:extLst>
          </p:cNvPr>
          <p:cNvPicPr>
            <a:picLocks noChangeAspect="1"/>
          </p:cNvPicPr>
          <p:nvPr/>
        </p:nvPicPr>
        <p:blipFill>
          <a:blip r:embed="rId2"/>
          <a:stretch>
            <a:fillRect/>
          </a:stretch>
        </p:blipFill>
        <p:spPr>
          <a:xfrm>
            <a:off x="0" y="0"/>
            <a:ext cx="12107008" cy="5222631"/>
          </a:xfrm>
          <a:prstGeom prst="rect">
            <a:avLst/>
          </a:prstGeom>
        </p:spPr>
      </p:pic>
    </p:spTree>
    <p:extLst>
      <p:ext uri="{BB962C8B-B14F-4D97-AF65-F5344CB8AC3E}">
        <p14:creationId xmlns:p14="http://schemas.microsoft.com/office/powerpoint/2010/main" val="2305728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84054" y="1571235"/>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Garry Bridges</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84054" y="2412247"/>
            <a:ext cx="9021287" cy="1200329"/>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Executive Member for Early Years, Children and Young People</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70712" y="4098034"/>
            <a:ext cx="9021287" cy="924484"/>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@GarryBridges | @ManCityCouncil</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Tree>
    <p:extLst>
      <p:ext uri="{BB962C8B-B14F-4D97-AF65-F5344CB8AC3E}">
        <p14:creationId xmlns:p14="http://schemas.microsoft.com/office/powerpoint/2010/main" val="4000284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music, brass, people&#10;&#10;Description automatically generated">
            <a:extLst>
              <a:ext uri="{FF2B5EF4-FFF2-40B4-BE49-F238E27FC236}">
                <a16:creationId xmlns:a16="http://schemas.microsoft.com/office/drawing/2014/main" id="{D6D0CB27-A035-458E-E305-2F887ABA2CCB}"/>
              </a:ext>
            </a:extLst>
          </p:cNvPr>
          <p:cNvPicPr>
            <a:picLocks noGrp="1" noChangeAspect="1"/>
          </p:cNvPicPr>
          <p:nvPr>
            <p:ph type="pic" sz="quarter" idx="13"/>
          </p:nvPr>
        </p:nvPicPr>
        <p:blipFill rotWithShape="1">
          <a:blip r:embed="rId2"/>
          <a:srcRect t="7011" b="7011"/>
          <a:stretch/>
        </p:blipFill>
        <p:spPr>
          <a:xfrm>
            <a:off x="20" y="10"/>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9" name="Rectangle 8">
            <a:extLst>
              <a:ext uri="{FF2B5EF4-FFF2-40B4-BE49-F238E27FC236}">
                <a16:creationId xmlns:a16="http://schemas.microsoft.com/office/drawing/2014/main" id="{EB19E474-D8BD-EC5B-5223-E852A0D2630C}"/>
              </a:ext>
            </a:extLst>
          </p:cNvPr>
          <p:cNvSpPr/>
          <p:nvPr/>
        </p:nvSpPr>
        <p:spPr>
          <a:xfrm>
            <a:off x="0" y="-22225"/>
            <a:ext cx="6096000" cy="6888178"/>
          </a:xfrm>
          <a:prstGeom prst="rect">
            <a:avLst/>
          </a:prstGeom>
          <a:solidFill>
            <a:srgbClr val="E58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975CF8EF-6DDD-13C0-3250-DCC541EE7E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3014" y="1771462"/>
            <a:ext cx="4669971" cy="3300803"/>
          </a:xfrm>
          <a:prstGeom prst="rect">
            <a:avLst/>
          </a:prstGeom>
        </p:spPr>
      </p:pic>
      <p:pic>
        <p:nvPicPr>
          <p:cNvPr id="12" name="Picture 11">
            <a:extLst>
              <a:ext uri="{FF2B5EF4-FFF2-40B4-BE49-F238E27FC236}">
                <a16:creationId xmlns:a16="http://schemas.microsoft.com/office/drawing/2014/main" id="{67BA4878-659E-1823-3EA8-9BFD6B8E5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5039" y="4653643"/>
            <a:ext cx="1681403" cy="1851025"/>
          </a:xfrm>
          <a:prstGeom prst="rect">
            <a:avLst/>
          </a:prstGeom>
        </p:spPr>
      </p:pic>
      <p:sp>
        <p:nvSpPr>
          <p:cNvPr id="14" name="TextBox 13">
            <a:extLst>
              <a:ext uri="{FF2B5EF4-FFF2-40B4-BE49-F238E27FC236}">
                <a16:creationId xmlns:a16="http://schemas.microsoft.com/office/drawing/2014/main" id="{2449BAC4-840F-EC90-03E4-084A20369476}"/>
              </a:ext>
            </a:extLst>
          </p:cNvPr>
          <p:cNvSpPr txBox="1"/>
          <p:nvPr/>
        </p:nvSpPr>
        <p:spPr>
          <a:xfrm>
            <a:off x="12850586" y="573132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46B87B7-6338-B8BF-88EC-39349E667E98}"/>
              </a:ext>
            </a:extLst>
          </p:cNvPr>
          <p:cNvSpPr txBox="1"/>
          <p:nvPr/>
        </p:nvSpPr>
        <p:spPr>
          <a:xfrm>
            <a:off x="537202" y="4801638"/>
            <a:ext cx="5052212" cy="17030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46C"/>
                </a:solidFill>
                <a:effectLst/>
                <a:uLnTx/>
                <a:uFillTx/>
                <a:latin typeface="Arial" panose="020B0604020202020204" pitchFamily="34" charset="0"/>
                <a:ea typeface="+mn-ea"/>
                <a:cs typeface="Arial" panose="020B0604020202020204" pitchFamily="34" charset="0"/>
              </a:rPr>
              <a:t>Councillor Garry Bridges -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Executive Member for Children’s Services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46C"/>
                </a:solidFill>
                <a:effectLst/>
                <a:uLnTx/>
                <a:uFillTx/>
                <a:latin typeface="Arial" panose="020B0604020202020204" pitchFamily="34" charset="0"/>
                <a:ea typeface="+mn-ea"/>
                <a:cs typeface="Arial" panose="020B0604020202020204" pitchFamily="34" charset="0"/>
              </a:rPr>
              <a:t>Paul Marshall -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Director of Children’s Services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46C"/>
                </a:solidFill>
                <a:effectLst/>
                <a:uLnTx/>
                <a:uFillTx/>
                <a:latin typeface="Arial" panose="020B0604020202020204" pitchFamily="34" charset="0"/>
                <a:ea typeface="+mn-ea"/>
                <a:cs typeface="Arial" panose="020B0604020202020204" pitchFamily="34" charset="0"/>
              </a:rPr>
              <a:t>Ruth Denton -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Lead for Our Year</a:t>
            </a:r>
          </a:p>
        </p:txBody>
      </p:sp>
    </p:spTree>
    <p:extLst>
      <p:ext uri="{BB962C8B-B14F-4D97-AF65-F5344CB8AC3E}">
        <p14:creationId xmlns:p14="http://schemas.microsoft.com/office/powerpoint/2010/main" val="42937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outdoor, person, people&#10;&#10;Description automatically generated">
            <a:extLst>
              <a:ext uri="{FF2B5EF4-FFF2-40B4-BE49-F238E27FC236}">
                <a16:creationId xmlns:a16="http://schemas.microsoft.com/office/drawing/2014/main" id="{EBAF383B-2521-1719-1ED0-DBB09363A235}"/>
              </a:ext>
            </a:extLst>
          </p:cNvPr>
          <p:cNvPicPr>
            <a:picLocks noChangeAspect="1"/>
          </p:cNvPicPr>
          <p:nvPr/>
        </p:nvPicPr>
        <p:blipFill rotWithShape="1">
          <a:blip r:embed="rId2"/>
          <a:srcRect l="8790" t="-4884" b="15662"/>
          <a:stretch/>
        </p:blipFill>
        <p:spPr>
          <a:xfrm>
            <a:off x="0" y="0"/>
            <a:ext cx="12192000" cy="6868167"/>
          </a:xfrm>
          <a:prstGeom prst="rect">
            <a:avLst/>
          </a:prstGeom>
        </p:spPr>
      </p:pic>
      <p:sp>
        <p:nvSpPr>
          <p:cNvPr id="3" name="Footer Placeholder 2">
            <a:extLst>
              <a:ext uri="{FF2B5EF4-FFF2-40B4-BE49-F238E27FC236}">
                <a16:creationId xmlns:a16="http://schemas.microsoft.com/office/drawing/2014/main" id="{B57CD0EF-6111-C752-E828-656418627BA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64899E45-1CBF-F0F9-EDDA-75C66D1DB20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ECC3A2-2F9D-1142-9C84-66E55C4BEE08}"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E22523AA-8883-E6C9-B7ED-E0B90FE84E9B}"/>
              </a:ext>
            </a:extLst>
          </p:cNvPr>
          <p:cNvSpPr txBox="1"/>
          <p:nvPr/>
        </p:nvSpPr>
        <p:spPr>
          <a:xfrm>
            <a:off x="163598" y="4723030"/>
            <a:ext cx="5341000" cy="181588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58FA6"/>
                </a:solidFill>
                <a:effectLst/>
                <a:uLnTx/>
                <a:uFillTx/>
                <a:latin typeface="HWT Artz" pitchFamily="2" charset="77"/>
                <a:ea typeface="Calibri" panose="020F0502020204030204" pitchFamily="34" charset="0"/>
                <a:cs typeface="+mn-cs"/>
              </a:rPr>
              <a:t>‘Young people and children were clear - </a:t>
            </a:r>
            <a:r>
              <a:rPr kumimoji="0" lang="en-GB" sz="2800" b="1" i="0" u="none" strike="noStrike" kern="1200" cap="none" spc="0" normalizeH="0" baseline="0" noProof="0" dirty="0">
                <a:ln>
                  <a:noFill/>
                </a:ln>
                <a:solidFill>
                  <a:srgbClr val="20346C"/>
                </a:solidFill>
                <a:effectLst/>
                <a:uLnTx/>
                <a:uFillTx/>
                <a:latin typeface="HWT Artz" pitchFamily="2" charset="77"/>
                <a:ea typeface="Calibri" panose="020F0502020204030204" pitchFamily="34" charset="0"/>
                <a:cs typeface="+mn-cs"/>
              </a:rPr>
              <a:t>they did not want to be remembered as the Covid Generation’</a:t>
            </a:r>
            <a:endParaRPr kumimoji="0" lang="en-GB" sz="2800" b="0" i="0" u="none" strike="noStrike" kern="1200" cap="none" spc="0" normalizeH="0" baseline="0" noProof="0" dirty="0">
              <a:ln>
                <a:noFill/>
              </a:ln>
              <a:solidFill>
                <a:srgbClr val="20346C"/>
              </a:solidFill>
              <a:effectLst/>
              <a:uLnTx/>
              <a:uFillTx/>
              <a:latin typeface="HWT Artz" pitchFamily="2" charset="77"/>
              <a:ea typeface="+mn-ea"/>
              <a:cs typeface="+mn-cs"/>
            </a:endParaRPr>
          </a:p>
        </p:txBody>
      </p:sp>
      <p:sp>
        <p:nvSpPr>
          <p:cNvPr id="12" name="Rectangle 11">
            <a:extLst>
              <a:ext uri="{FF2B5EF4-FFF2-40B4-BE49-F238E27FC236}">
                <a16:creationId xmlns:a16="http://schemas.microsoft.com/office/drawing/2014/main" id="{081DC6C7-1CF0-1B76-7B0F-DC3C82E6C8D0}"/>
              </a:ext>
            </a:extLst>
          </p:cNvPr>
          <p:cNvSpPr/>
          <p:nvPr/>
        </p:nvSpPr>
        <p:spPr>
          <a:xfrm>
            <a:off x="6687403" y="1392072"/>
            <a:ext cx="5504597" cy="5476095"/>
          </a:xfrm>
          <a:prstGeom prst="rect">
            <a:avLst/>
          </a:prstGeom>
          <a:solidFill>
            <a:schemeClr val="bg1">
              <a:alpha val="7419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A86DB0B-FDBF-EEAE-B63C-DEE39F43E57C}"/>
              </a:ext>
            </a:extLst>
          </p:cNvPr>
          <p:cNvSpPr/>
          <p:nvPr/>
        </p:nvSpPr>
        <p:spPr>
          <a:xfrm>
            <a:off x="0" y="0"/>
            <a:ext cx="12192000" cy="1690688"/>
          </a:xfrm>
          <a:prstGeom prst="rect">
            <a:avLst/>
          </a:prstGeom>
          <a:solidFill>
            <a:srgbClr val="E58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41FD5C-CAB6-9E99-BBD3-7FF3FD611EDD}"/>
              </a:ext>
            </a:extLst>
          </p:cNvPr>
          <p:cNvSpPr>
            <a:spLocks noGrp="1"/>
          </p:cNvSpPr>
          <p:nvPr>
            <p:ph type="title"/>
          </p:nvPr>
        </p:nvSpPr>
        <p:spPr/>
        <p:txBody>
          <a:bodyPr/>
          <a:lstStyle/>
          <a:p>
            <a:r>
              <a:rPr lang="en-US" dirty="0">
                <a:solidFill>
                  <a:srgbClr val="20346C"/>
                </a:solidFill>
                <a:latin typeface="HWT Artz" pitchFamily="2" charset="77"/>
              </a:rPr>
              <a:t>Why </a:t>
            </a:r>
            <a:r>
              <a:rPr lang="en-US" dirty="0">
                <a:solidFill>
                  <a:srgbClr val="FFFFFF"/>
                </a:solidFill>
                <a:latin typeface="HWT Artz" pitchFamily="2" charset="77"/>
              </a:rPr>
              <a:t>did we take the innovative approach of Our Year?</a:t>
            </a:r>
            <a:endParaRPr lang="en-US" dirty="0">
              <a:latin typeface="HWT Artz" pitchFamily="2" charset="77"/>
            </a:endParaRPr>
          </a:p>
        </p:txBody>
      </p:sp>
      <p:sp>
        <p:nvSpPr>
          <p:cNvPr id="11" name="Text Placeholder 4">
            <a:extLst>
              <a:ext uri="{FF2B5EF4-FFF2-40B4-BE49-F238E27FC236}">
                <a16:creationId xmlns:a16="http://schemas.microsoft.com/office/drawing/2014/main" id="{9F68BF58-F109-1A87-E031-7007E0A667DD}"/>
              </a:ext>
            </a:extLst>
          </p:cNvPr>
          <p:cNvSpPr>
            <a:spLocks noGrp="1"/>
          </p:cNvSpPr>
          <p:nvPr>
            <p:ph type="body" sz="quarter" idx="10"/>
          </p:nvPr>
        </p:nvSpPr>
        <p:spPr>
          <a:xfrm>
            <a:off x="6924170" y="1977553"/>
            <a:ext cx="4858857" cy="4743922"/>
          </a:xfrm>
        </p:spPr>
        <p:txBody>
          <a:bodyPr>
            <a:normAutofit fontScale="92500" lnSpcReduction="10000"/>
          </a:bodyPr>
          <a:lstStyle/>
          <a:p>
            <a:pPr algn="l" rtl="0" fontAlgn="base"/>
            <a:r>
              <a:rPr lang="en-GB" sz="1900" b="1" dirty="0">
                <a:solidFill>
                  <a:srgbClr val="002060"/>
                </a:solidFill>
              </a:rPr>
              <a:t>Y</a:t>
            </a:r>
            <a:r>
              <a:rPr lang="en-GB" sz="1900" b="1" i="0" u="none" strike="noStrike" dirty="0">
                <a:solidFill>
                  <a:srgbClr val="002060"/>
                </a:solidFill>
                <a:effectLst/>
              </a:rPr>
              <a:t>oung people were aware of the challenges they faced but were clear they didn’t want us to focus on them</a:t>
            </a:r>
          </a:p>
          <a:p>
            <a:pPr fontAlgn="base"/>
            <a:r>
              <a:rPr lang="en-GB" sz="1900" b="1" i="0" u="none" strike="noStrike" dirty="0">
                <a:solidFill>
                  <a:srgbClr val="002060"/>
                </a:solidFill>
                <a:effectLst/>
              </a:rPr>
              <a:t>What they wanted was an opportunity to reclaim their future and for us to provide opportunities and experiences they missed</a:t>
            </a:r>
          </a:p>
          <a:p>
            <a:pPr fontAlgn="base"/>
            <a:r>
              <a:rPr lang="en-GB" sz="1900" b="1" dirty="0">
                <a:solidFill>
                  <a:srgbClr val="002060"/>
                </a:solidFill>
                <a:ea typeface="Gadugi"/>
              </a:rPr>
              <a:t>A year of additional </a:t>
            </a:r>
            <a:br>
              <a:rPr lang="en-GB" sz="1900" b="1" dirty="0">
                <a:solidFill>
                  <a:srgbClr val="002060"/>
                </a:solidFill>
                <a:ea typeface="Gadugi"/>
              </a:rPr>
            </a:br>
            <a:r>
              <a:rPr lang="en-GB" sz="1900" b="1" dirty="0">
                <a:solidFill>
                  <a:srgbClr val="002060"/>
                </a:solidFill>
                <a:ea typeface="Gadugi"/>
              </a:rPr>
              <a:t>opportunities, fun and exciting things to do and support to look </a:t>
            </a:r>
            <a:br>
              <a:rPr lang="en-GB" sz="1900" b="1" dirty="0">
                <a:solidFill>
                  <a:srgbClr val="002060"/>
                </a:solidFill>
                <a:ea typeface="Gadugi"/>
              </a:rPr>
            </a:br>
            <a:r>
              <a:rPr lang="en-GB" sz="1900" b="1" dirty="0">
                <a:solidFill>
                  <a:srgbClr val="002060"/>
                </a:solidFill>
                <a:ea typeface="Gadugi"/>
              </a:rPr>
              <a:t>forward to more positive times</a:t>
            </a:r>
            <a:r>
              <a:rPr lang="en-GB" sz="1900" b="1" dirty="0">
                <a:solidFill>
                  <a:srgbClr val="002060"/>
                </a:solidFill>
                <a:ea typeface="Calibri" panose="020F0502020204030204" pitchFamily="34" charset="0"/>
              </a:rPr>
              <a:t> </a:t>
            </a:r>
            <a:endParaRPr lang="en-GB" sz="1900" b="1" dirty="0">
              <a:solidFill>
                <a:srgbClr val="002060"/>
              </a:solidFill>
            </a:endParaRPr>
          </a:p>
          <a:p>
            <a:pPr algn="l" rtl="0" fontAlgn="base"/>
            <a:endParaRPr lang="en-US" sz="1900" b="1" dirty="0">
              <a:solidFill>
                <a:srgbClr val="20346C"/>
              </a:solidFill>
              <a:ea typeface="+mn-lt"/>
              <a:cs typeface="+mn-lt"/>
            </a:endParaRPr>
          </a:p>
          <a:p>
            <a:pPr algn="l" rtl="0" fontAlgn="base"/>
            <a:r>
              <a:rPr lang="en-US" sz="1900" b="1" dirty="0">
                <a:solidFill>
                  <a:srgbClr val="20346C"/>
                </a:solidFill>
                <a:ea typeface="+mn-lt"/>
                <a:cs typeface="+mn-lt"/>
              </a:rPr>
              <a:t>We were also aware that the pandemic had a significant impact on our children, young people and families, particularly in areas of educational achievement, wellbeing, social and emotional development, and resilience and financial hardship</a:t>
            </a:r>
          </a:p>
          <a:p>
            <a:pPr>
              <a:lnSpc>
                <a:spcPct val="110000"/>
              </a:lnSpc>
            </a:pPr>
            <a:endParaRPr lang="en-US" sz="1800" dirty="0">
              <a:latin typeface="Calibri"/>
              <a:ea typeface="Gadugi"/>
              <a:cs typeface="Calibri"/>
            </a:endParaRPr>
          </a:p>
        </p:txBody>
      </p:sp>
    </p:spTree>
    <p:extLst>
      <p:ext uri="{BB962C8B-B14F-4D97-AF65-F5344CB8AC3E}">
        <p14:creationId xmlns:p14="http://schemas.microsoft.com/office/powerpoint/2010/main" val="356504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8D2EE-280D-D91E-EE24-215F106E8433}"/>
              </a:ext>
            </a:extLst>
          </p:cNvPr>
          <p:cNvSpPr>
            <a:spLocks noGrp="1"/>
          </p:cNvSpPr>
          <p:nvPr>
            <p:ph type="title"/>
          </p:nvPr>
        </p:nvSpPr>
        <p:spPr/>
        <p:txBody>
          <a:bodyPr/>
          <a:lstStyle/>
          <a:p>
            <a:r>
              <a:rPr lang="en-US" dirty="0">
                <a:latin typeface="HWT Artz" pitchFamily="2" charset="77"/>
              </a:rPr>
              <a:t>What did we do?</a:t>
            </a:r>
          </a:p>
        </p:txBody>
      </p:sp>
      <p:sp>
        <p:nvSpPr>
          <p:cNvPr id="3" name="Footer Placeholder 2">
            <a:extLst>
              <a:ext uri="{FF2B5EF4-FFF2-40B4-BE49-F238E27FC236}">
                <a16:creationId xmlns:a16="http://schemas.microsoft.com/office/drawing/2014/main" id="{DC93FC0A-8C17-8359-D8A4-C059E644E54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1C13617E-1330-9189-82D5-424B9E7400F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ECC3A2-2F9D-1142-9C84-66E55C4BEE0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Placeholder 6" descr="A picture containing person, indoor, people, crowd&#10;&#10;Description automatically generated">
            <a:extLst>
              <a:ext uri="{FF2B5EF4-FFF2-40B4-BE49-F238E27FC236}">
                <a16:creationId xmlns:a16="http://schemas.microsoft.com/office/drawing/2014/main" id="{3E3CC85F-0605-21DB-C851-7427CC93131A}"/>
              </a:ext>
            </a:extLst>
          </p:cNvPr>
          <p:cNvPicPr>
            <a:picLocks noGrp="1" noChangeAspect="1"/>
          </p:cNvPicPr>
          <p:nvPr>
            <p:ph type="pic" sz="quarter" idx="13"/>
          </p:nvPr>
        </p:nvPicPr>
        <p:blipFill>
          <a:blip r:embed="rId2"/>
          <a:srcRect t="21745" b="21745"/>
          <a:stretch>
            <a:fillRect/>
          </a:stretch>
        </p:blipFill>
        <p:spPr>
          <a:xfrm>
            <a:off x="0" y="1690688"/>
            <a:ext cx="12192000" cy="5167312"/>
          </a:xfrm>
        </p:spPr>
      </p:pic>
      <p:sp>
        <p:nvSpPr>
          <p:cNvPr id="9" name="Rectangle 8">
            <a:extLst>
              <a:ext uri="{FF2B5EF4-FFF2-40B4-BE49-F238E27FC236}">
                <a16:creationId xmlns:a16="http://schemas.microsoft.com/office/drawing/2014/main" id="{1A566A21-4D3C-91E6-8EFE-1D59EAE9C1AE}"/>
              </a:ext>
            </a:extLst>
          </p:cNvPr>
          <p:cNvSpPr/>
          <p:nvPr/>
        </p:nvSpPr>
        <p:spPr>
          <a:xfrm>
            <a:off x="498766" y="1797810"/>
            <a:ext cx="11194472" cy="918928"/>
          </a:xfrm>
          <a:prstGeom prst="rect">
            <a:avLst/>
          </a:prstGeom>
          <a:solidFill>
            <a:schemeClr val="bg1">
              <a:alpha val="938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4">
            <a:extLst>
              <a:ext uri="{FF2B5EF4-FFF2-40B4-BE49-F238E27FC236}">
                <a16:creationId xmlns:a16="http://schemas.microsoft.com/office/drawing/2014/main" id="{C3A8A06B-B906-E73F-CBA5-8C60185DC00C}"/>
              </a:ext>
            </a:extLst>
          </p:cNvPr>
          <p:cNvSpPr txBox="1">
            <a:spLocks/>
          </p:cNvSpPr>
          <p:nvPr/>
        </p:nvSpPr>
        <p:spPr>
          <a:xfrm>
            <a:off x="846377" y="2020485"/>
            <a:ext cx="10515599" cy="830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Calibri" panose="020F0502020204030204"/>
              </a:rPr>
              <a:t>With over 2000 children and young people, we designed the Our Year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a:cs typeface="Calibri" panose="020F0502020204030204"/>
              </a:rPr>
              <a:t>programme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Calibri" panose="020F0502020204030204"/>
              </a:rPr>
              <a:t> around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Calibri" panose="020F0502020204030204"/>
              </a:rPr>
              <a:t>six main themes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a:cs typeface="Calibri" panose="020F0502020204030204"/>
              </a:rPr>
              <a:t>based on what they said was important to them:</a:t>
            </a:r>
            <a:endParaRPr kumimoji="0" lang="en-US" sz="1600" b="1" i="0" u="none" strike="noStrike" kern="1200" cap="none" spc="0" normalizeH="0" baseline="0" noProof="0" dirty="0">
              <a:ln>
                <a:noFill/>
              </a:ln>
              <a:solidFill>
                <a:srgbClr val="20346C"/>
              </a:solidFill>
              <a:effectLst/>
              <a:uLnTx/>
              <a:uFillTx/>
              <a:latin typeface="Arial" panose="020B0604020202020204" pitchFamily="34" charset="0"/>
              <a:ea typeface="+mn-ea"/>
              <a:cs typeface="Calibri"/>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3" name="Group 22">
            <a:extLst>
              <a:ext uri="{FF2B5EF4-FFF2-40B4-BE49-F238E27FC236}">
                <a16:creationId xmlns:a16="http://schemas.microsoft.com/office/drawing/2014/main" id="{A4A1F962-34DB-58A5-3C3D-E41B0FBC93FF}"/>
              </a:ext>
            </a:extLst>
          </p:cNvPr>
          <p:cNvGrpSpPr/>
          <p:nvPr/>
        </p:nvGrpSpPr>
        <p:grpSpPr>
          <a:xfrm>
            <a:off x="339701" y="3424826"/>
            <a:ext cx="11693236" cy="3235049"/>
            <a:chOff x="249382" y="3686964"/>
            <a:chExt cx="9957975" cy="2754972"/>
          </a:xfrm>
        </p:grpSpPr>
        <p:sp>
          <p:nvSpPr>
            <p:cNvPr id="5" name="Oval 4">
              <a:extLst>
                <a:ext uri="{FF2B5EF4-FFF2-40B4-BE49-F238E27FC236}">
                  <a16:creationId xmlns:a16="http://schemas.microsoft.com/office/drawing/2014/main" id="{BA0CCC71-ED8C-F8AC-E6AA-3AF54E28E31C}"/>
                </a:ext>
              </a:extLst>
            </p:cNvPr>
            <p:cNvSpPr/>
            <p:nvPr/>
          </p:nvSpPr>
          <p:spPr>
            <a:xfrm>
              <a:off x="249382" y="3686964"/>
              <a:ext cx="1766440" cy="1766440"/>
            </a:xfrm>
            <a:prstGeom prst="ellipse">
              <a:avLst/>
            </a:prstGeom>
            <a:solidFill>
              <a:srgbClr val="20346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5262917-8F3E-E3ED-E866-D46B5357063F}"/>
                </a:ext>
              </a:extLst>
            </p:cNvPr>
            <p:cNvSpPr/>
            <p:nvPr/>
          </p:nvSpPr>
          <p:spPr>
            <a:xfrm>
              <a:off x="1887689" y="4675496"/>
              <a:ext cx="1766440" cy="1766440"/>
            </a:xfrm>
            <a:prstGeom prst="ellipse">
              <a:avLst/>
            </a:prstGeom>
            <a:solidFill>
              <a:srgbClr val="20346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B068FC95-9467-71EA-41C3-CD61DB9DBAE4}"/>
                </a:ext>
              </a:extLst>
            </p:cNvPr>
            <p:cNvSpPr/>
            <p:nvPr/>
          </p:nvSpPr>
          <p:spPr>
            <a:xfrm>
              <a:off x="3525996" y="3686964"/>
              <a:ext cx="1766440" cy="1766440"/>
            </a:xfrm>
            <a:prstGeom prst="ellipse">
              <a:avLst/>
            </a:prstGeom>
            <a:solidFill>
              <a:srgbClr val="20346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9E68A9B-C5CF-B890-DEDE-FFD4521C341F}"/>
                </a:ext>
              </a:extLst>
            </p:cNvPr>
            <p:cNvSpPr/>
            <p:nvPr/>
          </p:nvSpPr>
          <p:spPr>
            <a:xfrm>
              <a:off x="5164303" y="4675496"/>
              <a:ext cx="1766440" cy="1766440"/>
            </a:xfrm>
            <a:prstGeom prst="ellipse">
              <a:avLst/>
            </a:prstGeom>
            <a:solidFill>
              <a:srgbClr val="20346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6F81BC2-54B4-622A-7CF2-58354EF912F1}"/>
                </a:ext>
              </a:extLst>
            </p:cNvPr>
            <p:cNvSpPr/>
            <p:nvPr/>
          </p:nvSpPr>
          <p:spPr>
            <a:xfrm>
              <a:off x="6802610" y="3686964"/>
              <a:ext cx="1766440" cy="1766440"/>
            </a:xfrm>
            <a:prstGeom prst="ellipse">
              <a:avLst/>
            </a:prstGeom>
            <a:solidFill>
              <a:srgbClr val="20346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B25C17D9-54BE-9317-4C4E-328A2D999836}"/>
                </a:ext>
              </a:extLst>
            </p:cNvPr>
            <p:cNvSpPr/>
            <p:nvPr/>
          </p:nvSpPr>
          <p:spPr>
            <a:xfrm>
              <a:off x="8440917" y="4675496"/>
              <a:ext cx="1766440" cy="1766440"/>
            </a:xfrm>
            <a:prstGeom prst="ellipse">
              <a:avLst/>
            </a:prstGeom>
            <a:solidFill>
              <a:srgbClr val="20346C"/>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2A888778-3435-95AF-0E3A-9F1B12835D70}"/>
              </a:ext>
            </a:extLst>
          </p:cNvPr>
          <p:cNvSpPr txBox="1"/>
          <p:nvPr/>
        </p:nvSpPr>
        <p:spPr>
          <a:xfrm>
            <a:off x="395122" y="4083604"/>
            <a:ext cx="167753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WT Artz" pitchFamily="2" charset="77"/>
                <a:ea typeface="+mn-ea"/>
                <a:cs typeface="+mn-cs"/>
              </a:rPr>
              <a:t>Equ</a:t>
            </a:r>
            <a:r>
              <a:rPr kumimoji="0" lang="en-US" sz="2000" b="1" i="0" u="none" strike="noStrike" kern="1200" cap="none" spc="0" normalizeH="0" baseline="0" noProof="0" dirty="0">
                <a:ln>
                  <a:noFill/>
                </a:ln>
                <a:solidFill>
                  <a:prstClr val="white"/>
                </a:solidFill>
                <a:effectLst/>
                <a:uLnTx/>
                <a:uFillTx/>
                <a:latin typeface="HWT Artz" pitchFamily="2" charset="77"/>
                <a:ea typeface="+mn-ea"/>
                <a:cs typeface="Arial" panose="020B0604020202020204" pitchFamily="34" charset="0"/>
              </a:rPr>
              <a:t>al and included</a:t>
            </a:r>
          </a:p>
        </p:txBody>
      </p:sp>
      <p:sp>
        <p:nvSpPr>
          <p:cNvPr id="24" name="TextBox 23">
            <a:extLst>
              <a:ext uri="{FF2B5EF4-FFF2-40B4-BE49-F238E27FC236}">
                <a16:creationId xmlns:a16="http://schemas.microsoft.com/office/drawing/2014/main" id="{906FB80A-1778-8C29-23AB-AD7937286D6A}"/>
              </a:ext>
            </a:extLst>
          </p:cNvPr>
          <p:cNvSpPr txBox="1"/>
          <p:nvPr/>
        </p:nvSpPr>
        <p:spPr>
          <a:xfrm>
            <a:off x="4224790" y="4222103"/>
            <a:ext cx="167753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WT Artz" pitchFamily="2" charset="77"/>
                <a:ea typeface="+mn-ea"/>
                <a:cs typeface="+mn-cs"/>
              </a:rPr>
              <a:t>Climate</a:t>
            </a:r>
            <a:endParaRPr kumimoji="0" lang="en-US" sz="2000" b="1" i="0" u="none" strike="noStrike" kern="1200" cap="none" spc="0" normalizeH="0" baseline="0" noProof="0" dirty="0">
              <a:ln>
                <a:noFill/>
              </a:ln>
              <a:solidFill>
                <a:prstClr val="white"/>
              </a:solidFill>
              <a:effectLst/>
              <a:uLnTx/>
              <a:uFillTx/>
              <a:latin typeface="HWT Artz" pitchFamily="2" charset="77"/>
              <a:ea typeface="+mn-ea"/>
              <a:cs typeface="Arial" panose="020B0604020202020204" pitchFamily="34" charset="0"/>
            </a:endParaRPr>
          </a:p>
        </p:txBody>
      </p:sp>
      <p:sp>
        <p:nvSpPr>
          <p:cNvPr id="25" name="TextBox 24">
            <a:extLst>
              <a:ext uri="{FF2B5EF4-FFF2-40B4-BE49-F238E27FC236}">
                <a16:creationId xmlns:a16="http://schemas.microsoft.com/office/drawing/2014/main" id="{C4EF2976-0188-4380-A2F6-FFFA2D1342F5}"/>
              </a:ext>
            </a:extLst>
          </p:cNvPr>
          <p:cNvSpPr txBox="1"/>
          <p:nvPr/>
        </p:nvSpPr>
        <p:spPr>
          <a:xfrm>
            <a:off x="8094280" y="4222103"/>
            <a:ext cx="167753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WT Artz" pitchFamily="2" charset="77"/>
                <a:ea typeface="+mn-ea"/>
                <a:cs typeface="+mn-cs"/>
              </a:rPr>
              <a:t>Connected</a:t>
            </a:r>
            <a:endParaRPr kumimoji="0" lang="en-US" sz="2000" b="1" i="0" u="none" strike="noStrike" kern="1200" cap="none" spc="0" normalizeH="0" baseline="0" noProof="0" dirty="0">
              <a:ln>
                <a:noFill/>
              </a:ln>
              <a:solidFill>
                <a:prstClr val="white"/>
              </a:solidFill>
              <a:effectLst/>
              <a:uLnTx/>
              <a:uFillTx/>
              <a:latin typeface="HWT Artz" pitchFamily="2" charset="77"/>
              <a:ea typeface="+mn-ea"/>
              <a:cs typeface="Arial" panose="020B0604020202020204" pitchFamily="34" charset="0"/>
            </a:endParaRPr>
          </a:p>
        </p:txBody>
      </p:sp>
      <p:sp>
        <p:nvSpPr>
          <p:cNvPr id="26" name="TextBox 25">
            <a:extLst>
              <a:ext uri="{FF2B5EF4-FFF2-40B4-BE49-F238E27FC236}">
                <a16:creationId xmlns:a16="http://schemas.microsoft.com/office/drawing/2014/main" id="{B08D1904-9D10-E324-6AD4-2EE9E0861F84}"/>
              </a:ext>
            </a:extLst>
          </p:cNvPr>
          <p:cNvSpPr txBox="1"/>
          <p:nvPr/>
        </p:nvSpPr>
        <p:spPr>
          <a:xfrm>
            <a:off x="2344273" y="5243901"/>
            <a:ext cx="167753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WT Artz" pitchFamily="2" charset="77"/>
                <a:ea typeface="+mn-ea"/>
                <a:cs typeface="+mn-cs"/>
              </a:rPr>
              <a:t>Play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WT Artz" pitchFamily="2" charset="77"/>
                <a:ea typeface="+mn-ea"/>
                <a:cs typeface="+mn-cs"/>
              </a:rPr>
              <a:t>and activity</a:t>
            </a:r>
            <a:endParaRPr kumimoji="0" lang="en-US" sz="2000" b="1" i="0" u="none" strike="noStrike" kern="1200" cap="none" spc="0" normalizeH="0" baseline="0" noProof="0" dirty="0">
              <a:ln>
                <a:noFill/>
              </a:ln>
              <a:solidFill>
                <a:prstClr val="white"/>
              </a:solidFill>
              <a:effectLst/>
              <a:uLnTx/>
              <a:uFillTx/>
              <a:latin typeface="HWT Artz" pitchFamily="2" charset="77"/>
              <a:ea typeface="+mn-ea"/>
              <a:cs typeface="Arial" panose="020B0604020202020204" pitchFamily="34" charset="0"/>
            </a:endParaRPr>
          </a:p>
        </p:txBody>
      </p:sp>
      <p:sp>
        <p:nvSpPr>
          <p:cNvPr id="27" name="TextBox 26">
            <a:extLst>
              <a:ext uri="{FF2B5EF4-FFF2-40B4-BE49-F238E27FC236}">
                <a16:creationId xmlns:a16="http://schemas.microsoft.com/office/drawing/2014/main" id="{0A3ED27D-EECE-88D4-E2B7-40A1BD42F682}"/>
              </a:ext>
            </a:extLst>
          </p:cNvPr>
          <p:cNvSpPr txBox="1"/>
          <p:nvPr/>
        </p:nvSpPr>
        <p:spPr>
          <a:xfrm>
            <a:off x="6186319" y="5247387"/>
            <a:ext cx="167753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WT Artz" pitchFamily="2" charset="77"/>
                <a:ea typeface="+mn-ea"/>
                <a:cs typeface="+mn-cs"/>
              </a:rPr>
              <a:t>Health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WT Artz" pitchFamily="2" charset="77"/>
                <a:ea typeface="+mn-ea"/>
                <a:cs typeface="Arial" panose="020B0604020202020204" pitchFamily="34" charset="0"/>
              </a:rPr>
              <a:t>wellbeing</a:t>
            </a:r>
          </a:p>
        </p:txBody>
      </p:sp>
      <p:sp>
        <p:nvSpPr>
          <p:cNvPr id="28" name="TextBox 27">
            <a:extLst>
              <a:ext uri="{FF2B5EF4-FFF2-40B4-BE49-F238E27FC236}">
                <a16:creationId xmlns:a16="http://schemas.microsoft.com/office/drawing/2014/main" id="{D0CE103A-967C-4F76-D863-3EDCF495656E}"/>
              </a:ext>
            </a:extLst>
          </p:cNvPr>
          <p:cNvSpPr txBox="1"/>
          <p:nvPr/>
        </p:nvSpPr>
        <p:spPr>
          <a:xfrm>
            <a:off x="10015706" y="5243901"/>
            <a:ext cx="167753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WT Artz" pitchFamily="2" charset="77"/>
                <a:ea typeface="+mn-ea"/>
                <a:cs typeface="+mn-cs"/>
              </a:rPr>
              <a:t>Safe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HWT Artz" pitchFamily="2" charset="77"/>
                <a:ea typeface="+mn-ea"/>
                <a:cs typeface="+mn-cs"/>
              </a:rPr>
              <a:t>and secure</a:t>
            </a:r>
            <a:endParaRPr kumimoji="0" lang="en-US" sz="2000" b="1" i="0" u="none" strike="noStrike" kern="1200" cap="none" spc="0" normalizeH="0" baseline="0" noProof="0" dirty="0">
              <a:ln>
                <a:noFill/>
              </a:ln>
              <a:solidFill>
                <a:prstClr val="white"/>
              </a:solidFill>
              <a:effectLst/>
              <a:uLnTx/>
              <a:uFillTx/>
              <a:latin typeface="HWT Artz" pitchFamily="2" charset="77"/>
              <a:ea typeface="+mn-ea"/>
              <a:cs typeface="Arial" panose="020B0604020202020204" pitchFamily="34" charset="0"/>
            </a:endParaRPr>
          </a:p>
        </p:txBody>
      </p:sp>
    </p:spTree>
    <p:extLst>
      <p:ext uri="{BB962C8B-B14F-4D97-AF65-F5344CB8AC3E}">
        <p14:creationId xmlns:p14="http://schemas.microsoft.com/office/powerpoint/2010/main" val="270838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8">
            <a:extLst>
              <a:ext uri="{FF2B5EF4-FFF2-40B4-BE49-F238E27FC236}">
                <a16:creationId xmlns:a16="http://schemas.microsoft.com/office/drawing/2014/main" id="{69C0A6DB-D7B6-FC22-3242-B41330ECED7E}"/>
              </a:ext>
            </a:extLst>
          </p:cNvPr>
          <p:cNvPicPr>
            <a:picLocks noChangeAspect="1"/>
          </p:cNvPicPr>
          <p:nvPr/>
        </p:nvPicPr>
        <p:blipFill>
          <a:blip r:embed="rId2"/>
          <a:srcRect t="12500" b="12500"/>
          <a:stretch/>
        </p:blipFill>
        <p:spPr>
          <a:xfrm rot="331054">
            <a:off x="4480161" y="-112695"/>
            <a:ext cx="3986295" cy="3986295"/>
          </a:xfrm>
          <a:prstGeom prst="ellipse">
            <a:avLst/>
          </a:prstGeom>
          <a:solidFill>
            <a:srgbClr val="20346C"/>
          </a:solidFill>
        </p:spPr>
      </p:pic>
      <p:sp>
        <p:nvSpPr>
          <p:cNvPr id="2" name="Title 1">
            <a:extLst>
              <a:ext uri="{FF2B5EF4-FFF2-40B4-BE49-F238E27FC236}">
                <a16:creationId xmlns:a16="http://schemas.microsoft.com/office/drawing/2014/main" id="{46302A15-3E79-5DF9-1598-95EB84C17A5D}"/>
              </a:ext>
            </a:extLst>
          </p:cNvPr>
          <p:cNvSpPr>
            <a:spLocks noGrp="1"/>
          </p:cNvSpPr>
          <p:nvPr>
            <p:ph type="title"/>
          </p:nvPr>
        </p:nvSpPr>
        <p:spPr/>
        <p:txBody>
          <a:bodyPr/>
          <a:lstStyle/>
          <a:p>
            <a:r>
              <a:rPr lang="en-US" dirty="0">
                <a:solidFill>
                  <a:srgbClr val="FFFFFF"/>
                </a:solidFill>
                <a:latin typeface="HWT Artz" pitchFamily="2" charset="77"/>
              </a:rPr>
              <a:t>Culture Shift </a:t>
            </a:r>
            <a:endParaRPr lang="en-US" dirty="0"/>
          </a:p>
        </p:txBody>
      </p:sp>
      <p:sp>
        <p:nvSpPr>
          <p:cNvPr id="3" name="Footer Placeholder 2">
            <a:extLst>
              <a:ext uri="{FF2B5EF4-FFF2-40B4-BE49-F238E27FC236}">
                <a16:creationId xmlns:a16="http://schemas.microsoft.com/office/drawing/2014/main" id="{44B38DA2-2539-17C4-60A9-9B3935F327A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7CE38C38-901A-44E8-5475-F08382FCF86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ECC3A2-2F9D-1142-9C84-66E55C4BEE0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DC673345-F861-A4BF-57F6-F9FAECB960F9}"/>
              </a:ext>
            </a:extLst>
          </p:cNvPr>
          <p:cNvSpPr txBox="1"/>
          <p:nvPr/>
        </p:nvSpPr>
        <p:spPr>
          <a:xfrm>
            <a:off x="13064" y="1932350"/>
            <a:ext cx="4545081" cy="4247317"/>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 top corporate priority for the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organisation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with leadership demonstrated by the Council’s Strategic Management Team and through every one of the Council’s directorates. We also embedded the approach across partners including Health and the private sector.</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b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Gadugi" panose="020B0502040204020203" pitchFamily="34" charset="0"/>
                <a:cs typeface="Calibri" panose="020F0502020204030204" pitchFamily="34" charset="0"/>
              </a:rPr>
              <a:t>Culture-shift, to embed young people’s voices and participation across all we do</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Gadugi" panose="020B0502040204020203" pitchFamily="34" charset="0"/>
                <a:cs typeface="Calibri" panose="020F05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Gadugi" panose="020B0502040204020203" pitchFamily="34" charset="0"/>
                <a:cs typeface="Calibri" panose="020F0502020204030204" pitchFamily="34" charset="0"/>
              </a:rPr>
              <a:t>in Manchester.</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Gadugi" panose="020B0502040204020203" pitchFamily="34" charset="0"/>
                <a:cs typeface="Calibri" panose="020F0502020204030204" pitchFamily="34" charset="0"/>
              </a:rPr>
            </a:b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Gadugi" panose="020B0502040204020203" pitchFamily="34" charset="0"/>
              <a:cs typeface="Calibri" panose="020F050202020403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Gadugi" panose="020B0502040204020203" pitchFamily="34" charset="0"/>
                <a:cs typeface="Calibri" panose="020F0502020204030204" pitchFamily="34" charset="0"/>
              </a:rPr>
              <a:t>Created a movement, which included private sector partners and business leaders, who have become ambassadors for the city.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Gadugi" panose="020B0502040204020203" pitchFamily="34" charset="0"/>
              <a:ea typeface="Gadugi" panose="020B0502040204020203" pitchFamily="34" charset="0"/>
              <a:cs typeface="+mn-cs"/>
            </a:endParaRPr>
          </a:p>
        </p:txBody>
      </p:sp>
      <p:pic>
        <p:nvPicPr>
          <p:cNvPr id="14" name="Picture 13" descr="A person standing next to a wall with graffiti&#10;&#10;Description automatically generated with medium confidence">
            <a:extLst>
              <a:ext uri="{FF2B5EF4-FFF2-40B4-BE49-F238E27FC236}">
                <a16:creationId xmlns:a16="http://schemas.microsoft.com/office/drawing/2014/main" id="{D80B9F66-522C-DEB5-C834-23CC004C2F2C}"/>
              </a:ext>
            </a:extLst>
          </p:cNvPr>
          <p:cNvPicPr>
            <a:picLocks noChangeAspect="1"/>
          </p:cNvPicPr>
          <p:nvPr/>
        </p:nvPicPr>
        <p:blipFill>
          <a:blip r:embed="rId3"/>
          <a:stretch>
            <a:fillRect/>
          </a:stretch>
        </p:blipFill>
        <p:spPr>
          <a:xfrm>
            <a:off x="8291579" y="-187275"/>
            <a:ext cx="4100249" cy="47314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Placeholder 12">
            <a:extLst>
              <a:ext uri="{FF2B5EF4-FFF2-40B4-BE49-F238E27FC236}">
                <a16:creationId xmlns:a16="http://schemas.microsoft.com/office/drawing/2014/main" id="{8E88AD9F-1CD6-8677-6680-EC8287CF08F6}"/>
              </a:ext>
            </a:extLst>
          </p:cNvPr>
          <p:cNvPicPr>
            <a:picLocks noGrp="1" noChangeAspect="1"/>
          </p:cNvPicPr>
          <p:nvPr>
            <p:ph type="pic" sz="quarter" idx="18"/>
          </p:nvPr>
        </p:nvPicPr>
        <p:blipFill>
          <a:blip r:embed="rId4"/>
          <a:srcRect/>
          <a:stretch/>
        </p:blipFill>
        <p:spPr>
          <a:xfrm>
            <a:off x="6039256" y="2841588"/>
            <a:ext cx="3575925" cy="3995433"/>
          </a:xfrm>
          <a:solidFill>
            <a:schemeClr val="bg2"/>
          </a:solidFill>
          <a:ln w="25400">
            <a:solidFill>
              <a:schemeClr val="bg1"/>
            </a:solidFill>
          </a:ln>
        </p:spPr>
      </p:pic>
    </p:spTree>
    <p:extLst>
      <p:ext uri="{BB962C8B-B14F-4D97-AF65-F5344CB8AC3E}">
        <p14:creationId xmlns:p14="http://schemas.microsoft.com/office/powerpoint/2010/main" val="191215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E7B2-1508-B372-04C1-3DD1CB8B4396}"/>
              </a:ext>
            </a:extLst>
          </p:cNvPr>
          <p:cNvSpPr>
            <a:spLocks noGrp="1"/>
          </p:cNvSpPr>
          <p:nvPr>
            <p:ph type="title"/>
          </p:nvPr>
        </p:nvSpPr>
        <p:spPr/>
        <p:txBody>
          <a:bodyPr/>
          <a:lstStyle/>
          <a:p>
            <a:r>
              <a:rPr lang="en-US" dirty="0">
                <a:solidFill>
                  <a:srgbClr val="FFFFFF"/>
                </a:solidFill>
                <a:latin typeface="HWT Artz" pitchFamily="2" charset="77"/>
              </a:rPr>
              <a:t>What did we do</a:t>
            </a:r>
            <a:r>
              <a:rPr lang="en-US" dirty="0">
                <a:latin typeface="HWT Artz" pitchFamily="2" charset="77"/>
              </a:rPr>
              <a:t>?</a:t>
            </a:r>
            <a:r>
              <a:rPr lang="en-US" dirty="0">
                <a:solidFill>
                  <a:schemeClr val="tx1"/>
                </a:solidFill>
                <a:latin typeface="HWT Artz" pitchFamily="2" charset="77"/>
              </a:rPr>
              <a:t> </a:t>
            </a:r>
            <a:r>
              <a:rPr lang="en-US" sz="3400" dirty="0">
                <a:solidFill>
                  <a:srgbClr val="20346C"/>
                </a:solidFill>
                <a:latin typeface="HWT Artz" pitchFamily="2" charset="77"/>
              </a:rPr>
              <a:t>Innovative approaches</a:t>
            </a:r>
          </a:p>
        </p:txBody>
      </p:sp>
      <p:sp>
        <p:nvSpPr>
          <p:cNvPr id="3" name="Footer Placeholder 2">
            <a:extLst>
              <a:ext uri="{FF2B5EF4-FFF2-40B4-BE49-F238E27FC236}">
                <a16:creationId xmlns:a16="http://schemas.microsoft.com/office/drawing/2014/main" id="{F62C0029-5445-DB4A-9EBC-E30E1C88B94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A29072A5-0E54-16E8-2267-8D3439500AC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ECC3A2-2F9D-1142-9C84-66E55C4BEE0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Placeholder 19">
            <a:extLst>
              <a:ext uri="{FF2B5EF4-FFF2-40B4-BE49-F238E27FC236}">
                <a16:creationId xmlns:a16="http://schemas.microsoft.com/office/drawing/2014/main" id="{AAD226CC-70FB-D654-5768-69EDF782C40E}"/>
              </a:ext>
            </a:extLst>
          </p:cNvPr>
          <p:cNvPicPr>
            <a:picLocks noGrp="1" noChangeAspect="1"/>
          </p:cNvPicPr>
          <p:nvPr>
            <p:ph type="pic" sz="quarter" idx="10"/>
          </p:nvPr>
        </p:nvPicPr>
        <p:blipFill>
          <a:blip r:embed="rId2"/>
          <a:srcRect t="12500" b="12500"/>
          <a:stretch/>
        </p:blipFill>
        <p:spPr>
          <a:xfrm>
            <a:off x="9234610" y="333835"/>
            <a:ext cx="3203575" cy="3203575"/>
          </a:xfrm>
        </p:spPr>
      </p:pic>
      <p:sp>
        <p:nvSpPr>
          <p:cNvPr id="8" name="Text Placeholder 7">
            <a:extLst>
              <a:ext uri="{FF2B5EF4-FFF2-40B4-BE49-F238E27FC236}">
                <a16:creationId xmlns:a16="http://schemas.microsoft.com/office/drawing/2014/main" id="{C9770E2B-A67D-EA9F-B7F1-7EB2463FBC4B}"/>
              </a:ext>
            </a:extLst>
          </p:cNvPr>
          <p:cNvSpPr>
            <a:spLocks noGrp="1"/>
          </p:cNvSpPr>
          <p:nvPr>
            <p:ph type="body" sz="quarter" idx="11"/>
          </p:nvPr>
        </p:nvSpPr>
        <p:spPr/>
        <p:txBody>
          <a:bodyPr/>
          <a:lstStyle/>
          <a:p>
            <a:endParaRPr lang="en-US"/>
          </a:p>
        </p:txBody>
      </p:sp>
      <p:pic>
        <p:nvPicPr>
          <p:cNvPr id="16" name="Picture Placeholder 15" descr="A group of people in clothing&#10;&#10;Description automatically generated with medium confidence">
            <a:extLst>
              <a:ext uri="{FF2B5EF4-FFF2-40B4-BE49-F238E27FC236}">
                <a16:creationId xmlns:a16="http://schemas.microsoft.com/office/drawing/2014/main" id="{61706E2F-3503-0B59-95F5-7974605FE39A}"/>
              </a:ext>
            </a:extLst>
          </p:cNvPr>
          <p:cNvPicPr>
            <a:picLocks noGrp="1" noChangeAspect="1"/>
          </p:cNvPicPr>
          <p:nvPr>
            <p:ph type="pic" sz="quarter" idx="18"/>
          </p:nvPr>
        </p:nvPicPr>
        <p:blipFill>
          <a:blip r:embed="rId3"/>
          <a:srcRect t="10582" b="10582"/>
          <a:stretch>
            <a:fillRect/>
          </a:stretch>
        </p:blipFill>
        <p:spPr>
          <a:xfrm>
            <a:off x="8988425" y="3624928"/>
            <a:ext cx="3203575" cy="3203575"/>
          </a:xfrm>
          <a:solidFill>
            <a:schemeClr val="bg1"/>
          </a:solidFill>
          <a:ln w="25400">
            <a:solidFill>
              <a:schemeClr val="bg1"/>
            </a:solidFill>
          </a:ln>
        </p:spPr>
      </p:pic>
      <p:pic>
        <p:nvPicPr>
          <p:cNvPr id="18" name="Picture Placeholder 17" descr="A picture containing person, child, little, crowd&#10;&#10;Description automatically generated">
            <a:extLst>
              <a:ext uri="{FF2B5EF4-FFF2-40B4-BE49-F238E27FC236}">
                <a16:creationId xmlns:a16="http://schemas.microsoft.com/office/drawing/2014/main" id="{5F787FD3-0E52-38B6-5F7E-86B737A23946}"/>
              </a:ext>
            </a:extLst>
          </p:cNvPr>
          <p:cNvPicPr>
            <a:picLocks noGrp="1" noChangeAspect="1"/>
          </p:cNvPicPr>
          <p:nvPr>
            <p:ph type="pic" sz="quarter" idx="19"/>
          </p:nvPr>
        </p:nvPicPr>
        <p:blipFill>
          <a:blip r:embed="rId4"/>
          <a:srcRect l="16023" r="16023"/>
          <a:stretch>
            <a:fillRect/>
          </a:stretch>
        </p:blipFill>
        <p:spPr>
          <a:xfrm>
            <a:off x="8453706" y="2555047"/>
            <a:ext cx="1964726" cy="1964726"/>
          </a:xfrm>
          <a:solidFill>
            <a:schemeClr val="bg1"/>
          </a:solidFill>
          <a:ln w="25400">
            <a:solidFill>
              <a:schemeClr val="bg1"/>
            </a:solidFill>
          </a:ln>
        </p:spPr>
      </p:pic>
      <p:graphicFrame>
        <p:nvGraphicFramePr>
          <p:cNvPr id="7" name="Diagram 2">
            <a:extLst>
              <a:ext uri="{FF2B5EF4-FFF2-40B4-BE49-F238E27FC236}">
                <a16:creationId xmlns:a16="http://schemas.microsoft.com/office/drawing/2014/main" id="{245EBDA4-7B10-FDB9-577A-860A851932AC}"/>
              </a:ext>
            </a:extLst>
          </p:cNvPr>
          <p:cNvGraphicFramePr/>
          <p:nvPr/>
        </p:nvGraphicFramePr>
        <p:xfrm>
          <a:off x="653590" y="1268363"/>
          <a:ext cx="7929972" cy="55601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9946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E7B2-1508-B372-04C1-3DD1CB8B4396}"/>
              </a:ext>
            </a:extLst>
          </p:cNvPr>
          <p:cNvSpPr>
            <a:spLocks noGrp="1"/>
          </p:cNvSpPr>
          <p:nvPr>
            <p:ph type="title"/>
          </p:nvPr>
        </p:nvSpPr>
        <p:spPr/>
        <p:txBody>
          <a:bodyPr/>
          <a:lstStyle/>
          <a:p>
            <a:r>
              <a:rPr lang="en-US" dirty="0">
                <a:solidFill>
                  <a:srgbClr val="20346C"/>
                </a:solidFill>
                <a:latin typeface="HWT Artz" pitchFamily="2" charset="77"/>
              </a:rPr>
              <a:t>What</a:t>
            </a:r>
            <a:r>
              <a:rPr lang="en-US" dirty="0">
                <a:solidFill>
                  <a:srgbClr val="FFFFFF"/>
                </a:solidFill>
                <a:latin typeface="HWT Artz" pitchFamily="2" charset="77"/>
              </a:rPr>
              <a:t> did we do?</a:t>
            </a:r>
          </a:p>
        </p:txBody>
      </p:sp>
      <p:sp>
        <p:nvSpPr>
          <p:cNvPr id="3" name="Footer Placeholder 2">
            <a:extLst>
              <a:ext uri="{FF2B5EF4-FFF2-40B4-BE49-F238E27FC236}">
                <a16:creationId xmlns:a16="http://schemas.microsoft.com/office/drawing/2014/main" id="{F62C0029-5445-DB4A-9EBC-E30E1C88B94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A29072A5-0E54-16E8-2267-8D3439500AC2}"/>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ECC3A2-2F9D-1142-9C84-66E55C4BEE0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Text Placeholder 44">
            <a:extLst>
              <a:ext uri="{FF2B5EF4-FFF2-40B4-BE49-F238E27FC236}">
                <a16:creationId xmlns:a16="http://schemas.microsoft.com/office/drawing/2014/main" id="{BDA8DF29-6A14-8848-0690-A88356E9D89B}"/>
              </a:ext>
            </a:extLst>
          </p:cNvPr>
          <p:cNvSpPr>
            <a:spLocks noGrp="1"/>
          </p:cNvSpPr>
          <p:nvPr>
            <p:ph type="body" sz="quarter" idx="11"/>
          </p:nvPr>
        </p:nvSpPr>
        <p:spPr/>
        <p:txBody>
          <a:bodyPr/>
          <a:lstStyle/>
          <a:p>
            <a:endParaRPr lang="en-US" dirty="0"/>
          </a:p>
        </p:txBody>
      </p:sp>
      <p:pic>
        <p:nvPicPr>
          <p:cNvPr id="51" name="Picture Placeholder 50" descr="A group of people holding a flag&#10;&#10;Description automatically generated with medium confidence">
            <a:extLst>
              <a:ext uri="{FF2B5EF4-FFF2-40B4-BE49-F238E27FC236}">
                <a16:creationId xmlns:a16="http://schemas.microsoft.com/office/drawing/2014/main" id="{8CCEE538-580D-51AC-EADC-05F65CC5ACC5}"/>
              </a:ext>
            </a:extLst>
          </p:cNvPr>
          <p:cNvPicPr>
            <a:picLocks noGrp="1" noChangeAspect="1"/>
          </p:cNvPicPr>
          <p:nvPr>
            <p:ph type="pic" sz="quarter" idx="18"/>
          </p:nvPr>
        </p:nvPicPr>
        <p:blipFill>
          <a:blip r:embed="rId2"/>
          <a:srcRect t="2541" b="2541"/>
          <a:stretch>
            <a:fillRect/>
          </a:stretch>
        </p:blipFill>
        <p:spPr>
          <a:xfrm>
            <a:off x="8543028" y="-52418"/>
            <a:ext cx="3554412" cy="3554413"/>
          </a:xfrm>
          <a:ln w="25400">
            <a:solidFill>
              <a:schemeClr val="bg1"/>
            </a:solidFill>
          </a:ln>
        </p:spPr>
      </p:pic>
      <p:sp>
        <p:nvSpPr>
          <p:cNvPr id="7" name="L-shape 6">
            <a:extLst>
              <a:ext uri="{FF2B5EF4-FFF2-40B4-BE49-F238E27FC236}">
                <a16:creationId xmlns:a16="http://schemas.microsoft.com/office/drawing/2014/main" id="{F49C182E-EB34-8C39-7B1E-524F5AB306BE}"/>
              </a:ext>
            </a:extLst>
          </p:cNvPr>
          <p:cNvSpPr/>
          <p:nvPr/>
        </p:nvSpPr>
        <p:spPr>
          <a:xfrm rot="5400000">
            <a:off x="-572977" y="3755867"/>
            <a:ext cx="2567282" cy="110276"/>
          </a:xfrm>
          <a:prstGeom prst="corner">
            <a:avLst>
              <a:gd name="adj1" fmla="val 1000"/>
              <a:gd name="adj2" fmla="val 1000"/>
            </a:avLst>
          </a:prstGeom>
          <a:ln>
            <a:solidFill>
              <a:srgbClr val="20346C"/>
            </a:solidFill>
          </a:ln>
        </p:spPr>
        <p:style>
          <a:lnRef idx="2">
            <a:schemeClr val="accent5">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0EEC5790-72BD-7B74-9AD0-B41A3D31F781}"/>
              </a:ext>
            </a:extLst>
          </p:cNvPr>
          <p:cNvSpPr/>
          <p:nvPr/>
        </p:nvSpPr>
        <p:spPr>
          <a:xfrm>
            <a:off x="655526" y="5094646"/>
            <a:ext cx="1378452" cy="855760"/>
          </a:xfrm>
          <a:custGeom>
            <a:avLst/>
            <a:gdLst>
              <a:gd name="connsiteX0" fmla="*/ 0 w 1378452"/>
              <a:gd name="connsiteY0" fmla="*/ 0 h 855760"/>
              <a:gd name="connsiteX1" fmla="*/ 1164512 w 1378452"/>
              <a:gd name="connsiteY1" fmla="*/ 0 h 855760"/>
              <a:gd name="connsiteX2" fmla="*/ 1378452 w 1378452"/>
              <a:gd name="connsiteY2" fmla="*/ 427880 h 855760"/>
              <a:gd name="connsiteX3" fmla="*/ 1164512 w 1378452"/>
              <a:gd name="connsiteY3" fmla="*/ 855760 h 855760"/>
              <a:gd name="connsiteX4" fmla="*/ 0 w 1378452"/>
              <a:gd name="connsiteY4" fmla="*/ 855760 h 855760"/>
              <a:gd name="connsiteX5" fmla="*/ 0 w 1378452"/>
              <a:gd name="connsiteY5" fmla="*/ 0 h 8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8452" h="855760">
                <a:moveTo>
                  <a:pt x="0" y="0"/>
                </a:moveTo>
                <a:lnTo>
                  <a:pt x="1164512" y="0"/>
                </a:lnTo>
                <a:lnTo>
                  <a:pt x="1378452" y="427880"/>
                </a:lnTo>
                <a:lnTo>
                  <a:pt x="1164512" y="855760"/>
                </a:lnTo>
                <a:lnTo>
                  <a:pt x="0" y="855760"/>
                </a:lnTo>
                <a:lnTo>
                  <a:pt x="0" y="0"/>
                </a:lnTo>
                <a:close/>
              </a:path>
            </a:pathLst>
          </a:custGeom>
          <a:solidFill>
            <a:srgbClr val="20346C"/>
          </a:solidFill>
          <a:ln>
            <a:solidFill>
              <a:srgbClr val="20346C"/>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2550" tIns="165100" rIns="189520" bIns="16510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prstClr val="white"/>
                </a:solidFill>
                <a:effectLst/>
                <a:uLnTx/>
                <a:uFillTx/>
                <a:latin typeface="Calibri" panose="020F0502020204030204"/>
                <a:ea typeface="+mn-ea"/>
                <a:cs typeface="+mn-cs"/>
              </a:rPr>
              <a:t>JULY</a:t>
            </a:r>
          </a:p>
        </p:txBody>
      </p:sp>
      <p:sp>
        <p:nvSpPr>
          <p:cNvPr id="28" name="Freeform 27">
            <a:extLst>
              <a:ext uri="{FF2B5EF4-FFF2-40B4-BE49-F238E27FC236}">
                <a16:creationId xmlns:a16="http://schemas.microsoft.com/office/drawing/2014/main" id="{C87E13F4-66FE-DEBC-EA3A-5329E74C96BB}"/>
              </a:ext>
            </a:extLst>
          </p:cNvPr>
          <p:cNvSpPr/>
          <p:nvPr/>
        </p:nvSpPr>
        <p:spPr>
          <a:xfrm>
            <a:off x="765802" y="2593530"/>
            <a:ext cx="1119303" cy="2434950"/>
          </a:xfrm>
          <a:custGeom>
            <a:avLst/>
            <a:gdLst>
              <a:gd name="connsiteX0" fmla="*/ 0 w 1119303"/>
              <a:gd name="connsiteY0" fmla="*/ 0 h 2434950"/>
              <a:gd name="connsiteX1" fmla="*/ 1119303 w 1119303"/>
              <a:gd name="connsiteY1" fmla="*/ 0 h 2434950"/>
              <a:gd name="connsiteX2" fmla="*/ 1119303 w 1119303"/>
              <a:gd name="connsiteY2" fmla="*/ 2434950 h 2434950"/>
              <a:gd name="connsiteX3" fmla="*/ 0 w 1119303"/>
              <a:gd name="connsiteY3" fmla="*/ 2434950 h 2434950"/>
              <a:gd name="connsiteX4" fmla="*/ 0 w 1119303"/>
              <a:gd name="connsiteY4" fmla="*/ 0 h 243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03" h="2434950">
                <a:moveTo>
                  <a:pt x="0" y="0"/>
                </a:moveTo>
                <a:lnTo>
                  <a:pt x="1119303" y="0"/>
                </a:lnTo>
                <a:lnTo>
                  <a:pt x="1119303" y="2434950"/>
                </a:lnTo>
                <a:lnTo>
                  <a:pt x="0" y="2434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Baby Week</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Summer school holiday campaign</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Safeguarding conference led by young people</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South Asian Heritage Month</a:t>
            </a:r>
          </a:p>
        </p:txBody>
      </p:sp>
      <p:sp>
        <p:nvSpPr>
          <p:cNvPr id="29" name="L-shape 28">
            <a:extLst>
              <a:ext uri="{FF2B5EF4-FFF2-40B4-BE49-F238E27FC236}">
                <a16:creationId xmlns:a16="http://schemas.microsoft.com/office/drawing/2014/main" id="{05A48A12-0EF7-C9A3-C9A8-51EAD48A834B}"/>
              </a:ext>
            </a:extLst>
          </p:cNvPr>
          <p:cNvSpPr/>
          <p:nvPr/>
        </p:nvSpPr>
        <p:spPr>
          <a:xfrm rot="5400000">
            <a:off x="736552" y="3755867"/>
            <a:ext cx="2567282" cy="110276"/>
          </a:xfrm>
          <a:prstGeom prst="corner">
            <a:avLst>
              <a:gd name="adj1" fmla="val 1000"/>
              <a:gd name="adj2" fmla="val 1000"/>
            </a:avLst>
          </a:prstGeom>
          <a:ln>
            <a:solidFill>
              <a:srgbClr val="20346C"/>
            </a:solidFill>
          </a:ln>
        </p:spPr>
        <p:style>
          <a:lnRef idx="2">
            <a:schemeClr val="accent5">
              <a:hueOff val="1454214"/>
              <a:satOff val="-158"/>
              <a:lumOff val="11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0E03CB91-E938-28BC-1F73-CB109AA47C51}"/>
              </a:ext>
            </a:extLst>
          </p:cNvPr>
          <p:cNvSpPr/>
          <p:nvPr/>
        </p:nvSpPr>
        <p:spPr>
          <a:xfrm>
            <a:off x="1965055" y="5094646"/>
            <a:ext cx="1378452" cy="855760"/>
          </a:xfrm>
          <a:custGeom>
            <a:avLst/>
            <a:gdLst>
              <a:gd name="connsiteX0" fmla="*/ 0 w 1378452"/>
              <a:gd name="connsiteY0" fmla="*/ 0 h 855760"/>
              <a:gd name="connsiteX1" fmla="*/ 1164512 w 1378452"/>
              <a:gd name="connsiteY1" fmla="*/ 0 h 855760"/>
              <a:gd name="connsiteX2" fmla="*/ 1378452 w 1378452"/>
              <a:gd name="connsiteY2" fmla="*/ 427880 h 855760"/>
              <a:gd name="connsiteX3" fmla="*/ 1164512 w 1378452"/>
              <a:gd name="connsiteY3" fmla="*/ 855760 h 855760"/>
              <a:gd name="connsiteX4" fmla="*/ 0 w 1378452"/>
              <a:gd name="connsiteY4" fmla="*/ 855760 h 855760"/>
              <a:gd name="connsiteX5" fmla="*/ 213940 w 1378452"/>
              <a:gd name="connsiteY5" fmla="*/ 427880 h 855760"/>
              <a:gd name="connsiteX6" fmla="*/ 0 w 1378452"/>
              <a:gd name="connsiteY6" fmla="*/ 0 h 8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452" h="855760">
                <a:moveTo>
                  <a:pt x="0" y="0"/>
                </a:moveTo>
                <a:lnTo>
                  <a:pt x="1164512" y="0"/>
                </a:lnTo>
                <a:lnTo>
                  <a:pt x="1378452" y="427880"/>
                </a:lnTo>
                <a:lnTo>
                  <a:pt x="1164512" y="855760"/>
                </a:lnTo>
                <a:lnTo>
                  <a:pt x="0" y="855760"/>
                </a:lnTo>
                <a:lnTo>
                  <a:pt x="213940" y="427880"/>
                </a:lnTo>
                <a:lnTo>
                  <a:pt x="0" y="0"/>
                </a:lnTo>
                <a:close/>
              </a:path>
            </a:pathLst>
          </a:custGeom>
          <a:solidFill>
            <a:srgbClr val="20346C"/>
          </a:solidFill>
          <a:ln>
            <a:solidFill>
              <a:srgbClr val="20346C"/>
            </a:solidFill>
          </a:ln>
        </p:spPr>
        <p:style>
          <a:lnRef idx="2">
            <a:schemeClr val="accent5">
              <a:hueOff val="1454214"/>
              <a:satOff val="-158"/>
              <a:lumOff val="118"/>
              <a:alphaOff val="0"/>
            </a:schemeClr>
          </a:lnRef>
          <a:fillRef idx="1">
            <a:schemeClr val="accent5">
              <a:hueOff val="1454214"/>
              <a:satOff val="-158"/>
              <a:lumOff val="118"/>
              <a:alphaOff val="0"/>
            </a:schemeClr>
          </a:fillRef>
          <a:effectRef idx="0">
            <a:schemeClr val="accent5">
              <a:hueOff val="1454214"/>
              <a:satOff val="-158"/>
              <a:lumOff val="118"/>
              <a:alphaOff val="0"/>
            </a:schemeClr>
          </a:effectRef>
          <a:fontRef idx="minor">
            <a:schemeClr val="lt1"/>
          </a:fontRef>
        </p:style>
        <p:txBody>
          <a:bodyPr spcFirstLastPara="0" vert="horz" wrap="square" lIns="296490" tIns="165100" rIns="296490" bIns="16510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prstClr val="white"/>
                </a:solidFill>
                <a:effectLst/>
                <a:uLnTx/>
                <a:uFillTx/>
                <a:latin typeface="Calibri" panose="020F0502020204030204"/>
                <a:ea typeface="+mn-ea"/>
                <a:cs typeface="+mn-cs"/>
              </a:rPr>
              <a:t>AUGUST</a:t>
            </a:r>
          </a:p>
        </p:txBody>
      </p:sp>
      <p:sp>
        <p:nvSpPr>
          <p:cNvPr id="31" name="Freeform 30">
            <a:extLst>
              <a:ext uri="{FF2B5EF4-FFF2-40B4-BE49-F238E27FC236}">
                <a16:creationId xmlns:a16="http://schemas.microsoft.com/office/drawing/2014/main" id="{6C9BC740-CF3C-6B02-F4E4-6935C1E77189}"/>
              </a:ext>
            </a:extLst>
          </p:cNvPr>
          <p:cNvSpPr/>
          <p:nvPr/>
        </p:nvSpPr>
        <p:spPr>
          <a:xfrm>
            <a:off x="2075331" y="2593530"/>
            <a:ext cx="1119303" cy="2434950"/>
          </a:xfrm>
          <a:custGeom>
            <a:avLst/>
            <a:gdLst>
              <a:gd name="connsiteX0" fmla="*/ 0 w 1119303"/>
              <a:gd name="connsiteY0" fmla="*/ 0 h 2434950"/>
              <a:gd name="connsiteX1" fmla="*/ 1119303 w 1119303"/>
              <a:gd name="connsiteY1" fmla="*/ 0 h 2434950"/>
              <a:gd name="connsiteX2" fmla="*/ 1119303 w 1119303"/>
              <a:gd name="connsiteY2" fmla="*/ 2434950 h 2434950"/>
              <a:gd name="connsiteX3" fmla="*/ 0 w 1119303"/>
              <a:gd name="connsiteY3" fmla="*/ 2434950 h 2434950"/>
              <a:gd name="connsiteX4" fmla="*/ 0 w 1119303"/>
              <a:gd name="connsiteY4" fmla="*/ 0 h 243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03" h="2434950">
                <a:moveTo>
                  <a:pt x="0" y="0"/>
                </a:moveTo>
                <a:lnTo>
                  <a:pt x="1119303" y="0"/>
                </a:lnTo>
                <a:lnTo>
                  <a:pt x="1119303" y="2434950"/>
                </a:lnTo>
                <a:lnTo>
                  <a:pt x="0" y="2434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Our Year Play Day </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School summer holiday campaign</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Our year Summer Transition activities</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Manchester Pride- young persons involvement</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Ukrainian Family Day </a:t>
            </a:r>
          </a:p>
        </p:txBody>
      </p:sp>
      <p:sp>
        <p:nvSpPr>
          <p:cNvPr id="32" name="L-shape 31">
            <a:extLst>
              <a:ext uri="{FF2B5EF4-FFF2-40B4-BE49-F238E27FC236}">
                <a16:creationId xmlns:a16="http://schemas.microsoft.com/office/drawing/2014/main" id="{91979100-6725-C628-D69B-AB82F66089D0}"/>
              </a:ext>
            </a:extLst>
          </p:cNvPr>
          <p:cNvSpPr/>
          <p:nvPr/>
        </p:nvSpPr>
        <p:spPr>
          <a:xfrm rot="5400000">
            <a:off x="2046082" y="3755867"/>
            <a:ext cx="2567282" cy="110276"/>
          </a:xfrm>
          <a:prstGeom prst="corner">
            <a:avLst>
              <a:gd name="adj1" fmla="val 1000"/>
              <a:gd name="adj2" fmla="val 1000"/>
            </a:avLst>
          </a:prstGeom>
          <a:ln>
            <a:solidFill>
              <a:srgbClr val="20346C"/>
            </a:solidFill>
          </a:ln>
        </p:spPr>
        <p:style>
          <a:lnRef idx="2">
            <a:schemeClr val="accent5">
              <a:hueOff val="2908429"/>
              <a:satOff val="-315"/>
              <a:lumOff val="23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3" name="Freeform 32">
            <a:extLst>
              <a:ext uri="{FF2B5EF4-FFF2-40B4-BE49-F238E27FC236}">
                <a16:creationId xmlns:a16="http://schemas.microsoft.com/office/drawing/2014/main" id="{4C7A6684-7D42-76FB-472E-A8044D7229A1}"/>
              </a:ext>
            </a:extLst>
          </p:cNvPr>
          <p:cNvSpPr/>
          <p:nvPr/>
        </p:nvSpPr>
        <p:spPr>
          <a:xfrm>
            <a:off x="3274585" y="5094646"/>
            <a:ext cx="1378452" cy="855760"/>
          </a:xfrm>
          <a:custGeom>
            <a:avLst/>
            <a:gdLst>
              <a:gd name="connsiteX0" fmla="*/ 0 w 1378452"/>
              <a:gd name="connsiteY0" fmla="*/ 0 h 855760"/>
              <a:gd name="connsiteX1" fmla="*/ 1164512 w 1378452"/>
              <a:gd name="connsiteY1" fmla="*/ 0 h 855760"/>
              <a:gd name="connsiteX2" fmla="*/ 1378452 w 1378452"/>
              <a:gd name="connsiteY2" fmla="*/ 427880 h 855760"/>
              <a:gd name="connsiteX3" fmla="*/ 1164512 w 1378452"/>
              <a:gd name="connsiteY3" fmla="*/ 855760 h 855760"/>
              <a:gd name="connsiteX4" fmla="*/ 0 w 1378452"/>
              <a:gd name="connsiteY4" fmla="*/ 855760 h 855760"/>
              <a:gd name="connsiteX5" fmla="*/ 213940 w 1378452"/>
              <a:gd name="connsiteY5" fmla="*/ 427880 h 855760"/>
              <a:gd name="connsiteX6" fmla="*/ 0 w 1378452"/>
              <a:gd name="connsiteY6" fmla="*/ 0 h 8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452" h="855760">
                <a:moveTo>
                  <a:pt x="0" y="0"/>
                </a:moveTo>
                <a:lnTo>
                  <a:pt x="1164512" y="0"/>
                </a:lnTo>
                <a:lnTo>
                  <a:pt x="1378452" y="427880"/>
                </a:lnTo>
                <a:lnTo>
                  <a:pt x="1164512" y="855760"/>
                </a:lnTo>
                <a:lnTo>
                  <a:pt x="0" y="855760"/>
                </a:lnTo>
                <a:lnTo>
                  <a:pt x="213940" y="427880"/>
                </a:lnTo>
                <a:lnTo>
                  <a:pt x="0" y="0"/>
                </a:lnTo>
                <a:close/>
              </a:path>
            </a:pathLst>
          </a:custGeom>
          <a:solidFill>
            <a:srgbClr val="20346C"/>
          </a:solidFill>
          <a:ln>
            <a:solidFill>
              <a:srgbClr val="20346C"/>
            </a:solidFill>
          </a:ln>
        </p:spPr>
        <p:style>
          <a:lnRef idx="2">
            <a:schemeClr val="accent5">
              <a:hueOff val="2908429"/>
              <a:satOff val="-315"/>
              <a:lumOff val="236"/>
              <a:alphaOff val="0"/>
            </a:schemeClr>
          </a:lnRef>
          <a:fillRef idx="1">
            <a:schemeClr val="accent5">
              <a:hueOff val="2908429"/>
              <a:satOff val="-315"/>
              <a:lumOff val="236"/>
              <a:alphaOff val="0"/>
            </a:schemeClr>
          </a:fillRef>
          <a:effectRef idx="0">
            <a:schemeClr val="accent5">
              <a:hueOff val="2908429"/>
              <a:satOff val="-315"/>
              <a:lumOff val="236"/>
              <a:alphaOff val="0"/>
            </a:schemeClr>
          </a:effectRef>
          <a:fontRef idx="minor">
            <a:schemeClr val="lt1"/>
          </a:fontRef>
        </p:style>
        <p:txBody>
          <a:bodyPr spcFirstLastPara="0" vert="horz" wrap="square" lIns="296490" tIns="165100" rIns="296490" bIns="16510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SEPTEMBER</a:t>
            </a:r>
          </a:p>
        </p:txBody>
      </p:sp>
      <p:sp>
        <p:nvSpPr>
          <p:cNvPr id="34" name="Freeform 33">
            <a:extLst>
              <a:ext uri="{FF2B5EF4-FFF2-40B4-BE49-F238E27FC236}">
                <a16:creationId xmlns:a16="http://schemas.microsoft.com/office/drawing/2014/main" id="{CDEC0E7C-58EC-D9C2-5CB7-1758A7B45C59}"/>
              </a:ext>
            </a:extLst>
          </p:cNvPr>
          <p:cNvSpPr/>
          <p:nvPr/>
        </p:nvSpPr>
        <p:spPr>
          <a:xfrm>
            <a:off x="3384861" y="2593530"/>
            <a:ext cx="1119303" cy="2120478"/>
          </a:xfrm>
          <a:custGeom>
            <a:avLst/>
            <a:gdLst>
              <a:gd name="connsiteX0" fmla="*/ 0 w 1119303"/>
              <a:gd name="connsiteY0" fmla="*/ 0 h 2120478"/>
              <a:gd name="connsiteX1" fmla="*/ 1119303 w 1119303"/>
              <a:gd name="connsiteY1" fmla="*/ 0 h 2120478"/>
              <a:gd name="connsiteX2" fmla="*/ 1119303 w 1119303"/>
              <a:gd name="connsiteY2" fmla="*/ 2120478 h 2120478"/>
              <a:gd name="connsiteX3" fmla="*/ 0 w 1119303"/>
              <a:gd name="connsiteY3" fmla="*/ 2120478 h 2120478"/>
              <a:gd name="connsiteX4" fmla="*/ 0 w 1119303"/>
              <a:gd name="connsiteY4" fmla="*/ 0 h 21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03" h="2120478">
                <a:moveTo>
                  <a:pt x="0" y="0"/>
                </a:moveTo>
                <a:lnTo>
                  <a:pt x="1119303" y="0"/>
                </a:lnTo>
                <a:lnTo>
                  <a:pt x="1119303" y="2120478"/>
                </a:lnTo>
                <a:lnTo>
                  <a:pt x="0" y="21204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Young World 2022 Summit</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Wild In Art 'We Made It’ trail </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Primary Green Bee Festival </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Outdoor education conference</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p:txBody>
      </p:sp>
      <p:sp>
        <p:nvSpPr>
          <p:cNvPr id="35" name="L-shape 34">
            <a:extLst>
              <a:ext uri="{FF2B5EF4-FFF2-40B4-BE49-F238E27FC236}">
                <a16:creationId xmlns:a16="http://schemas.microsoft.com/office/drawing/2014/main" id="{BB549FC6-0ED5-3BC5-7DDC-5ED8E9BCDA85}"/>
              </a:ext>
            </a:extLst>
          </p:cNvPr>
          <p:cNvSpPr/>
          <p:nvPr/>
        </p:nvSpPr>
        <p:spPr>
          <a:xfrm rot="5400000">
            <a:off x="3355611" y="3755867"/>
            <a:ext cx="2567282" cy="110276"/>
          </a:xfrm>
          <a:prstGeom prst="corner">
            <a:avLst>
              <a:gd name="adj1" fmla="val 1000"/>
              <a:gd name="adj2" fmla="val 1000"/>
            </a:avLst>
          </a:prstGeom>
          <a:ln>
            <a:solidFill>
              <a:srgbClr val="20346C"/>
            </a:solidFill>
          </a:ln>
        </p:spPr>
        <p:style>
          <a:lnRef idx="2">
            <a:schemeClr val="accent5">
              <a:hueOff val="4362643"/>
              <a:satOff val="-473"/>
              <a:lumOff val="354"/>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6" name="Freeform 35">
            <a:extLst>
              <a:ext uri="{FF2B5EF4-FFF2-40B4-BE49-F238E27FC236}">
                <a16:creationId xmlns:a16="http://schemas.microsoft.com/office/drawing/2014/main" id="{0949DEB4-6315-D41C-683B-CFE5FE9C31B7}"/>
              </a:ext>
            </a:extLst>
          </p:cNvPr>
          <p:cNvSpPr/>
          <p:nvPr/>
        </p:nvSpPr>
        <p:spPr>
          <a:xfrm>
            <a:off x="4584114" y="5094646"/>
            <a:ext cx="1378452" cy="855760"/>
          </a:xfrm>
          <a:custGeom>
            <a:avLst/>
            <a:gdLst>
              <a:gd name="connsiteX0" fmla="*/ 0 w 1378452"/>
              <a:gd name="connsiteY0" fmla="*/ 0 h 855760"/>
              <a:gd name="connsiteX1" fmla="*/ 1164512 w 1378452"/>
              <a:gd name="connsiteY1" fmla="*/ 0 h 855760"/>
              <a:gd name="connsiteX2" fmla="*/ 1378452 w 1378452"/>
              <a:gd name="connsiteY2" fmla="*/ 427880 h 855760"/>
              <a:gd name="connsiteX3" fmla="*/ 1164512 w 1378452"/>
              <a:gd name="connsiteY3" fmla="*/ 855760 h 855760"/>
              <a:gd name="connsiteX4" fmla="*/ 0 w 1378452"/>
              <a:gd name="connsiteY4" fmla="*/ 855760 h 855760"/>
              <a:gd name="connsiteX5" fmla="*/ 213940 w 1378452"/>
              <a:gd name="connsiteY5" fmla="*/ 427880 h 855760"/>
              <a:gd name="connsiteX6" fmla="*/ 0 w 1378452"/>
              <a:gd name="connsiteY6" fmla="*/ 0 h 8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452" h="855760">
                <a:moveTo>
                  <a:pt x="0" y="0"/>
                </a:moveTo>
                <a:lnTo>
                  <a:pt x="1164512" y="0"/>
                </a:lnTo>
                <a:lnTo>
                  <a:pt x="1378452" y="427880"/>
                </a:lnTo>
                <a:lnTo>
                  <a:pt x="1164512" y="855760"/>
                </a:lnTo>
                <a:lnTo>
                  <a:pt x="0" y="855760"/>
                </a:lnTo>
                <a:lnTo>
                  <a:pt x="213940" y="427880"/>
                </a:lnTo>
                <a:lnTo>
                  <a:pt x="0" y="0"/>
                </a:lnTo>
                <a:close/>
              </a:path>
            </a:pathLst>
          </a:custGeom>
          <a:solidFill>
            <a:srgbClr val="20346C"/>
          </a:solidFill>
          <a:ln>
            <a:solidFill>
              <a:srgbClr val="20346C"/>
            </a:solidFill>
          </a:ln>
        </p:spPr>
        <p:style>
          <a:lnRef idx="2">
            <a:schemeClr val="accent5">
              <a:hueOff val="4362643"/>
              <a:satOff val="-473"/>
              <a:lumOff val="354"/>
              <a:alphaOff val="0"/>
            </a:schemeClr>
          </a:lnRef>
          <a:fillRef idx="1">
            <a:schemeClr val="accent5">
              <a:hueOff val="4362643"/>
              <a:satOff val="-473"/>
              <a:lumOff val="354"/>
              <a:alphaOff val="0"/>
            </a:schemeClr>
          </a:fillRef>
          <a:effectRef idx="0">
            <a:schemeClr val="accent5">
              <a:hueOff val="4362643"/>
              <a:satOff val="-473"/>
              <a:lumOff val="354"/>
              <a:alphaOff val="0"/>
            </a:schemeClr>
          </a:effectRef>
          <a:fontRef idx="minor">
            <a:schemeClr val="lt1"/>
          </a:fontRef>
        </p:style>
        <p:txBody>
          <a:bodyPr spcFirstLastPara="0" vert="horz" wrap="square" lIns="296490" tIns="165100" rIns="296490" bIns="16510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prstClr val="white"/>
                </a:solidFill>
                <a:effectLst/>
                <a:uLnTx/>
                <a:uFillTx/>
                <a:latin typeface="Calibri" panose="020F0502020204030204"/>
                <a:ea typeface="+mn-ea"/>
                <a:cs typeface="+mn-cs"/>
              </a:rPr>
              <a:t>OCTOBER</a:t>
            </a:r>
          </a:p>
        </p:txBody>
      </p:sp>
      <p:sp>
        <p:nvSpPr>
          <p:cNvPr id="37" name="Freeform 36">
            <a:extLst>
              <a:ext uri="{FF2B5EF4-FFF2-40B4-BE49-F238E27FC236}">
                <a16:creationId xmlns:a16="http://schemas.microsoft.com/office/drawing/2014/main" id="{0AE82A1D-3D17-5AFC-C201-68476A412F65}"/>
              </a:ext>
            </a:extLst>
          </p:cNvPr>
          <p:cNvSpPr/>
          <p:nvPr/>
        </p:nvSpPr>
        <p:spPr>
          <a:xfrm>
            <a:off x="4694390" y="2593530"/>
            <a:ext cx="1119303" cy="2120478"/>
          </a:xfrm>
          <a:custGeom>
            <a:avLst/>
            <a:gdLst>
              <a:gd name="connsiteX0" fmla="*/ 0 w 1119303"/>
              <a:gd name="connsiteY0" fmla="*/ 0 h 2120478"/>
              <a:gd name="connsiteX1" fmla="*/ 1119303 w 1119303"/>
              <a:gd name="connsiteY1" fmla="*/ 0 h 2120478"/>
              <a:gd name="connsiteX2" fmla="*/ 1119303 w 1119303"/>
              <a:gd name="connsiteY2" fmla="*/ 2120478 h 2120478"/>
              <a:gd name="connsiteX3" fmla="*/ 0 w 1119303"/>
              <a:gd name="connsiteY3" fmla="*/ 2120478 h 2120478"/>
              <a:gd name="connsiteX4" fmla="*/ 0 w 1119303"/>
              <a:gd name="connsiteY4" fmla="*/ 0 h 21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03" h="2120478">
                <a:moveTo>
                  <a:pt x="0" y="0"/>
                </a:moveTo>
                <a:lnTo>
                  <a:pt x="1119303" y="0"/>
                </a:lnTo>
                <a:lnTo>
                  <a:pt x="1119303" y="2120478"/>
                </a:lnTo>
                <a:lnTo>
                  <a:pt x="0" y="21204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Outdoor Education Conference</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Manchester Science Fest </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Black History Month</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Science Festival</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Launched Our Year legacy fund</a:t>
            </a: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Care leavers week </a:t>
            </a:r>
          </a:p>
        </p:txBody>
      </p:sp>
      <p:sp>
        <p:nvSpPr>
          <p:cNvPr id="38" name="L-shape 37">
            <a:extLst>
              <a:ext uri="{FF2B5EF4-FFF2-40B4-BE49-F238E27FC236}">
                <a16:creationId xmlns:a16="http://schemas.microsoft.com/office/drawing/2014/main" id="{540C0AEE-465A-C4B1-E5B3-08BB4ADD20EC}"/>
              </a:ext>
            </a:extLst>
          </p:cNvPr>
          <p:cNvSpPr/>
          <p:nvPr/>
        </p:nvSpPr>
        <p:spPr>
          <a:xfrm rot="5400000">
            <a:off x="4665141" y="3755867"/>
            <a:ext cx="2567282" cy="110276"/>
          </a:xfrm>
          <a:prstGeom prst="corner">
            <a:avLst>
              <a:gd name="adj1" fmla="val 1000"/>
              <a:gd name="adj2" fmla="val 1000"/>
            </a:avLst>
          </a:prstGeom>
          <a:ln>
            <a:solidFill>
              <a:srgbClr val="20346C"/>
            </a:solidFill>
          </a:ln>
        </p:spPr>
        <p:style>
          <a:lnRef idx="2">
            <a:schemeClr val="accent5">
              <a:hueOff val="5816857"/>
              <a:satOff val="-630"/>
              <a:lumOff val="472"/>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9" name="Freeform 38">
            <a:extLst>
              <a:ext uri="{FF2B5EF4-FFF2-40B4-BE49-F238E27FC236}">
                <a16:creationId xmlns:a16="http://schemas.microsoft.com/office/drawing/2014/main" id="{ABC19DC6-BF8C-4B98-38E7-A2667D247167}"/>
              </a:ext>
            </a:extLst>
          </p:cNvPr>
          <p:cNvSpPr/>
          <p:nvPr/>
        </p:nvSpPr>
        <p:spPr>
          <a:xfrm>
            <a:off x="5893644" y="5094646"/>
            <a:ext cx="1378452" cy="855760"/>
          </a:xfrm>
          <a:custGeom>
            <a:avLst/>
            <a:gdLst>
              <a:gd name="connsiteX0" fmla="*/ 0 w 1378452"/>
              <a:gd name="connsiteY0" fmla="*/ 0 h 855760"/>
              <a:gd name="connsiteX1" fmla="*/ 1164512 w 1378452"/>
              <a:gd name="connsiteY1" fmla="*/ 0 h 855760"/>
              <a:gd name="connsiteX2" fmla="*/ 1378452 w 1378452"/>
              <a:gd name="connsiteY2" fmla="*/ 427880 h 855760"/>
              <a:gd name="connsiteX3" fmla="*/ 1164512 w 1378452"/>
              <a:gd name="connsiteY3" fmla="*/ 855760 h 855760"/>
              <a:gd name="connsiteX4" fmla="*/ 0 w 1378452"/>
              <a:gd name="connsiteY4" fmla="*/ 855760 h 855760"/>
              <a:gd name="connsiteX5" fmla="*/ 213940 w 1378452"/>
              <a:gd name="connsiteY5" fmla="*/ 427880 h 855760"/>
              <a:gd name="connsiteX6" fmla="*/ 0 w 1378452"/>
              <a:gd name="connsiteY6" fmla="*/ 0 h 8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452" h="855760">
                <a:moveTo>
                  <a:pt x="0" y="0"/>
                </a:moveTo>
                <a:lnTo>
                  <a:pt x="1164512" y="0"/>
                </a:lnTo>
                <a:lnTo>
                  <a:pt x="1378452" y="427880"/>
                </a:lnTo>
                <a:lnTo>
                  <a:pt x="1164512" y="855760"/>
                </a:lnTo>
                <a:lnTo>
                  <a:pt x="0" y="855760"/>
                </a:lnTo>
                <a:lnTo>
                  <a:pt x="213940" y="427880"/>
                </a:lnTo>
                <a:lnTo>
                  <a:pt x="0" y="0"/>
                </a:lnTo>
                <a:close/>
              </a:path>
            </a:pathLst>
          </a:custGeom>
          <a:solidFill>
            <a:srgbClr val="20346C"/>
          </a:solidFill>
          <a:ln>
            <a:solidFill>
              <a:srgbClr val="20346C"/>
            </a:solidFill>
          </a:ln>
        </p:spPr>
        <p:style>
          <a:lnRef idx="2">
            <a:schemeClr val="accent5">
              <a:hueOff val="5816857"/>
              <a:satOff val="-630"/>
              <a:lumOff val="472"/>
              <a:alphaOff val="0"/>
            </a:schemeClr>
          </a:lnRef>
          <a:fillRef idx="1">
            <a:schemeClr val="accent5">
              <a:hueOff val="5816857"/>
              <a:satOff val="-630"/>
              <a:lumOff val="472"/>
              <a:alphaOff val="0"/>
            </a:schemeClr>
          </a:fillRef>
          <a:effectRef idx="0">
            <a:schemeClr val="accent5">
              <a:hueOff val="5816857"/>
              <a:satOff val="-630"/>
              <a:lumOff val="472"/>
              <a:alphaOff val="0"/>
            </a:schemeClr>
          </a:effectRef>
          <a:fontRef idx="minor">
            <a:schemeClr val="lt1"/>
          </a:fontRef>
        </p:style>
        <p:txBody>
          <a:bodyPr spcFirstLastPara="0" vert="horz" wrap="square" lIns="296490" tIns="165100" rIns="296490" bIns="16510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NOVEMBER</a:t>
            </a:r>
          </a:p>
        </p:txBody>
      </p:sp>
      <p:sp>
        <p:nvSpPr>
          <p:cNvPr id="40" name="Freeform 39">
            <a:extLst>
              <a:ext uri="{FF2B5EF4-FFF2-40B4-BE49-F238E27FC236}">
                <a16:creationId xmlns:a16="http://schemas.microsoft.com/office/drawing/2014/main" id="{3DB8BD75-6362-B2CF-1811-DFA8FC1679D3}"/>
              </a:ext>
            </a:extLst>
          </p:cNvPr>
          <p:cNvSpPr/>
          <p:nvPr/>
        </p:nvSpPr>
        <p:spPr>
          <a:xfrm>
            <a:off x="6003920" y="2593530"/>
            <a:ext cx="1119303" cy="2120478"/>
          </a:xfrm>
          <a:custGeom>
            <a:avLst/>
            <a:gdLst>
              <a:gd name="connsiteX0" fmla="*/ 0 w 1119303"/>
              <a:gd name="connsiteY0" fmla="*/ 0 h 2120478"/>
              <a:gd name="connsiteX1" fmla="*/ 1119303 w 1119303"/>
              <a:gd name="connsiteY1" fmla="*/ 0 h 2120478"/>
              <a:gd name="connsiteX2" fmla="*/ 1119303 w 1119303"/>
              <a:gd name="connsiteY2" fmla="*/ 2120478 h 2120478"/>
              <a:gd name="connsiteX3" fmla="*/ 0 w 1119303"/>
              <a:gd name="connsiteY3" fmla="*/ 2120478 h 2120478"/>
              <a:gd name="connsiteX4" fmla="*/ 0 w 1119303"/>
              <a:gd name="connsiteY4" fmla="*/ 0 h 21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03" h="2120478">
                <a:moveTo>
                  <a:pt x="0" y="0"/>
                </a:moveTo>
                <a:lnTo>
                  <a:pt x="1119303" y="0"/>
                </a:lnTo>
                <a:lnTo>
                  <a:pt x="1119303" y="2120478"/>
                </a:lnTo>
                <a:lnTo>
                  <a:pt x="0" y="21204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UNICEF UK Launch</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Youth Climate Conference</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Christmas Light Switch on with winners of the illumination competition</a:t>
            </a:r>
          </a:p>
        </p:txBody>
      </p:sp>
      <p:sp>
        <p:nvSpPr>
          <p:cNvPr id="41" name="L-shape 40">
            <a:extLst>
              <a:ext uri="{FF2B5EF4-FFF2-40B4-BE49-F238E27FC236}">
                <a16:creationId xmlns:a16="http://schemas.microsoft.com/office/drawing/2014/main" id="{9D4A1097-0E1A-BE67-4984-A01B5EA109EE}"/>
              </a:ext>
            </a:extLst>
          </p:cNvPr>
          <p:cNvSpPr/>
          <p:nvPr/>
        </p:nvSpPr>
        <p:spPr>
          <a:xfrm rot="5400000">
            <a:off x="5974670" y="3755867"/>
            <a:ext cx="2567282" cy="110276"/>
          </a:xfrm>
          <a:prstGeom prst="corner">
            <a:avLst>
              <a:gd name="adj1" fmla="val 1000"/>
              <a:gd name="adj2" fmla="val 1000"/>
            </a:avLst>
          </a:prstGeom>
          <a:ln>
            <a:solidFill>
              <a:srgbClr val="20346C"/>
            </a:solidFill>
          </a:ln>
        </p:spPr>
        <p:style>
          <a:lnRef idx="2">
            <a:schemeClr val="accent5">
              <a:hueOff val="7271072"/>
              <a:satOff val="-788"/>
              <a:lumOff val="59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42" name="Freeform 41">
            <a:extLst>
              <a:ext uri="{FF2B5EF4-FFF2-40B4-BE49-F238E27FC236}">
                <a16:creationId xmlns:a16="http://schemas.microsoft.com/office/drawing/2014/main" id="{459F9AE6-2A64-6648-C554-523F1A4C5DFD}"/>
              </a:ext>
            </a:extLst>
          </p:cNvPr>
          <p:cNvSpPr/>
          <p:nvPr/>
        </p:nvSpPr>
        <p:spPr>
          <a:xfrm>
            <a:off x="7203173" y="5094646"/>
            <a:ext cx="1378452" cy="855760"/>
          </a:xfrm>
          <a:custGeom>
            <a:avLst/>
            <a:gdLst>
              <a:gd name="connsiteX0" fmla="*/ 0 w 1378452"/>
              <a:gd name="connsiteY0" fmla="*/ 0 h 855760"/>
              <a:gd name="connsiteX1" fmla="*/ 1164512 w 1378452"/>
              <a:gd name="connsiteY1" fmla="*/ 0 h 855760"/>
              <a:gd name="connsiteX2" fmla="*/ 1378452 w 1378452"/>
              <a:gd name="connsiteY2" fmla="*/ 427880 h 855760"/>
              <a:gd name="connsiteX3" fmla="*/ 1164512 w 1378452"/>
              <a:gd name="connsiteY3" fmla="*/ 855760 h 855760"/>
              <a:gd name="connsiteX4" fmla="*/ 0 w 1378452"/>
              <a:gd name="connsiteY4" fmla="*/ 855760 h 855760"/>
              <a:gd name="connsiteX5" fmla="*/ 213940 w 1378452"/>
              <a:gd name="connsiteY5" fmla="*/ 427880 h 855760"/>
              <a:gd name="connsiteX6" fmla="*/ 0 w 1378452"/>
              <a:gd name="connsiteY6" fmla="*/ 0 h 85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452" h="855760">
                <a:moveTo>
                  <a:pt x="0" y="0"/>
                </a:moveTo>
                <a:lnTo>
                  <a:pt x="1164512" y="0"/>
                </a:lnTo>
                <a:lnTo>
                  <a:pt x="1378452" y="427880"/>
                </a:lnTo>
                <a:lnTo>
                  <a:pt x="1164512" y="855760"/>
                </a:lnTo>
                <a:lnTo>
                  <a:pt x="0" y="855760"/>
                </a:lnTo>
                <a:lnTo>
                  <a:pt x="213940" y="427880"/>
                </a:lnTo>
                <a:lnTo>
                  <a:pt x="0" y="0"/>
                </a:lnTo>
                <a:close/>
              </a:path>
            </a:pathLst>
          </a:custGeom>
          <a:solidFill>
            <a:srgbClr val="20346C"/>
          </a:solidFill>
          <a:ln>
            <a:solidFill>
              <a:srgbClr val="20346C"/>
            </a:solidFill>
          </a:ln>
        </p:spPr>
        <p:style>
          <a:lnRef idx="2">
            <a:schemeClr val="accent5">
              <a:hueOff val="7271072"/>
              <a:satOff val="-788"/>
              <a:lumOff val="590"/>
              <a:alphaOff val="0"/>
            </a:schemeClr>
          </a:lnRef>
          <a:fillRef idx="1">
            <a:schemeClr val="accent5">
              <a:hueOff val="7271072"/>
              <a:satOff val="-788"/>
              <a:lumOff val="590"/>
              <a:alphaOff val="0"/>
            </a:schemeClr>
          </a:fillRef>
          <a:effectRef idx="0">
            <a:schemeClr val="accent5">
              <a:hueOff val="7271072"/>
              <a:satOff val="-788"/>
              <a:lumOff val="590"/>
              <a:alphaOff val="0"/>
            </a:schemeClr>
          </a:effectRef>
          <a:fontRef idx="minor">
            <a:schemeClr val="lt1"/>
          </a:fontRef>
        </p:style>
        <p:txBody>
          <a:bodyPr spcFirstLastPara="0" vert="horz" wrap="square" lIns="296490" tIns="165100" rIns="296490" bIns="16510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300" b="0" i="0" u="none" strike="noStrike" kern="1200" cap="none" spc="0" normalizeH="0" baseline="0" noProof="0">
                <a:ln>
                  <a:noFill/>
                </a:ln>
                <a:solidFill>
                  <a:prstClr val="white"/>
                </a:solidFill>
                <a:effectLst/>
                <a:uLnTx/>
                <a:uFillTx/>
                <a:latin typeface="Calibri" panose="020F0502020204030204"/>
                <a:ea typeface="+mn-ea"/>
                <a:cs typeface="+mn-cs"/>
              </a:rPr>
              <a:t>DECEMBER</a:t>
            </a:r>
          </a:p>
        </p:txBody>
      </p:sp>
      <p:sp>
        <p:nvSpPr>
          <p:cNvPr id="43" name="Freeform 42">
            <a:extLst>
              <a:ext uri="{FF2B5EF4-FFF2-40B4-BE49-F238E27FC236}">
                <a16:creationId xmlns:a16="http://schemas.microsoft.com/office/drawing/2014/main" id="{A074B318-1CDC-1127-34F3-03A37511F8CB}"/>
              </a:ext>
            </a:extLst>
          </p:cNvPr>
          <p:cNvSpPr/>
          <p:nvPr/>
        </p:nvSpPr>
        <p:spPr>
          <a:xfrm>
            <a:off x="7313449" y="2593530"/>
            <a:ext cx="1119303" cy="2120478"/>
          </a:xfrm>
          <a:custGeom>
            <a:avLst/>
            <a:gdLst>
              <a:gd name="connsiteX0" fmla="*/ 0 w 1119303"/>
              <a:gd name="connsiteY0" fmla="*/ 0 h 2120478"/>
              <a:gd name="connsiteX1" fmla="*/ 1119303 w 1119303"/>
              <a:gd name="connsiteY1" fmla="*/ 0 h 2120478"/>
              <a:gd name="connsiteX2" fmla="*/ 1119303 w 1119303"/>
              <a:gd name="connsiteY2" fmla="*/ 2120478 h 2120478"/>
              <a:gd name="connsiteX3" fmla="*/ 0 w 1119303"/>
              <a:gd name="connsiteY3" fmla="*/ 2120478 h 2120478"/>
              <a:gd name="connsiteX4" fmla="*/ 0 w 1119303"/>
              <a:gd name="connsiteY4" fmla="*/ 0 h 2120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303" h="2120478">
                <a:moveTo>
                  <a:pt x="0" y="0"/>
                </a:moveTo>
                <a:lnTo>
                  <a:pt x="1119303" y="0"/>
                </a:lnTo>
                <a:lnTo>
                  <a:pt x="1119303" y="2120478"/>
                </a:lnTo>
                <a:lnTo>
                  <a:pt x="0" y="21204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End of year 'Our Year' celebration</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MYC 10 Year celebration </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Full Council with young people </a:t>
            </a:r>
          </a:p>
          <a:p>
            <a:pPr marL="0" marR="0" lvl="0" indent="0" algn="l" defTabSz="48895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endParaRPr>
          </a:p>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1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ea typeface="+mn-ea"/>
                <a:cs typeface="Arial" panose="020B0604020202020204" pitchFamily="34" charset="0"/>
              </a:rPr>
              <a:t>Supported SEND young people to attend a range of festive activities</a:t>
            </a:r>
          </a:p>
        </p:txBody>
      </p:sp>
      <p:pic>
        <p:nvPicPr>
          <p:cNvPr id="12" name="Picture Placeholder 40">
            <a:extLst>
              <a:ext uri="{FF2B5EF4-FFF2-40B4-BE49-F238E27FC236}">
                <a16:creationId xmlns:a16="http://schemas.microsoft.com/office/drawing/2014/main" id="{403CD54A-19BF-7BF0-A0F6-4735E1B998D4}"/>
              </a:ext>
            </a:extLst>
          </p:cNvPr>
          <p:cNvPicPr>
            <a:picLocks noChangeAspect="1"/>
          </p:cNvPicPr>
          <p:nvPr/>
        </p:nvPicPr>
        <p:blipFill>
          <a:blip r:embed="rId3"/>
          <a:srcRect l="12500" r="12500"/>
          <a:stretch/>
        </p:blipFill>
        <p:spPr>
          <a:xfrm rot="5400000">
            <a:off x="8921893" y="3661681"/>
            <a:ext cx="2733598" cy="2733598"/>
          </a:xfrm>
          <a:prstGeom prst="ellipse">
            <a:avLst/>
          </a:prstGeom>
          <a:solidFill>
            <a:srgbClr val="E58FA6"/>
          </a:solidFill>
          <a:ln w="25400">
            <a:solidFill>
              <a:schemeClr val="bg1"/>
            </a:solidFill>
          </a:ln>
        </p:spPr>
      </p:pic>
    </p:spTree>
    <p:extLst>
      <p:ext uri="{BB962C8B-B14F-4D97-AF65-F5344CB8AC3E}">
        <p14:creationId xmlns:p14="http://schemas.microsoft.com/office/powerpoint/2010/main" val="3342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0B70-16A7-2C73-1AEE-A09B1C8FD960}"/>
              </a:ext>
            </a:extLst>
          </p:cNvPr>
          <p:cNvSpPr>
            <a:spLocks noGrp="1"/>
          </p:cNvSpPr>
          <p:nvPr>
            <p:ph type="title"/>
          </p:nvPr>
        </p:nvSpPr>
        <p:spPr/>
        <p:txBody>
          <a:bodyPr/>
          <a:lstStyle/>
          <a:p>
            <a:r>
              <a:rPr lang="en-US" dirty="0">
                <a:solidFill>
                  <a:srgbClr val="FFFFFF"/>
                </a:solidFill>
                <a:latin typeface="HWT Artz" pitchFamily="2" charset="77"/>
                <a:cs typeface="Calibri Light"/>
              </a:rPr>
              <a:t>Equal and Included</a:t>
            </a:r>
            <a:endParaRPr lang="en-US" dirty="0">
              <a:solidFill>
                <a:srgbClr val="20346C"/>
              </a:solidFill>
              <a:latin typeface="HWT Artz" pitchFamily="2" charset="77"/>
            </a:endParaRPr>
          </a:p>
        </p:txBody>
      </p:sp>
      <p:sp>
        <p:nvSpPr>
          <p:cNvPr id="3" name="Footer Placeholder 2">
            <a:extLst>
              <a:ext uri="{FF2B5EF4-FFF2-40B4-BE49-F238E27FC236}">
                <a16:creationId xmlns:a16="http://schemas.microsoft.com/office/drawing/2014/main" id="{E58AD462-E070-7953-A60E-686C7D1C97D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7EA0B7E3-194C-AF96-5D4B-41B756A0F2B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ECC3A2-2F9D-1142-9C84-66E55C4BEE0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 Placeholder 5">
            <a:extLst>
              <a:ext uri="{FF2B5EF4-FFF2-40B4-BE49-F238E27FC236}">
                <a16:creationId xmlns:a16="http://schemas.microsoft.com/office/drawing/2014/main" id="{8BAC0718-94E3-DD5F-1020-68CB31BDE8C3}"/>
              </a:ext>
            </a:extLst>
          </p:cNvPr>
          <p:cNvSpPr>
            <a:spLocks noGrp="1"/>
          </p:cNvSpPr>
          <p:nvPr>
            <p:ph type="body" sz="quarter" idx="11"/>
          </p:nvPr>
        </p:nvSpPr>
        <p:spPr>
          <a:xfrm>
            <a:off x="289367" y="1835634"/>
            <a:ext cx="5600445" cy="4223643"/>
          </a:xfrm>
        </p:spPr>
        <p:txBody>
          <a:bodyPr anchor="t">
            <a:normAutofit lnSpcReduction="10000"/>
          </a:bodyPr>
          <a:lstStyle/>
          <a:p>
            <a:pPr algn="l" rtl="0" fontAlgn="base"/>
            <a:r>
              <a:rPr lang="en-US" sz="1700" b="1" i="0" u="none" strike="noStrike" dirty="0">
                <a:solidFill>
                  <a:srgbClr val="000000"/>
                </a:solidFill>
                <a:effectLst/>
              </a:rPr>
              <a:t>One of the main themes taken directly from children and young people was ‘Equal and included’</a:t>
            </a:r>
            <a:r>
              <a:rPr lang="en-US" sz="1700" b="1" i="0" dirty="0">
                <a:solidFill>
                  <a:srgbClr val="000000"/>
                </a:solidFill>
                <a:effectLst/>
              </a:rPr>
              <a:t>​</a:t>
            </a:r>
          </a:p>
          <a:p>
            <a:pPr algn="l" rtl="0" fontAlgn="base"/>
            <a:r>
              <a:rPr lang="en-US" sz="1700" b="0" i="0" dirty="0">
                <a:solidFill>
                  <a:srgbClr val="000000"/>
                </a:solidFill>
                <a:effectLst/>
              </a:rPr>
              <a:t>​</a:t>
            </a:r>
          </a:p>
          <a:p>
            <a:pPr algn="l" rtl="0" fontAlgn="base"/>
            <a:r>
              <a:rPr lang="en-US" sz="1700" b="1" i="0" u="none" strike="noStrike" dirty="0">
                <a:solidFill>
                  <a:srgbClr val="002060"/>
                </a:solidFill>
                <a:effectLst/>
              </a:rPr>
              <a:t>Examples of innovative practice</a:t>
            </a:r>
            <a:r>
              <a:rPr lang="en-US" sz="1700" b="1" i="0" dirty="0">
                <a:solidFill>
                  <a:srgbClr val="002060"/>
                </a:solidFill>
                <a:effectLst/>
              </a:rPr>
              <a:t>​:</a:t>
            </a:r>
          </a:p>
          <a:p>
            <a:pPr algn="l" rtl="0" fontAlgn="base">
              <a:buFont typeface="Arial" panose="020B0604020202020204" pitchFamily="34" charset="0"/>
              <a:buChar char="•"/>
            </a:pPr>
            <a:r>
              <a:rPr lang="en-US" sz="1700" b="0" i="0" u="none" strike="noStrike" dirty="0">
                <a:solidFill>
                  <a:srgbClr val="000000"/>
                </a:solidFill>
                <a:effectLst/>
              </a:rPr>
              <a:t>Community Iftar with 120 Care experienced young people</a:t>
            </a:r>
            <a:r>
              <a:rPr lang="en-US" sz="1700" b="0" i="0" dirty="0">
                <a:solidFill>
                  <a:srgbClr val="000000"/>
                </a:solidFill>
                <a:effectLst/>
              </a:rPr>
              <a:t>​,</a:t>
            </a:r>
          </a:p>
          <a:p>
            <a:pPr algn="l" rtl="0" fontAlgn="base">
              <a:buFont typeface="Arial" panose="020B0604020202020204" pitchFamily="34" charset="0"/>
              <a:buChar char="•"/>
            </a:pPr>
            <a:r>
              <a:rPr lang="en-US" sz="1700" b="0" i="0" u="none" strike="noStrike" dirty="0">
                <a:solidFill>
                  <a:srgbClr val="000000"/>
                </a:solidFill>
                <a:effectLst/>
              </a:rPr>
              <a:t>Youth Pride activities</a:t>
            </a:r>
            <a:endParaRPr lang="en-US" sz="1700" b="0" i="0" dirty="0">
              <a:solidFill>
                <a:srgbClr val="000000"/>
              </a:solidFill>
              <a:effectLst/>
            </a:endParaRPr>
          </a:p>
          <a:p>
            <a:pPr algn="l" rtl="0" fontAlgn="base">
              <a:buFont typeface="Arial" panose="020B0604020202020204" pitchFamily="34" charset="0"/>
              <a:buChar char="•"/>
            </a:pPr>
            <a:r>
              <a:rPr lang="en-US" sz="1700" b="0" i="0" u="none" strike="noStrike" dirty="0">
                <a:solidFill>
                  <a:srgbClr val="000000"/>
                </a:solidFill>
                <a:effectLst/>
              </a:rPr>
              <a:t>Young people led our International women's day celebrations</a:t>
            </a:r>
            <a:r>
              <a:rPr lang="en-US" sz="1700" b="0" i="0" dirty="0">
                <a:solidFill>
                  <a:srgbClr val="000000"/>
                </a:solidFill>
                <a:effectLst/>
              </a:rPr>
              <a:t>​</a:t>
            </a:r>
          </a:p>
          <a:p>
            <a:pPr algn="l" rtl="0" fontAlgn="base">
              <a:buFont typeface="Arial" panose="020B0604020202020204" pitchFamily="34" charset="0"/>
              <a:buChar char="•"/>
            </a:pPr>
            <a:r>
              <a:rPr lang="en-US" sz="1700" b="0" i="0" u="none" strike="noStrike" dirty="0">
                <a:solidFill>
                  <a:srgbClr val="000000"/>
                </a:solidFill>
                <a:effectLst/>
              </a:rPr>
              <a:t>Displayed art work across prominent city Centre venues created by young people with additional needs</a:t>
            </a:r>
            <a:r>
              <a:rPr lang="en-US" sz="1700" b="0" i="0" dirty="0">
                <a:solidFill>
                  <a:srgbClr val="000000"/>
                </a:solidFill>
                <a:effectLst/>
              </a:rPr>
              <a:t>​</a:t>
            </a:r>
          </a:p>
          <a:p>
            <a:pPr algn="l" rtl="0" fontAlgn="base">
              <a:buFont typeface="Arial" panose="020B0604020202020204" pitchFamily="34" charset="0"/>
              <a:buChar char="•"/>
            </a:pPr>
            <a:r>
              <a:rPr lang="en-US" sz="1700" b="0" i="0" u="none" strike="noStrike" dirty="0">
                <a:solidFill>
                  <a:srgbClr val="000000"/>
                </a:solidFill>
                <a:effectLst/>
              </a:rPr>
              <a:t>Worked with our private sector to open up additional opportunities to theatre, family events at no cost to our SEND young people</a:t>
            </a:r>
            <a:endParaRPr lang="en-US" sz="1700" b="0" i="0" dirty="0">
              <a:solidFill>
                <a:srgbClr val="000000"/>
              </a:solidFill>
              <a:effectLst/>
            </a:endParaRPr>
          </a:p>
          <a:p>
            <a:pPr algn="l" rtl="0" fontAlgn="base">
              <a:buFont typeface="Arial" panose="020B0604020202020204" pitchFamily="34" charset="0"/>
              <a:buChar char="•"/>
            </a:pPr>
            <a:r>
              <a:rPr lang="en-US" sz="1700" b="0" i="0" u="none" strike="noStrike" dirty="0">
                <a:solidFill>
                  <a:srgbClr val="000000"/>
                </a:solidFill>
                <a:effectLst/>
              </a:rPr>
              <a:t>Worked closely with our new arrivals team to increase access to recreational and educational activities.</a:t>
            </a:r>
            <a:endParaRPr lang="en-US" sz="1700" b="0" i="0" dirty="0">
              <a:solidFill>
                <a:srgbClr val="000000"/>
              </a:solidFill>
              <a:effectLst/>
            </a:endParaRPr>
          </a:p>
          <a:p>
            <a:pPr algn="l">
              <a:lnSpc>
                <a:spcPct val="100000"/>
              </a:lnSpc>
            </a:pPr>
            <a:endParaRPr lang="en-US" sz="1500" dirty="0"/>
          </a:p>
        </p:txBody>
      </p:sp>
      <p:sp>
        <p:nvSpPr>
          <p:cNvPr id="17" name="Text Placeholder 5">
            <a:extLst>
              <a:ext uri="{FF2B5EF4-FFF2-40B4-BE49-F238E27FC236}">
                <a16:creationId xmlns:a16="http://schemas.microsoft.com/office/drawing/2014/main" id="{63A69519-A600-2B4D-D934-F0E9EDE6232E}"/>
              </a:ext>
            </a:extLst>
          </p:cNvPr>
          <p:cNvSpPr txBox="1">
            <a:spLocks/>
          </p:cNvSpPr>
          <p:nvPr/>
        </p:nvSpPr>
        <p:spPr>
          <a:xfrm>
            <a:off x="241369" y="4095992"/>
            <a:ext cx="5600445" cy="20693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Placeholder 7" descr="A picture containing diagram&#10;&#10;Description automatically generated">
            <a:extLst>
              <a:ext uri="{FF2B5EF4-FFF2-40B4-BE49-F238E27FC236}">
                <a16:creationId xmlns:a16="http://schemas.microsoft.com/office/drawing/2014/main" id="{ACEE254D-68BC-4AFC-0566-41AEE2BECD01}"/>
              </a:ext>
            </a:extLst>
          </p:cNvPr>
          <p:cNvPicPr>
            <a:picLocks noGrp="1" noChangeAspect="1"/>
          </p:cNvPicPr>
          <p:nvPr>
            <p:ph type="pic" sz="quarter" idx="10"/>
          </p:nvPr>
        </p:nvPicPr>
        <p:blipFill>
          <a:blip r:embed="rId2"/>
          <a:srcRect l="12488" r="12488"/>
          <a:stretch>
            <a:fillRect/>
          </a:stretch>
        </p:blipFill>
        <p:spPr>
          <a:xfrm rot="5400000">
            <a:off x="7160288" y="739"/>
            <a:ext cx="4513225" cy="4511746"/>
          </a:xfrm>
        </p:spPr>
      </p:pic>
      <p:pic>
        <p:nvPicPr>
          <p:cNvPr id="10" name="Picture 9" descr="A picture containing text&#10;&#10;Description automatically generated">
            <a:extLst>
              <a:ext uri="{FF2B5EF4-FFF2-40B4-BE49-F238E27FC236}">
                <a16:creationId xmlns:a16="http://schemas.microsoft.com/office/drawing/2014/main" id="{694665B8-634A-3333-A642-6D9E72C59C79}"/>
              </a:ext>
            </a:extLst>
          </p:cNvPr>
          <p:cNvPicPr>
            <a:picLocks noChangeAspect="1"/>
          </p:cNvPicPr>
          <p:nvPr/>
        </p:nvPicPr>
        <p:blipFill>
          <a:blip r:embed="rId3"/>
          <a:stretch>
            <a:fillRect/>
          </a:stretch>
        </p:blipFill>
        <p:spPr>
          <a:xfrm>
            <a:off x="8813704" y="2978114"/>
            <a:ext cx="3272071" cy="33782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Placeholder 20">
            <a:extLst>
              <a:ext uri="{FF2B5EF4-FFF2-40B4-BE49-F238E27FC236}">
                <a16:creationId xmlns:a16="http://schemas.microsoft.com/office/drawing/2014/main" id="{5972EE52-D41E-BFA1-095D-55A939EC4703}"/>
              </a:ext>
            </a:extLst>
          </p:cNvPr>
          <p:cNvPicPr>
            <a:picLocks noGrp="1" noChangeAspect="1"/>
          </p:cNvPicPr>
          <p:nvPr>
            <p:ph type="pic" sz="quarter" idx="18"/>
          </p:nvPr>
        </p:nvPicPr>
        <p:blipFill>
          <a:blip r:embed="rId4"/>
          <a:srcRect l="12500" r="12500"/>
          <a:stretch/>
        </p:blipFill>
        <p:spPr>
          <a:xfrm>
            <a:off x="5841814" y="3048274"/>
            <a:ext cx="3476470" cy="3476470"/>
          </a:xfrm>
          <a:ln w="25400">
            <a:solidFill>
              <a:schemeClr val="bg1"/>
            </a:solidFill>
          </a:ln>
        </p:spPr>
      </p:pic>
    </p:spTree>
    <p:extLst>
      <p:ext uri="{BB962C8B-B14F-4D97-AF65-F5344CB8AC3E}">
        <p14:creationId xmlns:p14="http://schemas.microsoft.com/office/powerpoint/2010/main" val="12610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0B70-16A7-2C73-1AEE-A09B1C8FD960}"/>
              </a:ext>
            </a:extLst>
          </p:cNvPr>
          <p:cNvSpPr>
            <a:spLocks noGrp="1"/>
          </p:cNvSpPr>
          <p:nvPr>
            <p:ph type="title"/>
          </p:nvPr>
        </p:nvSpPr>
        <p:spPr/>
        <p:txBody>
          <a:bodyPr/>
          <a:lstStyle/>
          <a:p>
            <a:r>
              <a:rPr lang="en-US" dirty="0">
                <a:solidFill>
                  <a:srgbClr val="FFFFFF"/>
                </a:solidFill>
                <a:latin typeface="HWT Artz" pitchFamily="2" charset="77"/>
                <a:cs typeface="Calibri Light"/>
              </a:rPr>
              <a:t>2022 Our Year </a:t>
            </a:r>
            <a:r>
              <a:rPr lang="en-US" dirty="0">
                <a:solidFill>
                  <a:srgbClr val="20346C"/>
                </a:solidFill>
                <a:latin typeface="HWT Artz" pitchFamily="2" charset="77"/>
                <a:cs typeface="Calibri Light"/>
              </a:rPr>
              <a:t>(Impact) </a:t>
            </a:r>
            <a:endParaRPr lang="en-US" dirty="0">
              <a:solidFill>
                <a:srgbClr val="20346C"/>
              </a:solidFill>
              <a:latin typeface="HWT Artz" pitchFamily="2" charset="77"/>
            </a:endParaRPr>
          </a:p>
        </p:txBody>
      </p:sp>
      <p:sp>
        <p:nvSpPr>
          <p:cNvPr id="3" name="Footer Placeholder 2">
            <a:extLst>
              <a:ext uri="{FF2B5EF4-FFF2-40B4-BE49-F238E27FC236}">
                <a16:creationId xmlns:a16="http://schemas.microsoft.com/office/drawing/2014/main" id="{E58AD462-E070-7953-A60E-686C7D1C97D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7EA0B7E3-194C-AF96-5D4B-41B756A0F2B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ECC3A2-2F9D-1142-9C84-66E55C4BEE0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Placeholder 18">
            <a:extLst>
              <a:ext uri="{FF2B5EF4-FFF2-40B4-BE49-F238E27FC236}">
                <a16:creationId xmlns:a16="http://schemas.microsoft.com/office/drawing/2014/main" id="{65CED8CC-01E2-A85E-3AF6-C7C726C08DE5}"/>
              </a:ext>
            </a:extLst>
          </p:cNvPr>
          <p:cNvPicPr>
            <a:picLocks noGrp="1" noChangeAspect="1"/>
          </p:cNvPicPr>
          <p:nvPr>
            <p:ph type="pic" sz="quarter" idx="10"/>
          </p:nvPr>
        </p:nvPicPr>
        <p:blipFill>
          <a:blip r:embed="rId2"/>
          <a:srcRect l="22832" r="22832"/>
          <a:stretch/>
        </p:blipFill>
        <p:spPr>
          <a:xfrm>
            <a:off x="5636423" y="-853227"/>
            <a:ext cx="8737277" cy="8738710"/>
          </a:xfrm>
        </p:spPr>
      </p:pic>
      <p:pic>
        <p:nvPicPr>
          <p:cNvPr id="21" name="Picture Placeholder 20">
            <a:extLst>
              <a:ext uri="{FF2B5EF4-FFF2-40B4-BE49-F238E27FC236}">
                <a16:creationId xmlns:a16="http://schemas.microsoft.com/office/drawing/2014/main" id="{5972EE52-D41E-BFA1-095D-55A939EC4703}"/>
              </a:ext>
            </a:extLst>
          </p:cNvPr>
          <p:cNvPicPr>
            <a:picLocks noGrp="1" noChangeAspect="1"/>
          </p:cNvPicPr>
          <p:nvPr>
            <p:ph type="pic" sz="quarter" idx="18"/>
          </p:nvPr>
        </p:nvPicPr>
        <p:blipFill>
          <a:blip r:embed="rId3"/>
          <a:srcRect l="17644" r="17644"/>
          <a:stretch/>
        </p:blipFill>
        <p:spPr>
          <a:xfrm>
            <a:off x="5979571" y="3277655"/>
            <a:ext cx="3880525" cy="3880525"/>
          </a:xfrm>
          <a:ln w="25400">
            <a:solidFill>
              <a:schemeClr val="bg1"/>
            </a:solidFill>
          </a:ln>
        </p:spPr>
      </p:pic>
      <p:sp>
        <p:nvSpPr>
          <p:cNvPr id="16" name="Text Placeholder 5">
            <a:extLst>
              <a:ext uri="{FF2B5EF4-FFF2-40B4-BE49-F238E27FC236}">
                <a16:creationId xmlns:a16="http://schemas.microsoft.com/office/drawing/2014/main" id="{8BAC0718-94E3-DD5F-1020-68CB31BDE8C3}"/>
              </a:ext>
            </a:extLst>
          </p:cNvPr>
          <p:cNvSpPr>
            <a:spLocks noGrp="1"/>
          </p:cNvSpPr>
          <p:nvPr>
            <p:ph type="body" sz="quarter" idx="11"/>
          </p:nvPr>
        </p:nvSpPr>
        <p:spPr>
          <a:xfrm>
            <a:off x="289367" y="1835634"/>
            <a:ext cx="5600445" cy="2260357"/>
          </a:xfrm>
        </p:spPr>
        <p:txBody>
          <a:bodyPr anchor="t">
            <a:normAutofit/>
          </a:bodyPr>
          <a:lstStyle/>
          <a:p>
            <a:pPr algn="l">
              <a:lnSpc>
                <a:spcPct val="100000"/>
              </a:lnSpc>
            </a:pPr>
            <a:r>
              <a:rPr lang="en-US" sz="1200" dirty="0">
                <a:ea typeface="+mn-lt"/>
                <a:cs typeface="+mn-lt"/>
              </a:rPr>
              <a:t>"</a:t>
            </a:r>
            <a:r>
              <a:rPr lang="en-US" sz="1200" i="1" dirty="0">
                <a:ea typeface="+mn-lt"/>
                <a:cs typeface="+mn-lt"/>
              </a:rPr>
              <a:t>Not only did they love the theatre, they were very pleased to have met other young people of similar age (and background) and had the opportunity to experience the theatre together for the first time.</a:t>
            </a:r>
            <a:r>
              <a:rPr lang="en-US" sz="1200" dirty="0">
                <a:ea typeface="+mn-lt"/>
                <a:cs typeface="+mn-lt"/>
              </a:rPr>
              <a:t>" </a:t>
            </a:r>
            <a:r>
              <a:rPr lang="en-US" sz="1200" b="1" dirty="0">
                <a:solidFill>
                  <a:srgbClr val="20346C"/>
                </a:solidFill>
                <a:ea typeface="+mn-lt"/>
                <a:cs typeface="+mn-lt"/>
              </a:rPr>
              <a:t>International New Arrivals Team</a:t>
            </a:r>
            <a:r>
              <a:rPr lang="en-US" sz="1200" b="1" i="1" dirty="0">
                <a:solidFill>
                  <a:srgbClr val="20346C"/>
                </a:solidFill>
                <a:ea typeface="+mn-lt"/>
                <a:cs typeface="+mn-lt"/>
              </a:rPr>
              <a:t> </a:t>
            </a:r>
          </a:p>
          <a:p>
            <a:pPr algn="l">
              <a:lnSpc>
                <a:spcPct val="100000"/>
              </a:lnSpc>
            </a:pPr>
            <a:r>
              <a:rPr lang="en-US" sz="1200" i="1" dirty="0">
                <a:cs typeface="Calibri"/>
              </a:rPr>
              <a:t>"Being able to go on a weekend away with friends and learning new skills has been amazing!”</a:t>
            </a:r>
            <a:br>
              <a:rPr lang="en-US" sz="1200" i="1" dirty="0">
                <a:cs typeface="Calibri"/>
              </a:rPr>
            </a:br>
            <a:r>
              <a:rPr lang="en-US" sz="1200" b="1" dirty="0">
                <a:solidFill>
                  <a:srgbClr val="20346C"/>
                </a:solidFill>
                <a:cs typeface="Calibri"/>
              </a:rPr>
              <a:t>Youth project in Moss Side </a:t>
            </a:r>
          </a:p>
          <a:p>
            <a:pPr algn="l">
              <a:lnSpc>
                <a:spcPct val="100000"/>
              </a:lnSpc>
            </a:pPr>
            <a:r>
              <a:rPr lang="en-US" sz="1200" i="1" dirty="0">
                <a:cs typeface="Calibri"/>
              </a:rPr>
              <a:t>“Our families had an amazing time at the light switch on and the children are so proud of themselves, so thank you again for your support and ensuring SEND young people were included in the </a:t>
            </a:r>
            <a:r>
              <a:rPr lang="en-US" sz="1200" i="1" dirty="0" err="1">
                <a:cs typeface="Calibri"/>
              </a:rPr>
              <a:t>programme</a:t>
            </a:r>
            <a:r>
              <a:rPr lang="en-US" sz="1200" i="1" dirty="0">
                <a:cs typeface="Calibri"/>
              </a:rPr>
              <a:t>.”</a:t>
            </a:r>
            <a:r>
              <a:rPr lang="en-US" sz="1200" b="1" i="1" dirty="0">
                <a:solidFill>
                  <a:srgbClr val="20346C"/>
                </a:solidFill>
                <a:cs typeface="Calibri"/>
              </a:rPr>
              <a:t> Parent of illumination competition winner</a:t>
            </a:r>
            <a:endParaRPr lang="en-US" sz="1200" b="1" dirty="0">
              <a:solidFill>
                <a:srgbClr val="20346C"/>
              </a:solidFill>
              <a:cs typeface="Calibri"/>
            </a:endParaRPr>
          </a:p>
          <a:p>
            <a:pPr algn="l">
              <a:lnSpc>
                <a:spcPct val="100000"/>
              </a:lnSpc>
            </a:pPr>
            <a:endParaRPr lang="en-US" sz="1500" dirty="0"/>
          </a:p>
        </p:txBody>
      </p:sp>
      <p:sp>
        <p:nvSpPr>
          <p:cNvPr id="17" name="Text Placeholder 5">
            <a:extLst>
              <a:ext uri="{FF2B5EF4-FFF2-40B4-BE49-F238E27FC236}">
                <a16:creationId xmlns:a16="http://schemas.microsoft.com/office/drawing/2014/main" id="{63A69519-A600-2B4D-D934-F0E9EDE6232E}"/>
              </a:ext>
            </a:extLst>
          </p:cNvPr>
          <p:cNvSpPr txBox="1">
            <a:spLocks/>
          </p:cNvSpPr>
          <p:nvPr/>
        </p:nvSpPr>
        <p:spPr>
          <a:xfrm>
            <a:off x="241369" y="4095992"/>
            <a:ext cx="5600445" cy="206932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lt"/>
                <a:cs typeface="Calibri" panose="020F0502020204030204"/>
              </a:rPr>
              <a:t>“Being able to talk to business leaders about how they achieved success has really given me some ideas and motivation. It was great to be able to walk up a mountain at the same time, what a great idea.”</a:t>
            </a:r>
            <a:b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lt"/>
                <a:cs typeface="Calibri" panose="020F0502020204030204"/>
              </a:rPr>
            </a:br>
            <a:r>
              <a:rPr kumimoji="0" lang="en-US" sz="1200" b="1" i="0" u="none" strike="noStrike" kern="1200" cap="none" spc="0" normalizeH="0" baseline="0" noProof="0" dirty="0">
                <a:ln>
                  <a:noFill/>
                </a:ln>
                <a:solidFill>
                  <a:srgbClr val="20346C"/>
                </a:solidFill>
                <a:effectLst/>
                <a:uLnTx/>
                <a:uFillTx/>
                <a:latin typeface="Arial" panose="020B0604020202020204" pitchFamily="34" charset="0"/>
                <a:ea typeface="+mn-lt"/>
                <a:cs typeface="Calibri" panose="020F0502020204030204"/>
              </a:rPr>
              <a:t>Fresh Walks participant (aged 17)</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Calibri"/>
              </a:rPr>
              <a:t>“I just love that there are so many children here today from different backgrounds, all playing together. I hope this is something you will do every year.”</a:t>
            </a:r>
            <a:br>
              <a:rPr kumimoji="0" lang="en-US" sz="1200" b="0" i="1" u="none" strike="noStrike" kern="1200" cap="none" spc="0" normalizeH="0" baseline="0" noProof="0" dirty="0">
                <a:ln>
                  <a:noFill/>
                </a:ln>
                <a:solidFill>
                  <a:prstClr val="black"/>
                </a:solidFill>
                <a:effectLst/>
                <a:uLnTx/>
                <a:uFillTx/>
                <a:latin typeface="Arial" panose="020B0604020202020204" pitchFamily="34" charset="0"/>
                <a:ea typeface="+mn-ea"/>
                <a:cs typeface="Calibri"/>
              </a:rPr>
            </a:br>
            <a:r>
              <a:rPr kumimoji="0" lang="en-US" sz="1200" b="1" i="0" u="none" strike="noStrike" kern="1200" cap="none" spc="0" normalizeH="0" baseline="0" noProof="0" dirty="0">
                <a:ln>
                  <a:noFill/>
                </a:ln>
                <a:solidFill>
                  <a:srgbClr val="20346C"/>
                </a:solidFill>
                <a:effectLst/>
                <a:uLnTx/>
                <a:uFillTx/>
                <a:latin typeface="Arial" panose="020B0604020202020204" pitchFamily="34" charset="0"/>
                <a:ea typeface="+mn-ea"/>
                <a:cs typeface="Calibri"/>
              </a:rPr>
              <a:t>Parent at Our Year Play Day event </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4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5E8A6-ACD9-9299-F065-1AEFC60531CF}"/>
              </a:ext>
            </a:extLst>
          </p:cNvPr>
          <p:cNvSpPr>
            <a:spLocks noGrp="1"/>
          </p:cNvSpPr>
          <p:nvPr>
            <p:ph type="title"/>
          </p:nvPr>
        </p:nvSpPr>
        <p:spPr/>
        <p:txBody>
          <a:bodyPr/>
          <a:lstStyle/>
          <a:p>
            <a:r>
              <a:rPr lang="en-US" dirty="0">
                <a:solidFill>
                  <a:srgbClr val="FFFFFF"/>
                </a:solidFill>
                <a:latin typeface="HWT Artz" pitchFamily="2" charset="77"/>
                <a:cs typeface="Calibri Light"/>
              </a:rPr>
              <a:t>2022 Our 2022 Our Year headlines</a:t>
            </a:r>
            <a:br>
              <a:rPr lang="en-US" dirty="0">
                <a:solidFill>
                  <a:srgbClr val="FFFFFF"/>
                </a:solidFill>
                <a:latin typeface="HWT Artz" pitchFamily="2" charset="77"/>
                <a:cs typeface="Calibri Light"/>
              </a:rPr>
            </a:br>
            <a:r>
              <a:rPr lang="en-US" dirty="0">
                <a:solidFill>
                  <a:srgbClr val="FFFFFF"/>
                </a:solidFill>
                <a:latin typeface="HWT Artz" pitchFamily="2" charset="77"/>
                <a:cs typeface="Calibri Light"/>
              </a:rPr>
              <a:t>and achievements </a:t>
            </a:r>
            <a:r>
              <a:rPr lang="en-US" dirty="0">
                <a:solidFill>
                  <a:srgbClr val="20346C"/>
                </a:solidFill>
                <a:latin typeface="HWT Artz" pitchFamily="2" charset="77"/>
                <a:cs typeface="Calibri Light"/>
              </a:rPr>
              <a:t>(Impact) </a:t>
            </a:r>
            <a:endParaRPr lang="en-US" dirty="0"/>
          </a:p>
        </p:txBody>
      </p:sp>
      <p:sp>
        <p:nvSpPr>
          <p:cNvPr id="3" name="Footer Placeholder 2">
            <a:extLst>
              <a:ext uri="{FF2B5EF4-FFF2-40B4-BE49-F238E27FC236}">
                <a16:creationId xmlns:a16="http://schemas.microsoft.com/office/drawing/2014/main" id="{B5A58204-4BC1-4BC3-7EF5-BD36DE5BCA20}"/>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443EB291-2650-18AB-F798-9DFEE5B64BBA}"/>
              </a:ext>
            </a:extLst>
          </p:cNvPr>
          <p:cNvSpPr>
            <a:spLocks noGrp="1"/>
          </p:cNvSpPr>
          <p:nvPr>
            <p:ph type="sldNum" sz="quarter" idx="4"/>
          </p:nvPr>
        </p:nvSpPr>
        <p:spPr/>
        <p:txBody>
          <a:bodyPr/>
          <a:lstStyle/>
          <a:p>
            <a:fld id="{C9ECC3A2-2F9D-1142-9C84-66E55C4BEE08}" type="slidenum">
              <a:rPr lang="en-US" smtClean="0"/>
              <a:pPr/>
              <a:t>19</a:t>
            </a:fld>
            <a:endParaRPr lang="en-US"/>
          </a:p>
        </p:txBody>
      </p:sp>
      <p:pic>
        <p:nvPicPr>
          <p:cNvPr id="10" name="Picture Placeholder 9" descr="A picture containing person, crowd&#10;&#10;Description automatically generated">
            <a:extLst>
              <a:ext uri="{FF2B5EF4-FFF2-40B4-BE49-F238E27FC236}">
                <a16:creationId xmlns:a16="http://schemas.microsoft.com/office/drawing/2014/main" id="{BBA3C3BC-8B9F-56C8-4CBC-9C0D6F552EB6}"/>
              </a:ext>
            </a:extLst>
          </p:cNvPr>
          <p:cNvPicPr>
            <a:picLocks noGrp="1" noChangeAspect="1"/>
          </p:cNvPicPr>
          <p:nvPr>
            <p:ph type="pic" sz="quarter" idx="10"/>
          </p:nvPr>
        </p:nvPicPr>
        <p:blipFill>
          <a:blip r:embed="rId2"/>
          <a:srcRect l="16672" r="16672"/>
          <a:stretch>
            <a:fillRect/>
          </a:stretch>
        </p:blipFill>
        <p:spPr>
          <a:xfrm>
            <a:off x="6221413" y="-939800"/>
            <a:ext cx="9683750" cy="9685338"/>
          </a:xfrm>
        </p:spPr>
      </p:pic>
      <p:pic>
        <p:nvPicPr>
          <p:cNvPr id="12" name="Picture Placeholder 11" descr="A picture containing text, light, lit, dark&#10;&#10;Description automatically generated">
            <a:extLst>
              <a:ext uri="{FF2B5EF4-FFF2-40B4-BE49-F238E27FC236}">
                <a16:creationId xmlns:a16="http://schemas.microsoft.com/office/drawing/2014/main" id="{7A6D652A-C167-82E2-26CF-B56BDC20FBB2}"/>
              </a:ext>
            </a:extLst>
          </p:cNvPr>
          <p:cNvPicPr>
            <a:picLocks noGrp="1" noChangeAspect="1"/>
          </p:cNvPicPr>
          <p:nvPr>
            <p:ph type="pic" sz="quarter" idx="18"/>
          </p:nvPr>
        </p:nvPicPr>
        <p:blipFill>
          <a:blip r:embed="rId3"/>
          <a:srcRect l="16667" r="16667"/>
          <a:stretch>
            <a:fillRect/>
          </a:stretch>
        </p:blipFill>
        <p:spPr>
          <a:ln w="25400">
            <a:solidFill>
              <a:schemeClr val="bg1"/>
            </a:solidFill>
          </a:ln>
        </p:spPr>
      </p:pic>
      <p:pic>
        <p:nvPicPr>
          <p:cNvPr id="14" name="Picture Placeholder 13" descr="A picture containing light, traffic, lit, dark&#10;&#10;Description automatically generated">
            <a:extLst>
              <a:ext uri="{FF2B5EF4-FFF2-40B4-BE49-F238E27FC236}">
                <a16:creationId xmlns:a16="http://schemas.microsoft.com/office/drawing/2014/main" id="{3B80A4C5-0985-508B-70CD-86603E1B7926}"/>
              </a:ext>
            </a:extLst>
          </p:cNvPr>
          <p:cNvPicPr>
            <a:picLocks noGrp="1" noChangeAspect="1"/>
          </p:cNvPicPr>
          <p:nvPr>
            <p:ph type="pic" sz="quarter" idx="19"/>
          </p:nvPr>
        </p:nvPicPr>
        <p:blipFill>
          <a:blip r:embed="rId4"/>
          <a:srcRect l="16667" r="16667"/>
          <a:stretch>
            <a:fillRect/>
          </a:stretch>
        </p:blipFill>
        <p:spPr>
          <a:xfrm>
            <a:off x="5603875" y="1870075"/>
            <a:ext cx="1379538" cy="1379538"/>
          </a:xfrm>
          <a:ln w="25400">
            <a:solidFill>
              <a:schemeClr val="bg1"/>
            </a:solidFill>
          </a:ln>
        </p:spPr>
      </p:pic>
      <p:sp>
        <p:nvSpPr>
          <p:cNvPr id="9" name="Text Placeholder 5">
            <a:extLst>
              <a:ext uri="{FF2B5EF4-FFF2-40B4-BE49-F238E27FC236}">
                <a16:creationId xmlns:a16="http://schemas.microsoft.com/office/drawing/2014/main" id="{0F042CAE-4FD8-0F1C-C58A-B2254FE32F2B}"/>
              </a:ext>
            </a:extLst>
          </p:cNvPr>
          <p:cNvSpPr>
            <a:spLocks noGrp="1"/>
          </p:cNvSpPr>
          <p:nvPr>
            <p:ph type="body" sz="quarter" idx="11"/>
          </p:nvPr>
        </p:nvSpPr>
        <p:spPr>
          <a:xfrm>
            <a:off x="832856" y="2043700"/>
            <a:ext cx="4390308" cy="4073528"/>
          </a:xfrm>
        </p:spPr>
        <p:txBody>
          <a:bodyPr anchor="t">
            <a:normAutofit/>
          </a:bodyPr>
          <a:lstStyle/>
          <a:p>
            <a:pPr algn="l">
              <a:lnSpc>
                <a:spcPct val="100000"/>
              </a:lnSpc>
            </a:pPr>
            <a:r>
              <a:rPr lang="en-US" b="1" dirty="0">
                <a:solidFill>
                  <a:srgbClr val="20346C"/>
                </a:solidFill>
                <a:ea typeface="+mn-lt"/>
              </a:rPr>
              <a:t>6000+ </a:t>
            </a:r>
            <a:r>
              <a:rPr lang="en-US" dirty="0">
                <a:ea typeface="+mn-lt"/>
              </a:rPr>
              <a:t>pieces of equipment donated, including sportswear, sports equipment, arts and craft supplies, IT, books. </a:t>
            </a:r>
            <a:br>
              <a:rPr lang="en-US" dirty="0">
                <a:ea typeface="+mn-lt"/>
              </a:rPr>
            </a:br>
            <a:br>
              <a:rPr lang="en-US" dirty="0">
                <a:ea typeface="+mn-lt"/>
              </a:rPr>
            </a:br>
            <a:r>
              <a:rPr lang="en-US" b="1" dirty="0">
                <a:solidFill>
                  <a:srgbClr val="20346C"/>
                </a:solidFill>
              </a:rPr>
              <a:t>2000+ </a:t>
            </a:r>
            <a:r>
              <a:rPr lang="en-US" dirty="0"/>
              <a:t>young people attended Our Year MCR Day Youth Festival.</a:t>
            </a:r>
            <a:br>
              <a:rPr lang="en-US" dirty="0"/>
            </a:br>
            <a:br>
              <a:rPr lang="en-US" dirty="0"/>
            </a:br>
            <a:r>
              <a:rPr lang="en-US" sz="1600" b="1" dirty="0">
                <a:solidFill>
                  <a:srgbClr val="20346C"/>
                </a:solidFill>
                <a:effectLst/>
                <a:ea typeface="Calibri" panose="020F0502020204030204" pitchFamily="34" charset="0"/>
              </a:rPr>
              <a:t>1700</a:t>
            </a:r>
            <a:r>
              <a:rPr lang="en-US" sz="1600" dirty="0">
                <a:effectLst/>
                <a:ea typeface="Calibri" panose="020F0502020204030204" pitchFamily="34" charset="0"/>
              </a:rPr>
              <a:t> attended the launch of Baby Week. </a:t>
            </a:r>
            <a:r>
              <a:rPr lang="en-US" sz="1600" b="1" dirty="0">
                <a:solidFill>
                  <a:srgbClr val="002060"/>
                </a:solidFill>
                <a:effectLst/>
                <a:ea typeface="Calibri" panose="020F0502020204030204" pitchFamily="34" charset="0"/>
              </a:rPr>
              <a:t>4,038</a:t>
            </a:r>
            <a:r>
              <a:rPr lang="en-US" sz="1600" dirty="0">
                <a:effectLst/>
                <a:ea typeface="Calibri" panose="020F0502020204030204" pitchFamily="34" charset="0"/>
              </a:rPr>
              <a:t> participants across the week.</a:t>
            </a:r>
            <a:br>
              <a:rPr lang="en-US" sz="1600" dirty="0">
                <a:effectLst/>
                <a:ea typeface="Calibri" panose="020F0502020204030204" pitchFamily="34" charset="0"/>
              </a:rPr>
            </a:br>
            <a:br>
              <a:rPr lang="en-US" sz="1600" dirty="0">
                <a:effectLst/>
                <a:ea typeface="Calibri" panose="020F0502020204030204" pitchFamily="34" charset="0"/>
              </a:rPr>
            </a:br>
            <a:r>
              <a:rPr lang="en-US" sz="1600" dirty="0">
                <a:effectLst/>
                <a:ea typeface="Calibri" panose="020F0502020204030204" pitchFamily="34" charset="0"/>
              </a:rPr>
              <a:t>Enhanced Holiday offer throughout 2022 with </a:t>
            </a:r>
            <a:r>
              <a:rPr lang="en-US" sz="1600" b="1" dirty="0">
                <a:solidFill>
                  <a:srgbClr val="20346C"/>
                </a:solidFill>
                <a:effectLst/>
                <a:ea typeface="Calibri" panose="020F0502020204030204" pitchFamily="34" charset="0"/>
              </a:rPr>
              <a:t>44,019</a:t>
            </a:r>
            <a:r>
              <a:rPr lang="en-US" sz="1600" dirty="0">
                <a:effectLst/>
                <a:ea typeface="Calibri" panose="020F0502020204030204" pitchFamily="34" charset="0"/>
              </a:rPr>
              <a:t> young people accessing holiday provision across </a:t>
            </a:r>
            <a:r>
              <a:rPr lang="en-US" sz="1600" b="1" dirty="0">
                <a:solidFill>
                  <a:srgbClr val="20346C"/>
                </a:solidFill>
                <a:effectLst/>
                <a:ea typeface="Calibri" panose="020F0502020204030204" pitchFamily="34" charset="0"/>
              </a:rPr>
              <a:t>4829 </a:t>
            </a:r>
            <a:r>
              <a:rPr lang="en-US" sz="1600" dirty="0">
                <a:effectLst/>
                <a:ea typeface="Calibri" panose="020F0502020204030204" pitchFamily="34" charset="0"/>
              </a:rPr>
              <a:t>sessions.</a:t>
            </a:r>
            <a:br>
              <a:rPr lang="en-US" sz="1600" dirty="0">
                <a:effectLst/>
                <a:ea typeface="Calibri" panose="020F0502020204030204" pitchFamily="34" charset="0"/>
              </a:rPr>
            </a:br>
            <a:br>
              <a:rPr lang="en-US" sz="1600" dirty="0">
                <a:effectLst/>
                <a:ea typeface="Calibri" panose="020F0502020204030204" pitchFamily="34" charset="0"/>
              </a:rPr>
            </a:br>
            <a:r>
              <a:rPr lang="en-US" dirty="0"/>
              <a:t>An additional </a:t>
            </a:r>
            <a:r>
              <a:rPr lang="en-US" b="1" dirty="0">
                <a:solidFill>
                  <a:srgbClr val="20346C"/>
                </a:solidFill>
              </a:rPr>
              <a:t>150</a:t>
            </a:r>
            <a:r>
              <a:rPr lang="en-US" dirty="0"/>
              <a:t> neuro-diverse young people were supported to attend the Art Assembly.</a:t>
            </a:r>
          </a:p>
        </p:txBody>
      </p:sp>
    </p:spTree>
    <p:extLst>
      <p:ext uri="{BB962C8B-B14F-4D97-AF65-F5344CB8AC3E}">
        <p14:creationId xmlns:p14="http://schemas.microsoft.com/office/powerpoint/2010/main" val="1506042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43FB62-3B59-D6FC-AA37-3C547C5CBF5E}"/>
              </a:ext>
            </a:extLst>
          </p:cNvPr>
          <p:cNvSpPr txBox="1"/>
          <p:nvPr/>
        </p:nvSpPr>
        <p:spPr>
          <a:xfrm>
            <a:off x="328126" y="645908"/>
            <a:ext cx="5491021" cy="4524315"/>
          </a:xfrm>
          <a:prstGeom prst="rect">
            <a:avLst/>
          </a:prstGeom>
          <a:noFill/>
        </p:spPr>
        <p:txBody>
          <a:bodyPr wrap="square" rtlCol="0">
            <a:spAutoFit/>
          </a:bodyPr>
          <a:lstStyle/>
          <a:p>
            <a:r>
              <a:rPr lang="en-US" sz="7200" b="1" dirty="0">
                <a:solidFill>
                  <a:srgbClr val="FF0000"/>
                </a:solidFill>
              </a:rPr>
              <a:t>Welcome</a:t>
            </a:r>
            <a:r>
              <a:rPr lang="en-US" sz="7200" dirty="0"/>
              <a:t> Conference starts at 1000</a:t>
            </a:r>
          </a:p>
        </p:txBody>
      </p:sp>
      <p:pic>
        <p:nvPicPr>
          <p:cNvPr id="5" name="Picture 4" descr="A poster for a conference&#10;&#10;Description automatically generated">
            <a:extLst>
              <a:ext uri="{FF2B5EF4-FFF2-40B4-BE49-F238E27FC236}">
                <a16:creationId xmlns:a16="http://schemas.microsoft.com/office/drawing/2014/main" id="{D98CDD08-0567-D162-65DF-97C13588664F}"/>
              </a:ext>
            </a:extLst>
          </p:cNvPr>
          <p:cNvPicPr>
            <a:picLocks noChangeAspect="1"/>
          </p:cNvPicPr>
          <p:nvPr/>
        </p:nvPicPr>
        <p:blipFill>
          <a:blip r:embed="rId2"/>
          <a:stretch>
            <a:fillRect/>
          </a:stretch>
        </p:blipFill>
        <p:spPr>
          <a:xfrm>
            <a:off x="6169152" y="0"/>
            <a:ext cx="6166572" cy="6858000"/>
          </a:xfrm>
          <a:prstGeom prst="rect">
            <a:avLst/>
          </a:prstGeom>
        </p:spPr>
      </p:pic>
      <p:pic>
        <p:nvPicPr>
          <p:cNvPr id="3" name="Picture 2">
            <a:extLst>
              <a:ext uri="{FF2B5EF4-FFF2-40B4-BE49-F238E27FC236}">
                <a16:creationId xmlns:a16="http://schemas.microsoft.com/office/drawing/2014/main" id="{B97A25E0-EE55-CFF4-2765-34F07536F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1181" y="4465801"/>
            <a:ext cx="2260819" cy="2260819"/>
          </a:xfrm>
          <a:prstGeom prst="rect">
            <a:avLst/>
          </a:prstGeom>
        </p:spPr>
      </p:pic>
      <p:sp>
        <p:nvSpPr>
          <p:cNvPr id="6" name="Oval 5">
            <a:extLst>
              <a:ext uri="{FF2B5EF4-FFF2-40B4-BE49-F238E27FC236}">
                <a16:creationId xmlns:a16="http://schemas.microsoft.com/office/drawing/2014/main" id="{0543826C-46D2-13D6-61A1-5C57BA8B74BE}"/>
              </a:ext>
            </a:extLst>
          </p:cNvPr>
          <p:cNvSpPr/>
          <p:nvPr/>
        </p:nvSpPr>
        <p:spPr>
          <a:xfrm>
            <a:off x="10384221" y="4918841"/>
            <a:ext cx="1366345" cy="135583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logo&#10;&#10;Description automatically generated">
            <a:extLst>
              <a:ext uri="{FF2B5EF4-FFF2-40B4-BE49-F238E27FC236}">
                <a16:creationId xmlns:a16="http://schemas.microsoft.com/office/drawing/2014/main" id="{6CA28BF0-B48D-6939-7190-7C5225BB4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5373" y="5480705"/>
            <a:ext cx="1072433" cy="231009"/>
          </a:xfrm>
          <a:prstGeom prst="rect">
            <a:avLst/>
          </a:prstGeom>
        </p:spPr>
      </p:pic>
    </p:spTree>
    <p:extLst>
      <p:ext uri="{BB962C8B-B14F-4D97-AF65-F5344CB8AC3E}">
        <p14:creationId xmlns:p14="http://schemas.microsoft.com/office/powerpoint/2010/main" val="1252905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0ADF-DA94-B7A7-256F-107EEEA1F604}"/>
              </a:ext>
            </a:extLst>
          </p:cNvPr>
          <p:cNvSpPr>
            <a:spLocks noGrp="1"/>
          </p:cNvSpPr>
          <p:nvPr>
            <p:ph type="title"/>
          </p:nvPr>
        </p:nvSpPr>
        <p:spPr/>
        <p:txBody>
          <a:bodyPr/>
          <a:lstStyle/>
          <a:p>
            <a:r>
              <a:rPr lang="en-US" dirty="0">
                <a:solidFill>
                  <a:srgbClr val="FFFFFF"/>
                </a:solidFill>
                <a:latin typeface="HWT Artz" pitchFamily="2" charset="77"/>
                <a:cs typeface="Calibri Light"/>
              </a:rPr>
              <a:t>2022 Our 2022 Our Year headlines</a:t>
            </a:r>
            <a:br>
              <a:rPr lang="en-US" dirty="0">
                <a:solidFill>
                  <a:srgbClr val="FFFFFF"/>
                </a:solidFill>
                <a:latin typeface="HWT Artz" pitchFamily="2" charset="77"/>
                <a:cs typeface="Calibri Light"/>
              </a:rPr>
            </a:br>
            <a:r>
              <a:rPr lang="en-US" dirty="0">
                <a:solidFill>
                  <a:srgbClr val="FFFFFF"/>
                </a:solidFill>
                <a:latin typeface="HWT Artz" pitchFamily="2" charset="77"/>
                <a:cs typeface="Calibri Light"/>
              </a:rPr>
              <a:t>and achievements </a:t>
            </a:r>
            <a:r>
              <a:rPr lang="en-US" dirty="0">
                <a:solidFill>
                  <a:srgbClr val="20346C"/>
                </a:solidFill>
                <a:latin typeface="HWT Artz" pitchFamily="2" charset="77"/>
                <a:cs typeface="Calibri Light"/>
              </a:rPr>
              <a:t>(Impact and Reach) </a:t>
            </a:r>
            <a:endParaRPr lang="en-US" dirty="0"/>
          </a:p>
        </p:txBody>
      </p:sp>
      <p:sp>
        <p:nvSpPr>
          <p:cNvPr id="3" name="Footer Placeholder 2">
            <a:extLst>
              <a:ext uri="{FF2B5EF4-FFF2-40B4-BE49-F238E27FC236}">
                <a16:creationId xmlns:a16="http://schemas.microsoft.com/office/drawing/2014/main" id="{C6298F54-0C25-05BF-1720-A24CFD0970B7}"/>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C73BA090-BFCF-EE15-B574-0D444BDBC9F7}"/>
              </a:ext>
            </a:extLst>
          </p:cNvPr>
          <p:cNvSpPr>
            <a:spLocks noGrp="1"/>
          </p:cNvSpPr>
          <p:nvPr>
            <p:ph type="sldNum" sz="quarter" idx="4"/>
          </p:nvPr>
        </p:nvSpPr>
        <p:spPr/>
        <p:txBody>
          <a:bodyPr/>
          <a:lstStyle/>
          <a:p>
            <a:fld id="{C9ECC3A2-2F9D-1142-9C84-66E55C4BEE08}" type="slidenum">
              <a:rPr lang="en-US" smtClean="0"/>
              <a:pPr/>
              <a:t>20</a:t>
            </a:fld>
            <a:endParaRPr lang="en-US"/>
          </a:p>
        </p:txBody>
      </p:sp>
      <p:pic>
        <p:nvPicPr>
          <p:cNvPr id="9" name="Picture Placeholder 8" descr="A picture containing person, outdoor, street&#10;&#10;Description automatically generated">
            <a:extLst>
              <a:ext uri="{FF2B5EF4-FFF2-40B4-BE49-F238E27FC236}">
                <a16:creationId xmlns:a16="http://schemas.microsoft.com/office/drawing/2014/main" id="{6AD22F1A-E4FC-38F0-AFE6-7CD1F7AB47BD}"/>
              </a:ext>
            </a:extLst>
          </p:cNvPr>
          <p:cNvPicPr>
            <a:picLocks noGrp="1" noChangeAspect="1"/>
          </p:cNvPicPr>
          <p:nvPr>
            <p:ph type="pic" sz="quarter" idx="10"/>
          </p:nvPr>
        </p:nvPicPr>
        <p:blipFill rotWithShape="1">
          <a:blip r:embed="rId2"/>
          <a:srcRect l="-13953" t="6491" r="12694" b="-58381"/>
          <a:stretch/>
        </p:blipFill>
        <p:spPr>
          <a:xfrm>
            <a:off x="-3565525" y="1514475"/>
            <a:ext cx="9683750" cy="9683750"/>
          </a:xfrm>
        </p:spPr>
      </p:pic>
      <p:pic>
        <p:nvPicPr>
          <p:cNvPr id="12" name="Picture Placeholder 11" descr="A picture containing person, outdoor, night&#10;&#10;Description automatically generated">
            <a:extLst>
              <a:ext uri="{FF2B5EF4-FFF2-40B4-BE49-F238E27FC236}">
                <a16:creationId xmlns:a16="http://schemas.microsoft.com/office/drawing/2014/main" id="{924EB48F-C5AD-A8C0-73E9-A62196972C20}"/>
              </a:ext>
            </a:extLst>
          </p:cNvPr>
          <p:cNvPicPr>
            <a:picLocks noGrp="1" noChangeAspect="1"/>
          </p:cNvPicPr>
          <p:nvPr>
            <p:ph type="pic" sz="quarter" idx="18"/>
          </p:nvPr>
        </p:nvPicPr>
        <p:blipFill>
          <a:blip r:embed="rId3"/>
          <a:srcRect l="16683" r="16683"/>
          <a:stretch>
            <a:fillRect/>
          </a:stretch>
        </p:blipFill>
        <p:spPr>
          <a:xfrm>
            <a:off x="3240088" y="3862388"/>
            <a:ext cx="3201987" cy="3203575"/>
          </a:xfrm>
          <a:ln w="25400">
            <a:solidFill>
              <a:schemeClr val="bg1"/>
            </a:solidFill>
          </a:ln>
        </p:spPr>
      </p:pic>
      <p:pic>
        <p:nvPicPr>
          <p:cNvPr id="18" name="Picture Placeholder 17">
            <a:extLst>
              <a:ext uri="{FF2B5EF4-FFF2-40B4-BE49-F238E27FC236}">
                <a16:creationId xmlns:a16="http://schemas.microsoft.com/office/drawing/2014/main" id="{092AEF18-B6F0-F5B6-2333-2DF0731A2D62}"/>
              </a:ext>
            </a:extLst>
          </p:cNvPr>
          <p:cNvPicPr>
            <a:picLocks noGrp="1" noChangeAspect="1"/>
          </p:cNvPicPr>
          <p:nvPr>
            <p:ph type="pic" sz="quarter" idx="19"/>
          </p:nvPr>
        </p:nvPicPr>
        <p:blipFill>
          <a:blip r:embed="rId4"/>
          <a:srcRect l="16667" r="16667"/>
          <a:stretch>
            <a:fillRect/>
          </a:stretch>
        </p:blipFill>
        <p:spPr>
          <a:xfrm>
            <a:off x="3790952" y="1927224"/>
            <a:ext cx="1590675" cy="1590675"/>
          </a:xfrm>
          <a:solidFill>
            <a:srgbClr val="E58FA6"/>
          </a:solidFill>
          <a:ln w="25400">
            <a:solidFill>
              <a:schemeClr val="bg1"/>
            </a:solidFill>
          </a:ln>
        </p:spPr>
      </p:pic>
      <p:sp>
        <p:nvSpPr>
          <p:cNvPr id="11" name="TextBox 10">
            <a:extLst>
              <a:ext uri="{FF2B5EF4-FFF2-40B4-BE49-F238E27FC236}">
                <a16:creationId xmlns:a16="http://schemas.microsoft.com/office/drawing/2014/main" id="{A54B9540-D7C5-C3EE-07C6-E44C4B9D82E2}"/>
              </a:ext>
            </a:extLst>
          </p:cNvPr>
          <p:cNvSpPr txBox="1"/>
          <p:nvPr/>
        </p:nvSpPr>
        <p:spPr>
          <a:xfrm>
            <a:off x="6606637" y="1903095"/>
            <a:ext cx="5419460" cy="4770537"/>
          </a:xfrm>
          <a:prstGeom prst="rect">
            <a:avLst/>
          </a:prstGeom>
          <a:noFill/>
        </p:spPr>
        <p:txBody>
          <a:bodyPr wrap="square">
            <a:spAutoFit/>
          </a:bodyPr>
          <a:lstStyle/>
          <a:p>
            <a:r>
              <a:rPr lang="en-US" sz="1600" b="1" dirty="0">
                <a:solidFill>
                  <a:srgbClr val="20346C"/>
                </a:solidFill>
                <a:latin typeface="Arial" panose="020B0604020202020204" pitchFamily="34" charset="0"/>
                <a:cs typeface="Arial" panose="020B0604020202020204" pitchFamily="34" charset="0"/>
              </a:rPr>
              <a:t>55,000+ </a:t>
            </a:r>
            <a:r>
              <a:rPr lang="en-US" sz="1600" dirty="0">
                <a:latin typeface="Arial" panose="020B0604020202020204" pitchFamily="34" charset="0"/>
                <a:cs typeface="Arial" panose="020B0604020202020204" pitchFamily="34" charset="0"/>
              </a:rPr>
              <a:t>children and young people have attended an event or opportunity linked to the Our Year </a:t>
            </a:r>
            <a:r>
              <a:rPr lang="en-US" sz="1600" dirty="0" err="1">
                <a:latin typeface="Arial" panose="020B0604020202020204" pitchFamily="34" charset="0"/>
                <a:cs typeface="Arial" panose="020B0604020202020204" pitchFamily="34" charset="0"/>
              </a:rPr>
              <a:t>programme</a:t>
            </a:r>
            <a:r>
              <a:rPr lang="en-US" sz="1600" dirty="0">
                <a:latin typeface="Arial" panose="020B0604020202020204" pitchFamily="34" charset="0"/>
                <a:cs typeface="Arial" panose="020B0604020202020204" pitchFamily="34" charset="0"/>
              </a:rPr>
              <a:t>.</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b="1" dirty="0">
                <a:solidFill>
                  <a:srgbClr val="20346C"/>
                </a:solidFill>
                <a:latin typeface="Arial" panose="020B0604020202020204" pitchFamily="34" charset="0"/>
                <a:cs typeface="Arial" panose="020B0604020202020204" pitchFamily="34" charset="0"/>
              </a:rPr>
              <a:t>120</a:t>
            </a:r>
            <a:r>
              <a:rPr lang="en-US" sz="1600" dirty="0">
                <a:latin typeface="Arial" panose="020B0604020202020204" pitchFamily="34" charset="0"/>
                <a:cs typeface="Arial" panose="020B0604020202020204" pitchFamily="34" charset="0"/>
              </a:rPr>
              <a:t> young people attended the Our Year community Iftar.</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Over </a:t>
            </a:r>
            <a:r>
              <a:rPr lang="en-US" sz="1600" b="1" dirty="0">
                <a:solidFill>
                  <a:srgbClr val="20346C"/>
                </a:solidFill>
                <a:latin typeface="Arial" panose="020B0604020202020204" pitchFamily="34" charset="0"/>
                <a:cs typeface="Arial" panose="020B0604020202020204" pitchFamily="34" charset="0"/>
              </a:rPr>
              <a:t>1000</a:t>
            </a:r>
            <a:r>
              <a:rPr lang="en-US" sz="1600" dirty="0">
                <a:latin typeface="Arial" panose="020B0604020202020204" pitchFamily="34" charset="0"/>
                <a:cs typeface="Arial" panose="020B0604020202020204" pitchFamily="34" charset="0"/>
              </a:rPr>
              <a:t> young people took part in the Manchester Day Parade.  </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b="1" dirty="0">
                <a:solidFill>
                  <a:srgbClr val="20346C"/>
                </a:solidFill>
                <a:latin typeface="Arial" panose="020B0604020202020204" pitchFamily="34" charset="0"/>
                <a:cs typeface="Arial" panose="020B0604020202020204" pitchFamily="34" charset="0"/>
              </a:rPr>
              <a:t>3000</a:t>
            </a:r>
            <a:r>
              <a:rPr lang="en-US" sz="1600" dirty="0">
                <a:latin typeface="Arial" panose="020B0604020202020204" pitchFamily="34" charset="0"/>
                <a:cs typeface="Arial" panose="020B0604020202020204" pitchFamily="34" charset="0"/>
              </a:rPr>
              <a:t> people attended the Our Year Play Day event. </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b="1" dirty="0">
                <a:solidFill>
                  <a:srgbClr val="20346C"/>
                </a:solidFill>
                <a:latin typeface="Arial" panose="020B0604020202020204" pitchFamily="34" charset="0"/>
                <a:cs typeface="Arial" panose="020B0604020202020204" pitchFamily="34" charset="0"/>
              </a:rPr>
              <a:t>300</a:t>
            </a:r>
            <a:r>
              <a:rPr lang="en-US" sz="1600" dirty="0">
                <a:latin typeface="Arial" panose="020B0604020202020204" pitchFamily="34" charset="0"/>
                <a:cs typeface="Arial" panose="020B0604020202020204" pitchFamily="34" charset="0"/>
              </a:rPr>
              <a:t> young people had their artwork displayed in prominent city </a:t>
            </a:r>
            <a:r>
              <a:rPr lang="en-US" sz="1600" dirty="0" err="1">
                <a:latin typeface="Arial" panose="020B0604020202020204" pitchFamily="34" charset="0"/>
                <a:cs typeface="Arial" panose="020B0604020202020204" pitchFamily="34" charset="0"/>
              </a:rPr>
              <a:t>centre</a:t>
            </a:r>
            <a:r>
              <a:rPr lang="en-US" sz="1600" dirty="0">
                <a:latin typeface="Arial" panose="020B0604020202020204" pitchFamily="34" charset="0"/>
                <a:cs typeface="Arial" panose="020B0604020202020204" pitchFamily="34" charset="0"/>
              </a:rPr>
              <a:t> venues.</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b="1" dirty="0">
                <a:solidFill>
                  <a:srgbClr val="20346C"/>
                </a:solidFill>
                <a:latin typeface="Arial" panose="020B0604020202020204" pitchFamily="34" charset="0"/>
                <a:cs typeface="Arial" panose="020B0604020202020204" pitchFamily="34" charset="0"/>
              </a:rPr>
              <a:t>3000</a:t>
            </a:r>
            <a:r>
              <a:rPr lang="en-US" sz="1600" dirty="0">
                <a:latin typeface="Arial" panose="020B0604020202020204" pitchFamily="34" charset="0"/>
                <a:cs typeface="Arial" panose="020B0604020202020204" pitchFamily="34" charset="0"/>
              </a:rPr>
              <a:t> a further young people recorded their skills development around teamwork, self belief, self management, problem solving and communication.</a:t>
            </a:r>
            <a:br>
              <a:rPr lang="en-US"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a:p>
            <a:r>
              <a:rPr lang="en-US" sz="1600" b="1" dirty="0">
                <a:solidFill>
                  <a:srgbClr val="20346C"/>
                </a:solidFill>
                <a:latin typeface="Arial" panose="020B0604020202020204" pitchFamily="34" charset="0"/>
                <a:cs typeface="Arial" panose="020B0604020202020204" pitchFamily="34" charset="0"/>
              </a:rPr>
              <a:t>300</a:t>
            </a:r>
            <a:r>
              <a:rPr lang="en-US" sz="1600" dirty="0">
                <a:latin typeface="Arial" panose="020B0604020202020204" pitchFamily="34" charset="0"/>
                <a:cs typeface="Arial" panose="020B0604020202020204" pitchFamily="34" charset="0"/>
              </a:rPr>
              <a:t> young people accessed an outdoor residential for the first time.</a:t>
            </a:r>
          </a:p>
        </p:txBody>
      </p:sp>
    </p:spTree>
    <p:extLst>
      <p:ext uri="{BB962C8B-B14F-4D97-AF65-F5344CB8AC3E}">
        <p14:creationId xmlns:p14="http://schemas.microsoft.com/office/powerpoint/2010/main" val="31392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medium confidence">
            <a:extLst>
              <a:ext uri="{FF2B5EF4-FFF2-40B4-BE49-F238E27FC236}">
                <a16:creationId xmlns:a16="http://schemas.microsoft.com/office/drawing/2014/main" id="{7ABF3037-C96B-45B7-BA13-08E09E4B3E05}"/>
              </a:ext>
            </a:extLst>
          </p:cNvPr>
          <p:cNvPicPr>
            <a:picLocks noChangeAspect="1"/>
          </p:cNvPicPr>
          <p:nvPr/>
        </p:nvPicPr>
        <p:blipFill>
          <a:blip r:embed="rId2"/>
          <a:stretch>
            <a:fillRect/>
          </a:stretch>
        </p:blipFill>
        <p:spPr>
          <a:xfrm rot="5400000">
            <a:off x="-561385" y="1894753"/>
            <a:ext cx="6981024" cy="5464097"/>
          </a:xfrm>
          <a:prstGeom prst="rect">
            <a:avLst/>
          </a:prstGeom>
        </p:spPr>
      </p:pic>
      <p:sp>
        <p:nvSpPr>
          <p:cNvPr id="3" name="Footer Placeholder 2">
            <a:extLst>
              <a:ext uri="{FF2B5EF4-FFF2-40B4-BE49-F238E27FC236}">
                <a16:creationId xmlns:a16="http://schemas.microsoft.com/office/drawing/2014/main" id="{70681017-C2E5-5505-8191-52D66F8D5981}"/>
              </a:ext>
            </a:extLst>
          </p:cNvPr>
          <p:cNvSpPr>
            <a:spLocks noGrp="1"/>
          </p:cNvSpPr>
          <p:nvPr>
            <p:ph type="ftr" sz="quarter" idx="3"/>
          </p:nvPr>
        </p:nvSpPr>
        <p:spPr/>
        <p:txBody>
          <a:bodyPr/>
          <a:lstStyle/>
          <a:p>
            <a:endParaRPr lang="en-US" dirty="0"/>
          </a:p>
        </p:txBody>
      </p:sp>
      <p:sp>
        <p:nvSpPr>
          <p:cNvPr id="4" name="Slide Number Placeholder 3">
            <a:extLst>
              <a:ext uri="{FF2B5EF4-FFF2-40B4-BE49-F238E27FC236}">
                <a16:creationId xmlns:a16="http://schemas.microsoft.com/office/drawing/2014/main" id="{74480374-21FC-05E9-3940-2AD5E8B53E1D}"/>
              </a:ext>
            </a:extLst>
          </p:cNvPr>
          <p:cNvSpPr>
            <a:spLocks noGrp="1"/>
          </p:cNvSpPr>
          <p:nvPr>
            <p:ph type="sldNum" sz="quarter" idx="4"/>
          </p:nvPr>
        </p:nvSpPr>
        <p:spPr/>
        <p:txBody>
          <a:bodyPr/>
          <a:lstStyle/>
          <a:p>
            <a:fld id="{C9ECC3A2-2F9D-1142-9C84-66E55C4BEE08}" type="slidenum">
              <a:rPr lang="en-US" smtClean="0"/>
              <a:pPr/>
              <a:t>21</a:t>
            </a:fld>
            <a:endParaRPr lang="en-US"/>
          </a:p>
        </p:txBody>
      </p:sp>
      <p:sp>
        <p:nvSpPr>
          <p:cNvPr id="5" name="Text Placeholder 4">
            <a:extLst>
              <a:ext uri="{FF2B5EF4-FFF2-40B4-BE49-F238E27FC236}">
                <a16:creationId xmlns:a16="http://schemas.microsoft.com/office/drawing/2014/main" id="{6A4760EA-3A45-56F8-FE2D-3A14861CE00D}"/>
              </a:ext>
            </a:extLst>
          </p:cNvPr>
          <p:cNvSpPr>
            <a:spLocks noGrp="1"/>
          </p:cNvSpPr>
          <p:nvPr>
            <p:ph type="body" sz="quarter" idx="10"/>
          </p:nvPr>
        </p:nvSpPr>
        <p:spPr>
          <a:xfrm>
            <a:off x="6456556" y="2044006"/>
            <a:ext cx="5464097" cy="4813994"/>
          </a:xfrm>
        </p:spPr>
        <p:txBody>
          <a:bodyPr>
            <a:normAutofit/>
          </a:bodyPr>
          <a:lstStyle/>
          <a:p>
            <a:pPr algn="l" rtl="0" fontAlgn="base"/>
            <a:r>
              <a:rPr lang="en-GB" sz="1800" b="1" i="0" u="none" strike="noStrike" dirty="0">
                <a:solidFill>
                  <a:srgbClr val="000000"/>
                </a:solidFill>
                <a:effectLst/>
                <a:latin typeface="Calibri" panose="020F0502020204030204" pitchFamily="34" charset="0"/>
              </a:rPr>
              <a:t>Following the success of Our Year, we have:</a:t>
            </a:r>
            <a:r>
              <a:rPr lang="en-US" sz="1800" b="1" i="0" dirty="0">
                <a:solidFill>
                  <a:srgbClr val="000000"/>
                </a:solidFill>
                <a:effectLst/>
                <a:latin typeface="Calibri" panose="020F0502020204030204" pitchFamily="34" charset="0"/>
              </a:rPr>
              <a:t>​</a:t>
            </a:r>
            <a:endParaRPr lang="en-US" sz="1800" b="1"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Built in several legacy events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Regular engagement between senior staff, councillors and young people</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Continued to embed the culture, change the DNA of the city</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Started our</a:t>
            </a:r>
            <a:r>
              <a:rPr lang="en-US" sz="1800" b="0" i="0" u="none" strike="noStrike" dirty="0">
                <a:solidFill>
                  <a:srgbClr val="000000"/>
                </a:solidFill>
                <a:effectLst/>
                <a:latin typeface="Calibri" panose="020F0502020204030204" pitchFamily="34" charset="0"/>
              </a:rPr>
              <a:t> journey to become a UNICEF UK child friendly city in January 2023</a:t>
            </a:r>
          </a:p>
          <a:p>
            <a:pPr algn="l" rtl="0" fontAlgn="base">
              <a:buFont typeface="Arial" panose="020B0604020202020204" pitchFamily="34" charset="0"/>
              <a:buChar char="•"/>
            </a:pPr>
            <a:r>
              <a:rPr lang="en-US" sz="1800" dirty="0">
                <a:solidFill>
                  <a:srgbClr val="000000"/>
                </a:solidFill>
                <a:latin typeface="Calibri" panose="020F0502020204030204" pitchFamily="34" charset="0"/>
              </a:rPr>
              <a:t>W</a:t>
            </a:r>
            <a:r>
              <a:rPr lang="en-US" sz="1800" b="0" i="0" u="none" strike="noStrike" dirty="0">
                <a:solidFill>
                  <a:srgbClr val="000000"/>
                </a:solidFill>
                <a:effectLst/>
                <a:latin typeface="Calibri" panose="020F0502020204030204" pitchFamily="34" charset="0"/>
              </a:rPr>
              <a:t>e are currently at Discovery Phase to see where things are going well for children and where things need to change</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 Based on analysis, we will choose priority areas and, with support from UNICEF UK, achieve progress over the following 3-5 years.</a:t>
            </a:r>
            <a:endParaRPr lang="en-US" b="0" i="0" dirty="0">
              <a:solidFill>
                <a:srgbClr val="000000"/>
              </a:solidFill>
              <a:effectLst/>
              <a:latin typeface="Arial" panose="020B0604020202020204" pitchFamily="34" charset="0"/>
            </a:endParaRPr>
          </a:p>
        </p:txBody>
      </p:sp>
      <p:sp>
        <p:nvSpPr>
          <p:cNvPr id="11" name="TextBox 10">
            <a:extLst>
              <a:ext uri="{FF2B5EF4-FFF2-40B4-BE49-F238E27FC236}">
                <a16:creationId xmlns:a16="http://schemas.microsoft.com/office/drawing/2014/main" id="{45717C94-4CB0-E7F8-626E-37B00DBD8E60}"/>
              </a:ext>
            </a:extLst>
          </p:cNvPr>
          <p:cNvSpPr txBox="1"/>
          <p:nvPr/>
        </p:nvSpPr>
        <p:spPr>
          <a:xfrm>
            <a:off x="1130530" y="5336480"/>
            <a:ext cx="3997591" cy="1384995"/>
          </a:xfrm>
          <a:prstGeom prst="rect">
            <a:avLst/>
          </a:prstGeom>
          <a:solidFill>
            <a:schemeClr val="bg1"/>
          </a:solidFill>
        </p:spPr>
        <p:txBody>
          <a:bodyPr wrap="square" rtlCol="0">
            <a:spAutoFit/>
          </a:bodyPr>
          <a:lstStyle/>
          <a:p>
            <a:pPr algn="ctr">
              <a:spcBef>
                <a:spcPts val="0"/>
              </a:spcBef>
            </a:pPr>
            <a:r>
              <a:rPr lang="en-GB" sz="2800" b="1" dirty="0">
                <a:solidFill>
                  <a:srgbClr val="E58FA6"/>
                </a:solidFill>
                <a:effectLst/>
                <a:latin typeface="HWT Artz" pitchFamily="2" charset="77"/>
                <a:ea typeface="Calibri" panose="020F0502020204030204" pitchFamily="34" charset="0"/>
              </a:rPr>
              <a:t>The </a:t>
            </a:r>
            <a:r>
              <a:rPr lang="en-GB" sz="2800" b="1" dirty="0">
                <a:solidFill>
                  <a:srgbClr val="20346C"/>
                </a:solidFill>
                <a:effectLst/>
                <a:latin typeface="HWT Artz" pitchFamily="2" charset="77"/>
                <a:ea typeface="Calibri" panose="020F0502020204030204" pitchFamily="34" charset="0"/>
              </a:rPr>
              <a:t>journey to become a Child </a:t>
            </a:r>
            <a:r>
              <a:rPr lang="en-GB" sz="2800" b="1" dirty="0">
                <a:solidFill>
                  <a:srgbClr val="20346C"/>
                </a:solidFill>
                <a:latin typeface="HWT Artz" pitchFamily="2" charset="77"/>
                <a:ea typeface="Calibri" panose="020F0502020204030204" pitchFamily="34" charset="0"/>
              </a:rPr>
              <a:t>F</a:t>
            </a:r>
            <a:r>
              <a:rPr lang="en-GB" sz="2800" b="1" dirty="0">
                <a:solidFill>
                  <a:srgbClr val="20346C"/>
                </a:solidFill>
                <a:effectLst/>
                <a:latin typeface="HWT Artz" pitchFamily="2" charset="77"/>
                <a:ea typeface="Calibri" panose="020F0502020204030204" pitchFamily="34" charset="0"/>
              </a:rPr>
              <a:t>riendly </a:t>
            </a:r>
            <a:r>
              <a:rPr lang="en-GB" sz="2800" b="1" dirty="0">
                <a:solidFill>
                  <a:srgbClr val="002060"/>
                </a:solidFill>
                <a:latin typeface="HWT Artz" pitchFamily="2" charset="77"/>
                <a:ea typeface="Calibri" panose="020F0502020204030204" pitchFamily="34" charset="0"/>
              </a:rPr>
              <a:t>C</a:t>
            </a:r>
            <a:r>
              <a:rPr lang="en-GB" sz="2800" b="1" dirty="0">
                <a:solidFill>
                  <a:srgbClr val="002060"/>
                </a:solidFill>
                <a:effectLst/>
                <a:latin typeface="HWT Artz" pitchFamily="2" charset="77"/>
                <a:ea typeface="Calibri" panose="020F0502020204030204" pitchFamily="34" charset="0"/>
              </a:rPr>
              <a:t>ity</a:t>
            </a:r>
            <a:r>
              <a:rPr lang="en-GB" sz="2800" b="1" dirty="0">
                <a:solidFill>
                  <a:srgbClr val="E58FA6"/>
                </a:solidFill>
                <a:effectLst/>
                <a:latin typeface="HWT Artz" pitchFamily="2" charset="77"/>
                <a:ea typeface="Calibri" panose="020F0502020204030204" pitchFamily="34" charset="0"/>
              </a:rPr>
              <a:t> started in January 2023</a:t>
            </a:r>
          </a:p>
        </p:txBody>
      </p:sp>
      <p:sp>
        <p:nvSpPr>
          <p:cNvPr id="8" name="Rectangle 7">
            <a:extLst>
              <a:ext uri="{FF2B5EF4-FFF2-40B4-BE49-F238E27FC236}">
                <a16:creationId xmlns:a16="http://schemas.microsoft.com/office/drawing/2014/main" id="{B81AF461-2147-DE03-FB67-3F97FDD3530C}"/>
              </a:ext>
            </a:extLst>
          </p:cNvPr>
          <p:cNvSpPr/>
          <p:nvPr/>
        </p:nvSpPr>
        <p:spPr>
          <a:xfrm>
            <a:off x="0" y="-136525"/>
            <a:ext cx="12214033" cy="1827213"/>
          </a:xfrm>
          <a:prstGeom prst="rect">
            <a:avLst/>
          </a:prstGeom>
          <a:solidFill>
            <a:srgbClr val="E58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 name="Title 1">
            <a:extLst>
              <a:ext uri="{FF2B5EF4-FFF2-40B4-BE49-F238E27FC236}">
                <a16:creationId xmlns:a16="http://schemas.microsoft.com/office/drawing/2014/main" id="{53F65A60-D4E4-9B38-43FF-7029E7A36EBB}"/>
              </a:ext>
            </a:extLst>
          </p:cNvPr>
          <p:cNvSpPr>
            <a:spLocks noGrp="1"/>
          </p:cNvSpPr>
          <p:nvPr>
            <p:ph type="title"/>
          </p:nvPr>
        </p:nvSpPr>
        <p:spPr>
          <a:xfrm>
            <a:off x="288733" y="1"/>
            <a:ext cx="10515600" cy="1690688"/>
          </a:xfrm>
        </p:spPr>
        <p:txBody>
          <a:bodyPr/>
          <a:lstStyle/>
          <a:p>
            <a:r>
              <a:rPr lang="en-US" dirty="0">
                <a:latin typeface="HWT Artz" pitchFamily="2" charset="77"/>
              </a:rPr>
              <a:t>Legacy. </a:t>
            </a:r>
            <a:r>
              <a:rPr lang="en-US" dirty="0">
                <a:solidFill>
                  <a:srgbClr val="20346C"/>
                </a:solidFill>
                <a:latin typeface="HWT Artz" pitchFamily="2" charset="77"/>
              </a:rPr>
              <a:t>Culture shift.</a:t>
            </a:r>
            <a:endParaRPr lang="en-US" dirty="0">
              <a:solidFill>
                <a:srgbClr val="FFFFFF"/>
              </a:solidFill>
              <a:latin typeface="HWT Artz" pitchFamily="2" charset="77"/>
            </a:endParaRPr>
          </a:p>
        </p:txBody>
      </p:sp>
    </p:spTree>
    <p:extLst>
      <p:ext uri="{BB962C8B-B14F-4D97-AF65-F5344CB8AC3E}">
        <p14:creationId xmlns:p14="http://schemas.microsoft.com/office/powerpoint/2010/main" val="320654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84054" y="1571235"/>
            <a:ext cx="7929322" cy="962636"/>
          </a:xfrm>
          <a:prstGeom prst="rect">
            <a:avLst/>
          </a:prstGeom>
          <a:noFill/>
        </p:spPr>
        <p:txBody>
          <a:bodyPr wrap="square" rtlCol="0">
            <a:spAutoFit/>
          </a:bodyPr>
          <a:lstStyle/>
          <a:p>
            <a:pPr>
              <a:lnSpc>
                <a:spcPts val="7500"/>
              </a:lnSpc>
            </a:pPr>
            <a:r>
              <a:rPr lang="en-GB" sz="4400" b="1">
                <a:solidFill>
                  <a:schemeClr val="tx1">
                    <a:lumMod val="85000"/>
                    <a:lumOff val="15000"/>
                  </a:schemeClr>
                </a:solidFill>
                <a:latin typeface="+mj-lt"/>
              </a:rPr>
              <a:t>Karen Creavin</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84054" y="2412247"/>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CEO, Active Wellbeing Society</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l="270" t="-9211" r="-270" b="-54623"/>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097139" y="3138291"/>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@TAWSociety</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Tree>
    <p:extLst>
      <p:ext uri="{BB962C8B-B14F-4D97-AF65-F5344CB8AC3E}">
        <p14:creationId xmlns:p14="http://schemas.microsoft.com/office/powerpoint/2010/main" val="3084496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16EEFDD-833B-42B6-8A45-C12D2B983430}"/>
              </a:ext>
            </a:extLst>
          </p:cNvPr>
          <p:cNvSpPr>
            <a:spLocks noGrp="1"/>
          </p:cNvSpPr>
          <p:nvPr>
            <p:ph type="subTitle" idx="1"/>
          </p:nvPr>
        </p:nvSpPr>
        <p:spPr>
          <a:xfrm>
            <a:off x="838200" y="3429000"/>
            <a:ext cx="10515599" cy="728910"/>
          </a:xfrm>
        </p:spPr>
        <p:txBody>
          <a:bodyPr vert="horz" lIns="91440" tIns="45720" rIns="91440" bIns="45720" rtlCol="0" anchor="t">
            <a:noAutofit/>
          </a:bodyPr>
          <a:lstStyle/>
          <a:p>
            <a:r>
              <a:rPr lang="en-GB" sz="4000" b="1" dirty="0">
                <a:latin typeface="Glacial Indifference"/>
              </a:rPr>
              <a:t>Project Brum</a:t>
            </a:r>
            <a:endParaRPr lang="en-GB" sz="2800" dirty="0">
              <a:latin typeface="Glacial Indifference"/>
            </a:endParaRPr>
          </a:p>
        </p:txBody>
      </p:sp>
      <p:pic>
        <p:nvPicPr>
          <p:cNvPr id="5" name="Picture 4" descr="A close up of a sign&#10;&#10;Description automatically generated">
            <a:extLst>
              <a:ext uri="{FF2B5EF4-FFF2-40B4-BE49-F238E27FC236}">
                <a16:creationId xmlns:a16="http://schemas.microsoft.com/office/drawing/2014/main" id="{E3BB5CCA-C155-4D36-AEA5-1B21130801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7547" y="593259"/>
            <a:ext cx="5124402" cy="1934463"/>
          </a:xfrm>
          <a:prstGeom prst="rect">
            <a:avLst/>
          </a:prstGeom>
        </p:spPr>
      </p:pic>
    </p:spTree>
    <p:extLst>
      <p:ext uri="{BB962C8B-B14F-4D97-AF65-F5344CB8AC3E}">
        <p14:creationId xmlns:p14="http://schemas.microsoft.com/office/powerpoint/2010/main" val="2751821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8"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group of people standing in front of a building&#10;&#10;Description generated with very high confidence">
            <a:extLst>
              <a:ext uri="{FF2B5EF4-FFF2-40B4-BE49-F238E27FC236}">
                <a16:creationId xmlns:a16="http://schemas.microsoft.com/office/drawing/2014/main" id="{BAD575F9-410F-4A4A-8D31-7210A6D0C6AF}"/>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r="-1" b="35668"/>
          <a:stretch/>
        </p:blipFill>
        <p:spPr>
          <a:xfrm>
            <a:off x="-1" y="-2"/>
            <a:ext cx="5410198" cy="6858002"/>
          </a:xfrm>
          <a:prstGeom prst="rect">
            <a:avLst/>
          </a:prstGeom>
        </p:spPr>
      </p:pic>
      <p:sp useBgFill="1">
        <p:nvSpPr>
          <p:cNvPr id="11280" name="Rectangle 1127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66" name="Title 3">
            <a:extLst>
              <a:ext uri="{FF2B5EF4-FFF2-40B4-BE49-F238E27FC236}">
                <a16:creationId xmlns:a16="http://schemas.microsoft.com/office/drawing/2014/main" id="{A8B9E9A7-571C-4FDF-8C97-209F46D2C8E7}"/>
              </a:ext>
            </a:extLst>
          </p:cNvPr>
          <p:cNvSpPr>
            <a:spLocks noGrp="1"/>
          </p:cNvSpPr>
          <p:nvPr>
            <p:ph type="title"/>
          </p:nvPr>
        </p:nvSpPr>
        <p:spPr>
          <a:xfrm>
            <a:off x="6115317" y="405685"/>
            <a:ext cx="5464968" cy="1559301"/>
          </a:xfrm>
        </p:spPr>
        <p:txBody>
          <a:bodyPr vert="horz" lIns="91440" tIns="45720" rIns="91440" bIns="45720" rtlCol="0" anchor="ctr">
            <a:normAutofit/>
          </a:bodyPr>
          <a:lstStyle/>
          <a:p>
            <a:r>
              <a:rPr lang="en-US" altLang="en-US" sz="3400" dirty="0"/>
              <a:t>TAWS vision: </a:t>
            </a:r>
            <a:br>
              <a:rPr lang="en-US" altLang="en-US" sz="3400" dirty="0"/>
            </a:br>
            <a:r>
              <a:rPr lang="en-US" altLang="en-US" sz="3400" dirty="0"/>
              <a:t>Healthy, happy people living active and connected lives</a:t>
            </a:r>
          </a:p>
        </p:txBody>
      </p:sp>
      <p:sp>
        <p:nvSpPr>
          <p:cNvPr id="5" name="Content Placeholder 4">
            <a:extLst>
              <a:ext uri="{FF2B5EF4-FFF2-40B4-BE49-F238E27FC236}">
                <a16:creationId xmlns:a16="http://schemas.microsoft.com/office/drawing/2014/main" id="{59E311DA-7FB7-4044-8EA2-5DE771937120}"/>
              </a:ext>
            </a:extLst>
          </p:cNvPr>
          <p:cNvSpPr>
            <a:spLocks noGrp="1"/>
          </p:cNvSpPr>
          <p:nvPr>
            <p:ph sz="half" idx="1"/>
          </p:nvPr>
        </p:nvSpPr>
        <p:spPr>
          <a:xfrm>
            <a:off x="6115317" y="2743200"/>
            <a:ext cx="5247340" cy="3496878"/>
          </a:xfrm>
        </p:spPr>
        <p:txBody>
          <a:bodyPr vert="horz" lIns="91440" tIns="45720" rIns="91440" bIns="45720" rtlCol="0" anchor="ctr">
            <a:normAutofit/>
          </a:bodyPr>
          <a:lstStyle/>
          <a:p>
            <a:pPr>
              <a:defRPr/>
            </a:pPr>
            <a:r>
              <a:rPr lang="en-US" sz="2000" dirty="0"/>
              <a:t>Established as a mutual, member led cooperative 2017</a:t>
            </a:r>
          </a:p>
          <a:p>
            <a:pPr>
              <a:defRPr/>
            </a:pPr>
            <a:r>
              <a:rPr lang="en-US" sz="2000" b="1" u="sng" dirty="0"/>
              <a:t>Assets locked for community benefit </a:t>
            </a:r>
          </a:p>
          <a:p>
            <a:pPr>
              <a:defRPr/>
            </a:pPr>
            <a:r>
              <a:rPr lang="en-US" sz="2000" dirty="0"/>
              <a:t>Part of Birmingham’s aspiration to have a wider civic family </a:t>
            </a:r>
          </a:p>
          <a:p>
            <a:pPr>
              <a:defRPr/>
            </a:pPr>
            <a:r>
              <a:rPr lang="en-US" sz="2000"/>
              <a:t>Members are staff and citizens </a:t>
            </a:r>
          </a:p>
          <a:p>
            <a:pPr>
              <a:defRPr/>
            </a:pPr>
            <a:r>
              <a:rPr lang="en-US" sz="2000" dirty="0"/>
              <a:t>Working towards a participatory membership approach </a:t>
            </a:r>
          </a:p>
          <a:p>
            <a:pPr>
              <a:defRPr/>
            </a:pPr>
            <a:r>
              <a:rPr lang="en-US" sz="2000" dirty="0"/>
              <a:t>Creating a social movement around ‘active citizenship’ </a:t>
            </a:r>
          </a:p>
          <a:p>
            <a:pPr>
              <a:defRPr/>
            </a:pPr>
            <a:endParaRPr lang="en-US" sz="2000" dirty="0"/>
          </a:p>
        </p:txBody>
      </p:sp>
    </p:spTree>
    <p:extLst>
      <p:ext uri="{BB962C8B-B14F-4D97-AF65-F5344CB8AC3E}">
        <p14:creationId xmlns:p14="http://schemas.microsoft.com/office/powerpoint/2010/main" val="2036661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274B9CB-A387-F67A-2306-F47F442EBC7D}"/>
              </a:ext>
            </a:extLst>
          </p:cNvPr>
          <p:cNvSpPr>
            <a:spLocks noGrp="1"/>
          </p:cNvSpPr>
          <p:nvPr>
            <p:ph type="title"/>
          </p:nvPr>
        </p:nvSpPr>
        <p:spPr>
          <a:xfrm>
            <a:off x="761800" y="762001"/>
            <a:ext cx="5334197" cy="1708242"/>
          </a:xfrm>
        </p:spPr>
        <p:txBody>
          <a:bodyPr vert="horz" lIns="91440" tIns="45720" rIns="91440" bIns="45720" rtlCol="0" anchor="ctr">
            <a:normAutofit/>
          </a:bodyPr>
          <a:lstStyle/>
          <a:p>
            <a:r>
              <a:rPr lang="en-US" sz="4000" dirty="0"/>
              <a:t>What was the issue we are trying to resolve? </a:t>
            </a:r>
          </a:p>
        </p:txBody>
      </p:sp>
      <p:sp>
        <p:nvSpPr>
          <p:cNvPr id="5" name="Content Placeholder 4">
            <a:extLst>
              <a:ext uri="{FF2B5EF4-FFF2-40B4-BE49-F238E27FC236}">
                <a16:creationId xmlns:a16="http://schemas.microsoft.com/office/drawing/2014/main" id="{184E63BD-6742-9CD3-42A3-5F5E1EFE05B8}"/>
              </a:ext>
            </a:extLst>
          </p:cNvPr>
          <p:cNvSpPr>
            <a:spLocks noGrp="1"/>
          </p:cNvSpPr>
          <p:nvPr>
            <p:ph sz="half" idx="1"/>
          </p:nvPr>
        </p:nvSpPr>
        <p:spPr>
          <a:xfrm>
            <a:off x="761800" y="2470244"/>
            <a:ext cx="5334197" cy="3769835"/>
          </a:xfrm>
        </p:spPr>
        <p:txBody>
          <a:bodyPr vert="horz" lIns="91440" tIns="45720" rIns="91440" bIns="45720" rtlCol="0" anchor="ctr">
            <a:normAutofit fontScale="77500" lnSpcReduction="20000"/>
          </a:bodyPr>
          <a:lstStyle/>
          <a:p>
            <a:r>
              <a:rPr lang="en-US" sz="2000" dirty="0"/>
              <a:t>Birmingham is a statistically young city with 408,000 people in a city of 1.1 million living in the top 10% most deprived households in the country  </a:t>
            </a:r>
          </a:p>
          <a:p>
            <a:r>
              <a:rPr lang="en-US" sz="2000" dirty="0"/>
              <a:t>Young people are disproportionately impacted on by the deprivation. </a:t>
            </a:r>
            <a:r>
              <a:rPr lang="en-GB" sz="2000" dirty="0"/>
              <a:t>Young people’s educational experience and employment prospects hit hard by effects of coronavirus pandemic and the economic recession. </a:t>
            </a:r>
            <a:r>
              <a:rPr lang="en-US" sz="2000" dirty="0"/>
              <a:t>Many young people struggle to bridge the gap between education and employment because they lack practical skills and experience within the workplace. </a:t>
            </a:r>
          </a:p>
          <a:p>
            <a:r>
              <a:rPr lang="en-US" sz="2000" dirty="0"/>
              <a:t>They often have limited access to high worth networks and opportunities and aspirations are impacted upon accordingly</a:t>
            </a:r>
          </a:p>
          <a:p>
            <a:r>
              <a:rPr lang="en-US" sz="2000" dirty="0"/>
              <a:t>Impact of living in poverty and scarcity on young people impacts on their future and those of their families  </a:t>
            </a:r>
          </a:p>
          <a:p>
            <a:r>
              <a:rPr lang="en-US" sz="2000" dirty="0"/>
              <a:t>We have a responsibility to be the ancestors the future needs, playing our part in educating those coming after us… </a:t>
            </a:r>
          </a:p>
        </p:txBody>
      </p:sp>
      <p:pic>
        <p:nvPicPr>
          <p:cNvPr id="7" name="Content Placeholder 6" descr="A close up of a red brick building&#10;&#10;Description automatically generated">
            <a:extLst>
              <a:ext uri="{FF2B5EF4-FFF2-40B4-BE49-F238E27FC236}">
                <a16:creationId xmlns:a16="http://schemas.microsoft.com/office/drawing/2014/main" id="{4B07E4EC-AA25-27D1-85FA-A57AA240A3F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3192" r="9149"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536223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B8A1F1-2B62-F3E5-D12C-6AAB943B25F0}"/>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What did we try to do about it </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0FDFBCD-395F-9FB6-8E57-240382C61988}"/>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1700" dirty="0">
                <a:effectLst/>
              </a:rPr>
              <a:t>Project Brum is a paid summer placement which runs for 12 weeks fro</a:t>
            </a:r>
            <a:r>
              <a:rPr lang="en-US" sz="1700" dirty="0"/>
              <a:t>m J</a:t>
            </a:r>
            <a:r>
              <a:rPr lang="en-US" sz="1700" dirty="0">
                <a:effectLst/>
              </a:rPr>
              <a:t>une to September</a:t>
            </a:r>
          </a:p>
          <a:p>
            <a:r>
              <a:rPr lang="en-US" sz="1700" dirty="0"/>
              <a:t>It has been running in Birmingham since 2017</a:t>
            </a:r>
            <a:endParaRPr lang="en-US" sz="1700" dirty="0">
              <a:effectLst/>
            </a:endParaRPr>
          </a:p>
          <a:p>
            <a:r>
              <a:rPr lang="en-US" sz="1700" dirty="0">
                <a:effectLst/>
              </a:rPr>
              <a:t>It aims to support young people to gain skills and experience, and access employment opportunities</a:t>
            </a:r>
          </a:p>
          <a:p>
            <a:r>
              <a:rPr lang="en-US" sz="1700" dirty="0">
                <a:effectLst/>
              </a:rPr>
              <a:t>The target demographic is young people (aged 16-24) who are not employed or who are studying in school, college, or university. </a:t>
            </a:r>
          </a:p>
          <a:p>
            <a:r>
              <a:rPr lang="en-US" sz="1700" dirty="0">
                <a:effectLst/>
              </a:rPr>
              <a:t>The programme is particularly designed to benefit young people living in areas of high deprivation fro</a:t>
            </a:r>
            <a:r>
              <a:rPr lang="en-US" sz="1700" dirty="0"/>
              <a:t>m across Birmingham</a:t>
            </a:r>
            <a:endParaRPr lang="en-US" sz="1700" dirty="0">
              <a:effectLst/>
            </a:endParaRPr>
          </a:p>
          <a:p>
            <a:pPr>
              <a:spcAft>
                <a:spcPts val="800"/>
              </a:spcAft>
            </a:pPr>
            <a:r>
              <a:rPr lang="en-US" sz="1700" dirty="0">
                <a:effectLst/>
              </a:rPr>
              <a:t>Since 2020, </a:t>
            </a:r>
            <a:r>
              <a:rPr lang="en-US" sz="1700" b="1" dirty="0"/>
              <a:t>Project Brum </a:t>
            </a:r>
            <a:r>
              <a:rPr lang="en-US" sz="1700" b="1" dirty="0">
                <a:effectLst/>
              </a:rPr>
              <a:t>staff have been paid the real living wage</a:t>
            </a:r>
            <a:endParaRPr lang="en-US" sz="1700" b="1" dirty="0">
              <a:effectLst/>
              <a:highlight>
                <a:srgbClr val="FFFF00"/>
              </a:highlight>
            </a:endParaRPr>
          </a:p>
          <a:p>
            <a:pPr>
              <a:spcAft>
                <a:spcPts val="800"/>
              </a:spcAft>
            </a:pPr>
            <a:r>
              <a:rPr lang="en-US" sz="1700" dirty="0"/>
              <a:t>They gain experience working in a community development role supporting a range of outdoor delivery projects a</a:t>
            </a:r>
            <a:r>
              <a:rPr lang="en-US" sz="1700" dirty="0">
                <a:effectLst/>
              </a:rPr>
              <a:t>s well as working in </a:t>
            </a:r>
            <a:r>
              <a:rPr lang="en-US" sz="1700" dirty="0"/>
              <a:t>our operations </a:t>
            </a:r>
            <a:r>
              <a:rPr lang="en-US" sz="1700" dirty="0">
                <a:effectLst/>
              </a:rPr>
              <a:t>departments including Marketing, Data and Insight</a:t>
            </a:r>
          </a:p>
          <a:p>
            <a:endParaRPr lang="en-US" sz="1700" dirty="0"/>
          </a:p>
        </p:txBody>
      </p:sp>
      <p:pic>
        <p:nvPicPr>
          <p:cNvPr id="6" name="Content Placeholder 6" descr="A group of people standing in a brick area&#10;&#10;Description automatically generated">
            <a:extLst>
              <a:ext uri="{FF2B5EF4-FFF2-40B4-BE49-F238E27FC236}">
                <a16:creationId xmlns:a16="http://schemas.microsoft.com/office/drawing/2014/main" id="{F798B483-A6C1-53FD-4716-C6A3318BC60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6402" r="1" b="5640"/>
          <a:stretch/>
        </p:blipFill>
        <p:spPr>
          <a:xfrm>
            <a:off x="7675658" y="2093976"/>
            <a:ext cx="3941064" cy="4096512"/>
          </a:xfrm>
          <a:prstGeom prst="rect">
            <a:avLst/>
          </a:prstGeom>
        </p:spPr>
      </p:pic>
    </p:spTree>
    <p:extLst>
      <p:ext uri="{BB962C8B-B14F-4D97-AF65-F5344CB8AC3E}">
        <p14:creationId xmlns:p14="http://schemas.microsoft.com/office/powerpoint/2010/main" val="1424947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971840-946F-22E2-8B47-A5F4426490BA}"/>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What does that mean in practice </a:t>
            </a:r>
          </a:p>
        </p:txBody>
      </p:sp>
      <p:pic>
        <p:nvPicPr>
          <p:cNvPr id="6" name="Content Placeholder 5" descr="A person cutting vegetables on a table&#10;&#10;Description automatically generated">
            <a:extLst>
              <a:ext uri="{FF2B5EF4-FFF2-40B4-BE49-F238E27FC236}">
                <a16:creationId xmlns:a16="http://schemas.microsoft.com/office/drawing/2014/main" id="{62C56E07-B57E-AE79-5688-E06B7E51C9A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393" r="305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1D570AF-760C-4ECD-7323-8D6E13F5F006}"/>
              </a:ext>
            </a:extLst>
          </p:cNvPr>
          <p:cNvSpPr>
            <a:spLocks noGrp="1"/>
          </p:cNvSpPr>
          <p:nvPr>
            <p:ph sz="half" idx="1"/>
          </p:nvPr>
        </p:nvSpPr>
        <p:spPr>
          <a:xfrm>
            <a:off x="5297762" y="2706624"/>
            <a:ext cx="6251110" cy="3483864"/>
          </a:xfrm>
        </p:spPr>
        <p:txBody>
          <a:bodyPr vert="horz" lIns="91440" tIns="45720" rIns="91440" bIns="45720" rtlCol="0">
            <a:normAutofit/>
          </a:bodyPr>
          <a:lstStyle/>
          <a:p>
            <a:pPr marL="457200">
              <a:spcAft>
                <a:spcPts val="800"/>
              </a:spcAft>
              <a:tabLst>
                <a:tab pos="90170" algn="l"/>
              </a:tabLst>
            </a:pPr>
            <a:endParaRPr lang="en-US" sz="1500" dirty="0">
              <a:effectLst/>
            </a:endParaRPr>
          </a:p>
          <a:p>
            <a:pPr marL="457200">
              <a:spcAft>
                <a:spcPts val="800"/>
              </a:spcAft>
              <a:tabLst>
                <a:tab pos="90170" algn="l"/>
              </a:tabLst>
            </a:pPr>
            <a:endParaRPr lang="en-US" sz="1500" dirty="0"/>
          </a:p>
          <a:p>
            <a:pPr indent="0">
              <a:spcAft>
                <a:spcPts val="800"/>
              </a:spcAft>
              <a:buNone/>
              <a:tabLst>
                <a:tab pos="90170" algn="l"/>
              </a:tabLst>
            </a:pPr>
            <a:r>
              <a:rPr lang="en-US" sz="1800" dirty="0">
                <a:effectLst/>
              </a:rPr>
              <a:t>We’ve been able to provide over 300 young people an opportunity to gain invaluable workplace based experience whilst developing skills and building confidence to improve employability prospects since 2017.</a:t>
            </a:r>
          </a:p>
        </p:txBody>
      </p:sp>
    </p:spTree>
    <p:extLst>
      <p:ext uri="{BB962C8B-B14F-4D97-AF65-F5344CB8AC3E}">
        <p14:creationId xmlns:p14="http://schemas.microsoft.com/office/powerpoint/2010/main" val="2410042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4C4C2B-E853-44C2-EB5F-C230F40040F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Outcomes </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9F54260-AD93-F83F-A5E4-1B2DFA8C75E4}"/>
              </a:ext>
            </a:extLst>
          </p:cNvPr>
          <p:cNvSpPr>
            <a:spLocks noGrp="1"/>
          </p:cNvSpPr>
          <p:nvPr>
            <p:ph sz="half" idx="1"/>
          </p:nvPr>
        </p:nvSpPr>
        <p:spPr>
          <a:xfrm>
            <a:off x="572493" y="2071316"/>
            <a:ext cx="6713552" cy="4119172"/>
          </a:xfrm>
        </p:spPr>
        <p:txBody>
          <a:bodyPr vert="horz" lIns="91440" tIns="45720" rIns="91440" bIns="45720" rtlCol="0" anchor="t">
            <a:normAutofit fontScale="92500" lnSpcReduction="20000"/>
          </a:bodyPr>
          <a:lstStyle/>
          <a:p>
            <a:r>
              <a:rPr lang="en-US" sz="1900" dirty="0"/>
              <a:t>Paid work experience within a medium-large third sector organisation with a wealth of experience in community outreach and engagement as well as other back office experiences </a:t>
            </a:r>
          </a:p>
          <a:p>
            <a:r>
              <a:rPr lang="en-US" sz="1900" dirty="0"/>
              <a:t>Wide range of placements and training opportunities on offer</a:t>
            </a:r>
          </a:p>
          <a:p>
            <a:r>
              <a:rPr lang="en-US" sz="1900" dirty="0"/>
              <a:t>Paid, short-term employment which helps bridge the gap between education and employment</a:t>
            </a:r>
          </a:p>
          <a:p>
            <a:r>
              <a:rPr lang="en-US" sz="1900" dirty="0"/>
              <a:t>Gain demonstrable skills and experience which we help them to write up and share with potential employers </a:t>
            </a:r>
          </a:p>
          <a:p>
            <a:r>
              <a:rPr lang="en-US" sz="1900" dirty="0"/>
              <a:t>Opportunity to return to work for Project Brum for multiple years, gain skills, and access further training</a:t>
            </a:r>
          </a:p>
          <a:p>
            <a:r>
              <a:rPr lang="en-US" sz="1900" dirty="0"/>
              <a:t>Peer support and mentor schemes running by and with the young people</a:t>
            </a:r>
          </a:p>
          <a:p>
            <a:r>
              <a:rPr lang="en-US" sz="1900" dirty="0"/>
              <a:t>Opportunity to join Project Brum Alumni </a:t>
            </a:r>
          </a:p>
          <a:p>
            <a:r>
              <a:rPr lang="en-US" sz="1900" dirty="0"/>
              <a:t>TAWS has employed over 10 of the young people on a permanent basis</a:t>
            </a:r>
          </a:p>
          <a:p>
            <a:endParaRPr lang="en-US" sz="1900" dirty="0"/>
          </a:p>
        </p:txBody>
      </p:sp>
      <p:pic>
        <p:nvPicPr>
          <p:cNvPr id="6" name="Content Placeholder 5" descr="A group of people posing for a photo&#10;&#10;Description automatically generated">
            <a:extLst>
              <a:ext uri="{FF2B5EF4-FFF2-40B4-BE49-F238E27FC236}">
                <a16:creationId xmlns:a16="http://schemas.microsoft.com/office/drawing/2014/main" id="{C1D098F2-7A25-3EB3-1617-487D6C69ED2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797" r="8783"/>
          <a:stretch/>
        </p:blipFill>
        <p:spPr>
          <a:xfrm>
            <a:off x="7675658" y="2093976"/>
            <a:ext cx="3941064" cy="4096512"/>
          </a:xfrm>
          <a:prstGeom prst="rect">
            <a:avLst/>
          </a:prstGeom>
        </p:spPr>
      </p:pic>
    </p:spTree>
    <p:extLst>
      <p:ext uri="{BB962C8B-B14F-4D97-AF65-F5344CB8AC3E}">
        <p14:creationId xmlns:p14="http://schemas.microsoft.com/office/powerpoint/2010/main" val="3682265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828CE7-9F97-3BA9-A0D0-4BB2B2980033}"/>
              </a:ext>
            </a:extLst>
          </p:cNvPr>
          <p:cNvSpPr>
            <a:spLocks noGrp="1"/>
          </p:cNvSpPr>
          <p:nvPr>
            <p:ph type="title"/>
          </p:nvPr>
        </p:nvSpPr>
        <p:spPr>
          <a:xfrm>
            <a:off x="640080" y="325369"/>
            <a:ext cx="4368602" cy="1372601"/>
          </a:xfrm>
        </p:spPr>
        <p:txBody>
          <a:bodyPr vert="horz" lIns="91440" tIns="45720" rIns="91440" bIns="45720" rtlCol="0" anchor="b">
            <a:normAutofit/>
          </a:bodyPr>
          <a:lstStyle/>
          <a:p>
            <a:r>
              <a:rPr lang="en-US" sz="5400" dirty="0"/>
              <a:t>Mason’s story </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4AFBD6-30D1-6A45-C109-0DDCA1D9E11A}"/>
              </a:ext>
            </a:extLst>
          </p:cNvPr>
          <p:cNvSpPr>
            <a:spLocks noGrp="1"/>
          </p:cNvSpPr>
          <p:nvPr>
            <p:ph sz="half" idx="1"/>
          </p:nvPr>
        </p:nvSpPr>
        <p:spPr>
          <a:xfrm>
            <a:off x="246184" y="2790976"/>
            <a:ext cx="4630451" cy="3606573"/>
          </a:xfrm>
        </p:spPr>
        <p:txBody>
          <a:bodyPr vert="horz" lIns="91440" tIns="45720" rIns="91440" bIns="45720" rtlCol="0">
            <a:noAutofit/>
          </a:bodyPr>
          <a:lstStyle/>
          <a:p>
            <a:pPr>
              <a:spcAft>
                <a:spcPts val="800"/>
              </a:spcAft>
            </a:pPr>
            <a:r>
              <a:rPr lang="en-US" sz="1100" dirty="0">
                <a:effectLst/>
              </a:rPr>
              <a:t>My name is Mason and over the summer I was part of the Active Streets team… this being my first job, I was very nervous and didn’t know what to expect. Nerves soon died down after a warm welcome at the main office at Hay Hall from all the staff and I settled in pretty much straight away and felt part of the team.</a:t>
            </a:r>
          </a:p>
          <a:p>
            <a:pPr>
              <a:spcAft>
                <a:spcPts val="800"/>
              </a:spcAft>
            </a:pPr>
            <a:r>
              <a:rPr lang="en-US" sz="1100" dirty="0">
                <a:effectLst/>
              </a:rPr>
              <a:t>Throughout the summer I enjoyed going to different places, interacting with different people and gaining that experience… This job very much helped me in my own life due to the exposure. I was working in an environment where </a:t>
            </a:r>
            <a:r>
              <a:rPr lang="en-US" sz="1100" dirty="0" err="1">
                <a:effectLst/>
              </a:rPr>
              <a:t>socialisation</a:t>
            </a:r>
            <a:r>
              <a:rPr lang="en-US" sz="1100" dirty="0">
                <a:effectLst/>
              </a:rPr>
              <a:t> was a big factor, whether it be playing with the young children or talking to the adults. </a:t>
            </a:r>
          </a:p>
          <a:p>
            <a:pPr>
              <a:spcAft>
                <a:spcPts val="800"/>
              </a:spcAft>
            </a:pPr>
            <a:r>
              <a:rPr lang="en-US" sz="1100" dirty="0">
                <a:effectLst/>
              </a:rPr>
              <a:t>Throughout the job my social skills have come such a long way not just in my work life but in my social life too. It has taught me how to communicate with different people. </a:t>
            </a:r>
          </a:p>
          <a:p>
            <a:pPr>
              <a:spcAft>
                <a:spcPts val="800"/>
              </a:spcAft>
            </a:pPr>
            <a:r>
              <a:rPr lang="en-US" sz="1100" dirty="0">
                <a:effectLst/>
              </a:rPr>
              <a:t>Overall, I have really enjoyed my time here at TAWS and have learnt so much about the world and others but most importantly, myself. This job forced me out of my comfort zone and pushed me past limits I didn’t think I could get to, and for that I will be forever grateful to the staff that took me onboard. If I can, most definitely be back next summer for some more work. Thank you, TAWS</a:t>
            </a:r>
            <a:endParaRPr lang="en-US" sz="1100" dirty="0"/>
          </a:p>
        </p:txBody>
      </p:sp>
      <p:pic>
        <p:nvPicPr>
          <p:cNvPr id="5" name="Content Placeholder 4" descr="Image">
            <a:extLst>
              <a:ext uri="{FF2B5EF4-FFF2-40B4-BE49-F238E27FC236}">
                <a16:creationId xmlns:a16="http://schemas.microsoft.com/office/drawing/2014/main" id="{4B5C3FA5-4C27-F634-50B5-AA4DB3B2C1E8}"/>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0536" r="2053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35765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87512"/>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Louise Gittins</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954107"/>
          </a:xfrm>
          <a:prstGeom prst="rect">
            <a:avLst/>
          </a:prstGeom>
          <a:noFill/>
        </p:spPr>
        <p:txBody>
          <a:bodyPr wrap="square" rtlCol="0">
            <a:spAutoFit/>
          </a:bodyPr>
          <a:lstStyle/>
          <a:p>
            <a:r>
              <a:rPr lang="en-US" sz="2800" dirty="0">
                <a:solidFill>
                  <a:schemeClr val="tx1">
                    <a:lumMod val="65000"/>
                    <a:lumOff val="35000"/>
                  </a:schemeClr>
                </a:solidFill>
                <a:cs typeface="Calibri" panose="020F0502020204030204" pitchFamily="34" charset="0"/>
              </a:rPr>
              <a:t>Leader, Cheshire West &amp; Chester Council</a:t>
            </a:r>
            <a:br>
              <a:rPr lang="en-US" sz="2800" dirty="0">
                <a:solidFill>
                  <a:schemeClr val="tx1">
                    <a:lumMod val="65000"/>
                    <a:lumOff val="35000"/>
                  </a:schemeClr>
                </a:solidFill>
                <a:cs typeface="Calibri" panose="020F0502020204030204" pitchFamily="34" charset="0"/>
              </a:rPr>
            </a:br>
            <a:r>
              <a:rPr lang="en-US" sz="2800" dirty="0">
                <a:solidFill>
                  <a:schemeClr val="tx1">
                    <a:lumMod val="65000"/>
                    <a:lumOff val="35000"/>
                  </a:schemeClr>
                </a:solidFill>
                <a:cs typeface="Calibri" panose="020F0502020204030204" pitchFamily="34" charset="0"/>
              </a:rPr>
              <a:t>Executive Oversight Committee Member, CCIN</a:t>
            </a:r>
            <a:endParaRPr lang="en-GB" sz="2400" dirty="0">
              <a:solidFill>
                <a:schemeClr val="tx1">
                  <a:lumMod val="65000"/>
                  <a:lumOff val="35000"/>
                </a:schemeClr>
              </a:solidFill>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2" y="4706550"/>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@Weezegee | @Go_cheshirewest</a:t>
            </a:r>
            <a:endParaRPr lang="en-GB" sz="3600" dirty="0">
              <a:solidFill>
                <a:schemeClr val="tx1">
                  <a:lumMod val="50000"/>
                  <a:lumOff val="50000"/>
                </a:schemeClr>
              </a:solidFill>
              <a:latin typeface="+mj-lt"/>
              <a:cs typeface="Calibri" panose="020F0502020204030204" pitchFamily="34" charset="0"/>
            </a:endParaRPr>
          </a:p>
        </p:txBody>
      </p:sp>
      <p:sp>
        <p:nvSpPr>
          <p:cNvPr id="8" name="Oval 7">
            <a:extLst>
              <a:ext uri="{FF2B5EF4-FFF2-40B4-BE49-F238E27FC236}">
                <a16:creationId xmlns:a16="http://schemas.microsoft.com/office/drawing/2014/main" id="{55605847-8375-102F-04C1-C08981F61B9B}"/>
              </a:ext>
            </a:extLst>
          </p:cNvPr>
          <p:cNvSpPr/>
          <p:nvPr/>
        </p:nvSpPr>
        <p:spPr>
          <a:xfrm>
            <a:off x="356746" y="2357461"/>
            <a:ext cx="2278693" cy="2143077"/>
          </a:xfrm>
          <a:prstGeom prst="ellipse">
            <a:avLst/>
          </a:prstGeom>
          <a:blipFill dpi="0" rotWithShape="1">
            <a:blip r:embed="rId2">
              <a:extLst>
                <a:ext uri="{28A0092B-C50C-407E-A947-70E740481C1C}">
                  <a14:useLocalDpi xmlns:a14="http://schemas.microsoft.com/office/drawing/2010/main" val="0"/>
                </a:ext>
              </a:extLst>
            </a:blip>
            <a:srcRect/>
            <a:stretch>
              <a:fillRect b="-16913"/>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616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327EE-062A-F573-270D-7ECA76442D52}"/>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t>So what… </a:t>
            </a:r>
          </a:p>
        </p:txBody>
      </p:sp>
      <p:pic>
        <p:nvPicPr>
          <p:cNvPr id="6" name="Content Placeholder 5" descr="A person and person sitting on a couch&#10;&#10;Description automatically generated">
            <a:extLst>
              <a:ext uri="{FF2B5EF4-FFF2-40B4-BE49-F238E27FC236}">
                <a16:creationId xmlns:a16="http://schemas.microsoft.com/office/drawing/2014/main" id="{819ADF7F-1675-E1F2-DA89-324DE31F2FD1}"/>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29605" b="2462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12EC2C3-6AD9-1F3E-23CA-0A7B6C11C4EF}"/>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r>
              <a:rPr lang="en-US" sz="1800" dirty="0"/>
              <a:t>300+ young people </a:t>
            </a:r>
          </a:p>
          <a:p>
            <a:r>
              <a:rPr lang="en-US" sz="1800" dirty="0"/>
              <a:t>Paid real living wage </a:t>
            </a:r>
          </a:p>
          <a:p>
            <a:r>
              <a:rPr lang="en-US" sz="1800" dirty="0"/>
              <a:t>Making their communities a better place </a:t>
            </a:r>
          </a:p>
          <a:p>
            <a:r>
              <a:rPr lang="en-US" sz="1800" dirty="0"/>
              <a:t>Doing real work in real communities </a:t>
            </a:r>
          </a:p>
          <a:p>
            <a:r>
              <a:rPr lang="en-US" sz="1800" dirty="0"/>
              <a:t>And getting the chance they deserve in life to learn, grow, and be</a:t>
            </a:r>
          </a:p>
          <a:p>
            <a:r>
              <a:rPr lang="en-US" sz="1800" dirty="0"/>
              <a:t>On our watch, while we are the grown ups in charge</a:t>
            </a:r>
          </a:p>
          <a:p>
            <a:pPr marL="0" indent="0">
              <a:buNone/>
            </a:pPr>
            <a:endParaRPr lang="en-US" sz="1800" dirty="0"/>
          </a:p>
        </p:txBody>
      </p:sp>
    </p:spTree>
    <p:extLst>
      <p:ext uri="{BB962C8B-B14F-4D97-AF65-F5344CB8AC3E}">
        <p14:creationId xmlns:p14="http://schemas.microsoft.com/office/powerpoint/2010/main" val="146085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2895A-CE23-77BB-B00A-3CEF0D70D98A}"/>
              </a:ext>
            </a:extLst>
          </p:cNvPr>
          <p:cNvSpPr txBox="1"/>
          <p:nvPr/>
        </p:nvSpPr>
        <p:spPr>
          <a:xfrm>
            <a:off x="775855" y="1756872"/>
            <a:ext cx="5320145"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0000"/>
                </a:solidFill>
                <a:effectLst/>
                <a:uLnTx/>
                <a:uFillTx/>
                <a:latin typeface="Gotham Rounded Book"/>
                <a:ea typeface="+mn-ea"/>
                <a:cs typeface="+mn-cs"/>
              </a:rPr>
              <a:t>Q &amp; A</a:t>
            </a:r>
          </a:p>
        </p:txBody>
      </p:sp>
      <p:sp>
        <p:nvSpPr>
          <p:cNvPr id="6" name="TextBox 5">
            <a:extLst>
              <a:ext uri="{FF2B5EF4-FFF2-40B4-BE49-F238E27FC236}">
                <a16:creationId xmlns:a16="http://schemas.microsoft.com/office/drawing/2014/main" id="{9BFEFD26-1E36-729C-D90D-593983004BBD}"/>
              </a:ext>
            </a:extLst>
          </p:cNvPr>
          <p:cNvSpPr txBox="1"/>
          <p:nvPr/>
        </p:nvSpPr>
        <p:spPr>
          <a:xfrm>
            <a:off x="1018309" y="4268963"/>
            <a:ext cx="40005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otham Rounded Book"/>
                <a:ea typeface="+mn-ea"/>
                <a:cs typeface="+mn-cs"/>
              </a:rPr>
              <a:t>Please raise your hand &amp; we’ll bring you a mic</a:t>
            </a:r>
          </a:p>
        </p:txBody>
      </p:sp>
      <p:pic>
        <p:nvPicPr>
          <p:cNvPr id="4" name="Picture 3" descr="A poster for a conference&#10;&#10;Description automatically generated">
            <a:extLst>
              <a:ext uri="{FF2B5EF4-FFF2-40B4-BE49-F238E27FC236}">
                <a16:creationId xmlns:a16="http://schemas.microsoft.com/office/drawing/2014/main" id="{5AA295A6-BB6F-DCE5-7234-C10BABD48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281" y="0"/>
            <a:ext cx="6162719" cy="6858000"/>
          </a:xfrm>
          <a:prstGeom prst="rect">
            <a:avLst/>
          </a:prstGeom>
        </p:spPr>
      </p:pic>
    </p:spTree>
    <p:extLst>
      <p:ext uri="{BB962C8B-B14F-4D97-AF65-F5344CB8AC3E}">
        <p14:creationId xmlns:p14="http://schemas.microsoft.com/office/powerpoint/2010/main" val="3209327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2992036" y="1567574"/>
            <a:ext cx="7929322" cy="94910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Paul McEldon OBE</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076119" y="2527397"/>
            <a:ext cx="9021287" cy="892552"/>
          </a:xfrm>
          <a:prstGeom prst="rect">
            <a:avLst/>
          </a:prstGeom>
          <a:noFill/>
        </p:spPr>
        <p:txBody>
          <a:bodyPr wrap="square" rtlCol="0">
            <a:spAutoFit/>
          </a:bodyPr>
          <a:lstStyle/>
          <a:p>
            <a:r>
              <a:rPr lang="en-US" sz="2800" dirty="0">
                <a:solidFill>
                  <a:schemeClr val="tx1">
                    <a:lumMod val="65000"/>
                    <a:lumOff val="35000"/>
                  </a:schemeClr>
                </a:solidFill>
                <a:cs typeface="Calibri" panose="020F0502020204030204" pitchFamily="34" charset="0"/>
              </a:rPr>
              <a:t>Chief Executive – North East BIC</a:t>
            </a:r>
            <a:br>
              <a:rPr lang="en-US" sz="2800" dirty="0">
                <a:solidFill>
                  <a:schemeClr val="tx1">
                    <a:lumMod val="65000"/>
                    <a:lumOff val="35000"/>
                  </a:schemeClr>
                </a:solidFill>
                <a:cs typeface="Calibri" panose="020F0502020204030204" pitchFamily="34" charset="0"/>
              </a:rPr>
            </a:br>
            <a:endParaRPr lang="en-GB" sz="2400" dirty="0">
              <a:solidFill>
                <a:schemeClr val="tx1">
                  <a:lumMod val="65000"/>
                  <a:lumOff val="35000"/>
                </a:schemeClr>
              </a:solidFill>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076118" y="2807082"/>
            <a:ext cx="9021287" cy="935577"/>
          </a:xfrm>
          <a:prstGeom prst="rect">
            <a:avLst/>
          </a:prstGeom>
          <a:noFill/>
        </p:spPr>
        <p:txBody>
          <a:bodyPr wrap="square" rtlCol="0">
            <a:spAutoFit/>
          </a:bodyPr>
          <a:lstStyle/>
          <a:p>
            <a:pPr>
              <a:lnSpc>
                <a:spcPts val="7500"/>
              </a:lnSpc>
            </a:pPr>
            <a:r>
              <a:rPr lang="en-US" sz="3600" dirty="0">
                <a:solidFill>
                  <a:schemeClr val="bg1">
                    <a:lumMod val="65000"/>
                  </a:schemeClr>
                </a:solidFill>
                <a:latin typeface="+mj-lt"/>
                <a:cs typeface="Calibri" panose="020F0502020204030204" pitchFamily="34" charset="0"/>
              </a:rPr>
              <a:t>@NorthEastBic</a:t>
            </a:r>
            <a:endParaRPr lang="en-GB" sz="3600" dirty="0">
              <a:solidFill>
                <a:schemeClr val="bg1">
                  <a:lumMod val="65000"/>
                </a:schemeClr>
              </a:solidFill>
              <a:latin typeface="+mj-lt"/>
              <a:cs typeface="Calibri" panose="020F0502020204030204" pitchFamily="34" charset="0"/>
            </a:endParaRPr>
          </a:p>
        </p:txBody>
      </p:sp>
      <p:sp>
        <p:nvSpPr>
          <p:cNvPr id="8" name="Oval 7">
            <a:extLst>
              <a:ext uri="{FF2B5EF4-FFF2-40B4-BE49-F238E27FC236}">
                <a16:creationId xmlns:a16="http://schemas.microsoft.com/office/drawing/2014/main" id="{55605847-8375-102F-04C1-C08981F61B9B}"/>
              </a:ext>
            </a:extLst>
          </p:cNvPr>
          <p:cNvSpPr/>
          <p:nvPr/>
        </p:nvSpPr>
        <p:spPr>
          <a:xfrm>
            <a:off x="256896" y="1401846"/>
            <a:ext cx="2278693" cy="2118286"/>
          </a:xfrm>
          <a:prstGeom prst="ellipse">
            <a:avLst/>
          </a:prstGeom>
          <a:blipFill>
            <a:blip r:embed="rId2">
              <a:extLst>
                <a:ext uri="{28A0092B-C50C-407E-A947-70E740481C1C}">
                  <a14:useLocalDpi xmlns:a14="http://schemas.microsoft.com/office/drawing/2010/main" val="0"/>
                </a:ext>
              </a:extLst>
            </a:blip>
            <a:stretch>
              <a:fillRect l="-4612" t="-6450" r="-27872" b="-17040"/>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EE4E2E25-73E3-4E4E-1C17-8D902DF89AB0}"/>
              </a:ext>
            </a:extLst>
          </p:cNvPr>
          <p:cNvSpPr/>
          <p:nvPr/>
        </p:nvSpPr>
        <p:spPr>
          <a:xfrm>
            <a:off x="256897" y="4033061"/>
            <a:ext cx="2278693" cy="2118286"/>
          </a:xfrm>
          <a:prstGeom prst="ellipse">
            <a:avLst/>
          </a:prstGeom>
          <a:blipFill dpi="0" rotWithShape="1">
            <a:blip r:embed="rId3">
              <a:extLst>
                <a:ext uri="{28A0092B-C50C-407E-A947-70E740481C1C}">
                  <a14:useLocalDpi xmlns:a14="http://schemas.microsoft.com/office/drawing/2010/main" val="0"/>
                </a:ext>
              </a:extLst>
            </a:blip>
            <a:srcRect/>
            <a:stretch>
              <a:fillRect t="-5209" b="-33360"/>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DA49BEE-2A76-621C-A90F-72F7A9AE91D9}"/>
              </a:ext>
            </a:extLst>
          </p:cNvPr>
          <p:cNvSpPr txBox="1"/>
          <p:nvPr/>
        </p:nvSpPr>
        <p:spPr>
          <a:xfrm>
            <a:off x="3076119" y="3753423"/>
            <a:ext cx="6101254" cy="949106"/>
          </a:xfrm>
          <a:prstGeom prst="rect">
            <a:avLst/>
          </a:prstGeom>
          <a:noFill/>
        </p:spPr>
        <p:txBody>
          <a:bodyPr wrap="square">
            <a:spAutoFit/>
          </a:bodyPr>
          <a:lstStyle/>
          <a:p>
            <a:pPr>
              <a:lnSpc>
                <a:spcPts val="7500"/>
              </a:lnSpc>
            </a:pPr>
            <a:r>
              <a:rPr lang="en-GB" sz="4400" b="1" dirty="0">
                <a:solidFill>
                  <a:schemeClr val="tx1">
                    <a:lumMod val="85000"/>
                    <a:lumOff val="15000"/>
                  </a:schemeClr>
                </a:solidFill>
                <a:latin typeface="+mj-lt"/>
              </a:rPr>
              <a:t>Michelle Booth PhD</a:t>
            </a:r>
            <a:endParaRPr lang="en-GB" sz="4000" b="1" dirty="0">
              <a:solidFill>
                <a:schemeClr val="tx1">
                  <a:lumMod val="85000"/>
                  <a:lumOff val="15000"/>
                </a:schemeClr>
              </a:solidFill>
              <a:latin typeface="+mj-lt"/>
            </a:endParaRPr>
          </a:p>
        </p:txBody>
      </p:sp>
      <p:sp>
        <p:nvSpPr>
          <p:cNvPr id="9" name="TextBox 8">
            <a:extLst>
              <a:ext uri="{FF2B5EF4-FFF2-40B4-BE49-F238E27FC236}">
                <a16:creationId xmlns:a16="http://schemas.microsoft.com/office/drawing/2014/main" id="{E2F6BDF4-3A42-0746-3358-826B8D09982A}"/>
              </a:ext>
            </a:extLst>
          </p:cNvPr>
          <p:cNvSpPr txBox="1"/>
          <p:nvPr/>
        </p:nvSpPr>
        <p:spPr>
          <a:xfrm>
            <a:off x="3076118" y="4701457"/>
            <a:ext cx="9021287" cy="892552"/>
          </a:xfrm>
          <a:prstGeom prst="rect">
            <a:avLst/>
          </a:prstGeom>
          <a:noFill/>
        </p:spPr>
        <p:txBody>
          <a:bodyPr wrap="square" rtlCol="0">
            <a:spAutoFit/>
          </a:bodyPr>
          <a:lstStyle/>
          <a:p>
            <a:r>
              <a:rPr lang="en-US" sz="2800" dirty="0">
                <a:solidFill>
                  <a:schemeClr val="tx1">
                    <a:lumMod val="65000"/>
                    <a:lumOff val="35000"/>
                  </a:schemeClr>
                </a:solidFill>
                <a:cs typeface="Calibri" panose="020F0502020204030204" pitchFamily="34" charset="0"/>
              </a:rPr>
              <a:t>Social Enterprise Specialist – North East BIC</a:t>
            </a:r>
            <a:br>
              <a:rPr lang="en-US" sz="2800" dirty="0">
                <a:solidFill>
                  <a:schemeClr val="tx1">
                    <a:lumMod val="65000"/>
                    <a:lumOff val="35000"/>
                  </a:schemeClr>
                </a:solidFill>
                <a:cs typeface="Calibri" panose="020F0502020204030204" pitchFamily="34" charset="0"/>
              </a:rPr>
            </a:br>
            <a:endParaRPr lang="en-GB" sz="2400" dirty="0">
              <a:solidFill>
                <a:schemeClr val="tx1">
                  <a:lumMod val="65000"/>
                  <a:lumOff val="35000"/>
                </a:schemeClr>
              </a:solidFill>
              <a:cs typeface="Calibri" panose="020F0502020204030204" pitchFamily="34" charset="0"/>
            </a:endParaRPr>
          </a:p>
        </p:txBody>
      </p:sp>
      <p:sp>
        <p:nvSpPr>
          <p:cNvPr id="10" name="TextBox 9">
            <a:extLst>
              <a:ext uri="{FF2B5EF4-FFF2-40B4-BE49-F238E27FC236}">
                <a16:creationId xmlns:a16="http://schemas.microsoft.com/office/drawing/2014/main" id="{5E061DCA-26F2-017B-FD0A-7BB45624C3D6}"/>
              </a:ext>
            </a:extLst>
          </p:cNvPr>
          <p:cNvSpPr txBox="1"/>
          <p:nvPr/>
        </p:nvSpPr>
        <p:spPr>
          <a:xfrm>
            <a:off x="2992036" y="4966957"/>
            <a:ext cx="9021287" cy="935577"/>
          </a:xfrm>
          <a:prstGeom prst="rect">
            <a:avLst/>
          </a:prstGeom>
          <a:noFill/>
        </p:spPr>
        <p:txBody>
          <a:bodyPr wrap="square" rtlCol="0">
            <a:spAutoFit/>
          </a:bodyPr>
          <a:lstStyle/>
          <a:p>
            <a:pPr>
              <a:lnSpc>
                <a:spcPts val="7500"/>
              </a:lnSpc>
            </a:pPr>
            <a:r>
              <a:rPr lang="en-US" sz="3600" dirty="0">
                <a:solidFill>
                  <a:schemeClr val="bg1">
                    <a:lumMod val="65000"/>
                  </a:schemeClr>
                </a:solidFill>
                <a:latin typeface="+mj-lt"/>
                <a:cs typeface="Calibri" panose="020F0502020204030204" pitchFamily="34" charset="0"/>
              </a:rPr>
              <a:t>@MBSocEnt | @NorthEastBic</a:t>
            </a:r>
            <a:endParaRPr lang="en-GB" sz="3600" dirty="0">
              <a:solidFill>
                <a:schemeClr val="bg1">
                  <a:lumMod val="65000"/>
                </a:schemeClr>
              </a:solidFill>
              <a:latin typeface="+mj-lt"/>
              <a:cs typeface="Calibri" panose="020F0502020204030204" pitchFamily="34" charset="0"/>
            </a:endParaRPr>
          </a:p>
        </p:txBody>
      </p:sp>
    </p:spTree>
    <p:extLst>
      <p:ext uri="{BB962C8B-B14F-4D97-AF65-F5344CB8AC3E}">
        <p14:creationId xmlns:p14="http://schemas.microsoft.com/office/powerpoint/2010/main" val="1217241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455EE-0144-6B4B-9214-C54F88183181}"/>
              </a:ext>
            </a:extLst>
          </p:cNvPr>
          <p:cNvSpPr>
            <a:spLocks noGrp="1"/>
          </p:cNvSpPr>
          <p:nvPr>
            <p:ph type="ctrTitle"/>
          </p:nvPr>
        </p:nvSpPr>
        <p:spPr>
          <a:xfrm>
            <a:off x="454333" y="2925763"/>
            <a:ext cx="7354853" cy="1006474"/>
          </a:xfrm>
        </p:spPr>
        <p:txBody>
          <a:bodyPr>
            <a:noAutofit/>
          </a:bodyPr>
          <a:lstStyle/>
          <a:p>
            <a:r>
              <a:rPr lang="en-GB" sz="4000" b="1" i="0" dirty="0">
                <a:effectLst/>
                <a:latin typeface="Neue Plak"/>
              </a:rPr>
              <a:t>Reimagine Sunderland as a </a:t>
            </a:r>
            <a:br>
              <a:rPr lang="en-GB" sz="4000" b="1" i="0" dirty="0">
                <a:effectLst/>
                <a:latin typeface="Neue Plak"/>
              </a:rPr>
            </a:br>
            <a:r>
              <a:rPr lang="en-GB" sz="4000" b="1" i="0" dirty="0">
                <a:effectLst/>
                <a:latin typeface="Neue Plak"/>
              </a:rPr>
              <a:t>Co-operative City</a:t>
            </a:r>
            <a:endParaRPr lang="en-US" sz="4000" dirty="0"/>
          </a:p>
        </p:txBody>
      </p:sp>
      <p:sp>
        <p:nvSpPr>
          <p:cNvPr id="4" name="Rectangle 1">
            <a:extLst>
              <a:ext uri="{FF2B5EF4-FFF2-40B4-BE49-F238E27FC236}">
                <a16:creationId xmlns:a16="http://schemas.microsoft.com/office/drawing/2014/main" id="{8936621A-528D-A246-C241-27017EC3A727}"/>
              </a:ext>
            </a:extLst>
          </p:cNvPr>
          <p:cNvSpPr>
            <a:spLocks noGrp="1" noChangeArrowheads="1"/>
          </p:cNvSpPr>
          <p:nvPr>
            <p:ph type="subTitle" idx="1"/>
          </p:nvPr>
        </p:nvSpPr>
        <p:spPr bwMode="auto">
          <a:xfrm>
            <a:off x="630315" y="4551037"/>
            <a:ext cx="10218198"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1" i="0" u="none" strike="noStrike" cap="none" normalizeH="0" baseline="0" dirty="0">
              <a:ln>
                <a:noFill/>
              </a:ln>
              <a:solidFill>
                <a:srgbClr val="000000"/>
              </a:solidFill>
              <a:effectLst/>
              <a:latin typeface="Roboto" panose="02000000000000000000" pitchFamily="2" charset="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2000" b="1" dirty="0">
              <a:solidFill>
                <a:srgbClr val="000000"/>
              </a:solidFill>
              <a:latin typeface="Roboto" panose="02000000000000000000" pitchFamily="2" charset="0"/>
            </a:endParaRPr>
          </a:p>
          <a:p>
            <a:pPr>
              <a:lnSpc>
                <a:spcPct val="100000"/>
              </a:lnSpc>
              <a:spcBef>
                <a:spcPts val="0"/>
              </a:spcBef>
            </a:pPr>
            <a:r>
              <a:rPr lang="en-GB" sz="1400" dirty="0">
                <a:solidFill>
                  <a:srgbClr val="312783"/>
                </a:solidFill>
                <a:effectLst/>
                <a:latin typeface="Roboto" panose="02000000000000000000" pitchFamily="2" charset="0"/>
                <a:ea typeface="Roboto" panose="02000000000000000000" pitchFamily="2" charset="0"/>
                <a:cs typeface="Roboto" panose="02000000000000000000" pitchFamily="2" charset="0"/>
              </a:rPr>
              <a:t>Paul McEldon OBE </a:t>
            </a:r>
          </a:p>
          <a:p>
            <a:pPr>
              <a:lnSpc>
                <a:spcPct val="100000"/>
              </a:lnSpc>
              <a:spcBef>
                <a:spcPts val="0"/>
              </a:spcBef>
            </a:pPr>
            <a:r>
              <a:rPr lang="en-GB" sz="1400" dirty="0">
                <a:solidFill>
                  <a:srgbClr val="312783"/>
                </a:solidFill>
                <a:latin typeface="Roboto" panose="02000000000000000000" pitchFamily="2" charset="0"/>
                <a:ea typeface="Roboto" panose="02000000000000000000" pitchFamily="2" charset="0"/>
                <a:cs typeface="Roboto" panose="02000000000000000000" pitchFamily="2" charset="0"/>
              </a:rPr>
              <a:t>Chief Executive </a:t>
            </a:r>
          </a:p>
          <a:p>
            <a:pPr>
              <a:lnSpc>
                <a:spcPct val="100000"/>
              </a:lnSpc>
              <a:spcBef>
                <a:spcPts val="0"/>
              </a:spcBef>
            </a:pPr>
            <a:endParaRPr lang="en-GB" sz="1400" dirty="0">
              <a:solidFill>
                <a:srgbClr val="312783"/>
              </a:solidFill>
              <a:effectLst/>
              <a:latin typeface="Roboto" panose="02000000000000000000" pitchFamily="2" charset="0"/>
              <a:ea typeface="Roboto" panose="02000000000000000000" pitchFamily="2" charset="0"/>
              <a:cs typeface="Roboto" panose="02000000000000000000" pitchFamily="2" charset="0"/>
            </a:endParaRPr>
          </a:p>
          <a:p>
            <a:pPr>
              <a:lnSpc>
                <a:spcPct val="100000"/>
              </a:lnSpc>
              <a:spcBef>
                <a:spcPts val="0"/>
              </a:spcBef>
            </a:pPr>
            <a:r>
              <a:rPr lang="en-GB" sz="1400" dirty="0">
                <a:solidFill>
                  <a:srgbClr val="312783"/>
                </a:solidFill>
                <a:latin typeface="Roboto" panose="02000000000000000000" pitchFamily="2" charset="0"/>
                <a:ea typeface="Roboto" panose="02000000000000000000" pitchFamily="2" charset="0"/>
                <a:cs typeface="Roboto" panose="02000000000000000000" pitchFamily="2" charset="0"/>
              </a:rPr>
              <a:t>Dr. Michelle Booth PhD </a:t>
            </a:r>
          </a:p>
          <a:p>
            <a:pPr>
              <a:lnSpc>
                <a:spcPct val="100000"/>
              </a:lnSpc>
              <a:spcBef>
                <a:spcPts val="0"/>
              </a:spcBef>
            </a:pPr>
            <a:r>
              <a:rPr lang="en-GB" sz="1400" dirty="0">
                <a:solidFill>
                  <a:srgbClr val="312783"/>
                </a:solidFill>
                <a:effectLst/>
                <a:latin typeface="Roboto" panose="02000000000000000000" pitchFamily="2" charset="0"/>
                <a:ea typeface="Roboto" panose="02000000000000000000" pitchFamily="2" charset="0"/>
                <a:cs typeface="Roboto" panose="02000000000000000000" pitchFamily="2" charset="0"/>
              </a:rPr>
              <a:t>Social Enterprise Specialist </a:t>
            </a:r>
          </a:p>
        </p:txBody>
      </p:sp>
    </p:spTree>
    <p:extLst>
      <p:ext uri="{BB962C8B-B14F-4D97-AF65-F5344CB8AC3E}">
        <p14:creationId xmlns:p14="http://schemas.microsoft.com/office/powerpoint/2010/main" val="3761854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98B4-35F3-C710-B108-4F1AE487B9FF}"/>
              </a:ext>
            </a:extLst>
          </p:cNvPr>
          <p:cNvSpPr>
            <a:spLocks noGrp="1"/>
          </p:cNvSpPr>
          <p:nvPr>
            <p:ph type="title"/>
          </p:nvPr>
        </p:nvSpPr>
        <p:spPr>
          <a:xfrm>
            <a:off x="696071" y="543222"/>
            <a:ext cx="7952169" cy="908641"/>
          </a:xfrm>
        </p:spPr>
        <p:txBody>
          <a:bodyPr/>
          <a:lstStyle/>
          <a:p>
            <a:r>
              <a:rPr lang="en-GB" b="1" dirty="0"/>
              <a:t>Introducing The BIC </a:t>
            </a:r>
          </a:p>
        </p:txBody>
      </p:sp>
      <p:sp>
        <p:nvSpPr>
          <p:cNvPr id="3" name="Text Placeholder 2">
            <a:extLst>
              <a:ext uri="{FF2B5EF4-FFF2-40B4-BE49-F238E27FC236}">
                <a16:creationId xmlns:a16="http://schemas.microsoft.com/office/drawing/2014/main" id="{E75BC00C-F202-31C8-3E18-8E5ABA43BA76}"/>
              </a:ext>
            </a:extLst>
          </p:cNvPr>
          <p:cNvSpPr>
            <a:spLocks noGrp="1"/>
          </p:cNvSpPr>
          <p:nvPr>
            <p:ph type="body" sz="half" idx="2"/>
          </p:nvPr>
        </p:nvSpPr>
        <p:spPr>
          <a:xfrm>
            <a:off x="696071" y="1704311"/>
            <a:ext cx="9533779" cy="4467592"/>
          </a:xfrm>
        </p:spPr>
        <p:txBody>
          <a:bodyPr>
            <a:normAutofit/>
          </a:bodyPr>
          <a:lstStyle/>
          <a:p>
            <a:pPr marL="342900" indent="-342900">
              <a:buFont typeface="Arial" panose="020B0604020202020204" pitchFamily="34" charset="0"/>
              <a:buChar char="•"/>
            </a:pPr>
            <a:r>
              <a:rPr lang="en-GB" sz="2400" dirty="0">
                <a:solidFill>
                  <a:schemeClr val="tx1"/>
                </a:solidFill>
              </a:rPr>
              <a:t>Established 1994 </a:t>
            </a:r>
          </a:p>
          <a:p>
            <a:pPr marL="342900" indent="-342900">
              <a:buFont typeface="Arial" panose="020B0604020202020204" pitchFamily="34" charset="0"/>
              <a:buChar char="•"/>
            </a:pPr>
            <a:r>
              <a:rPr lang="en-GB" sz="2400" dirty="0">
                <a:solidFill>
                  <a:schemeClr val="tx1"/>
                </a:solidFill>
              </a:rPr>
              <a:t>Regions largest business support agency </a:t>
            </a:r>
          </a:p>
          <a:p>
            <a:pPr marL="342900" indent="-342900">
              <a:buFont typeface="Arial" panose="020B0604020202020204" pitchFamily="34" charset="0"/>
              <a:buChar char="•"/>
            </a:pPr>
            <a:r>
              <a:rPr lang="en-GB" sz="2400" dirty="0">
                <a:solidFill>
                  <a:schemeClr val="tx1"/>
                </a:solidFill>
              </a:rPr>
              <a:t>Supporting start-up and growth of businesses across the region </a:t>
            </a:r>
          </a:p>
          <a:p>
            <a:pPr marL="342900" indent="-342900">
              <a:buFont typeface="Arial" panose="020B0604020202020204" pitchFamily="34" charset="0"/>
              <a:buChar char="•"/>
            </a:pPr>
            <a:r>
              <a:rPr lang="en-GB" sz="2400" dirty="0">
                <a:solidFill>
                  <a:schemeClr val="tx1"/>
                </a:solidFill>
              </a:rPr>
              <a:t>Provides business advice, support and accommodation </a:t>
            </a:r>
          </a:p>
          <a:p>
            <a:pPr marL="342900" indent="-342900">
              <a:buFont typeface="Arial" panose="020B0604020202020204" pitchFamily="34" charset="0"/>
              <a:buChar char="•"/>
            </a:pPr>
            <a:r>
              <a:rPr lang="en-GB" sz="2400" dirty="0">
                <a:solidFill>
                  <a:schemeClr val="tx1"/>
                </a:solidFill>
              </a:rPr>
              <a:t>Supported 4000+ businesses, leading to the creation of 7500+ jobs </a:t>
            </a:r>
          </a:p>
          <a:p>
            <a:pPr marL="342900" indent="-342900">
              <a:buFont typeface="Arial" panose="020B0604020202020204" pitchFamily="34" charset="0"/>
              <a:buChar char="•"/>
            </a:pPr>
            <a:r>
              <a:rPr lang="en-GB" sz="2400" dirty="0">
                <a:solidFill>
                  <a:schemeClr val="tx1"/>
                </a:solidFill>
              </a:rPr>
              <a:t>Over 1000 businesses currently housed over 4 sites </a:t>
            </a:r>
          </a:p>
          <a:p>
            <a:pPr marL="342900" indent="-342900">
              <a:buFont typeface="Arial" panose="020B0604020202020204" pitchFamily="34" charset="0"/>
              <a:buChar char="•"/>
            </a:pPr>
            <a:r>
              <a:rPr lang="en-GB" sz="2400" dirty="0">
                <a:solidFill>
                  <a:schemeClr val="tx1"/>
                </a:solidFill>
              </a:rPr>
              <a:t>Largest social enterprise team in the country – 12 specialist advisors (North East Centre of Excellence) </a:t>
            </a:r>
          </a:p>
          <a:p>
            <a:pPr marL="342900" indent="-342900">
              <a:buFont typeface="Arial" panose="020B0604020202020204" pitchFamily="34" charset="0"/>
              <a:buChar char="•"/>
            </a:pPr>
            <a:r>
              <a:rPr lang="en-GB" sz="2400" dirty="0">
                <a:solidFill>
                  <a:schemeClr val="tx1"/>
                </a:solidFill>
              </a:rPr>
              <a:t>Not-for-profit – social enterprise </a:t>
            </a:r>
          </a:p>
        </p:txBody>
      </p:sp>
    </p:spTree>
    <p:extLst>
      <p:ext uri="{BB962C8B-B14F-4D97-AF65-F5344CB8AC3E}">
        <p14:creationId xmlns:p14="http://schemas.microsoft.com/office/powerpoint/2010/main" val="4153621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EC5752-6ABA-586E-6FB9-FFDF7F37E545}"/>
              </a:ext>
            </a:extLst>
          </p:cNvPr>
          <p:cNvSpPr>
            <a:spLocks noGrp="1"/>
          </p:cNvSpPr>
          <p:nvPr>
            <p:ph type="title"/>
          </p:nvPr>
        </p:nvSpPr>
        <p:spPr>
          <a:xfrm>
            <a:off x="696072" y="248201"/>
            <a:ext cx="8124371" cy="1833014"/>
          </a:xfrm>
        </p:spPr>
        <p:txBody>
          <a:bodyPr/>
          <a:lstStyle/>
          <a:p>
            <a:r>
              <a:rPr lang="en-GB" b="1" dirty="0"/>
              <a:t>Introducing the Report/ Commission </a:t>
            </a:r>
          </a:p>
        </p:txBody>
      </p:sp>
      <p:sp>
        <p:nvSpPr>
          <p:cNvPr id="7" name="Text Placeholder 6">
            <a:extLst>
              <a:ext uri="{FF2B5EF4-FFF2-40B4-BE49-F238E27FC236}">
                <a16:creationId xmlns:a16="http://schemas.microsoft.com/office/drawing/2014/main" id="{AB10D115-35B9-F9BA-03C8-0203DA8A5FD7}"/>
              </a:ext>
            </a:extLst>
          </p:cNvPr>
          <p:cNvSpPr>
            <a:spLocks noGrp="1"/>
          </p:cNvSpPr>
          <p:nvPr>
            <p:ph type="body" sz="half" idx="2"/>
          </p:nvPr>
        </p:nvSpPr>
        <p:spPr>
          <a:xfrm>
            <a:off x="696072" y="2444283"/>
            <a:ext cx="8124371" cy="3225716"/>
          </a:xfrm>
        </p:spPr>
        <p:txBody>
          <a:bodyPr/>
          <a:lstStyle/>
          <a:p>
            <a:r>
              <a:rPr lang="en-GB" sz="2400" dirty="0">
                <a:solidFill>
                  <a:schemeClr val="tx1"/>
                </a:solidFill>
              </a:rPr>
              <a:t>Commissioned by Sunderland City Council as part of the Community Wealth Building Agenda to:</a:t>
            </a:r>
          </a:p>
          <a:p>
            <a:pPr marL="285750" indent="-285750">
              <a:buFont typeface="Arial" panose="020B0604020202020204" pitchFamily="34" charset="0"/>
              <a:buChar char="•"/>
            </a:pPr>
            <a:r>
              <a:rPr lang="en-GB" sz="2400" dirty="0">
                <a:solidFill>
                  <a:schemeClr val="tx1"/>
                </a:solidFill>
              </a:rPr>
              <a:t>Explore the social and co-operative landscape in Sunderland </a:t>
            </a:r>
          </a:p>
          <a:p>
            <a:pPr marL="285750" indent="-285750">
              <a:buFont typeface="Arial" panose="020B0604020202020204" pitchFamily="34" charset="0"/>
              <a:buChar char="•"/>
            </a:pPr>
            <a:r>
              <a:rPr lang="en-GB" sz="2400" dirty="0">
                <a:solidFill>
                  <a:schemeClr val="tx1"/>
                </a:solidFill>
              </a:rPr>
              <a:t>Map the type of co-operatives resident within the City </a:t>
            </a:r>
          </a:p>
          <a:p>
            <a:pPr marL="285750" indent="-285750">
              <a:buFont typeface="Arial" panose="020B0604020202020204" pitchFamily="34" charset="0"/>
              <a:buChar char="•"/>
            </a:pPr>
            <a:r>
              <a:rPr lang="en-GB" sz="2400" dirty="0">
                <a:solidFill>
                  <a:schemeClr val="tx1"/>
                </a:solidFill>
              </a:rPr>
              <a:t>Explore best practices (locally, regionally, nationally)</a:t>
            </a:r>
          </a:p>
          <a:p>
            <a:pPr marL="285750" indent="-285750">
              <a:buFont typeface="Arial" panose="020B0604020202020204" pitchFamily="34" charset="0"/>
              <a:buChar char="•"/>
            </a:pPr>
            <a:r>
              <a:rPr lang="en-GB" sz="2400" dirty="0">
                <a:solidFill>
                  <a:schemeClr val="tx1"/>
                </a:solidFill>
              </a:rPr>
              <a:t>Design a set of recommendations to help to </a:t>
            </a:r>
            <a:r>
              <a:rPr lang="en-GB" sz="2400" b="1" i="1" dirty="0">
                <a:solidFill>
                  <a:schemeClr val="tx1"/>
                </a:solidFill>
              </a:rPr>
              <a:t>“Reimagine Sunderland as a Co-operative City”</a:t>
            </a:r>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2071162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EDE051-88BB-9583-0EAE-33F4C1102616}"/>
              </a:ext>
            </a:extLst>
          </p:cNvPr>
          <p:cNvSpPr>
            <a:spLocks noGrp="1"/>
          </p:cNvSpPr>
          <p:nvPr>
            <p:ph type="title"/>
          </p:nvPr>
        </p:nvSpPr>
        <p:spPr>
          <a:xfrm>
            <a:off x="877294" y="685801"/>
            <a:ext cx="6046251" cy="1833014"/>
          </a:xfrm>
        </p:spPr>
        <p:txBody>
          <a:bodyPr/>
          <a:lstStyle/>
          <a:p>
            <a:r>
              <a:rPr lang="en-GB" dirty="0"/>
              <a:t>Approaching the Research </a:t>
            </a:r>
          </a:p>
        </p:txBody>
      </p:sp>
      <p:graphicFrame>
        <p:nvGraphicFramePr>
          <p:cNvPr id="3" name="Diagram 2">
            <a:extLst>
              <a:ext uri="{FF2B5EF4-FFF2-40B4-BE49-F238E27FC236}">
                <a16:creationId xmlns:a16="http://schemas.microsoft.com/office/drawing/2014/main" id="{657FEE9B-2C83-6333-656D-0C129C459234}"/>
              </a:ext>
            </a:extLst>
          </p:cNvPr>
          <p:cNvGraphicFramePr/>
          <p:nvPr/>
        </p:nvGraphicFramePr>
        <p:xfrm>
          <a:off x="877294" y="1957388"/>
          <a:ext cx="9309694" cy="464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2144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1CCE2C-0D1B-5249-77B4-D147B9788B75}"/>
              </a:ext>
            </a:extLst>
          </p:cNvPr>
          <p:cNvSpPr>
            <a:spLocks noGrp="1"/>
          </p:cNvSpPr>
          <p:nvPr>
            <p:ph type="title"/>
          </p:nvPr>
        </p:nvSpPr>
        <p:spPr>
          <a:xfrm>
            <a:off x="694813" y="660726"/>
            <a:ext cx="5294825" cy="1325563"/>
          </a:xfrm>
        </p:spPr>
        <p:txBody>
          <a:bodyPr>
            <a:normAutofit fontScale="90000"/>
          </a:bodyPr>
          <a:lstStyle/>
          <a:p>
            <a:r>
              <a:rPr lang="en-GB" dirty="0"/>
              <a:t>Social Enterprise &amp; Co-operative Context in Sunderland </a:t>
            </a:r>
          </a:p>
        </p:txBody>
      </p:sp>
      <p:sp>
        <p:nvSpPr>
          <p:cNvPr id="6" name="Text Placeholder 5">
            <a:extLst>
              <a:ext uri="{FF2B5EF4-FFF2-40B4-BE49-F238E27FC236}">
                <a16:creationId xmlns:a16="http://schemas.microsoft.com/office/drawing/2014/main" id="{9A320F57-55AC-85E5-1E25-265186CAAAE8}"/>
              </a:ext>
            </a:extLst>
          </p:cNvPr>
          <p:cNvSpPr>
            <a:spLocks noGrp="1"/>
          </p:cNvSpPr>
          <p:nvPr>
            <p:ph type="body" sz="quarter" idx="11"/>
          </p:nvPr>
        </p:nvSpPr>
        <p:spPr>
          <a:xfrm>
            <a:off x="694813" y="2498272"/>
            <a:ext cx="5999389" cy="3429000"/>
          </a:xfrm>
        </p:spPr>
        <p:txBody>
          <a:bodyPr/>
          <a:lstStyle/>
          <a:p>
            <a:pPr marL="285750" indent="-285750">
              <a:buFont typeface="Arial" panose="020B0604020202020204" pitchFamily="34" charset="0"/>
              <a:buChar char="•"/>
            </a:pPr>
            <a:r>
              <a:rPr lang="en-GB" sz="2400" dirty="0"/>
              <a:t>A long history of social and cooperative development </a:t>
            </a:r>
          </a:p>
          <a:p>
            <a:pPr marL="285750" indent="-285750">
              <a:buFont typeface="Arial" panose="020B0604020202020204" pitchFamily="34" charset="0"/>
              <a:buChar char="•"/>
            </a:pPr>
            <a:r>
              <a:rPr lang="en-GB" sz="2400" dirty="0"/>
              <a:t>One of the highest per capita concentrations of social businesses in the region </a:t>
            </a:r>
          </a:p>
          <a:p>
            <a:pPr marL="285750" indent="-285750">
              <a:buFont typeface="Arial" panose="020B0604020202020204" pitchFamily="34" charset="0"/>
              <a:buChar char="•"/>
            </a:pPr>
            <a:r>
              <a:rPr lang="en-GB" sz="2400" dirty="0"/>
              <a:t>Businesses working across all sectors from care to arts and culture, housing, health food and drink and horticulture</a:t>
            </a:r>
          </a:p>
          <a:p>
            <a:endParaRPr lang="en-GB" dirty="0"/>
          </a:p>
        </p:txBody>
      </p:sp>
    </p:spTree>
    <p:extLst>
      <p:ext uri="{BB962C8B-B14F-4D97-AF65-F5344CB8AC3E}">
        <p14:creationId xmlns:p14="http://schemas.microsoft.com/office/powerpoint/2010/main" val="3165891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21D326-7340-2FAE-78EE-E212F33019C5}"/>
              </a:ext>
            </a:extLst>
          </p:cNvPr>
          <p:cNvSpPr txBox="1"/>
          <p:nvPr/>
        </p:nvSpPr>
        <p:spPr>
          <a:xfrm>
            <a:off x="6872288" y="828675"/>
            <a:ext cx="4972050" cy="1657350"/>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srgbClr val="312783"/>
                </a:solidFill>
                <a:effectLst/>
                <a:uLnTx/>
                <a:uFillTx/>
                <a:latin typeface="Mazzard H" pitchFamily="2" charset="77"/>
                <a:ea typeface="+mn-ea"/>
                <a:cs typeface="+mn-cs"/>
              </a:rPr>
              <a:t>Co-operatives in Sunderland  </a:t>
            </a:r>
          </a:p>
        </p:txBody>
      </p:sp>
      <p:pic>
        <p:nvPicPr>
          <p:cNvPr id="1028" name="Picture 4" descr="Sunderland Home Care Associates">
            <a:extLst>
              <a:ext uri="{FF2B5EF4-FFF2-40B4-BE49-F238E27FC236}">
                <a16:creationId xmlns:a16="http://schemas.microsoft.com/office/drawing/2014/main" id="{348CAEF4-8FF3-DD29-235D-BE02339B2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096" y="4614863"/>
            <a:ext cx="2220482" cy="17911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ea-sy does it for growing garden centre - North East BIC">
            <a:extLst>
              <a:ext uri="{FF2B5EF4-FFF2-40B4-BE49-F238E27FC236}">
                <a16:creationId xmlns:a16="http://schemas.microsoft.com/office/drawing/2014/main" id="{762D7D71-99FF-72C5-E620-928D8A24F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67" y="452767"/>
            <a:ext cx="4815817" cy="251017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6" name="Picture 12" descr="Sunshine Co-operative - North East BIC">
            <a:extLst>
              <a:ext uri="{FF2B5EF4-FFF2-40B4-BE49-F238E27FC236}">
                <a16:creationId xmlns:a16="http://schemas.microsoft.com/office/drawing/2014/main" id="{D2F88AB0-0E5A-CD64-E6E8-1294EF650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67" y="3191494"/>
            <a:ext cx="4815817" cy="321455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4082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20DDE4-4D47-AD47-F6E8-CE28BC5D7FF4}"/>
              </a:ext>
            </a:extLst>
          </p:cNvPr>
          <p:cNvSpPr>
            <a:spLocks noGrp="1"/>
          </p:cNvSpPr>
          <p:nvPr>
            <p:ph type="title"/>
          </p:nvPr>
        </p:nvSpPr>
        <p:spPr>
          <a:xfrm>
            <a:off x="696072" y="564769"/>
            <a:ext cx="8363522" cy="1137422"/>
          </a:xfrm>
        </p:spPr>
        <p:txBody>
          <a:bodyPr/>
          <a:lstStyle/>
          <a:p>
            <a:r>
              <a:rPr lang="en-GB" dirty="0"/>
              <a:t>Research Findings </a:t>
            </a:r>
          </a:p>
        </p:txBody>
      </p:sp>
      <p:sp>
        <p:nvSpPr>
          <p:cNvPr id="3" name="Text Placeholder 2">
            <a:extLst>
              <a:ext uri="{FF2B5EF4-FFF2-40B4-BE49-F238E27FC236}">
                <a16:creationId xmlns:a16="http://schemas.microsoft.com/office/drawing/2014/main" id="{AF899A97-D147-57F7-2B6E-EF15E76A839F}"/>
              </a:ext>
            </a:extLst>
          </p:cNvPr>
          <p:cNvSpPr>
            <a:spLocks noGrp="1"/>
          </p:cNvSpPr>
          <p:nvPr>
            <p:ph type="body" sz="half" idx="2"/>
          </p:nvPr>
        </p:nvSpPr>
        <p:spPr>
          <a:xfrm>
            <a:off x="696072" y="2351315"/>
            <a:ext cx="8363522" cy="3509736"/>
          </a:xfrm>
        </p:spPr>
        <p:txBody>
          <a:bodyPr>
            <a:normAutofit/>
          </a:bodyPr>
          <a:lstStyle/>
          <a:p>
            <a:pPr marL="342900" indent="-342900">
              <a:buFont typeface="Arial" panose="020B0604020202020204" pitchFamily="34" charset="0"/>
              <a:buChar char="•"/>
            </a:pPr>
            <a:r>
              <a:rPr lang="en-GB" sz="2400" dirty="0"/>
              <a:t>A solid foundation from which to grow</a:t>
            </a:r>
          </a:p>
          <a:p>
            <a:pPr marL="342900" indent="-342900">
              <a:buFont typeface="Arial" panose="020B0604020202020204" pitchFamily="34" charset="0"/>
              <a:buChar char="•"/>
            </a:pPr>
            <a:r>
              <a:rPr lang="en-GB" sz="2400" dirty="0"/>
              <a:t>Opportunities and appetite for collaboration </a:t>
            </a:r>
          </a:p>
          <a:p>
            <a:pPr marL="342900" indent="-342900">
              <a:buFont typeface="Arial" panose="020B0604020202020204" pitchFamily="34" charset="0"/>
              <a:buChar char="•"/>
            </a:pPr>
            <a:r>
              <a:rPr lang="en-GB" sz="2400" dirty="0"/>
              <a:t>People see the benefit of change in business and communities</a:t>
            </a:r>
          </a:p>
          <a:p>
            <a:pPr marL="342900" indent="-342900">
              <a:buFont typeface="Arial" panose="020B0604020202020204" pitchFamily="34" charset="0"/>
              <a:buChar char="•"/>
            </a:pPr>
            <a:r>
              <a:rPr lang="en-GB" sz="2400" dirty="0"/>
              <a:t>Challenges in changing mindset (focus on profit in business)</a:t>
            </a:r>
          </a:p>
          <a:p>
            <a:pPr marL="342900" indent="-342900">
              <a:buFont typeface="Arial" panose="020B0604020202020204" pitchFamily="34" charset="0"/>
              <a:buChar char="•"/>
            </a:pPr>
            <a:r>
              <a:rPr lang="en-GB" sz="2400" dirty="0"/>
              <a:t>Lack of awareness on the co-operative model </a:t>
            </a:r>
          </a:p>
        </p:txBody>
      </p:sp>
    </p:spTree>
    <p:extLst>
      <p:ext uri="{BB962C8B-B14F-4D97-AF65-F5344CB8AC3E}">
        <p14:creationId xmlns:p14="http://schemas.microsoft.com/office/powerpoint/2010/main" val="2713005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12531"/>
            <a:ext cx="8477497" cy="936795"/>
          </a:xfrm>
          <a:prstGeom prst="rect">
            <a:avLst/>
          </a:prstGeom>
          <a:noFill/>
        </p:spPr>
        <p:txBody>
          <a:bodyPr wrap="square" rtlCol="0">
            <a:spAutoFit/>
          </a:bodyPr>
          <a:lstStyle/>
          <a:p>
            <a:pPr>
              <a:lnSpc>
                <a:spcPts val="7500"/>
              </a:lnSpc>
            </a:pPr>
            <a:r>
              <a:rPr lang="en-GB" sz="4000" b="1" dirty="0">
                <a:solidFill>
                  <a:schemeClr val="tx1">
                    <a:lumMod val="85000"/>
                    <a:lumOff val="15000"/>
                  </a:schemeClr>
                </a:solidFill>
                <a:latin typeface="+mj-lt"/>
              </a:rPr>
              <a:t>Cllr Graeme Miller</a:t>
            </a:r>
            <a:endParaRPr lang="en-GB" sz="36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1138773"/>
          </a:xfrm>
          <a:prstGeom prst="rect">
            <a:avLst/>
          </a:prstGeom>
          <a:noFill/>
        </p:spPr>
        <p:txBody>
          <a:bodyPr wrap="square" rtlCol="0">
            <a:spAutoFit/>
          </a:bodyPr>
          <a:lstStyle/>
          <a:p>
            <a:r>
              <a:rPr lang="en-US" sz="3600" dirty="0">
                <a:solidFill>
                  <a:schemeClr val="tx1">
                    <a:lumMod val="65000"/>
                    <a:lumOff val="35000"/>
                  </a:schemeClr>
                </a:solidFill>
                <a:latin typeface="+mj-lt"/>
                <a:cs typeface="Calibri" panose="020F0502020204030204" pitchFamily="34" charset="0"/>
              </a:rPr>
              <a:t>Leader of Sunderland City Council</a:t>
            </a:r>
            <a:br>
              <a:rPr lang="en-US" sz="3600" dirty="0">
                <a:solidFill>
                  <a:schemeClr val="tx1">
                    <a:lumMod val="65000"/>
                    <a:lumOff val="35000"/>
                  </a:schemeClr>
                </a:solidFill>
                <a:latin typeface="+mj-lt"/>
                <a:cs typeface="Calibri" panose="020F0502020204030204" pitchFamily="34" charset="0"/>
              </a:rPr>
            </a:br>
            <a:endParaRPr lang="en-GB" sz="3200" dirty="0">
              <a:solidFill>
                <a:schemeClr val="tx1">
                  <a:lumMod val="65000"/>
                  <a:lumOff val="35000"/>
                </a:schemeClr>
              </a:solidFill>
              <a:latin typeface="+mj-lt"/>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2" y="4706550"/>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cs typeface="Calibri" panose="020F0502020204030204" pitchFamily="34" charset="0"/>
              </a:rPr>
              <a:t>@GraemeMiller19 | @SunderlandUK</a:t>
            </a:r>
            <a:endParaRPr lang="en-GB" sz="3600" dirty="0">
              <a:solidFill>
                <a:schemeClr val="tx1">
                  <a:lumMod val="50000"/>
                  <a:lumOff val="50000"/>
                </a:schemeClr>
              </a:solidFill>
              <a:cs typeface="Calibri" panose="020F0502020204030204" pitchFamily="34" charset="0"/>
            </a:endParaRPr>
          </a:p>
        </p:txBody>
      </p:sp>
      <p:sp>
        <p:nvSpPr>
          <p:cNvPr id="7" name="Oval 6">
            <a:extLst>
              <a:ext uri="{FF2B5EF4-FFF2-40B4-BE49-F238E27FC236}">
                <a16:creationId xmlns:a16="http://schemas.microsoft.com/office/drawing/2014/main" id="{22CBD61F-3D76-802C-8425-6BD568EC5C3C}"/>
              </a:ext>
            </a:extLst>
          </p:cNvPr>
          <p:cNvSpPr/>
          <p:nvPr/>
        </p:nvSpPr>
        <p:spPr>
          <a:xfrm>
            <a:off x="451685" y="2216036"/>
            <a:ext cx="2300020" cy="2102817"/>
          </a:xfrm>
          <a:prstGeom prst="ellipse">
            <a:avLst/>
          </a:prstGeom>
          <a:blipFill dpi="0" rotWithShape="1">
            <a:blip r:embed="rId2">
              <a:extLst>
                <a:ext uri="{28A0092B-C50C-407E-A947-70E740481C1C}">
                  <a14:useLocalDpi xmlns:a14="http://schemas.microsoft.com/office/drawing/2010/main" val="0"/>
                </a:ext>
              </a:extLst>
            </a:blip>
            <a:srcRect/>
            <a:stretch>
              <a:fillRect t="-4497" b="-28034"/>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81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different colored states&#10;&#10;Description automatically generated">
            <a:extLst>
              <a:ext uri="{FF2B5EF4-FFF2-40B4-BE49-F238E27FC236}">
                <a16:creationId xmlns:a16="http://schemas.microsoft.com/office/drawing/2014/main" id="{56D78273-AD26-ED03-66CB-358B4E03666F}"/>
              </a:ext>
            </a:extLst>
          </p:cNvPr>
          <p:cNvPicPr>
            <a:picLocks noChangeAspect="1"/>
          </p:cNvPicPr>
          <p:nvPr/>
        </p:nvPicPr>
        <p:blipFill>
          <a:blip r:embed="rId2"/>
          <a:stretch>
            <a:fillRect/>
          </a:stretch>
        </p:blipFill>
        <p:spPr>
          <a:xfrm>
            <a:off x="-106136" y="0"/>
            <a:ext cx="12404271" cy="6858000"/>
          </a:xfrm>
          <a:prstGeom prst="rect">
            <a:avLst/>
          </a:prstGeom>
        </p:spPr>
      </p:pic>
      <p:sp>
        <p:nvSpPr>
          <p:cNvPr id="10" name="Rectangle 9">
            <a:extLst>
              <a:ext uri="{FF2B5EF4-FFF2-40B4-BE49-F238E27FC236}">
                <a16:creationId xmlns:a16="http://schemas.microsoft.com/office/drawing/2014/main" id="{06B6EF5A-9CB8-99C9-F1B0-01A1A0C3B27E}"/>
              </a:ext>
            </a:extLst>
          </p:cNvPr>
          <p:cNvSpPr/>
          <p:nvPr/>
        </p:nvSpPr>
        <p:spPr>
          <a:xfrm>
            <a:off x="163287" y="6008914"/>
            <a:ext cx="11772900" cy="7021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48 Identified Co-operatives– 195 Community Interest Companies Across the City </a:t>
            </a:r>
          </a:p>
        </p:txBody>
      </p:sp>
    </p:spTree>
    <p:extLst>
      <p:ext uri="{BB962C8B-B14F-4D97-AF65-F5344CB8AC3E}">
        <p14:creationId xmlns:p14="http://schemas.microsoft.com/office/powerpoint/2010/main" val="3178266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7DF6A01-555D-DA0B-92E8-A41D6BF83D3B}"/>
              </a:ext>
            </a:extLst>
          </p:cNvPr>
          <p:cNvGraphicFramePr/>
          <p:nvPr/>
        </p:nvGraphicFramePr>
        <p:xfrm>
          <a:off x="0" y="1000427"/>
          <a:ext cx="8679543" cy="48571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766E1F18-F8D4-693A-C6C4-EBA4A2F61C23}"/>
              </a:ext>
            </a:extLst>
          </p:cNvPr>
          <p:cNvSpPr txBox="1"/>
          <p:nvPr/>
        </p:nvSpPr>
        <p:spPr>
          <a:xfrm>
            <a:off x="8418285" y="4624585"/>
            <a:ext cx="3512457" cy="1232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Co-operative Sectors  </a:t>
            </a:r>
          </a:p>
        </p:txBody>
      </p:sp>
    </p:spTree>
    <p:extLst>
      <p:ext uri="{BB962C8B-B14F-4D97-AF65-F5344CB8AC3E}">
        <p14:creationId xmlns:p14="http://schemas.microsoft.com/office/powerpoint/2010/main" val="358864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4D6AE2-FE03-BB03-731B-8D47D703B5D7}"/>
              </a:ext>
            </a:extLst>
          </p:cNvPr>
          <p:cNvSpPr>
            <a:spLocks noGrp="1"/>
          </p:cNvSpPr>
          <p:nvPr>
            <p:ph type="title"/>
          </p:nvPr>
        </p:nvSpPr>
        <p:spPr>
          <a:xfrm>
            <a:off x="782381" y="230105"/>
            <a:ext cx="6605807" cy="1325563"/>
          </a:xfrm>
        </p:spPr>
        <p:txBody>
          <a:bodyPr/>
          <a:lstStyle/>
          <a:p>
            <a:r>
              <a:rPr lang="en-GB" dirty="0"/>
              <a:t>Recommendations </a:t>
            </a:r>
          </a:p>
        </p:txBody>
      </p:sp>
      <p:graphicFrame>
        <p:nvGraphicFramePr>
          <p:cNvPr id="2" name="Diagram 1">
            <a:extLst>
              <a:ext uri="{FF2B5EF4-FFF2-40B4-BE49-F238E27FC236}">
                <a16:creationId xmlns:a16="http://schemas.microsoft.com/office/drawing/2014/main" id="{F9058DE0-9D8C-E4BE-BFAF-77D46E2A6458}"/>
              </a:ext>
            </a:extLst>
          </p:cNvPr>
          <p:cNvGraphicFramePr/>
          <p:nvPr/>
        </p:nvGraphicFramePr>
        <p:xfrm>
          <a:off x="-699326" y="1555668"/>
          <a:ext cx="7551387" cy="4582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4280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02CA4-6DB9-67F0-D60A-7F17321A8800}"/>
              </a:ext>
            </a:extLst>
          </p:cNvPr>
          <p:cNvSpPr>
            <a:spLocks noGrp="1"/>
          </p:cNvSpPr>
          <p:nvPr>
            <p:ph type="title"/>
          </p:nvPr>
        </p:nvSpPr>
        <p:spPr>
          <a:xfrm>
            <a:off x="510414" y="329386"/>
            <a:ext cx="3043171" cy="1833014"/>
          </a:xfrm>
        </p:spPr>
        <p:txBody>
          <a:bodyPr/>
          <a:lstStyle/>
          <a:p>
            <a:r>
              <a:rPr lang="en-GB" dirty="0"/>
              <a:t>Creating an Ecosystem </a:t>
            </a:r>
          </a:p>
        </p:txBody>
      </p:sp>
      <p:sp>
        <p:nvSpPr>
          <p:cNvPr id="7" name="Text Placeholder 6">
            <a:extLst>
              <a:ext uri="{FF2B5EF4-FFF2-40B4-BE49-F238E27FC236}">
                <a16:creationId xmlns:a16="http://schemas.microsoft.com/office/drawing/2014/main" id="{FB933049-1CA9-1FD3-122C-6FB2D0F3F7FF}"/>
              </a:ext>
            </a:extLst>
          </p:cNvPr>
          <p:cNvSpPr>
            <a:spLocks noGrp="1"/>
          </p:cNvSpPr>
          <p:nvPr>
            <p:ph type="body" sz="half" idx="2"/>
          </p:nvPr>
        </p:nvSpPr>
        <p:spPr>
          <a:xfrm>
            <a:off x="8735786" y="5732481"/>
            <a:ext cx="3227614" cy="945906"/>
          </a:xfrm>
        </p:spPr>
        <p:txBody>
          <a:bodyPr>
            <a:normAutofit/>
          </a:bodyPr>
          <a:lstStyle/>
          <a:p>
            <a:r>
              <a:rPr lang="en-GB" sz="2000" dirty="0"/>
              <a:t>Enterprise Ecosystem Model </a:t>
            </a:r>
          </a:p>
          <a:p>
            <a:r>
              <a:rPr lang="en-GB" sz="2000" dirty="0"/>
              <a:t>Isenberg, 2010 </a:t>
            </a:r>
          </a:p>
        </p:txBody>
      </p:sp>
      <p:graphicFrame>
        <p:nvGraphicFramePr>
          <p:cNvPr id="5" name="Diagram 4">
            <a:extLst>
              <a:ext uri="{FF2B5EF4-FFF2-40B4-BE49-F238E27FC236}">
                <a16:creationId xmlns:a16="http://schemas.microsoft.com/office/drawing/2014/main" id="{51ED4B2F-01E8-ED95-6123-B1396815F43A}"/>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1992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AE3AA-50DD-301C-01DA-B66BC9379E85}"/>
              </a:ext>
            </a:extLst>
          </p:cNvPr>
          <p:cNvSpPr>
            <a:spLocks noGrp="1"/>
          </p:cNvSpPr>
          <p:nvPr>
            <p:ph type="title"/>
          </p:nvPr>
        </p:nvSpPr>
        <p:spPr>
          <a:xfrm>
            <a:off x="516458" y="427358"/>
            <a:ext cx="4953614" cy="1833014"/>
          </a:xfrm>
        </p:spPr>
        <p:txBody>
          <a:bodyPr/>
          <a:lstStyle/>
          <a:p>
            <a:r>
              <a:rPr lang="en-GB" dirty="0"/>
              <a:t>Facilitating the Ecosystem </a:t>
            </a:r>
          </a:p>
        </p:txBody>
      </p:sp>
      <p:graphicFrame>
        <p:nvGraphicFramePr>
          <p:cNvPr id="5" name="Diagram 4">
            <a:extLst>
              <a:ext uri="{FF2B5EF4-FFF2-40B4-BE49-F238E27FC236}">
                <a16:creationId xmlns:a16="http://schemas.microsoft.com/office/drawing/2014/main" id="{C403E57A-7C45-F4D6-B8BB-970BE4EB0325}"/>
              </a:ext>
            </a:extLst>
          </p:cNvPr>
          <p:cNvGraphicFramePr/>
          <p:nvPr/>
        </p:nvGraphicFramePr>
        <p:xfrm>
          <a:off x="2032000" y="1796143"/>
          <a:ext cx="7112000" cy="43421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6">
            <a:extLst>
              <a:ext uri="{FF2B5EF4-FFF2-40B4-BE49-F238E27FC236}">
                <a16:creationId xmlns:a16="http://schemas.microsoft.com/office/drawing/2014/main" id="{6F99FB76-BE9E-5DFC-04A6-9B21DF183B37}"/>
              </a:ext>
            </a:extLst>
          </p:cNvPr>
          <p:cNvSpPr>
            <a:spLocks noGrp="1"/>
          </p:cNvSpPr>
          <p:nvPr>
            <p:ph type="body" sz="half" idx="2"/>
          </p:nvPr>
        </p:nvSpPr>
        <p:spPr>
          <a:xfrm>
            <a:off x="8154307" y="5012812"/>
            <a:ext cx="3227614" cy="945906"/>
          </a:xfrm>
        </p:spPr>
        <p:txBody>
          <a:bodyPr>
            <a:normAutofit/>
          </a:bodyPr>
          <a:lstStyle/>
          <a:p>
            <a:r>
              <a:rPr lang="en-GB" sz="2000" dirty="0"/>
              <a:t>Ecosystem Model </a:t>
            </a:r>
          </a:p>
          <a:p>
            <a:r>
              <a:rPr lang="en-GB" sz="2000" dirty="0"/>
              <a:t>Feld &amp; Hathaway, 2020</a:t>
            </a:r>
          </a:p>
        </p:txBody>
      </p:sp>
    </p:spTree>
    <p:extLst>
      <p:ext uri="{BB962C8B-B14F-4D97-AF65-F5344CB8AC3E}">
        <p14:creationId xmlns:p14="http://schemas.microsoft.com/office/powerpoint/2010/main" val="3357798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D4A68-94D4-F3CA-F265-7C0383BFEFD4}"/>
              </a:ext>
            </a:extLst>
          </p:cNvPr>
          <p:cNvSpPr>
            <a:spLocks noGrp="1"/>
          </p:cNvSpPr>
          <p:nvPr>
            <p:ph type="title"/>
          </p:nvPr>
        </p:nvSpPr>
        <p:spPr>
          <a:xfrm>
            <a:off x="589194" y="304939"/>
            <a:ext cx="9219824" cy="1833014"/>
          </a:xfrm>
        </p:spPr>
        <p:txBody>
          <a:bodyPr/>
          <a:lstStyle/>
          <a:p>
            <a:r>
              <a:rPr lang="en-GB" dirty="0"/>
              <a:t>Co-operative Task Force </a:t>
            </a:r>
          </a:p>
        </p:txBody>
      </p:sp>
      <p:sp>
        <p:nvSpPr>
          <p:cNvPr id="7" name="Text Placeholder 6">
            <a:extLst>
              <a:ext uri="{FF2B5EF4-FFF2-40B4-BE49-F238E27FC236}">
                <a16:creationId xmlns:a16="http://schemas.microsoft.com/office/drawing/2014/main" id="{5F752C30-5644-3BAF-386F-BAB330DF322B}"/>
              </a:ext>
            </a:extLst>
          </p:cNvPr>
          <p:cNvSpPr>
            <a:spLocks noGrp="1"/>
          </p:cNvSpPr>
          <p:nvPr>
            <p:ph type="body" sz="half" idx="2"/>
          </p:nvPr>
        </p:nvSpPr>
        <p:spPr>
          <a:xfrm>
            <a:off x="696072" y="2380608"/>
            <a:ext cx="8333628" cy="2828206"/>
          </a:xfrm>
        </p:spPr>
        <p:txBody>
          <a:bodyPr>
            <a:normAutofit/>
          </a:bodyPr>
          <a:lstStyle/>
          <a:p>
            <a:pPr marL="285750" indent="-285750">
              <a:buFont typeface="Arial" panose="020B0604020202020204" pitchFamily="34" charset="0"/>
              <a:buChar char="•"/>
            </a:pPr>
            <a:r>
              <a:rPr lang="en-GB" sz="2800" dirty="0"/>
              <a:t>Cross-sector “Anchors”  </a:t>
            </a:r>
          </a:p>
          <a:p>
            <a:pPr marL="285750" indent="-285750">
              <a:buFont typeface="Arial" panose="020B0604020202020204" pitchFamily="34" charset="0"/>
              <a:buChar char="•"/>
            </a:pPr>
            <a:r>
              <a:rPr lang="en-GB" sz="2800" dirty="0"/>
              <a:t>Exploring practicalities of developing cooperation and a cooperative mindset in Sunderland </a:t>
            </a:r>
          </a:p>
          <a:p>
            <a:pPr marL="285750" indent="-285750">
              <a:buFont typeface="Arial" panose="020B0604020202020204" pitchFamily="34" charset="0"/>
              <a:buChar char="•"/>
            </a:pPr>
            <a:r>
              <a:rPr lang="en-GB" sz="2800" dirty="0"/>
              <a:t>Embedding co-operation across the City </a:t>
            </a:r>
          </a:p>
          <a:p>
            <a:pPr marL="285750" indent="-285750">
              <a:buFont typeface="Arial" panose="020B0604020202020204" pitchFamily="34" charset="0"/>
              <a:buChar char="•"/>
            </a:pPr>
            <a:r>
              <a:rPr lang="en-GB" sz="2800" dirty="0"/>
              <a:t>Mobilise the co-operative movement </a:t>
            </a:r>
          </a:p>
        </p:txBody>
      </p:sp>
    </p:spTree>
    <p:extLst>
      <p:ext uri="{BB962C8B-B14F-4D97-AF65-F5344CB8AC3E}">
        <p14:creationId xmlns:p14="http://schemas.microsoft.com/office/powerpoint/2010/main" val="20867574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449CD-96A6-F585-B7C4-FBD86C71FC92}"/>
              </a:ext>
            </a:extLst>
          </p:cNvPr>
          <p:cNvSpPr>
            <a:spLocks noGrp="1"/>
          </p:cNvSpPr>
          <p:nvPr>
            <p:ph type="title"/>
          </p:nvPr>
        </p:nvSpPr>
        <p:spPr>
          <a:xfrm>
            <a:off x="892015" y="557986"/>
            <a:ext cx="9199042" cy="1833014"/>
          </a:xfrm>
        </p:spPr>
        <p:txBody>
          <a:bodyPr/>
          <a:lstStyle/>
          <a:p>
            <a:r>
              <a:rPr lang="en-GB" dirty="0"/>
              <a:t>Developing Awareness: Creating a Buzz </a:t>
            </a:r>
          </a:p>
        </p:txBody>
      </p:sp>
      <p:sp>
        <p:nvSpPr>
          <p:cNvPr id="4" name="Text Placeholder 3">
            <a:extLst>
              <a:ext uri="{FF2B5EF4-FFF2-40B4-BE49-F238E27FC236}">
                <a16:creationId xmlns:a16="http://schemas.microsoft.com/office/drawing/2014/main" id="{52A1DE90-A33B-1871-3AAD-963AEF4E7E06}"/>
              </a:ext>
            </a:extLst>
          </p:cNvPr>
          <p:cNvSpPr>
            <a:spLocks noGrp="1"/>
          </p:cNvSpPr>
          <p:nvPr>
            <p:ph type="body" sz="half" idx="2"/>
          </p:nvPr>
        </p:nvSpPr>
        <p:spPr>
          <a:xfrm>
            <a:off x="2243263" y="2928601"/>
            <a:ext cx="6496546" cy="3076800"/>
          </a:xfrm>
        </p:spPr>
        <p:txBody>
          <a:bodyPr>
            <a:normAutofit/>
          </a:bodyPr>
          <a:lstStyle/>
          <a:p>
            <a:r>
              <a:rPr lang="en-GB" sz="8800" dirty="0"/>
              <a:t>#</a:t>
            </a:r>
            <a:r>
              <a:rPr lang="en-GB" sz="8800" dirty="0" err="1"/>
              <a:t>THINKCo</a:t>
            </a:r>
            <a:r>
              <a:rPr lang="en-GB" sz="8800" dirty="0"/>
              <a:t>-op </a:t>
            </a:r>
          </a:p>
        </p:txBody>
      </p:sp>
    </p:spTree>
    <p:extLst>
      <p:ext uri="{BB962C8B-B14F-4D97-AF65-F5344CB8AC3E}">
        <p14:creationId xmlns:p14="http://schemas.microsoft.com/office/powerpoint/2010/main" val="3192110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20DDE4-4D47-AD47-F6E8-CE28BC5D7FF4}"/>
              </a:ext>
            </a:extLst>
          </p:cNvPr>
          <p:cNvSpPr>
            <a:spLocks noGrp="1"/>
          </p:cNvSpPr>
          <p:nvPr>
            <p:ph type="title"/>
          </p:nvPr>
        </p:nvSpPr>
        <p:spPr>
          <a:xfrm>
            <a:off x="696070" y="352497"/>
            <a:ext cx="10319591" cy="1349756"/>
          </a:xfrm>
        </p:spPr>
        <p:txBody>
          <a:bodyPr/>
          <a:lstStyle/>
          <a:p>
            <a:r>
              <a:rPr lang="en-GB" dirty="0"/>
              <a:t>Embedding Co-op Values Into Sunderland </a:t>
            </a:r>
          </a:p>
        </p:txBody>
      </p:sp>
      <p:sp>
        <p:nvSpPr>
          <p:cNvPr id="9" name="Text Placeholder 8">
            <a:extLst>
              <a:ext uri="{FF2B5EF4-FFF2-40B4-BE49-F238E27FC236}">
                <a16:creationId xmlns:a16="http://schemas.microsoft.com/office/drawing/2014/main" id="{EFF5FD43-F62D-9049-7EF8-2C4D9731E946}"/>
              </a:ext>
            </a:extLst>
          </p:cNvPr>
          <p:cNvSpPr>
            <a:spLocks noGrp="1"/>
          </p:cNvSpPr>
          <p:nvPr>
            <p:ph type="body" sz="half" idx="2"/>
          </p:nvPr>
        </p:nvSpPr>
        <p:spPr>
          <a:xfrm>
            <a:off x="4360193" y="2318210"/>
            <a:ext cx="4688803" cy="3700058"/>
          </a:xfrm>
        </p:spPr>
        <p:txBody>
          <a:bodyPr/>
          <a:lstStyle/>
          <a:p>
            <a:pPr marL="285750" indent="-285750">
              <a:buFont typeface="Arial" panose="020B0604020202020204" pitchFamily="34" charset="0"/>
              <a:buChar char="•"/>
            </a:pPr>
            <a:r>
              <a:rPr lang="en-GB" sz="2800" b="1" dirty="0"/>
              <a:t>Co-operative Values Charter. </a:t>
            </a:r>
          </a:p>
          <a:p>
            <a:pPr marL="285750" indent="-285750">
              <a:buFont typeface="Arial" panose="020B0604020202020204" pitchFamily="34" charset="0"/>
              <a:buChar char="•"/>
            </a:pPr>
            <a:r>
              <a:rPr lang="en-GB" sz="2800" dirty="0"/>
              <a:t>Cross-Sector buy-in </a:t>
            </a:r>
          </a:p>
          <a:p>
            <a:pPr marL="285750" indent="-285750">
              <a:buFont typeface="Arial" panose="020B0604020202020204" pitchFamily="34" charset="0"/>
              <a:buChar char="•"/>
            </a:pPr>
            <a:r>
              <a:rPr lang="en-GB" sz="2800" dirty="0"/>
              <a:t>Potential to use in procurement processes and tendering </a:t>
            </a:r>
          </a:p>
          <a:p>
            <a:pPr marL="285750" indent="-285750">
              <a:buFont typeface="Arial" panose="020B0604020202020204" pitchFamily="34" charset="0"/>
              <a:buChar char="•"/>
            </a:pPr>
            <a:endParaRPr lang="en-GB" b="1" dirty="0"/>
          </a:p>
        </p:txBody>
      </p:sp>
      <p:sp>
        <p:nvSpPr>
          <p:cNvPr id="2" name="Text Placeholder 8">
            <a:extLst>
              <a:ext uri="{FF2B5EF4-FFF2-40B4-BE49-F238E27FC236}">
                <a16:creationId xmlns:a16="http://schemas.microsoft.com/office/drawing/2014/main" id="{D5CACF01-96FC-0799-7832-0B5D3AE973BF}"/>
              </a:ext>
            </a:extLst>
          </p:cNvPr>
          <p:cNvSpPr txBox="1">
            <a:spLocks/>
          </p:cNvSpPr>
          <p:nvPr/>
        </p:nvSpPr>
        <p:spPr>
          <a:xfrm>
            <a:off x="696070" y="2318210"/>
            <a:ext cx="3569121" cy="3975021"/>
          </a:xfrm>
          <a:prstGeom prst="rect">
            <a:avLst/>
          </a:prstGeom>
        </p:spPr>
        <p:txBody>
          <a:bodyPr vert="horz" lIns="91440" tIns="45720" rIns="91440" bIns="45720" rtlCol="0">
            <a:normAutofit fontScale="4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424242"/>
                </a:solidFill>
                <a:latin typeface="Mazzard H"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rgbClr val="424242"/>
                </a:solidFill>
                <a:latin typeface="Mazzard H"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rgbClr val="424242"/>
                </a:solidFill>
                <a:latin typeface="Mazzard H"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rgbClr val="424242"/>
                </a:solidFill>
                <a:latin typeface="Mazzard H"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rgbClr val="424242"/>
                </a:solidFill>
                <a:latin typeface="Mazzard H"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6000" b="1" i="0" u="none" strike="noStrike" kern="1200" cap="none" spc="0" normalizeH="0" baseline="0" noProof="0" dirty="0">
                <a:ln>
                  <a:noFill/>
                </a:ln>
                <a:solidFill>
                  <a:srgbClr val="000000"/>
                </a:solidFill>
                <a:effectLst/>
                <a:uLnTx/>
                <a:uFillTx/>
                <a:latin typeface="Inter"/>
                <a:ea typeface="+mn-ea"/>
                <a:cs typeface="+mn-cs"/>
              </a:rPr>
              <a:t>The Co-operative Values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900" b="0" i="0" u="none" strike="noStrike" kern="1200" cap="none" spc="0" normalizeH="0" baseline="0" noProof="0" dirty="0">
                <a:ln>
                  <a:noFill/>
                </a:ln>
                <a:solidFill>
                  <a:srgbClr val="000000"/>
                </a:solidFill>
                <a:effectLst/>
                <a:uLnTx/>
                <a:uFillTx/>
                <a:latin typeface="Inter"/>
                <a:ea typeface="+mn-ea"/>
                <a:cs typeface="+mn-cs"/>
              </a:rPr>
              <a:t>Caring for others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900" b="0" i="0" u="none" strike="noStrike" kern="1200" cap="none" spc="0" normalizeH="0" baseline="0" noProof="0" dirty="0">
                <a:ln>
                  <a:noFill/>
                </a:ln>
                <a:solidFill>
                  <a:srgbClr val="000000"/>
                </a:solidFill>
                <a:effectLst/>
                <a:uLnTx/>
                <a:uFillTx/>
                <a:latin typeface="Inter"/>
                <a:ea typeface="+mn-ea"/>
                <a:cs typeface="+mn-cs"/>
              </a:rPr>
              <a:t>Democracy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900" b="0" i="0" u="none" strike="noStrike" kern="1200" cap="none" spc="0" normalizeH="0" baseline="0" noProof="0" dirty="0">
                <a:ln>
                  <a:noFill/>
                </a:ln>
                <a:solidFill>
                  <a:srgbClr val="000000"/>
                </a:solidFill>
                <a:effectLst/>
                <a:uLnTx/>
                <a:uFillTx/>
                <a:latin typeface="Inter"/>
                <a:ea typeface="+mn-ea"/>
                <a:cs typeface="+mn-cs"/>
              </a:rPr>
              <a:t>Equity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900" b="0" i="0" u="none" strike="noStrike" kern="1200" cap="none" spc="0" normalizeH="0" baseline="0" noProof="0" dirty="0">
                <a:ln>
                  <a:noFill/>
                </a:ln>
                <a:solidFill>
                  <a:srgbClr val="000000"/>
                </a:solidFill>
                <a:effectLst/>
                <a:uLnTx/>
                <a:uFillTx/>
                <a:latin typeface="Inter"/>
                <a:ea typeface="+mn-ea"/>
                <a:cs typeface="+mn-cs"/>
              </a:rPr>
              <a:t>Equality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900" b="0" i="0" u="none" strike="noStrike" kern="1200" cap="none" spc="0" normalizeH="0" baseline="0" noProof="0" dirty="0">
                <a:ln>
                  <a:noFill/>
                </a:ln>
                <a:solidFill>
                  <a:srgbClr val="000000"/>
                </a:solidFill>
                <a:effectLst/>
                <a:uLnTx/>
                <a:uFillTx/>
                <a:latin typeface="Inter"/>
                <a:ea typeface="+mn-ea"/>
                <a:cs typeface="+mn-cs"/>
              </a:rPr>
              <a:t>Honesty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900" b="0" i="0" u="none" strike="noStrike" kern="1200" cap="none" spc="0" normalizeH="0" baseline="0" noProof="0" dirty="0">
                <a:ln>
                  <a:noFill/>
                </a:ln>
                <a:solidFill>
                  <a:srgbClr val="000000"/>
                </a:solidFill>
                <a:effectLst/>
                <a:uLnTx/>
                <a:uFillTx/>
                <a:latin typeface="Inter"/>
                <a:ea typeface="+mn-ea"/>
                <a:cs typeface="+mn-cs"/>
              </a:rPr>
              <a:t>Openness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900" b="0" i="0" u="none" strike="noStrike" kern="1200" cap="none" spc="0" normalizeH="0" baseline="0" noProof="0" dirty="0">
                <a:ln>
                  <a:noFill/>
                </a:ln>
                <a:solidFill>
                  <a:srgbClr val="000000"/>
                </a:solidFill>
                <a:effectLst/>
                <a:uLnTx/>
                <a:uFillTx/>
                <a:latin typeface="Inter"/>
                <a:ea typeface="+mn-ea"/>
                <a:cs typeface="+mn-cs"/>
              </a:rPr>
              <a:t>Self help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900" b="0" i="0" u="none" strike="noStrike" kern="1200" cap="none" spc="0" normalizeH="0" baseline="0" noProof="0" dirty="0">
                <a:ln>
                  <a:noFill/>
                </a:ln>
                <a:solidFill>
                  <a:srgbClr val="000000"/>
                </a:solidFill>
                <a:effectLst/>
                <a:uLnTx/>
                <a:uFillTx/>
                <a:latin typeface="Inter"/>
                <a:ea typeface="+mn-ea"/>
                <a:cs typeface="+mn-cs"/>
              </a:rPr>
              <a:t>Self-responsibility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900" b="0" i="0" u="none" strike="noStrike" kern="1200" cap="none" spc="0" normalizeH="0" baseline="0" noProof="0" dirty="0">
                <a:ln>
                  <a:noFill/>
                </a:ln>
                <a:solidFill>
                  <a:srgbClr val="000000"/>
                </a:solidFill>
                <a:effectLst/>
                <a:uLnTx/>
                <a:uFillTx/>
                <a:latin typeface="Inter"/>
                <a:ea typeface="+mn-ea"/>
                <a:cs typeface="+mn-cs"/>
              </a:rPr>
              <a:t>Solidarity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900" b="0" i="0" u="none" strike="noStrike" kern="1200" cap="none" spc="0" normalizeH="0" baseline="0" noProof="0" dirty="0">
                <a:ln>
                  <a:noFill/>
                </a:ln>
                <a:solidFill>
                  <a:srgbClr val="000000"/>
                </a:solidFill>
                <a:effectLst/>
                <a:uLnTx/>
                <a:uFillTx/>
                <a:latin typeface="Inter"/>
                <a:ea typeface="+mn-ea"/>
                <a:cs typeface="+mn-cs"/>
              </a:rPr>
              <a:t>Social responsibility</a:t>
            </a:r>
            <a:br>
              <a:rPr kumimoji="0" lang="en-GB" sz="1600" b="0" i="0" u="none" strike="noStrike" kern="1200" cap="none" spc="0" normalizeH="0" baseline="0" noProof="0" dirty="0">
                <a:ln>
                  <a:noFill/>
                </a:ln>
                <a:solidFill>
                  <a:srgbClr val="424242"/>
                </a:solidFill>
                <a:effectLst/>
                <a:uLnTx/>
                <a:uFillTx/>
                <a:latin typeface="Mazzard H" pitchFamily="2" charset="77"/>
                <a:ea typeface="+mn-ea"/>
                <a:cs typeface="+mn-cs"/>
              </a:rPr>
            </a:br>
            <a:endParaRPr kumimoji="0" lang="en-GB" sz="1600" b="0" i="0" u="none" strike="noStrike" kern="1200" cap="none" spc="0" normalizeH="0" baseline="0" noProof="0" dirty="0">
              <a:ln>
                <a:noFill/>
              </a:ln>
              <a:solidFill>
                <a:srgbClr val="424242"/>
              </a:solidFill>
              <a:effectLst/>
              <a:uLnTx/>
              <a:uFillTx/>
              <a:latin typeface="Mazzard H" pitchFamily="2" charset="77"/>
              <a:ea typeface="+mn-ea"/>
              <a:cs typeface="+mn-cs"/>
            </a:endParaRPr>
          </a:p>
        </p:txBody>
      </p:sp>
    </p:spTree>
    <p:extLst>
      <p:ext uri="{BB962C8B-B14F-4D97-AF65-F5344CB8AC3E}">
        <p14:creationId xmlns:p14="http://schemas.microsoft.com/office/powerpoint/2010/main" val="2164092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66845-1ED9-E788-F018-F8F71B258AFC}"/>
              </a:ext>
            </a:extLst>
          </p:cNvPr>
          <p:cNvSpPr>
            <a:spLocks noGrp="1"/>
          </p:cNvSpPr>
          <p:nvPr>
            <p:ph type="title"/>
          </p:nvPr>
        </p:nvSpPr>
        <p:spPr>
          <a:xfrm>
            <a:off x="695325" y="1787687"/>
            <a:ext cx="5294825" cy="1325563"/>
          </a:xfrm>
        </p:spPr>
        <p:txBody>
          <a:bodyPr/>
          <a:lstStyle/>
          <a:p>
            <a:r>
              <a:rPr lang="en-GB" dirty="0"/>
              <a:t>Contacts </a:t>
            </a:r>
          </a:p>
        </p:txBody>
      </p:sp>
      <p:sp>
        <p:nvSpPr>
          <p:cNvPr id="3" name="Text Placeholder 2">
            <a:extLst>
              <a:ext uri="{FF2B5EF4-FFF2-40B4-BE49-F238E27FC236}">
                <a16:creationId xmlns:a16="http://schemas.microsoft.com/office/drawing/2014/main" id="{D9663D8C-A438-2185-D54E-7859B0B7621D}"/>
              </a:ext>
            </a:extLst>
          </p:cNvPr>
          <p:cNvSpPr>
            <a:spLocks noGrp="1"/>
          </p:cNvSpPr>
          <p:nvPr>
            <p:ph type="body" sz="quarter" idx="11"/>
          </p:nvPr>
        </p:nvSpPr>
        <p:spPr>
          <a:xfrm>
            <a:off x="695325" y="3113250"/>
            <a:ext cx="5294313" cy="2772543"/>
          </a:xfrm>
        </p:spPr>
        <p:txBody>
          <a:bodyPr>
            <a:normAutofit/>
          </a:bodyPr>
          <a:lstStyle/>
          <a:p>
            <a:r>
              <a:rPr lang="en-GB" sz="2400" dirty="0"/>
              <a:t>Paul McEldon </a:t>
            </a:r>
          </a:p>
          <a:p>
            <a:r>
              <a:rPr lang="en-GB" sz="2400" dirty="0">
                <a:hlinkClick r:id="rId2"/>
              </a:rPr>
              <a:t>Paul.mceldon@ne-bic.co.uk</a:t>
            </a:r>
            <a:r>
              <a:rPr lang="en-GB" sz="2400" dirty="0"/>
              <a:t> </a:t>
            </a:r>
          </a:p>
          <a:p>
            <a:endParaRPr lang="en-GB" sz="2400" dirty="0"/>
          </a:p>
          <a:p>
            <a:r>
              <a:rPr lang="en-GB" sz="2400" dirty="0"/>
              <a:t>Michelle Booth </a:t>
            </a:r>
          </a:p>
          <a:p>
            <a:r>
              <a:rPr lang="en-GB" sz="2400" dirty="0">
                <a:hlinkClick r:id="rId3"/>
              </a:rPr>
              <a:t>Michelle.booth@ne-bic.co.uk</a:t>
            </a:r>
            <a:r>
              <a:rPr lang="en-GB" sz="2400" dirty="0"/>
              <a:t> </a:t>
            </a:r>
          </a:p>
          <a:p>
            <a:endParaRPr lang="en-GB" dirty="0"/>
          </a:p>
        </p:txBody>
      </p:sp>
    </p:spTree>
    <p:extLst>
      <p:ext uri="{BB962C8B-B14F-4D97-AF65-F5344CB8AC3E}">
        <p14:creationId xmlns:p14="http://schemas.microsoft.com/office/powerpoint/2010/main" val="1658066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43FB62-3B59-D6FC-AA37-3C547C5CBF5E}"/>
              </a:ext>
            </a:extLst>
          </p:cNvPr>
          <p:cNvSpPr txBox="1"/>
          <p:nvPr/>
        </p:nvSpPr>
        <p:spPr>
          <a:xfrm>
            <a:off x="337807" y="1194955"/>
            <a:ext cx="5491021" cy="769441"/>
          </a:xfrm>
          <a:prstGeom prst="rect">
            <a:avLst/>
          </a:prstGeom>
          <a:noFill/>
        </p:spPr>
        <p:txBody>
          <a:bodyPr wrap="square" rtlCol="0">
            <a:spAutoFit/>
          </a:bodyPr>
          <a:lstStyle/>
          <a:p>
            <a:r>
              <a:rPr lang="en-US" sz="4400" dirty="0"/>
              <a:t>1125 Break</a:t>
            </a:r>
          </a:p>
        </p:txBody>
      </p:sp>
      <p:sp>
        <p:nvSpPr>
          <p:cNvPr id="3" name="TextBox 2">
            <a:extLst>
              <a:ext uri="{FF2B5EF4-FFF2-40B4-BE49-F238E27FC236}">
                <a16:creationId xmlns:a16="http://schemas.microsoft.com/office/drawing/2014/main" id="{EFB2895A-CE23-77BB-B00A-3CEF0D70D98A}"/>
              </a:ext>
            </a:extLst>
          </p:cNvPr>
          <p:cNvSpPr txBox="1"/>
          <p:nvPr/>
        </p:nvSpPr>
        <p:spPr>
          <a:xfrm>
            <a:off x="337807" y="2536190"/>
            <a:ext cx="5320145" cy="1200329"/>
          </a:xfrm>
          <a:prstGeom prst="rect">
            <a:avLst/>
          </a:prstGeom>
          <a:noFill/>
        </p:spPr>
        <p:txBody>
          <a:bodyPr wrap="square" rtlCol="0">
            <a:spAutoFit/>
          </a:bodyPr>
          <a:lstStyle/>
          <a:p>
            <a:r>
              <a:rPr lang="en-US" sz="3600" dirty="0"/>
              <a:t>Grab yourself a drink and visit the exhibition</a:t>
            </a:r>
          </a:p>
        </p:txBody>
      </p:sp>
      <p:sp>
        <p:nvSpPr>
          <p:cNvPr id="5" name="TextBox 4">
            <a:extLst>
              <a:ext uri="{FF2B5EF4-FFF2-40B4-BE49-F238E27FC236}">
                <a16:creationId xmlns:a16="http://schemas.microsoft.com/office/drawing/2014/main" id="{A1B0563D-7090-1314-9149-3EFF77DC3DDE}"/>
              </a:ext>
            </a:extLst>
          </p:cNvPr>
          <p:cNvSpPr txBox="1"/>
          <p:nvPr/>
        </p:nvSpPr>
        <p:spPr>
          <a:xfrm>
            <a:off x="337808" y="4308313"/>
            <a:ext cx="5491021" cy="1446550"/>
          </a:xfrm>
          <a:prstGeom prst="rect">
            <a:avLst/>
          </a:prstGeom>
          <a:noFill/>
        </p:spPr>
        <p:txBody>
          <a:bodyPr wrap="square" rtlCol="0">
            <a:spAutoFit/>
          </a:bodyPr>
          <a:lstStyle/>
          <a:p>
            <a:r>
              <a:rPr lang="en-US" sz="4400" dirty="0"/>
              <a:t>1140 – 1225</a:t>
            </a:r>
            <a:br>
              <a:rPr lang="en-US" sz="4400" dirty="0"/>
            </a:br>
            <a:r>
              <a:rPr lang="en-US" sz="4400" dirty="0"/>
              <a:t>Workshops - 1</a:t>
            </a:r>
          </a:p>
        </p:txBody>
      </p:sp>
      <p:pic>
        <p:nvPicPr>
          <p:cNvPr id="6" name="Picture 5" descr="A poster for a conference&#10;&#10;Description automatically generated">
            <a:extLst>
              <a:ext uri="{FF2B5EF4-FFF2-40B4-BE49-F238E27FC236}">
                <a16:creationId xmlns:a16="http://schemas.microsoft.com/office/drawing/2014/main" id="{2C53C6F7-789E-ABEC-F640-23E88149A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281" y="0"/>
            <a:ext cx="6162719" cy="6858000"/>
          </a:xfrm>
          <a:prstGeom prst="rect">
            <a:avLst/>
          </a:prstGeom>
        </p:spPr>
      </p:pic>
    </p:spTree>
    <p:extLst>
      <p:ext uri="{BB962C8B-B14F-4D97-AF65-F5344CB8AC3E}">
        <p14:creationId xmlns:p14="http://schemas.microsoft.com/office/powerpoint/2010/main" val="182044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43FB62-3B59-D6FC-AA37-3C547C5CBF5E}"/>
              </a:ext>
            </a:extLst>
          </p:cNvPr>
          <p:cNvSpPr txBox="1"/>
          <p:nvPr/>
        </p:nvSpPr>
        <p:spPr>
          <a:xfrm>
            <a:off x="275933" y="2459504"/>
            <a:ext cx="5678058" cy="3170099"/>
          </a:xfrm>
          <a:prstGeom prst="rect">
            <a:avLst/>
          </a:prstGeom>
          <a:noFill/>
        </p:spPr>
        <p:txBody>
          <a:bodyPr wrap="square" rtlCol="0">
            <a:spAutoFit/>
          </a:bodyPr>
          <a:lstStyle/>
          <a:p>
            <a:r>
              <a:rPr lang="en-US" sz="4000" b="1" dirty="0"/>
              <a:t>Plenary 1</a:t>
            </a:r>
          </a:p>
          <a:p>
            <a:endParaRPr lang="en-US" sz="4000" b="1" dirty="0"/>
          </a:p>
          <a:p>
            <a:r>
              <a:rPr lang="en-US" sz="4000" b="1" dirty="0"/>
              <a:t>Supporting Children &amp; Young People the Cooperative Way</a:t>
            </a:r>
          </a:p>
        </p:txBody>
      </p:sp>
      <p:pic>
        <p:nvPicPr>
          <p:cNvPr id="6" name="Picture 5" descr="A poster for a conference&#10;&#10;Description automatically generated">
            <a:extLst>
              <a:ext uri="{FF2B5EF4-FFF2-40B4-BE49-F238E27FC236}">
                <a16:creationId xmlns:a16="http://schemas.microsoft.com/office/drawing/2014/main" id="{AA0BBF18-39A7-D73B-92DA-D5F9E37C4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281" y="0"/>
            <a:ext cx="6162719" cy="6858000"/>
          </a:xfrm>
          <a:prstGeom prst="rect">
            <a:avLst/>
          </a:prstGeom>
        </p:spPr>
      </p:pic>
    </p:spTree>
    <p:extLst>
      <p:ext uri="{BB962C8B-B14F-4D97-AF65-F5344CB8AC3E}">
        <p14:creationId xmlns:p14="http://schemas.microsoft.com/office/powerpoint/2010/main" val="2836963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11584-858C-0535-E171-7A591D60C174}"/>
              </a:ext>
            </a:extLst>
          </p:cNvPr>
          <p:cNvSpPr>
            <a:spLocks noGrp="1"/>
          </p:cNvSpPr>
          <p:nvPr>
            <p:ph type="title"/>
          </p:nvPr>
        </p:nvSpPr>
        <p:spPr/>
        <p:txBody>
          <a:bodyPr/>
          <a:lstStyle/>
          <a:p>
            <a:r>
              <a:rPr lang="en-US" dirty="0">
                <a:latin typeface="+mn-lt"/>
              </a:rPr>
              <a:t>Workshops 1 – 1140-1225</a:t>
            </a:r>
          </a:p>
        </p:txBody>
      </p:sp>
      <p:sp>
        <p:nvSpPr>
          <p:cNvPr id="3" name="Text Placeholder 2">
            <a:extLst>
              <a:ext uri="{FF2B5EF4-FFF2-40B4-BE49-F238E27FC236}">
                <a16:creationId xmlns:a16="http://schemas.microsoft.com/office/drawing/2014/main" id="{EFB08A13-678C-8D21-D90C-30514E0AC47E}"/>
              </a:ext>
            </a:extLst>
          </p:cNvPr>
          <p:cNvSpPr>
            <a:spLocks noGrp="1"/>
          </p:cNvSpPr>
          <p:nvPr>
            <p:ph type="body" sz="quarter" idx="13"/>
          </p:nvPr>
        </p:nvSpPr>
        <p:spPr/>
        <p:txBody>
          <a:bodyPr/>
          <a:lstStyle/>
          <a:p>
            <a:endParaRPr lang="en-US" dirty="0"/>
          </a:p>
        </p:txBody>
      </p:sp>
      <p:pic>
        <p:nvPicPr>
          <p:cNvPr id="5" name="Picture 4" descr="A white card with red text&#10;&#10;Description automatically generated">
            <a:extLst>
              <a:ext uri="{FF2B5EF4-FFF2-40B4-BE49-F238E27FC236}">
                <a16:creationId xmlns:a16="http://schemas.microsoft.com/office/drawing/2014/main" id="{2C75222E-B952-A09B-64AD-C483E662F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7" y="0"/>
            <a:ext cx="12180123" cy="6858000"/>
          </a:xfrm>
          <a:prstGeom prst="rect">
            <a:avLst/>
          </a:prstGeom>
        </p:spPr>
      </p:pic>
    </p:spTree>
    <p:extLst>
      <p:ext uri="{BB962C8B-B14F-4D97-AF65-F5344CB8AC3E}">
        <p14:creationId xmlns:p14="http://schemas.microsoft.com/office/powerpoint/2010/main" val="41011790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0DDAE2D-548A-1E51-896D-4A2C87E5890E}"/>
              </a:ext>
            </a:extLst>
          </p:cNvPr>
          <p:cNvSpPr txBox="1"/>
          <p:nvPr/>
        </p:nvSpPr>
        <p:spPr>
          <a:xfrm>
            <a:off x="400624" y="1361208"/>
            <a:ext cx="5491021" cy="2123658"/>
          </a:xfrm>
          <a:prstGeom prst="rect">
            <a:avLst/>
          </a:prstGeom>
          <a:noFill/>
        </p:spPr>
        <p:txBody>
          <a:bodyPr wrap="square" rtlCol="0">
            <a:spAutoFit/>
          </a:bodyPr>
          <a:lstStyle/>
          <a:p>
            <a:r>
              <a:rPr lang="en-US" sz="4400" dirty="0"/>
              <a:t>1230 – 1330 Networking lunch &amp; visit exhibitions</a:t>
            </a:r>
          </a:p>
        </p:txBody>
      </p:sp>
      <p:sp>
        <p:nvSpPr>
          <p:cNvPr id="8" name="TextBox 7">
            <a:extLst>
              <a:ext uri="{FF2B5EF4-FFF2-40B4-BE49-F238E27FC236}">
                <a16:creationId xmlns:a16="http://schemas.microsoft.com/office/drawing/2014/main" id="{496C8994-ED80-EC97-A693-C4DAEFE3F391}"/>
              </a:ext>
            </a:extLst>
          </p:cNvPr>
          <p:cNvSpPr txBox="1"/>
          <p:nvPr/>
        </p:nvSpPr>
        <p:spPr>
          <a:xfrm>
            <a:off x="400623" y="4246417"/>
            <a:ext cx="5491021" cy="1446550"/>
          </a:xfrm>
          <a:prstGeom prst="rect">
            <a:avLst/>
          </a:prstGeom>
          <a:noFill/>
        </p:spPr>
        <p:txBody>
          <a:bodyPr wrap="square" rtlCol="0">
            <a:spAutoFit/>
          </a:bodyPr>
          <a:lstStyle/>
          <a:p>
            <a:r>
              <a:rPr lang="en-US" sz="4400" dirty="0"/>
              <a:t>1330 - 1415</a:t>
            </a:r>
            <a:br>
              <a:rPr lang="en-US" sz="4400" dirty="0"/>
            </a:br>
            <a:r>
              <a:rPr lang="en-US" sz="4400" dirty="0"/>
              <a:t>Workshops - 2</a:t>
            </a:r>
          </a:p>
        </p:txBody>
      </p:sp>
      <p:pic>
        <p:nvPicPr>
          <p:cNvPr id="3" name="Picture 2" descr="A poster for a conference&#10;&#10;Description automatically generated">
            <a:extLst>
              <a:ext uri="{FF2B5EF4-FFF2-40B4-BE49-F238E27FC236}">
                <a16:creationId xmlns:a16="http://schemas.microsoft.com/office/drawing/2014/main" id="{52931212-7AEA-EFAB-1D15-9A2F165F3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447" y="0"/>
            <a:ext cx="6162719" cy="6858000"/>
          </a:xfrm>
          <a:prstGeom prst="rect">
            <a:avLst/>
          </a:prstGeom>
        </p:spPr>
      </p:pic>
    </p:spTree>
    <p:extLst>
      <p:ext uri="{BB962C8B-B14F-4D97-AF65-F5344CB8AC3E}">
        <p14:creationId xmlns:p14="http://schemas.microsoft.com/office/powerpoint/2010/main" val="1574611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C2C490F1-DAD9-79EB-5431-824D5818B6F6}"/>
              </a:ext>
            </a:extLst>
          </p:cNvPr>
          <p:cNvPicPr>
            <a:picLocks noChangeAspect="1"/>
          </p:cNvPicPr>
          <p:nvPr/>
        </p:nvPicPr>
        <p:blipFill>
          <a:blip r:embed="rId2"/>
          <a:stretch>
            <a:fillRect/>
          </a:stretch>
        </p:blipFill>
        <p:spPr>
          <a:xfrm>
            <a:off x="0" y="0"/>
            <a:ext cx="12107008" cy="5222631"/>
          </a:xfrm>
          <a:prstGeom prst="rect">
            <a:avLst/>
          </a:prstGeom>
        </p:spPr>
      </p:pic>
    </p:spTree>
    <p:extLst>
      <p:ext uri="{BB962C8B-B14F-4D97-AF65-F5344CB8AC3E}">
        <p14:creationId xmlns:p14="http://schemas.microsoft.com/office/powerpoint/2010/main" val="3471824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11584-858C-0535-E171-7A591D60C174}"/>
              </a:ext>
            </a:extLst>
          </p:cNvPr>
          <p:cNvSpPr>
            <a:spLocks noGrp="1"/>
          </p:cNvSpPr>
          <p:nvPr>
            <p:ph type="title"/>
          </p:nvPr>
        </p:nvSpPr>
        <p:spPr/>
        <p:txBody>
          <a:bodyPr/>
          <a:lstStyle/>
          <a:p>
            <a:r>
              <a:rPr lang="en-US" dirty="0">
                <a:latin typeface="+mn-lt"/>
              </a:rPr>
              <a:t>Workshops 2 – 1330 - 1415</a:t>
            </a:r>
          </a:p>
        </p:txBody>
      </p:sp>
      <p:sp>
        <p:nvSpPr>
          <p:cNvPr id="3" name="Text Placeholder 2">
            <a:extLst>
              <a:ext uri="{FF2B5EF4-FFF2-40B4-BE49-F238E27FC236}">
                <a16:creationId xmlns:a16="http://schemas.microsoft.com/office/drawing/2014/main" id="{EFB08A13-678C-8D21-D90C-30514E0AC47E}"/>
              </a:ext>
            </a:extLst>
          </p:cNvPr>
          <p:cNvSpPr>
            <a:spLocks noGrp="1"/>
          </p:cNvSpPr>
          <p:nvPr>
            <p:ph type="body" sz="quarter" idx="13"/>
          </p:nvPr>
        </p:nvSpPr>
        <p:spPr/>
        <p:txBody>
          <a:bodyPr/>
          <a:lstStyle/>
          <a:p>
            <a:endParaRPr lang="en-US"/>
          </a:p>
        </p:txBody>
      </p:sp>
      <p:pic>
        <p:nvPicPr>
          <p:cNvPr id="5" name="Picture 4" descr="A white card with red text and words&#10;&#10;Description automatically generated">
            <a:extLst>
              <a:ext uri="{FF2B5EF4-FFF2-40B4-BE49-F238E27FC236}">
                <a16:creationId xmlns:a16="http://schemas.microsoft.com/office/drawing/2014/main" id="{E9AA5FE9-9ACD-F2FC-DBD9-F47EA750E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245"/>
            <a:ext cx="12198232" cy="7096113"/>
          </a:xfrm>
          <a:prstGeom prst="rect">
            <a:avLst/>
          </a:prstGeom>
        </p:spPr>
      </p:pic>
    </p:spTree>
    <p:extLst>
      <p:ext uri="{BB962C8B-B14F-4D97-AF65-F5344CB8AC3E}">
        <p14:creationId xmlns:p14="http://schemas.microsoft.com/office/powerpoint/2010/main" val="2902747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43FB62-3B59-D6FC-AA37-3C547C5CBF5E}"/>
              </a:ext>
            </a:extLst>
          </p:cNvPr>
          <p:cNvSpPr txBox="1"/>
          <p:nvPr/>
        </p:nvSpPr>
        <p:spPr>
          <a:xfrm>
            <a:off x="337807" y="1194955"/>
            <a:ext cx="5491021" cy="769441"/>
          </a:xfrm>
          <a:prstGeom prst="rect">
            <a:avLst/>
          </a:prstGeom>
          <a:noFill/>
        </p:spPr>
        <p:txBody>
          <a:bodyPr wrap="square" rtlCol="0">
            <a:spAutoFit/>
          </a:bodyPr>
          <a:lstStyle/>
          <a:p>
            <a:r>
              <a:rPr lang="en-US" sz="4400" dirty="0"/>
              <a:t>1430 Break</a:t>
            </a:r>
          </a:p>
        </p:txBody>
      </p:sp>
      <p:sp>
        <p:nvSpPr>
          <p:cNvPr id="3" name="TextBox 2">
            <a:extLst>
              <a:ext uri="{FF2B5EF4-FFF2-40B4-BE49-F238E27FC236}">
                <a16:creationId xmlns:a16="http://schemas.microsoft.com/office/drawing/2014/main" id="{EFB2895A-CE23-77BB-B00A-3CEF0D70D98A}"/>
              </a:ext>
            </a:extLst>
          </p:cNvPr>
          <p:cNvSpPr txBox="1"/>
          <p:nvPr/>
        </p:nvSpPr>
        <p:spPr>
          <a:xfrm>
            <a:off x="337807" y="2536190"/>
            <a:ext cx="5320145" cy="1200329"/>
          </a:xfrm>
          <a:prstGeom prst="rect">
            <a:avLst/>
          </a:prstGeom>
          <a:noFill/>
        </p:spPr>
        <p:txBody>
          <a:bodyPr wrap="square" rtlCol="0">
            <a:spAutoFit/>
          </a:bodyPr>
          <a:lstStyle/>
          <a:p>
            <a:r>
              <a:rPr lang="en-US" sz="3600" dirty="0"/>
              <a:t>Grab yourself a drink and visit the exhibition</a:t>
            </a:r>
          </a:p>
        </p:txBody>
      </p:sp>
      <p:sp>
        <p:nvSpPr>
          <p:cNvPr id="5" name="TextBox 4">
            <a:extLst>
              <a:ext uri="{FF2B5EF4-FFF2-40B4-BE49-F238E27FC236}">
                <a16:creationId xmlns:a16="http://schemas.microsoft.com/office/drawing/2014/main" id="{A1B0563D-7090-1314-9149-3EFF77DC3DDE}"/>
              </a:ext>
            </a:extLst>
          </p:cNvPr>
          <p:cNvSpPr txBox="1"/>
          <p:nvPr/>
        </p:nvSpPr>
        <p:spPr>
          <a:xfrm>
            <a:off x="337808" y="4308313"/>
            <a:ext cx="5491021" cy="1446550"/>
          </a:xfrm>
          <a:prstGeom prst="rect">
            <a:avLst/>
          </a:prstGeom>
          <a:noFill/>
        </p:spPr>
        <p:txBody>
          <a:bodyPr wrap="square" rtlCol="0">
            <a:spAutoFit/>
          </a:bodyPr>
          <a:lstStyle/>
          <a:p>
            <a:r>
              <a:rPr lang="en-US" sz="4400" dirty="0"/>
              <a:t>1435 – 1520</a:t>
            </a:r>
            <a:br>
              <a:rPr lang="en-US" sz="4400" dirty="0"/>
            </a:br>
            <a:r>
              <a:rPr lang="en-US" sz="4400" dirty="0"/>
              <a:t>Workshops - 3</a:t>
            </a:r>
          </a:p>
        </p:txBody>
      </p:sp>
      <p:pic>
        <p:nvPicPr>
          <p:cNvPr id="6" name="Picture 5" descr="A poster for a conference&#10;&#10;Description automatically generated">
            <a:extLst>
              <a:ext uri="{FF2B5EF4-FFF2-40B4-BE49-F238E27FC236}">
                <a16:creationId xmlns:a16="http://schemas.microsoft.com/office/drawing/2014/main" id="{2C53C6F7-789E-ABEC-F640-23E88149A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281" y="0"/>
            <a:ext cx="6162719" cy="6858000"/>
          </a:xfrm>
          <a:prstGeom prst="rect">
            <a:avLst/>
          </a:prstGeom>
        </p:spPr>
      </p:pic>
    </p:spTree>
    <p:extLst>
      <p:ext uri="{BB962C8B-B14F-4D97-AF65-F5344CB8AC3E}">
        <p14:creationId xmlns:p14="http://schemas.microsoft.com/office/powerpoint/2010/main" val="1125786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11584-858C-0535-E171-7A591D60C174}"/>
              </a:ext>
            </a:extLst>
          </p:cNvPr>
          <p:cNvSpPr>
            <a:spLocks noGrp="1"/>
          </p:cNvSpPr>
          <p:nvPr>
            <p:ph type="title"/>
          </p:nvPr>
        </p:nvSpPr>
        <p:spPr/>
        <p:txBody>
          <a:bodyPr/>
          <a:lstStyle/>
          <a:p>
            <a:r>
              <a:rPr lang="en-US" dirty="0">
                <a:latin typeface="+mn-lt"/>
              </a:rPr>
              <a:t>Workshops 3 – 1435-1520</a:t>
            </a:r>
          </a:p>
        </p:txBody>
      </p:sp>
      <p:sp>
        <p:nvSpPr>
          <p:cNvPr id="3" name="Text Placeholder 2">
            <a:extLst>
              <a:ext uri="{FF2B5EF4-FFF2-40B4-BE49-F238E27FC236}">
                <a16:creationId xmlns:a16="http://schemas.microsoft.com/office/drawing/2014/main" id="{EFB08A13-678C-8D21-D90C-30514E0AC47E}"/>
              </a:ext>
            </a:extLst>
          </p:cNvPr>
          <p:cNvSpPr>
            <a:spLocks noGrp="1"/>
          </p:cNvSpPr>
          <p:nvPr>
            <p:ph type="body" sz="quarter" idx="13"/>
          </p:nvPr>
        </p:nvSpPr>
        <p:spPr/>
        <p:txBody>
          <a:bodyPr/>
          <a:lstStyle/>
          <a:p>
            <a:endParaRPr lang="en-US" dirty="0"/>
          </a:p>
        </p:txBody>
      </p:sp>
      <p:pic>
        <p:nvPicPr>
          <p:cNvPr id="5" name="Picture 4" descr="A white card with red text&#10;&#10;Description automatically generated">
            <a:extLst>
              <a:ext uri="{FF2B5EF4-FFF2-40B4-BE49-F238E27FC236}">
                <a16:creationId xmlns:a16="http://schemas.microsoft.com/office/drawing/2014/main" id="{54FB62EF-F30A-459A-B411-A569A738E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8"/>
            <a:ext cx="12212298" cy="6846622"/>
          </a:xfrm>
          <a:prstGeom prst="rect">
            <a:avLst/>
          </a:prstGeom>
        </p:spPr>
      </p:pic>
    </p:spTree>
    <p:extLst>
      <p:ext uri="{BB962C8B-B14F-4D97-AF65-F5344CB8AC3E}">
        <p14:creationId xmlns:p14="http://schemas.microsoft.com/office/powerpoint/2010/main" val="2995625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C2C490F1-DAD9-79EB-5431-824D5818B6F6}"/>
              </a:ext>
            </a:extLst>
          </p:cNvPr>
          <p:cNvPicPr>
            <a:picLocks noChangeAspect="1"/>
          </p:cNvPicPr>
          <p:nvPr/>
        </p:nvPicPr>
        <p:blipFill>
          <a:blip r:embed="rId2"/>
          <a:stretch>
            <a:fillRect/>
          </a:stretch>
        </p:blipFill>
        <p:spPr>
          <a:xfrm>
            <a:off x="0" y="0"/>
            <a:ext cx="12107008" cy="5222631"/>
          </a:xfrm>
          <a:prstGeom prst="rect">
            <a:avLst/>
          </a:prstGeom>
        </p:spPr>
      </p:pic>
    </p:spTree>
    <p:extLst>
      <p:ext uri="{BB962C8B-B14F-4D97-AF65-F5344CB8AC3E}">
        <p14:creationId xmlns:p14="http://schemas.microsoft.com/office/powerpoint/2010/main" val="1243031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43FB62-3B59-D6FC-AA37-3C547C5CBF5E}"/>
              </a:ext>
            </a:extLst>
          </p:cNvPr>
          <p:cNvSpPr txBox="1"/>
          <p:nvPr/>
        </p:nvSpPr>
        <p:spPr>
          <a:xfrm>
            <a:off x="286324" y="1536174"/>
            <a:ext cx="5678058" cy="4401205"/>
          </a:xfrm>
          <a:prstGeom prst="rect">
            <a:avLst/>
          </a:prstGeom>
          <a:noFill/>
        </p:spPr>
        <p:txBody>
          <a:bodyPr wrap="square" rtlCol="0">
            <a:spAutoFit/>
          </a:bodyPr>
          <a:lstStyle/>
          <a:p>
            <a:r>
              <a:rPr lang="en-US" sz="4000" b="1" dirty="0"/>
              <a:t>Plenary 2</a:t>
            </a:r>
          </a:p>
          <a:p>
            <a:br>
              <a:rPr lang="en-US" sz="4000" b="1" dirty="0"/>
            </a:br>
            <a:r>
              <a:rPr lang="en-US" sz="4000" b="1" dirty="0"/>
              <a:t>A Cooperative Council’s Manifesto for the General Election</a:t>
            </a:r>
            <a:br>
              <a:rPr lang="en-US" sz="4000" b="1" dirty="0"/>
            </a:br>
            <a:endParaRPr lang="en-US" sz="4000" b="1" dirty="0"/>
          </a:p>
        </p:txBody>
      </p:sp>
      <p:pic>
        <p:nvPicPr>
          <p:cNvPr id="3" name="Picture 2" descr="A poster for a conference&#10;&#10;Description automatically generated">
            <a:extLst>
              <a:ext uri="{FF2B5EF4-FFF2-40B4-BE49-F238E27FC236}">
                <a16:creationId xmlns:a16="http://schemas.microsoft.com/office/drawing/2014/main" id="{480A8356-C773-84E6-7198-97E866BC7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162719" cy="6858000"/>
          </a:xfrm>
          <a:prstGeom prst="rect">
            <a:avLst/>
          </a:prstGeom>
        </p:spPr>
      </p:pic>
    </p:spTree>
    <p:extLst>
      <p:ext uri="{BB962C8B-B14F-4D97-AF65-F5344CB8AC3E}">
        <p14:creationId xmlns:p14="http://schemas.microsoft.com/office/powerpoint/2010/main" val="31524433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87512"/>
            <a:ext cx="7929322" cy="962636"/>
          </a:xfrm>
          <a:prstGeom prst="rect">
            <a:avLst/>
          </a:prstGeom>
          <a:noFill/>
        </p:spPr>
        <p:txBody>
          <a:bodyPr wrap="square"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0000">
                    <a:lumMod val="85000"/>
                    <a:lumOff val="15000"/>
                  </a:srgbClr>
                </a:solidFill>
                <a:effectLst/>
                <a:uLnTx/>
                <a:uFillTx/>
                <a:latin typeface="Gotham Rounded Medium"/>
                <a:ea typeface="+mn-ea"/>
                <a:cs typeface="+mn-cs"/>
              </a:rPr>
              <a:t>Councillor Sarah Doyle</a:t>
            </a:r>
            <a:endParaRPr kumimoji="0" lang="en-GB" sz="4000" b="1" i="0" u="none" strike="noStrike" kern="1200" cap="none" spc="0" normalizeH="0" baseline="0" noProof="0" dirty="0">
              <a:ln>
                <a:noFill/>
              </a:ln>
              <a:solidFill>
                <a:srgbClr val="000000">
                  <a:lumMod val="85000"/>
                  <a:lumOff val="15000"/>
                </a:srgbClr>
              </a:solidFill>
              <a:effectLst/>
              <a:uLnTx/>
              <a:uFillTx/>
              <a:latin typeface="Gotham Rounded Medium"/>
              <a:ea typeface="+mn-ea"/>
              <a:cs typeface="+mn-cs"/>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Gotham Rounded Book"/>
                <a:ea typeface="+mn-ea"/>
                <a:cs typeface="Calibri" panose="020F0502020204030204" pitchFamily="34" charset="0"/>
              </a:rPr>
              <a:t>Chair of V&amp;P Board</a:t>
            </a:r>
            <a:r>
              <a:rPr lang="en-US" sz="2800" dirty="0">
                <a:solidFill>
                  <a:srgbClr val="000000">
                    <a:lumMod val="65000"/>
                    <a:lumOff val="35000"/>
                  </a:srgbClr>
                </a:solidFill>
                <a:latin typeface="Gotham Rounded Book"/>
                <a:cs typeface="Calibri" panose="020F0502020204030204" pitchFamily="34" charset="0"/>
              </a:rPr>
              <a:t>, </a:t>
            </a:r>
            <a:r>
              <a:rPr kumimoji="0" lang="en-US" sz="2800" b="0" i="0" u="none" strike="noStrike" kern="1200" cap="none" spc="0" normalizeH="0" baseline="0" noProof="0" dirty="0">
                <a:ln>
                  <a:noFill/>
                </a:ln>
                <a:solidFill>
                  <a:srgbClr val="000000">
                    <a:lumMod val="65000"/>
                    <a:lumOff val="35000"/>
                  </a:srgbClr>
                </a:solidFill>
                <a:effectLst/>
                <a:uLnTx/>
                <a:uFillTx/>
                <a:latin typeface="Gotham Rounded Book"/>
                <a:ea typeface="+mn-ea"/>
                <a:cs typeface="Calibri" panose="020F0502020204030204" pitchFamily="34" charset="0"/>
              </a:rPr>
              <a:t>CCIN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lumMod val="65000"/>
                    <a:lumOff val="35000"/>
                  </a:srgbClr>
                </a:solidFill>
                <a:latin typeface="Gotham Rounded Book"/>
                <a:cs typeface="Calibri" panose="020F0502020204030204" pitchFamily="34" charset="0"/>
              </a:rPr>
              <a:t>Cabinet Member for Housing </a:t>
            </a:r>
            <a:endParaRPr kumimoji="0" lang="en-GB" sz="2400" b="0" i="0" u="none" strike="noStrike" kern="1200" cap="none" spc="0" normalizeH="0" baseline="0" noProof="0" dirty="0">
              <a:ln>
                <a:noFill/>
              </a:ln>
              <a:solidFill>
                <a:srgbClr val="000000">
                  <a:lumMod val="65000"/>
                  <a:lumOff val="35000"/>
                </a:srgbClr>
              </a:solidFill>
              <a:effectLst/>
              <a:uLnTx/>
              <a:uFillTx/>
              <a:latin typeface="Gotham Rounded Book"/>
              <a:ea typeface="+mn-ea"/>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2" y="4706550"/>
            <a:ext cx="9021287" cy="935577"/>
          </a:xfrm>
          <a:prstGeom prst="rect">
            <a:avLst/>
          </a:prstGeom>
          <a:noFill/>
        </p:spPr>
        <p:txBody>
          <a:bodyPr wrap="square"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50000"/>
                    <a:lumOff val="50000"/>
                  </a:srgbClr>
                </a:solidFill>
                <a:effectLst/>
                <a:uLnTx/>
                <a:uFillTx/>
                <a:latin typeface="Gotham Rounded Medium"/>
                <a:ea typeface="+mn-ea"/>
                <a:cs typeface="Calibri" panose="020F0502020204030204" pitchFamily="34" charset="0"/>
              </a:rPr>
              <a:t>@srcdoyle | @</a:t>
            </a:r>
            <a:r>
              <a:rPr kumimoji="0" lang="en-US" sz="3600" b="0" i="0" u="none" strike="noStrike" kern="1200" cap="none" spc="0" normalizeH="0" baseline="0" noProof="0" dirty="0" err="1">
                <a:ln>
                  <a:noFill/>
                </a:ln>
                <a:solidFill>
                  <a:srgbClr val="000000">
                    <a:lumMod val="50000"/>
                    <a:lumOff val="50000"/>
                  </a:srgbClr>
                </a:solidFill>
                <a:effectLst/>
                <a:uLnTx/>
                <a:uFillTx/>
                <a:latin typeface="Gotham Rounded Medium"/>
                <a:ea typeface="+mn-ea"/>
                <a:cs typeface="Calibri" panose="020F0502020204030204" pitchFamily="34" charset="0"/>
              </a:rPr>
              <a:t>LPoolcouncil</a:t>
            </a:r>
            <a:endParaRPr kumimoji="0" lang="en-GB" sz="3600" b="0" i="0" u="none" strike="noStrike" kern="1200" cap="none" spc="0" normalizeH="0" baseline="0" noProof="0" dirty="0">
              <a:ln>
                <a:noFill/>
              </a:ln>
              <a:solidFill>
                <a:srgbClr val="000000">
                  <a:lumMod val="50000"/>
                  <a:lumOff val="50000"/>
                </a:srgbClr>
              </a:solidFill>
              <a:effectLst/>
              <a:uLnTx/>
              <a:uFillTx/>
              <a:latin typeface="Gotham Rounded Medium"/>
              <a:ea typeface="+mn-ea"/>
              <a:cs typeface="Calibri" panose="020F0502020204030204" pitchFamily="34" charset="0"/>
            </a:endParaRPr>
          </a:p>
        </p:txBody>
      </p:sp>
      <p:sp>
        <p:nvSpPr>
          <p:cNvPr id="8" name="Oval 7">
            <a:extLst>
              <a:ext uri="{FF2B5EF4-FFF2-40B4-BE49-F238E27FC236}">
                <a16:creationId xmlns:a16="http://schemas.microsoft.com/office/drawing/2014/main" id="{55605847-8375-102F-04C1-C08981F61B9B}"/>
              </a:ext>
            </a:extLst>
          </p:cNvPr>
          <p:cNvSpPr/>
          <p:nvPr/>
        </p:nvSpPr>
        <p:spPr>
          <a:xfrm>
            <a:off x="356746" y="2357461"/>
            <a:ext cx="2278693" cy="214307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280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FCA314-D138-674D-8189-120B07B1DF2A}"/>
              </a:ext>
            </a:extLst>
          </p:cNvPr>
          <p:cNvSpPr txBox="1"/>
          <p:nvPr/>
        </p:nvSpPr>
        <p:spPr>
          <a:xfrm>
            <a:off x="302494" y="2025908"/>
            <a:ext cx="1158701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0000">
                    <a:lumMod val="85000"/>
                    <a:lumOff val="15000"/>
                  </a:srgbClr>
                </a:solidFill>
                <a:cs typeface="Calibri" panose="020F0502020204030204" pitchFamily="34" charset="0"/>
              </a:rPr>
              <a:t>Speakers: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0000">
                    <a:lumMod val="85000"/>
                    <a:lumOff val="15000"/>
                  </a:srgbClr>
                </a:solidFill>
                <a:cs typeface="Calibri" panose="020F0502020204030204" pitchFamily="34" charset="0"/>
              </a:rPr>
              <a:t>Cllr Elizabeth Dennis – </a:t>
            </a:r>
            <a:r>
              <a:rPr lang="en-GB" sz="2800" dirty="0">
                <a:solidFill>
                  <a:srgbClr val="000000">
                    <a:lumMod val="85000"/>
                    <a:lumOff val="15000"/>
                  </a:srgbClr>
                </a:solidFill>
                <a:cs typeface="Calibri" panose="020F0502020204030204" pitchFamily="34" charset="0"/>
              </a:rPr>
              <a:t>Leader, North Herts Council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Cllr David Darkin – </a:t>
            </a:r>
            <a:r>
              <a:rPr kumimoji="0" lang="en-GB" sz="2800"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Leader, Llanelli Town Council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0000">
                    <a:lumMod val="85000"/>
                    <a:lumOff val="15000"/>
                  </a:srgbClr>
                </a:solidFill>
                <a:cs typeface="Calibri" panose="020F0502020204030204" pitchFamily="34" charset="0"/>
              </a:rPr>
              <a:t>Cllr Zoe Nicholson – </a:t>
            </a:r>
            <a:r>
              <a:rPr lang="en-GB" sz="2800" dirty="0">
                <a:solidFill>
                  <a:srgbClr val="000000">
                    <a:lumMod val="85000"/>
                    <a:lumOff val="15000"/>
                  </a:srgbClr>
                </a:solidFill>
                <a:cs typeface="Calibri" panose="020F0502020204030204" pitchFamily="34" charset="0"/>
              </a:rPr>
              <a:t>Leader, Lewes District Council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0000">
                    <a:lumMod val="85000"/>
                    <a:lumOff val="15000"/>
                  </a:srgbClr>
                </a:solidFill>
                <a:cs typeface="Calibri" panose="020F0502020204030204" pitchFamily="34" charset="0"/>
              </a:rPr>
              <a:t>Jonathan Bland </a:t>
            </a:r>
            <a:r>
              <a:rPr lang="en-GB" sz="2800" dirty="0">
                <a:solidFill>
                  <a:srgbClr val="000000">
                    <a:lumMod val="85000"/>
                    <a:lumOff val="15000"/>
                  </a:srgbClr>
                </a:solidFill>
                <a:cs typeface="Calibri" panose="020F0502020204030204" pitchFamily="34" charset="0"/>
              </a:rPr>
              <a:t>– Managing Director, E3M/SBI</a:t>
            </a:r>
            <a:endParaRPr kumimoji="0" lang="en-GB" sz="2800"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8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br>
            <a:endParaRPr kumimoji="0" lang="en-GB" sz="28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60849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2" y="1987512"/>
            <a:ext cx="7929322" cy="962636"/>
          </a:xfrm>
          <a:prstGeom prst="rect">
            <a:avLst/>
          </a:prstGeom>
          <a:noFill/>
        </p:spPr>
        <p:txBody>
          <a:bodyPr wrap="square"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0000">
                    <a:lumMod val="85000"/>
                    <a:lumOff val="15000"/>
                  </a:srgbClr>
                </a:solidFill>
                <a:effectLst/>
                <a:uLnTx/>
                <a:uFillTx/>
                <a:latin typeface="Gotham Rounded Medium"/>
                <a:ea typeface="+mn-ea"/>
                <a:cs typeface="+mn-cs"/>
              </a:rPr>
              <a:t>Cllr Louise Gittins</a:t>
            </a:r>
            <a:endParaRPr kumimoji="0" lang="en-GB" sz="4000" b="1" i="0" u="none" strike="noStrike" kern="1200" cap="none" spc="0" normalizeH="0" baseline="0" noProof="0" dirty="0">
              <a:ln>
                <a:noFill/>
              </a:ln>
              <a:solidFill>
                <a:srgbClr val="000000">
                  <a:lumMod val="85000"/>
                  <a:lumOff val="15000"/>
                </a:srgbClr>
              </a:solidFill>
              <a:effectLst/>
              <a:uLnTx/>
              <a:uFillTx/>
              <a:latin typeface="Gotham Rounded Medium"/>
              <a:ea typeface="+mn-ea"/>
              <a:cs typeface="+mn-cs"/>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lumMod val="65000"/>
                    <a:lumOff val="35000"/>
                  </a:srgbClr>
                </a:solidFill>
                <a:effectLst/>
                <a:uLnTx/>
                <a:uFillTx/>
                <a:latin typeface="Gotham Rounded Book"/>
                <a:ea typeface="+mn-ea"/>
                <a:cs typeface="Calibri" panose="020F0502020204030204" pitchFamily="34" charset="0"/>
              </a:rPr>
              <a:t>Leader, Cheshire West &amp; Chester Council</a:t>
            </a:r>
            <a:br>
              <a:rPr kumimoji="0" lang="en-US" sz="2800" b="0" i="0" u="none" strike="noStrike" kern="1200" cap="none" spc="0" normalizeH="0" baseline="0" noProof="0" dirty="0">
                <a:ln>
                  <a:noFill/>
                </a:ln>
                <a:solidFill>
                  <a:srgbClr val="000000">
                    <a:lumMod val="65000"/>
                    <a:lumOff val="35000"/>
                  </a:srgbClr>
                </a:solidFill>
                <a:effectLst/>
                <a:uLnTx/>
                <a:uFillTx/>
                <a:latin typeface="Gotham Rounded Book"/>
                <a:ea typeface="+mn-ea"/>
                <a:cs typeface="Calibri" panose="020F0502020204030204" pitchFamily="34" charset="0"/>
              </a:rPr>
            </a:br>
            <a:r>
              <a:rPr kumimoji="0" lang="en-US" sz="2800" b="0" i="0" u="none" strike="noStrike" kern="1200" cap="none" spc="0" normalizeH="0" baseline="0" noProof="0" dirty="0">
                <a:ln>
                  <a:noFill/>
                </a:ln>
                <a:solidFill>
                  <a:srgbClr val="000000">
                    <a:lumMod val="65000"/>
                    <a:lumOff val="35000"/>
                  </a:srgbClr>
                </a:solidFill>
                <a:effectLst/>
                <a:uLnTx/>
                <a:uFillTx/>
                <a:latin typeface="Gotham Rounded Book"/>
                <a:ea typeface="+mn-ea"/>
                <a:cs typeface="Calibri" panose="020F0502020204030204" pitchFamily="34" charset="0"/>
              </a:rPr>
              <a:t>Executive Oversight Committee Member, CCIN</a:t>
            </a:r>
            <a:endParaRPr kumimoji="0" lang="en-GB" sz="2400" b="0" i="0" u="none" strike="noStrike" kern="1200" cap="none" spc="0" normalizeH="0" baseline="0" noProof="0" dirty="0">
              <a:ln>
                <a:noFill/>
              </a:ln>
              <a:solidFill>
                <a:srgbClr val="000000">
                  <a:lumMod val="65000"/>
                  <a:lumOff val="35000"/>
                </a:srgbClr>
              </a:solidFill>
              <a:effectLst/>
              <a:uLnTx/>
              <a:uFillTx/>
              <a:latin typeface="Gotham Rounded Book"/>
              <a:ea typeface="+mn-ea"/>
              <a:cs typeface="Calibri" panose="020F0502020204030204" pitchFamily="34" charset="0"/>
            </a:endParaRPr>
          </a:p>
        </p:txBody>
      </p:sp>
      <p:sp>
        <p:nvSpPr>
          <p:cNvPr id="6" name="TextBox 5">
            <a:extLst>
              <a:ext uri="{FF2B5EF4-FFF2-40B4-BE49-F238E27FC236}">
                <a16:creationId xmlns:a16="http://schemas.microsoft.com/office/drawing/2014/main" id="{73CBACAE-FFDB-4647-AA9F-81E58959231C}"/>
              </a:ext>
            </a:extLst>
          </p:cNvPr>
          <p:cNvSpPr txBox="1"/>
          <p:nvPr/>
        </p:nvSpPr>
        <p:spPr>
          <a:xfrm>
            <a:off x="3170712" y="4706550"/>
            <a:ext cx="9021287" cy="935577"/>
          </a:xfrm>
          <a:prstGeom prst="rect">
            <a:avLst/>
          </a:prstGeom>
          <a:noFill/>
        </p:spPr>
        <p:txBody>
          <a:bodyPr wrap="square" rtlCol="0">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lumMod val="50000"/>
                    <a:lumOff val="50000"/>
                  </a:srgbClr>
                </a:solidFill>
                <a:effectLst/>
                <a:uLnTx/>
                <a:uFillTx/>
                <a:latin typeface="Gotham Rounded Medium"/>
                <a:ea typeface="+mn-ea"/>
                <a:cs typeface="Calibri" panose="020F0502020204030204" pitchFamily="34" charset="0"/>
              </a:rPr>
              <a:t>@Weezegee | @Go_cheshirewest</a:t>
            </a:r>
            <a:endParaRPr kumimoji="0" lang="en-GB" sz="3600" b="0" i="0" u="none" strike="noStrike" kern="1200" cap="none" spc="0" normalizeH="0" baseline="0" noProof="0" dirty="0">
              <a:ln>
                <a:noFill/>
              </a:ln>
              <a:solidFill>
                <a:srgbClr val="000000">
                  <a:lumMod val="50000"/>
                  <a:lumOff val="50000"/>
                </a:srgbClr>
              </a:solidFill>
              <a:effectLst/>
              <a:uLnTx/>
              <a:uFillTx/>
              <a:latin typeface="Gotham Rounded Medium"/>
              <a:ea typeface="+mn-ea"/>
              <a:cs typeface="Calibri" panose="020F0502020204030204" pitchFamily="34" charset="0"/>
            </a:endParaRPr>
          </a:p>
        </p:txBody>
      </p:sp>
      <p:sp>
        <p:nvSpPr>
          <p:cNvPr id="8" name="Oval 7">
            <a:extLst>
              <a:ext uri="{FF2B5EF4-FFF2-40B4-BE49-F238E27FC236}">
                <a16:creationId xmlns:a16="http://schemas.microsoft.com/office/drawing/2014/main" id="{55605847-8375-102F-04C1-C08981F61B9B}"/>
              </a:ext>
            </a:extLst>
          </p:cNvPr>
          <p:cNvSpPr/>
          <p:nvPr/>
        </p:nvSpPr>
        <p:spPr>
          <a:xfrm>
            <a:off x="356746" y="2357461"/>
            <a:ext cx="2278693" cy="2143077"/>
          </a:xfrm>
          <a:prstGeom prst="ellipse">
            <a:avLst/>
          </a:prstGeom>
          <a:blipFill dpi="0" rotWithShape="1">
            <a:blip r:embed="rId2">
              <a:extLst>
                <a:ext uri="{28A0092B-C50C-407E-A947-70E740481C1C}">
                  <a14:useLocalDpi xmlns:a14="http://schemas.microsoft.com/office/drawing/2010/main" val="0"/>
                </a:ext>
              </a:extLst>
            </a:blip>
            <a:srcRect/>
            <a:stretch>
              <a:fillRect b="-16913"/>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7890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84054" y="1571235"/>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Elizabeth Dennis</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84054" y="2412247"/>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Leader, North Herts District Council</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l="-10969" t="-15458" r="-11289" b="-8391"/>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70712" y="3342153"/>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@Cllr_E_Dennis | @NorthHertsDC</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#CCIN2023</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Tree>
    <p:extLst>
      <p:ext uri="{BB962C8B-B14F-4D97-AF65-F5344CB8AC3E}">
        <p14:creationId xmlns:p14="http://schemas.microsoft.com/office/powerpoint/2010/main" val="35021093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84054" y="1571235"/>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David Darkin</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84054" y="2412247"/>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Leader, Llanelli Town Council</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70712" y="3231121"/>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@LrcCommunity</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#CCIN2023</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Tree>
    <p:extLst>
      <p:ext uri="{BB962C8B-B14F-4D97-AF65-F5344CB8AC3E}">
        <p14:creationId xmlns:p14="http://schemas.microsoft.com/office/powerpoint/2010/main" val="38314525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0C7FF"/>
        </a:solidFill>
        <a:effectLst/>
      </p:bgPr>
    </p:bg>
    <p:spTree>
      <p:nvGrpSpPr>
        <p:cNvPr id="1" name=""/>
        <p:cNvGrpSpPr/>
        <p:nvPr/>
      </p:nvGrpSpPr>
      <p:grpSpPr>
        <a:xfrm>
          <a:off x="0" y="0"/>
          <a:ext cx="0" cy="0"/>
          <a:chOff x="0" y="0"/>
          <a:chExt cx="0" cy="0"/>
        </a:xfrm>
      </p:grpSpPr>
      <p:sp>
        <p:nvSpPr>
          <p:cNvPr id="2" name="AutoShape 2"/>
          <p:cNvSpPr/>
          <p:nvPr/>
        </p:nvSpPr>
        <p:spPr>
          <a:xfrm>
            <a:off x="1" y="6153150"/>
            <a:ext cx="12387071" cy="0"/>
          </a:xfrm>
          <a:prstGeom prst="line">
            <a:avLst/>
          </a:prstGeom>
          <a:ln w="9525" cap="rnd">
            <a:solidFill>
              <a:srgbClr val="1B1B1B"/>
            </a:solidFill>
            <a:prstDash val="solid"/>
            <a:headEnd type="none" w="sm" len="sm"/>
            <a:tailEnd type="none" w="sm" len="sm"/>
          </a:ln>
        </p:spPr>
        <p:txBody>
          <a:bodyPr/>
          <a:lstStyle/>
          <a:p>
            <a:endParaRPr lang="en-US"/>
          </a:p>
        </p:txBody>
      </p:sp>
      <p:sp>
        <p:nvSpPr>
          <p:cNvPr id="3" name="AutoShape 3"/>
          <p:cNvSpPr/>
          <p:nvPr/>
        </p:nvSpPr>
        <p:spPr>
          <a:xfrm>
            <a:off x="7620000" y="0"/>
            <a:ext cx="4572000" cy="6153150"/>
          </a:xfrm>
          <a:prstGeom prst="rect">
            <a:avLst/>
          </a:prstGeom>
          <a:solidFill>
            <a:srgbClr val="D2F15D"/>
          </a:solidFill>
        </p:spPr>
        <p:txBody>
          <a:bodyPr/>
          <a:lstStyle/>
          <a:p>
            <a:endParaRPr lang="en-US"/>
          </a:p>
        </p:txBody>
      </p:sp>
      <p:grpSp>
        <p:nvGrpSpPr>
          <p:cNvPr id="4" name="Group 4"/>
          <p:cNvGrpSpPr>
            <a:grpSpLocks noChangeAspect="1"/>
          </p:cNvGrpSpPr>
          <p:nvPr/>
        </p:nvGrpSpPr>
        <p:grpSpPr>
          <a:xfrm>
            <a:off x="8003020" y="415787"/>
            <a:ext cx="3812310" cy="3812295"/>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txBody>
            <a:bodyPr/>
            <a:lstStyle/>
            <a:p>
              <a:endParaRPr lang="en-US"/>
            </a:p>
          </p:txBody>
        </p:sp>
      </p:grpSp>
      <p:sp>
        <p:nvSpPr>
          <p:cNvPr id="6" name="Freeform 6"/>
          <p:cNvSpPr/>
          <p:nvPr/>
        </p:nvSpPr>
        <p:spPr>
          <a:xfrm>
            <a:off x="534635" y="269054"/>
            <a:ext cx="715853" cy="1077958"/>
          </a:xfrm>
          <a:custGeom>
            <a:avLst/>
            <a:gdLst/>
            <a:ahLst/>
            <a:cxnLst/>
            <a:rect l="l" t="t" r="r" b="b"/>
            <a:pathLst>
              <a:path w="1073780" h="1616937">
                <a:moveTo>
                  <a:pt x="0" y="0"/>
                </a:moveTo>
                <a:lnTo>
                  <a:pt x="1073780" y="0"/>
                </a:lnTo>
                <a:lnTo>
                  <a:pt x="1073780" y="1616937"/>
                </a:lnTo>
                <a:lnTo>
                  <a:pt x="0" y="1616937"/>
                </a:lnTo>
                <a:lnTo>
                  <a:pt x="0" y="0"/>
                </a:lnTo>
                <a:close/>
              </a:path>
            </a:pathLst>
          </a:custGeom>
          <a:blipFill>
            <a:blip r:embed="rId3"/>
            <a:stretch>
              <a:fillRect/>
            </a:stretch>
          </a:blipFill>
        </p:spPr>
        <p:txBody>
          <a:bodyPr/>
          <a:lstStyle/>
          <a:p>
            <a:endParaRPr lang="en-US"/>
          </a:p>
        </p:txBody>
      </p:sp>
      <p:sp>
        <p:nvSpPr>
          <p:cNvPr id="7" name="Freeform 7"/>
          <p:cNvSpPr/>
          <p:nvPr/>
        </p:nvSpPr>
        <p:spPr>
          <a:xfrm>
            <a:off x="685800" y="4641207"/>
            <a:ext cx="3817667" cy="1347822"/>
          </a:xfrm>
          <a:custGeom>
            <a:avLst/>
            <a:gdLst/>
            <a:ahLst/>
            <a:cxnLst/>
            <a:rect l="l" t="t" r="r" b="b"/>
            <a:pathLst>
              <a:path w="5726500" h="2021733">
                <a:moveTo>
                  <a:pt x="0" y="0"/>
                </a:moveTo>
                <a:lnTo>
                  <a:pt x="5726500" y="0"/>
                </a:lnTo>
                <a:lnTo>
                  <a:pt x="5726500" y="2021732"/>
                </a:lnTo>
                <a:lnTo>
                  <a:pt x="0" y="2021732"/>
                </a:lnTo>
                <a:lnTo>
                  <a:pt x="0" y="0"/>
                </a:lnTo>
                <a:close/>
              </a:path>
            </a:pathLst>
          </a:custGeom>
          <a:blipFill>
            <a:blip r:embed="rId4"/>
            <a:stretch>
              <a:fillRect l="-46268" t="-224995" r="-42464" b="-209585"/>
            </a:stretch>
          </a:blipFill>
        </p:spPr>
        <p:txBody>
          <a:bodyPr/>
          <a:lstStyle/>
          <a:p>
            <a:endParaRPr lang="en-US"/>
          </a:p>
        </p:txBody>
      </p:sp>
      <p:sp>
        <p:nvSpPr>
          <p:cNvPr id="8" name="TextBox 8"/>
          <p:cNvSpPr txBox="1"/>
          <p:nvPr/>
        </p:nvSpPr>
        <p:spPr>
          <a:xfrm>
            <a:off x="1578162" y="396737"/>
            <a:ext cx="3480350" cy="204158"/>
          </a:xfrm>
          <a:prstGeom prst="rect">
            <a:avLst/>
          </a:prstGeom>
        </p:spPr>
        <p:txBody>
          <a:bodyPr lIns="0" tIns="0" rIns="0" bIns="0" rtlCol="0" anchor="t">
            <a:spAutoFit/>
          </a:bodyPr>
          <a:lstStyle/>
          <a:p>
            <a:pPr defTabSz="609630">
              <a:lnSpc>
                <a:spcPts val="1680"/>
              </a:lnSpc>
            </a:pPr>
            <a:r>
              <a:rPr lang="en-US" sz="1200">
                <a:solidFill>
                  <a:srgbClr val="1B1B1B"/>
                </a:solidFill>
                <a:latin typeface="Muli"/>
              </a:rPr>
              <a:t>CYNGOR DRÊF</a:t>
            </a:r>
          </a:p>
        </p:txBody>
      </p:sp>
      <p:grpSp>
        <p:nvGrpSpPr>
          <p:cNvPr id="9" name="Group 9"/>
          <p:cNvGrpSpPr/>
          <p:nvPr/>
        </p:nvGrpSpPr>
        <p:grpSpPr>
          <a:xfrm>
            <a:off x="8507920" y="4653916"/>
            <a:ext cx="2796162" cy="987822"/>
            <a:chOff x="0" y="-66675"/>
            <a:chExt cx="5592324" cy="1975646"/>
          </a:xfrm>
        </p:grpSpPr>
        <p:sp>
          <p:nvSpPr>
            <p:cNvPr id="10" name="TextBox 10"/>
            <p:cNvSpPr txBox="1"/>
            <p:nvPr/>
          </p:nvSpPr>
          <p:spPr>
            <a:xfrm>
              <a:off x="0" y="-66675"/>
              <a:ext cx="5592324" cy="635558"/>
            </a:xfrm>
            <a:prstGeom prst="rect">
              <a:avLst/>
            </a:prstGeom>
          </p:spPr>
          <p:txBody>
            <a:bodyPr lIns="0" tIns="0" rIns="0" bIns="0" rtlCol="0" anchor="t">
              <a:spAutoFit/>
            </a:bodyPr>
            <a:lstStyle/>
            <a:p>
              <a:pPr algn="ctr" defTabSz="609630">
                <a:lnSpc>
                  <a:spcPts val="2599"/>
                </a:lnSpc>
              </a:pPr>
              <a:r>
                <a:rPr lang="en-US" sz="1999">
                  <a:solidFill>
                    <a:srgbClr val="1B1B1B"/>
                  </a:solidFill>
                  <a:latin typeface="Telegraf Bold"/>
                </a:rPr>
                <a:t>Cllr David Darkin </a:t>
              </a:r>
            </a:p>
          </p:txBody>
        </p:sp>
        <p:sp>
          <p:nvSpPr>
            <p:cNvPr id="11" name="TextBox 11"/>
            <p:cNvSpPr txBox="1"/>
            <p:nvPr/>
          </p:nvSpPr>
          <p:spPr>
            <a:xfrm>
              <a:off x="0" y="916518"/>
              <a:ext cx="5592324" cy="992453"/>
            </a:xfrm>
            <a:prstGeom prst="rect">
              <a:avLst/>
            </a:prstGeom>
          </p:spPr>
          <p:txBody>
            <a:bodyPr lIns="0" tIns="0" rIns="0" bIns="0" rtlCol="0" anchor="t">
              <a:spAutoFit/>
            </a:bodyPr>
            <a:lstStyle/>
            <a:p>
              <a:pPr algn="ctr" defTabSz="609630">
                <a:lnSpc>
                  <a:spcPts val="1960"/>
                </a:lnSpc>
              </a:pPr>
              <a:r>
                <a:rPr lang="en-US" sz="1400">
                  <a:solidFill>
                    <a:srgbClr val="1B1B1B"/>
                  </a:solidFill>
                  <a:latin typeface="Muli"/>
                </a:rPr>
                <a:t>Leader</a:t>
              </a:r>
            </a:p>
            <a:p>
              <a:pPr algn="ctr" defTabSz="609630">
                <a:lnSpc>
                  <a:spcPts val="1960"/>
                </a:lnSpc>
              </a:pPr>
              <a:r>
                <a:rPr lang="en-US" sz="1400">
                  <a:solidFill>
                    <a:srgbClr val="1B1B1B"/>
                  </a:solidFill>
                  <a:latin typeface="Muli"/>
                </a:rPr>
                <a:t>Llanelli Town Council</a:t>
              </a:r>
            </a:p>
          </p:txBody>
        </p:sp>
      </p:grpSp>
      <p:sp>
        <p:nvSpPr>
          <p:cNvPr id="12" name="TextBox 12"/>
          <p:cNvSpPr txBox="1"/>
          <p:nvPr/>
        </p:nvSpPr>
        <p:spPr>
          <a:xfrm>
            <a:off x="685800" y="2047975"/>
            <a:ext cx="6422946" cy="1000274"/>
          </a:xfrm>
          <a:prstGeom prst="rect">
            <a:avLst/>
          </a:prstGeom>
        </p:spPr>
        <p:txBody>
          <a:bodyPr lIns="0" tIns="0" rIns="0" bIns="0" rtlCol="0" anchor="t">
            <a:spAutoFit/>
          </a:bodyPr>
          <a:lstStyle/>
          <a:p>
            <a:pPr defTabSz="609630">
              <a:lnSpc>
                <a:spcPts val="3920"/>
              </a:lnSpc>
            </a:pPr>
            <a:r>
              <a:rPr lang="en-US" sz="3266">
                <a:solidFill>
                  <a:srgbClr val="1B1B1B"/>
                </a:solidFill>
                <a:latin typeface="Telegraf Bold"/>
              </a:rPr>
              <a:t>A Cooperative Council's Manifesto for The General Election</a:t>
            </a:r>
          </a:p>
        </p:txBody>
      </p:sp>
      <p:sp>
        <p:nvSpPr>
          <p:cNvPr id="13" name="TextBox 13"/>
          <p:cNvSpPr txBox="1"/>
          <p:nvPr/>
        </p:nvSpPr>
        <p:spPr>
          <a:xfrm>
            <a:off x="685800" y="6352117"/>
            <a:ext cx="2632536" cy="232371"/>
          </a:xfrm>
          <a:prstGeom prst="rect">
            <a:avLst/>
          </a:prstGeom>
        </p:spPr>
        <p:txBody>
          <a:bodyPr lIns="0" tIns="0" rIns="0" bIns="0" rtlCol="0" anchor="t">
            <a:spAutoFit/>
          </a:bodyPr>
          <a:lstStyle/>
          <a:p>
            <a:pPr defTabSz="609630">
              <a:lnSpc>
                <a:spcPts val="1906"/>
              </a:lnSpc>
              <a:spcBef>
                <a:spcPct val="0"/>
              </a:spcBef>
            </a:pPr>
            <a:r>
              <a:rPr lang="en-US" sz="1466">
                <a:solidFill>
                  <a:srgbClr val="1B1B1B"/>
                </a:solidFill>
                <a:latin typeface="Telegraf Bold"/>
              </a:rPr>
              <a:t>2 November 2023</a:t>
            </a:r>
          </a:p>
        </p:txBody>
      </p:sp>
      <p:sp>
        <p:nvSpPr>
          <p:cNvPr id="14" name="TextBox 14"/>
          <p:cNvSpPr txBox="1"/>
          <p:nvPr/>
        </p:nvSpPr>
        <p:spPr>
          <a:xfrm>
            <a:off x="8382410" y="6352117"/>
            <a:ext cx="3123790" cy="232371"/>
          </a:xfrm>
          <a:prstGeom prst="rect">
            <a:avLst/>
          </a:prstGeom>
        </p:spPr>
        <p:txBody>
          <a:bodyPr lIns="0" tIns="0" rIns="0" bIns="0" rtlCol="0" anchor="t">
            <a:spAutoFit/>
          </a:bodyPr>
          <a:lstStyle/>
          <a:p>
            <a:pPr algn="r" defTabSz="609630">
              <a:lnSpc>
                <a:spcPts val="1906"/>
              </a:lnSpc>
              <a:spcBef>
                <a:spcPct val="0"/>
              </a:spcBef>
            </a:pPr>
            <a:r>
              <a:rPr lang="en-US" sz="1466">
                <a:solidFill>
                  <a:srgbClr val="1B1B1B"/>
                </a:solidFill>
                <a:latin typeface="Telegraf Bold"/>
              </a:rPr>
              <a:t>www.llanellitowncouncil.gov.uk</a:t>
            </a:r>
          </a:p>
        </p:txBody>
      </p:sp>
      <p:sp>
        <p:nvSpPr>
          <p:cNvPr id="15" name="TextBox 15"/>
          <p:cNvSpPr txBox="1"/>
          <p:nvPr/>
        </p:nvSpPr>
        <p:spPr>
          <a:xfrm>
            <a:off x="1578162" y="1089006"/>
            <a:ext cx="3480350" cy="204158"/>
          </a:xfrm>
          <a:prstGeom prst="rect">
            <a:avLst/>
          </a:prstGeom>
        </p:spPr>
        <p:txBody>
          <a:bodyPr lIns="0" tIns="0" rIns="0" bIns="0" rtlCol="0" anchor="t">
            <a:spAutoFit/>
          </a:bodyPr>
          <a:lstStyle/>
          <a:p>
            <a:pPr defTabSz="609630">
              <a:lnSpc>
                <a:spcPts val="1680"/>
              </a:lnSpc>
            </a:pPr>
            <a:r>
              <a:rPr lang="en-US" sz="1200">
                <a:solidFill>
                  <a:srgbClr val="1B1B1B"/>
                </a:solidFill>
                <a:latin typeface="Muli"/>
              </a:rPr>
              <a:t>TOWN COUNCIL </a:t>
            </a:r>
          </a:p>
        </p:txBody>
      </p:sp>
      <p:sp>
        <p:nvSpPr>
          <p:cNvPr id="16" name="TextBox 16"/>
          <p:cNvSpPr txBox="1"/>
          <p:nvPr/>
        </p:nvSpPr>
        <p:spPr>
          <a:xfrm>
            <a:off x="1578162" y="560597"/>
            <a:ext cx="3480350" cy="470898"/>
          </a:xfrm>
          <a:prstGeom prst="rect">
            <a:avLst/>
          </a:prstGeom>
        </p:spPr>
        <p:txBody>
          <a:bodyPr lIns="0" tIns="0" rIns="0" bIns="0" rtlCol="0" anchor="t">
            <a:spAutoFit/>
          </a:bodyPr>
          <a:lstStyle/>
          <a:p>
            <a:pPr defTabSz="609630">
              <a:lnSpc>
                <a:spcPts val="4013"/>
              </a:lnSpc>
            </a:pPr>
            <a:r>
              <a:rPr lang="en-US" sz="2866">
                <a:solidFill>
                  <a:srgbClr val="400FA2"/>
                </a:solidFill>
                <a:latin typeface="Times New Roman"/>
              </a:rPr>
              <a:t>LLANELLI</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0C7FF"/>
        </a:solidFill>
        <a:effectLst/>
      </p:bgPr>
    </p:bg>
    <p:spTree>
      <p:nvGrpSpPr>
        <p:cNvPr id="1" name=""/>
        <p:cNvGrpSpPr/>
        <p:nvPr/>
      </p:nvGrpSpPr>
      <p:grpSpPr>
        <a:xfrm>
          <a:off x="0" y="0"/>
          <a:ext cx="0" cy="0"/>
          <a:chOff x="0" y="0"/>
          <a:chExt cx="0" cy="0"/>
        </a:xfrm>
      </p:grpSpPr>
      <p:grpSp>
        <p:nvGrpSpPr>
          <p:cNvPr id="2" name="Group 2"/>
          <p:cNvGrpSpPr/>
          <p:nvPr/>
        </p:nvGrpSpPr>
        <p:grpSpPr>
          <a:xfrm>
            <a:off x="6994414" y="0"/>
            <a:ext cx="5197586" cy="6153150"/>
            <a:chOff x="0" y="0"/>
            <a:chExt cx="10395173" cy="12306300"/>
          </a:xfrm>
        </p:grpSpPr>
        <p:pic>
          <p:nvPicPr>
            <p:cNvPr id="3" name="Picture 3"/>
            <p:cNvPicPr>
              <a:picLocks noChangeAspect="1"/>
            </p:cNvPicPr>
            <p:nvPr/>
          </p:nvPicPr>
          <p:blipFill>
            <a:blip r:embed="rId2"/>
            <a:srcRect t="501" b="501"/>
            <a:stretch>
              <a:fillRect/>
            </a:stretch>
          </p:blipFill>
          <p:spPr>
            <a:xfrm>
              <a:off x="0" y="0"/>
              <a:ext cx="10395173" cy="12306300"/>
            </a:xfrm>
            <a:prstGeom prst="rect">
              <a:avLst/>
            </a:prstGeom>
          </p:spPr>
        </p:pic>
      </p:grpSp>
      <p:sp>
        <p:nvSpPr>
          <p:cNvPr id="4" name="AutoShape 4"/>
          <p:cNvSpPr/>
          <p:nvPr/>
        </p:nvSpPr>
        <p:spPr>
          <a:xfrm>
            <a:off x="1" y="6153150"/>
            <a:ext cx="12387071" cy="0"/>
          </a:xfrm>
          <a:prstGeom prst="line">
            <a:avLst/>
          </a:prstGeom>
          <a:ln w="9525" cap="rnd">
            <a:solidFill>
              <a:srgbClr val="1B1B1B"/>
            </a:solidFill>
            <a:prstDash val="solid"/>
            <a:headEnd type="none" w="sm" len="sm"/>
            <a:tailEnd type="none" w="sm" len="sm"/>
          </a:ln>
        </p:spPr>
        <p:txBody>
          <a:bodyPr/>
          <a:lstStyle/>
          <a:p>
            <a:endParaRPr lang="en-US"/>
          </a:p>
        </p:txBody>
      </p:sp>
      <p:sp>
        <p:nvSpPr>
          <p:cNvPr id="5" name="Freeform 5"/>
          <p:cNvSpPr/>
          <p:nvPr/>
        </p:nvSpPr>
        <p:spPr>
          <a:xfrm>
            <a:off x="534635" y="269054"/>
            <a:ext cx="715853" cy="1077958"/>
          </a:xfrm>
          <a:custGeom>
            <a:avLst/>
            <a:gdLst/>
            <a:ahLst/>
            <a:cxnLst/>
            <a:rect l="l" t="t" r="r" b="b"/>
            <a:pathLst>
              <a:path w="1073780" h="1616937">
                <a:moveTo>
                  <a:pt x="0" y="0"/>
                </a:moveTo>
                <a:lnTo>
                  <a:pt x="1073780" y="0"/>
                </a:lnTo>
                <a:lnTo>
                  <a:pt x="1073780" y="1616937"/>
                </a:lnTo>
                <a:lnTo>
                  <a:pt x="0" y="1616937"/>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1" y="6156326"/>
            <a:ext cx="12387071" cy="436100"/>
            <a:chOff x="0" y="6350"/>
            <a:chExt cx="24774143" cy="872200"/>
          </a:xfrm>
        </p:grpSpPr>
        <p:sp>
          <p:nvSpPr>
            <p:cNvPr id="7" name="AutoShape 7"/>
            <p:cNvSpPr/>
            <p:nvPr/>
          </p:nvSpPr>
          <p:spPr>
            <a:xfrm>
              <a:off x="0" y="6350"/>
              <a:ext cx="24774143" cy="0"/>
            </a:xfrm>
            <a:prstGeom prst="line">
              <a:avLst/>
            </a:prstGeom>
            <a:ln w="12700" cap="rnd">
              <a:solidFill>
                <a:srgbClr val="1B1B1B"/>
              </a:solidFill>
              <a:prstDash val="solid"/>
              <a:headEnd type="none" w="sm" len="sm"/>
              <a:tailEnd type="none" w="sm" len="sm"/>
            </a:ln>
          </p:spPr>
          <p:txBody>
            <a:bodyPr/>
            <a:lstStyle/>
            <a:p>
              <a:endParaRPr lang="en-US"/>
            </a:p>
          </p:txBody>
        </p:sp>
        <p:sp>
          <p:nvSpPr>
            <p:cNvPr id="8" name="TextBox 8"/>
            <p:cNvSpPr txBox="1"/>
            <p:nvPr/>
          </p:nvSpPr>
          <p:spPr>
            <a:xfrm>
              <a:off x="12387070" y="413808"/>
              <a:ext cx="10625328" cy="464742"/>
            </a:xfrm>
            <a:prstGeom prst="rect">
              <a:avLst/>
            </a:prstGeom>
          </p:spPr>
          <p:txBody>
            <a:bodyPr lIns="0" tIns="0" rIns="0" bIns="0" rtlCol="0" anchor="t">
              <a:spAutoFit/>
            </a:bodyPr>
            <a:lstStyle/>
            <a:p>
              <a:pPr algn="r" defTabSz="609630">
                <a:lnSpc>
                  <a:spcPts val="1906"/>
                </a:lnSpc>
                <a:spcBef>
                  <a:spcPct val="0"/>
                </a:spcBef>
              </a:pPr>
              <a:r>
                <a:rPr lang="en-US" sz="1466">
                  <a:solidFill>
                    <a:srgbClr val="1B1B1B"/>
                  </a:solidFill>
                  <a:latin typeface="Telegraf Bold"/>
                </a:rPr>
                <a:t>#CoopDifferences</a:t>
              </a:r>
            </a:p>
          </p:txBody>
        </p:sp>
      </p:grpSp>
      <p:sp>
        <p:nvSpPr>
          <p:cNvPr id="9" name="Freeform 9"/>
          <p:cNvSpPr/>
          <p:nvPr/>
        </p:nvSpPr>
        <p:spPr>
          <a:xfrm>
            <a:off x="676088" y="3947514"/>
            <a:ext cx="456534" cy="456534"/>
          </a:xfrm>
          <a:custGeom>
            <a:avLst/>
            <a:gdLst/>
            <a:ahLst/>
            <a:cxnLst/>
            <a:rect l="l" t="t" r="r" b="b"/>
            <a:pathLst>
              <a:path w="684801" h="684801">
                <a:moveTo>
                  <a:pt x="0" y="0"/>
                </a:moveTo>
                <a:lnTo>
                  <a:pt x="684801" y="0"/>
                </a:lnTo>
                <a:lnTo>
                  <a:pt x="684801" y="684801"/>
                </a:lnTo>
                <a:lnTo>
                  <a:pt x="0" y="6848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676087" y="5033363"/>
            <a:ext cx="432948" cy="509351"/>
          </a:xfrm>
          <a:custGeom>
            <a:avLst/>
            <a:gdLst/>
            <a:ahLst/>
            <a:cxnLst/>
            <a:rect l="l" t="t" r="r" b="b"/>
            <a:pathLst>
              <a:path w="649422" h="764026">
                <a:moveTo>
                  <a:pt x="0" y="0"/>
                </a:moveTo>
                <a:lnTo>
                  <a:pt x="649422" y="0"/>
                </a:lnTo>
                <a:lnTo>
                  <a:pt x="649422" y="764026"/>
                </a:lnTo>
                <a:lnTo>
                  <a:pt x="0" y="7640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685800" y="2177623"/>
            <a:ext cx="3891443" cy="1064394"/>
          </a:xfrm>
          <a:prstGeom prst="rect">
            <a:avLst/>
          </a:prstGeom>
        </p:spPr>
        <p:txBody>
          <a:bodyPr lIns="0" tIns="0" rIns="0" bIns="0" rtlCol="0" anchor="t">
            <a:spAutoFit/>
          </a:bodyPr>
          <a:lstStyle/>
          <a:p>
            <a:pPr defTabSz="609630">
              <a:lnSpc>
                <a:spcPts val="8320"/>
              </a:lnSpc>
            </a:pPr>
            <a:r>
              <a:rPr lang="en-US" sz="6934">
                <a:solidFill>
                  <a:srgbClr val="1B1B1B"/>
                </a:solidFill>
                <a:latin typeface="Telegraf Bold"/>
              </a:rPr>
              <a:t>Llanelli </a:t>
            </a:r>
          </a:p>
        </p:txBody>
      </p:sp>
      <p:sp>
        <p:nvSpPr>
          <p:cNvPr id="12" name="TextBox 12"/>
          <p:cNvSpPr txBox="1"/>
          <p:nvPr/>
        </p:nvSpPr>
        <p:spPr>
          <a:xfrm>
            <a:off x="1578162" y="396737"/>
            <a:ext cx="3480350" cy="204158"/>
          </a:xfrm>
          <a:prstGeom prst="rect">
            <a:avLst/>
          </a:prstGeom>
        </p:spPr>
        <p:txBody>
          <a:bodyPr lIns="0" tIns="0" rIns="0" bIns="0" rtlCol="0" anchor="t">
            <a:spAutoFit/>
          </a:bodyPr>
          <a:lstStyle/>
          <a:p>
            <a:pPr defTabSz="609630">
              <a:lnSpc>
                <a:spcPts val="1680"/>
              </a:lnSpc>
            </a:pPr>
            <a:r>
              <a:rPr lang="en-US" sz="1200">
                <a:solidFill>
                  <a:srgbClr val="1B1B1B"/>
                </a:solidFill>
                <a:latin typeface="Muli"/>
              </a:rPr>
              <a:t>CYNGOR DRÊF</a:t>
            </a:r>
          </a:p>
        </p:txBody>
      </p:sp>
      <p:sp>
        <p:nvSpPr>
          <p:cNvPr id="13" name="TextBox 13"/>
          <p:cNvSpPr txBox="1"/>
          <p:nvPr/>
        </p:nvSpPr>
        <p:spPr>
          <a:xfrm>
            <a:off x="1578162" y="1089006"/>
            <a:ext cx="3480350" cy="204158"/>
          </a:xfrm>
          <a:prstGeom prst="rect">
            <a:avLst/>
          </a:prstGeom>
        </p:spPr>
        <p:txBody>
          <a:bodyPr lIns="0" tIns="0" rIns="0" bIns="0" rtlCol="0" anchor="t">
            <a:spAutoFit/>
          </a:bodyPr>
          <a:lstStyle/>
          <a:p>
            <a:pPr defTabSz="609630">
              <a:lnSpc>
                <a:spcPts val="1680"/>
              </a:lnSpc>
            </a:pPr>
            <a:r>
              <a:rPr lang="en-US" sz="1200">
                <a:solidFill>
                  <a:srgbClr val="1B1B1B"/>
                </a:solidFill>
                <a:latin typeface="Muli"/>
              </a:rPr>
              <a:t>TOWN COUNCIL </a:t>
            </a:r>
          </a:p>
        </p:txBody>
      </p:sp>
      <p:sp>
        <p:nvSpPr>
          <p:cNvPr id="14" name="TextBox 14"/>
          <p:cNvSpPr txBox="1"/>
          <p:nvPr/>
        </p:nvSpPr>
        <p:spPr>
          <a:xfrm>
            <a:off x="1578162" y="560597"/>
            <a:ext cx="3480350" cy="470898"/>
          </a:xfrm>
          <a:prstGeom prst="rect">
            <a:avLst/>
          </a:prstGeom>
        </p:spPr>
        <p:txBody>
          <a:bodyPr lIns="0" tIns="0" rIns="0" bIns="0" rtlCol="0" anchor="t">
            <a:spAutoFit/>
          </a:bodyPr>
          <a:lstStyle/>
          <a:p>
            <a:pPr defTabSz="609630">
              <a:lnSpc>
                <a:spcPts val="4013"/>
              </a:lnSpc>
            </a:pPr>
            <a:r>
              <a:rPr lang="en-US" sz="2866">
                <a:solidFill>
                  <a:srgbClr val="400FA2"/>
                </a:solidFill>
                <a:latin typeface="Times New Roman"/>
              </a:rPr>
              <a:t>LLANELLI</a:t>
            </a:r>
          </a:p>
        </p:txBody>
      </p:sp>
      <p:sp>
        <p:nvSpPr>
          <p:cNvPr id="15" name="TextBox 15"/>
          <p:cNvSpPr txBox="1"/>
          <p:nvPr/>
        </p:nvSpPr>
        <p:spPr>
          <a:xfrm>
            <a:off x="1578162" y="3903064"/>
            <a:ext cx="2124878" cy="577081"/>
          </a:xfrm>
          <a:prstGeom prst="rect">
            <a:avLst/>
          </a:prstGeom>
        </p:spPr>
        <p:txBody>
          <a:bodyPr lIns="0" tIns="0" rIns="0" bIns="0" rtlCol="0" anchor="t">
            <a:spAutoFit/>
          </a:bodyPr>
          <a:lstStyle/>
          <a:p>
            <a:pPr defTabSz="609630">
              <a:lnSpc>
                <a:spcPts val="4543"/>
              </a:lnSpc>
            </a:pPr>
            <a:r>
              <a:rPr lang="en-US" sz="3786">
                <a:solidFill>
                  <a:srgbClr val="1B1B1B"/>
                </a:solidFill>
                <a:latin typeface="Telegraf"/>
              </a:rPr>
              <a:t>26,225</a:t>
            </a:r>
          </a:p>
        </p:txBody>
      </p:sp>
      <p:sp>
        <p:nvSpPr>
          <p:cNvPr id="16" name="TextBox 16"/>
          <p:cNvSpPr txBox="1"/>
          <p:nvPr/>
        </p:nvSpPr>
        <p:spPr>
          <a:xfrm>
            <a:off x="1569082" y="4988914"/>
            <a:ext cx="2124878" cy="577081"/>
          </a:xfrm>
          <a:prstGeom prst="rect">
            <a:avLst/>
          </a:prstGeom>
        </p:spPr>
        <p:txBody>
          <a:bodyPr lIns="0" tIns="0" rIns="0" bIns="0" rtlCol="0" anchor="t">
            <a:spAutoFit/>
          </a:bodyPr>
          <a:lstStyle/>
          <a:p>
            <a:pPr defTabSz="609630">
              <a:lnSpc>
                <a:spcPts val="4543"/>
              </a:lnSpc>
            </a:pPr>
            <a:r>
              <a:rPr lang="en-US" sz="3786">
                <a:solidFill>
                  <a:srgbClr val="1B1B1B"/>
                </a:solidFill>
                <a:latin typeface="Telegraf"/>
              </a:rPr>
              <a:t>£1.5m</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6156326"/>
            <a:ext cx="12387071" cy="436100"/>
            <a:chOff x="0" y="6350"/>
            <a:chExt cx="24774143" cy="872200"/>
          </a:xfrm>
        </p:grpSpPr>
        <p:sp>
          <p:nvSpPr>
            <p:cNvPr id="3" name="AutoShape 3"/>
            <p:cNvSpPr/>
            <p:nvPr/>
          </p:nvSpPr>
          <p:spPr>
            <a:xfrm>
              <a:off x="0" y="6350"/>
              <a:ext cx="24774143" cy="0"/>
            </a:xfrm>
            <a:prstGeom prst="line">
              <a:avLst/>
            </a:prstGeom>
            <a:ln w="12700" cap="rnd">
              <a:solidFill>
                <a:srgbClr val="1B1B1B"/>
              </a:solidFill>
              <a:prstDash val="solid"/>
              <a:headEnd type="none" w="sm" len="sm"/>
              <a:tailEnd type="none" w="sm" len="sm"/>
            </a:ln>
          </p:spPr>
          <p:txBody>
            <a:bodyPr/>
            <a:lstStyle/>
            <a:p>
              <a:endParaRPr lang="en-US"/>
            </a:p>
          </p:txBody>
        </p:sp>
        <p:sp>
          <p:nvSpPr>
            <p:cNvPr id="4" name="TextBox 4"/>
            <p:cNvSpPr txBox="1"/>
            <p:nvPr/>
          </p:nvSpPr>
          <p:spPr>
            <a:xfrm>
              <a:off x="12387070" y="413808"/>
              <a:ext cx="10625328" cy="464742"/>
            </a:xfrm>
            <a:prstGeom prst="rect">
              <a:avLst/>
            </a:prstGeom>
          </p:spPr>
          <p:txBody>
            <a:bodyPr lIns="0" tIns="0" rIns="0" bIns="0" rtlCol="0" anchor="t">
              <a:spAutoFit/>
            </a:bodyPr>
            <a:lstStyle/>
            <a:p>
              <a:pPr algn="r" defTabSz="609630">
                <a:lnSpc>
                  <a:spcPts val="1906"/>
                </a:lnSpc>
                <a:spcBef>
                  <a:spcPct val="0"/>
                </a:spcBef>
              </a:pPr>
              <a:r>
                <a:rPr lang="en-US" sz="1466">
                  <a:solidFill>
                    <a:srgbClr val="1B1B1B"/>
                  </a:solidFill>
                  <a:latin typeface="Telegraf Bold"/>
                </a:rPr>
                <a:t>#CoopDifference</a:t>
              </a:r>
            </a:p>
          </p:txBody>
        </p:sp>
      </p:grpSp>
      <p:sp>
        <p:nvSpPr>
          <p:cNvPr id="5" name="Freeform 5"/>
          <p:cNvSpPr/>
          <p:nvPr/>
        </p:nvSpPr>
        <p:spPr>
          <a:xfrm>
            <a:off x="6507333" y="685800"/>
            <a:ext cx="4998867" cy="4998867"/>
          </a:xfrm>
          <a:custGeom>
            <a:avLst/>
            <a:gdLst/>
            <a:ahLst/>
            <a:cxnLst/>
            <a:rect l="l" t="t" r="r" b="b"/>
            <a:pathLst>
              <a:path w="7498300" h="7498300">
                <a:moveTo>
                  <a:pt x="0" y="0"/>
                </a:moveTo>
                <a:lnTo>
                  <a:pt x="7498300" y="0"/>
                </a:lnTo>
                <a:lnTo>
                  <a:pt x="7498300" y="7498300"/>
                </a:lnTo>
                <a:lnTo>
                  <a:pt x="0" y="749830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685800" y="635000"/>
            <a:ext cx="4148120" cy="720325"/>
          </a:xfrm>
          <a:prstGeom prst="rect">
            <a:avLst/>
          </a:prstGeom>
        </p:spPr>
        <p:txBody>
          <a:bodyPr lIns="0" tIns="0" rIns="0" bIns="0" rtlCol="0" anchor="t">
            <a:spAutoFit/>
          </a:bodyPr>
          <a:lstStyle/>
          <a:p>
            <a:pPr defTabSz="609630">
              <a:lnSpc>
                <a:spcPts val="5760"/>
              </a:lnSpc>
            </a:pPr>
            <a:r>
              <a:rPr lang="en-US" sz="4800">
                <a:solidFill>
                  <a:srgbClr val="1B1B1B"/>
                </a:solidFill>
                <a:latin typeface="Telegraf Bold"/>
              </a:rPr>
              <a:t>Values</a:t>
            </a:r>
          </a:p>
        </p:txBody>
      </p:sp>
      <p:sp>
        <p:nvSpPr>
          <p:cNvPr id="7" name="TextBox 7"/>
          <p:cNvSpPr txBox="1"/>
          <p:nvPr/>
        </p:nvSpPr>
        <p:spPr>
          <a:xfrm>
            <a:off x="685800" y="1675821"/>
            <a:ext cx="5507736" cy="3428118"/>
          </a:xfrm>
          <a:prstGeom prst="rect">
            <a:avLst/>
          </a:prstGeom>
        </p:spPr>
        <p:txBody>
          <a:bodyPr lIns="0" tIns="0" rIns="0" bIns="0" rtlCol="0" anchor="t">
            <a:spAutoFit/>
          </a:bodyPr>
          <a:lstStyle/>
          <a:p>
            <a:pPr marL="700634" lvl="1" indent="-350317" defTabSz="609630">
              <a:lnSpc>
                <a:spcPts val="4543"/>
              </a:lnSpc>
              <a:buFont typeface="Arial"/>
              <a:buChar char="•"/>
            </a:pPr>
            <a:r>
              <a:rPr lang="en-US" sz="3245">
                <a:solidFill>
                  <a:srgbClr val="1B1B1B"/>
                </a:solidFill>
                <a:latin typeface="Muli Bold"/>
              </a:rPr>
              <a:t>self-help</a:t>
            </a:r>
          </a:p>
          <a:p>
            <a:pPr marL="700634" lvl="1" indent="-350317" defTabSz="609630">
              <a:lnSpc>
                <a:spcPts val="4543"/>
              </a:lnSpc>
              <a:buFont typeface="Arial"/>
              <a:buChar char="•"/>
            </a:pPr>
            <a:r>
              <a:rPr lang="en-US" sz="3245">
                <a:solidFill>
                  <a:srgbClr val="1B1B1B"/>
                </a:solidFill>
                <a:latin typeface="Muli Bold"/>
              </a:rPr>
              <a:t>self-responsibility</a:t>
            </a:r>
          </a:p>
          <a:p>
            <a:pPr marL="700634" lvl="1" indent="-350317" defTabSz="609630">
              <a:lnSpc>
                <a:spcPts val="4543"/>
              </a:lnSpc>
              <a:buFont typeface="Arial"/>
              <a:buChar char="•"/>
            </a:pPr>
            <a:r>
              <a:rPr lang="en-US" sz="3245">
                <a:solidFill>
                  <a:srgbClr val="1B1B1B"/>
                </a:solidFill>
                <a:latin typeface="Muli Bold"/>
              </a:rPr>
              <a:t>democracy</a:t>
            </a:r>
          </a:p>
          <a:p>
            <a:pPr marL="700634" lvl="1" indent="-350317" defTabSz="609630">
              <a:lnSpc>
                <a:spcPts val="4543"/>
              </a:lnSpc>
              <a:buFont typeface="Arial"/>
              <a:buChar char="•"/>
            </a:pPr>
            <a:r>
              <a:rPr lang="en-US" sz="3245">
                <a:solidFill>
                  <a:srgbClr val="1B1B1B"/>
                </a:solidFill>
                <a:latin typeface="Muli Bold"/>
              </a:rPr>
              <a:t>equality</a:t>
            </a:r>
          </a:p>
          <a:p>
            <a:pPr marL="700634" lvl="1" indent="-350317" defTabSz="609630">
              <a:lnSpc>
                <a:spcPts val="4543"/>
              </a:lnSpc>
              <a:buFont typeface="Arial"/>
              <a:buChar char="•"/>
            </a:pPr>
            <a:r>
              <a:rPr lang="en-US" sz="3245">
                <a:solidFill>
                  <a:srgbClr val="1B1B1B"/>
                </a:solidFill>
                <a:latin typeface="Muli Bold"/>
              </a:rPr>
              <a:t>equity</a:t>
            </a:r>
          </a:p>
          <a:p>
            <a:pPr marL="700634" lvl="1" indent="-350317" defTabSz="609630">
              <a:lnSpc>
                <a:spcPts val="4543"/>
              </a:lnSpc>
              <a:buFont typeface="Arial"/>
              <a:buChar char="•"/>
            </a:pPr>
            <a:r>
              <a:rPr lang="en-US" sz="3245">
                <a:solidFill>
                  <a:srgbClr val="1B1B1B"/>
                </a:solidFill>
                <a:latin typeface="Muli Bold"/>
              </a:rPr>
              <a:t>solidarity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0C7FF"/>
        </a:solidFill>
        <a:effectLst/>
      </p:bgPr>
    </p:bg>
    <p:spTree>
      <p:nvGrpSpPr>
        <p:cNvPr id="1" name=""/>
        <p:cNvGrpSpPr/>
        <p:nvPr/>
      </p:nvGrpSpPr>
      <p:grpSpPr>
        <a:xfrm>
          <a:off x="0" y="0"/>
          <a:ext cx="0" cy="0"/>
          <a:chOff x="0" y="0"/>
          <a:chExt cx="0" cy="0"/>
        </a:xfrm>
      </p:grpSpPr>
      <p:grpSp>
        <p:nvGrpSpPr>
          <p:cNvPr id="2" name="Group 2"/>
          <p:cNvGrpSpPr/>
          <p:nvPr/>
        </p:nvGrpSpPr>
        <p:grpSpPr>
          <a:xfrm>
            <a:off x="1" y="6156326"/>
            <a:ext cx="12387071" cy="436100"/>
            <a:chOff x="0" y="6350"/>
            <a:chExt cx="24774143" cy="872200"/>
          </a:xfrm>
        </p:grpSpPr>
        <p:sp>
          <p:nvSpPr>
            <p:cNvPr id="3" name="AutoShape 3"/>
            <p:cNvSpPr/>
            <p:nvPr/>
          </p:nvSpPr>
          <p:spPr>
            <a:xfrm>
              <a:off x="0" y="6350"/>
              <a:ext cx="24774143" cy="0"/>
            </a:xfrm>
            <a:prstGeom prst="line">
              <a:avLst/>
            </a:prstGeom>
            <a:ln w="12700" cap="rnd">
              <a:solidFill>
                <a:srgbClr val="1B1B1B"/>
              </a:solidFill>
              <a:prstDash val="solid"/>
              <a:headEnd type="none" w="sm" len="sm"/>
              <a:tailEnd type="none" w="sm" len="sm"/>
            </a:ln>
          </p:spPr>
          <p:txBody>
            <a:bodyPr/>
            <a:lstStyle/>
            <a:p>
              <a:endParaRPr lang="en-US"/>
            </a:p>
          </p:txBody>
        </p:sp>
        <p:sp>
          <p:nvSpPr>
            <p:cNvPr id="4" name="TextBox 4"/>
            <p:cNvSpPr txBox="1"/>
            <p:nvPr/>
          </p:nvSpPr>
          <p:spPr>
            <a:xfrm>
              <a:off x="12387070" y="413808"/>
              <a:ext cx="10625328" cy="464742"/>
            </a:xfrm>
            <a:prstGeom prst="rect">
              <a:avLst/>
            </a:prstGeom>
          </p:spPr>
          <p:txBody>
            <a:bodyPr lIns="0" tIns="0" rIns="0" bIns="0" rtlCol="0" anchor="t">
              <a:spAutoFit/>
            </a:bodyPr>
            <a:lstStyle/>
            <a:p>
              <a:pPr algn="r" defTabSz="609630">
                <a:lnSpc>
                  <a:spcPts val="1906"/>
                </a:lnSpc>
                <a:spcBef>
                  <a:spcPct val="0"/>
                </a:spcBef>
              </a:pPr>
              <a:r>
                <a:rPr lang="en-US" sz="1466">
                  <a:solidFill>
                    <a:srgbClr val="1B1B1B"/>
                  </a:solidFill>
                  <a:latin typeface="Telegraf Bold"/>
                </a:rPr>
                <a:t>#CoopDifferences</a:t>
              </a:r>
            </a:p>
          </p:txBody>
        </p:sp>
      </p:grpSp>
      <p:sp>
        <p:nvSpPr>
          <p:cNvPr id="5" name="Freeform 5"/>
          <p:cNvSpPr/>
          <p:nvPr/>
        </p:nvSpPr>
        <p:spPr>
          <a:xfrm>
            <a:off x="6671330" y="672272"/>
            <a:ext cx="5158958" cy="5158958"/>
          </a:xfrm>
          <a:custGeom>
            <a:avLst/>
            <a:gdLst/>
            <a:ahLst/>
            <a:cxnLst/>
            <a:rect l="l" t="t" r="r" b="b"/>
            <a:pathLst>
              <a:path w="7738437" h="7738437">
                <a:moveTo>
                  <a:pt x="0" y="0"/>
                </a:moveTo>
                <a:lnTo>
                  <a:pt x="7738437" y="0"/>
                </a:lnTo>
                <a:lnTo>
                  <a:pt x="7738437" y="7738437"/>
                </a:lnTo>
                <a:lnTo>
                  <a:pt x="0" y="773843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685800" y="654051"/>
            <a:ext cx="5678334" cy="897682"/>
          </a:xfrm>
          <a:prstGeom prst="rect">
            <a:avLst/>
          </a:prstGeom>
        </p:spPr>
        <p:txBody>
          <a:bodyPr lIns="0" tIns="0" rIns="0" bIns="0" rtlCol="0" anchor="t">
            <a:spAutoFit/>
          </a:bodyPr>
          <a:lstStyle/>
          <a:p>
            <a:pPr defTabSz="609630">
              <a:lnSpc>
                <a:spcPts val="3502"/>
              </a:lnSpc>
            </a:pPr>
            <a:r>
              <a:rPr lang="en-US" sz="2918">
                <a:solidFill>
                  <a:srgbClr val="1B1B1B"/>
                </a:solidFill>
                <a:latin typeface="Telegraf"/>
              </a:rPr>
              <a:t>Deddf Llesiant Cenedlaethau'r Dyfodol (Cymru) 2015)</a:t>
            </a:r>
          </a:p>
        </p:txBody>
      </p:sp>
      <p:sp>
        <p:nvSpPr>
          <p:cNvPr id="7" name="TextBox 7"/>
          <p:cNvSpPr txBox="1"/>
          <p:nvPr/>
        </p:nvSpPr>
        <p:spPr>
          <a:xfrm>
            <a:off x="685800" y="1867939"/>
            <a:ext cx="5678334" cy="897682"/>
          </a:xfrm>
          <a:prstGeom prst="rect">
            <a:avLst/>
          </a:prstGeom>
        </p:spPr>
        <p:txBody>
          <a:bodyPr lIns="0" tIns="0" rIns="0" bIns="0" rtlCol="0" anchor="t">
            <a:spAutoFit/>
          </a:bodyPr>
          <a:lstStyle/>
          <a:p>
            <a:pPr defTabSz="609630">
              <a:lnSpc>
                <a:spcPts val="3502"/>
              </a:lnSpc>
            </a:pPr>
            <a:r>
              <a:rPr lang="en-US" sz="2918">
                <a:solidFill>
                  <a:srgbClr val="1B1B1B"/>
                </a:solidFill>
                <a:latin typeface="Telegraf Bold"/>
              </a:rPr>
              <a:t>Well-being of Future Generations (Wales) Act 2015</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1" y="6156326"/>
            <a:ext cx="12387071" cy="436100"/>
            <a:chOff x="0" y="6350"/>
            <a:chExt cx="24774143" cy="872200"/>
          </a:xfrm>
        </p:grpSpPr>
        <p:sp>
          <p:nvSpPr>
            <p:cNvPr id="3" name="AutoShape 3"/>
            <p:cNvSpPr/>
            <p:nvPr/>
          </p:nvSpPr>
          <p:spPr>
            <a:xfrm>
              <a:off x="0" y="6350"/>
              <a:ext cx="24774143" cy="0"/>
            </a:xfrm>
            <a:prstGeom prst="line">
              <a:avLst/>
            </a:prstGeom>
            <a:ln w="12700" cap="rnd">
              <a:solidFill>
                <a:srgbClr val="1B1B1B"/>
              </a:solidFill>
              <a:prstDash val="solid"/>
              <a:headEnd type="none" w="sm" len="sm"/>
              <a:tailEnd type="none" w="sm" len="sm"/>
            </a:ln>
          </p:spPr>
          <p:txBody>
            <a:bodyPr/>
            <a:lstStyle/>
            <a:p>
              <a:endParaRPr lang="en-US"/>
            </a:p>
          </p:txBody>
        </p:sp>
        <p:sp>
          <p:nvSpPr>
            <p:cNvPr id="4" name="TextBox 4"/>
            <p:cNvSpPr txBox="1"/>
            <p:nvPr/>
          </p:nvSpPr>
          <p:spPr>
            <a:xfrm>
              <a:off x="12387070" y="413808"/>
              <a:ext cx="10625328" cy="464742"/>
            </a:xfrm>
            <a:prstGeom prst="rect">
              <a:avLst/>
            </a:prstGeom>
          </p:spPr>
          <p:txBody>
            <a:bodyPr lIns="0" tIns="0" rIns="0" bIns="0" rtlCol="0" anchor="t">
              <a:spAutoFit/>
            </a:bodyPr>
            <a:lstStyle/>
            <a:p>
              <a:pPr algn="r" defTabSz="609630">
                <a:lnSpc>
                  <a:spcPts val="1906"/>
                </a:lnSpc>
                <a:spcBef>
                  <a:spcPct val="0"/>
                </a:spcBef>
              </a:pPr>
              <a:r>
                <a:rPr lang="en-US" sz="1466">
                  <a:solidFill>
                    <a:srgbClr val="1B1B1B"/>
                  </a:solidFill>
                  <a:latin typeface="Telegraf Bold"/>
                </a:rPr>
                <a:t>#CoopDifference</a:t>
              </a:r>
            </a:p>
          </p:txBody>
        </p:sp>
      </p:grpSp>
      <p:sp>
        <p:nvSpPr>
          <p:cNvPr id="5" name="AutoShape 5"/>
          <p:cNvSpPr/>
          <p:nvPr/>
        </p:nvSpPr>
        <p:spPr>
          <a:xfrm>
            <a:off x="0" y="0"/>
            <a:ext cx="5422146" cy="6858000"/>
          </a:xfrm>
          <a:prstGeom prst="rect">
            <a:avLst/>
          </a:prstGeom>
          <a:solidFill>
            <a:srgbClr val="D2F15D"/>
          </a:solidFill>
        </p:spPr>
        <p:txBody>
          <a:bodyPr/>
          <a:lstStyle/>
          <a:p>
            <a:endParaRPr lang="en-US"/>
          </a:p>
        </p:txBody>
      </p:sp>
      <p:grpSp>
        <p:nvGrpSpPr>
          <p:cNvPr id="6" name="Group 6"/>
          <p:cNvGrpSpPr/>
          <p:nvPr/>
        </p:nvGrpSpPr>
        <p:grpSpPr>
          <a:xfrm>
            <a:off x="0" y="3429000"/>
            <a:ext cx="5422146" cy="3429000"/>
            <a:chOff x="0" y="0"/>
            <a:chExt cx="10844291" cy="6858000"/>
          </a:xfrm>
        </p:grpSpPr>
        <p:pic>
          <p:nvPicPr>
            <p:cNvPr id="7" name="Picture 7"/>
            <p:cNvPicPr>
              <a:picLocks noChangeAspect="1"/>
            </p:cNvPicPr>
            <p:nvPr/>
          </p:nvPicPr>
          <p:blipFill>
            <a:blip r:embed="rId2"/>
            <a:srcRect t="7839" b="7839"/>
            <a:stretch>
              <a:fillRect/>
            </a:stretch>
          </p:blipFill>
          <p:spPr>
            <a:xfrm>
              <a:off x="0" y="0"/>
              <a:ext cx="10844291" cy="6858000"/>
            </a:xfrm>
            <a:prstGeom prst="rect">
              <a:avLst/>
            </a:prstGeom>
          </p:spPr>
        </p:pic>
      </p:grpSp>
      <p:sp>
        <p:nvSpPr>
          <p:cNvPr id="8" name="Freeform 8"/>
          <p:cNvSpPr/>
          <p:nvPr/>
        </p:nvSpPr>
        <p:spPr>
          <a:xfrm>
            <a:off x="5807724" y="1130660"/>
            <a:ext cx="6056634" cy="3845963"/>
          </a:xfrm>
          <a:custGeom>
            <a:avLst/>
            <a:gdLst/>
            <a:ahLst/>
            <a:cxnLst/>
            <a:rect l="l" t="t" r="r" b="b"/>
            <a:pathLst>
              <a:path w="9084951" h="5768944">
                <a:moveTo>
                  <a:pt x="0" y="0"/>
                </a:moveTo>
                <a:lnTo>
                  <a:pt x="9084950" y="0"/>
                </a:lnTo>
                <a:lnTo>
                  <a:pt x="9084950" y="5768944"/>
                </a:lnTo>
                <a:lnTo>
                  <a:pt x="0" y="5768944"/>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722108" y="635000"/>
            <a:ext cx="3977929" cy="1464119"/>
          </a:xfrm>
          <a:prstGeom prst="rect">
            <a:avLst/>
          </a:prstGeom>
        </p:spPr>
        <p:txBody>
          <a:bodyPr lIns="0" tIns="0" rIns="0" bIns="0" rtlCol="0" anchor="t">
            <a:spAutoFit/>
          </a:bodyPr>
          <a:lstStyle/>
          <a:p>
            <a:pPr defTabSz="609630">
              <a:lnSpc>
                <a:spcPts val="5760"/>
              </a:lnSpc>
            </a:pPr>
            <a:r>
              <a:rPr lang="en-US" sz="4800">
                <a:solidFill>
                  <a:srgbClr val="1B1B1B"/>
                </a:solidFill>
                <a:latin typeface="Telegraf Bold"/>
              </a:rPr>
              <a:t>Delivery In Partnership</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6159500"/>
            <a:chOff x="0" y="0"/>
            <a:chExt cx="24384000" cy="12319000"/>
          </a:xfrm>
        </p:grpSpPr>
        <p:pic>
          <p:nvPicPr>
            <p:cNvPr id="3" name="Picture 3"/>
            <p:cNvPicPr>
              <a:picLocks noChangeAspect="1"/>
            </p:cNvPicPr>
            <p:nvPr/>
          </p:nvPicPr>
          <p:blipFill>
            <a:blip r:embed="rId2"/>
            <a:srcRect t="8800" b="8800"/>
            <a:stretch>
              <a:fillRect/>
            </a:stretch>
          </p:blipFill>
          <p:spPr>
            <a:xfrm>
              <a:off x="0" y="0"/>
              <a:ext cx="24384000" cy="12319000"/>
            </a:xfrm>
            <a:prstGeom prst="rect">
              <a:avLst/>
            </a:prstGeom>
          </p:spPr>
        </p:pic>
      </p:grpSp>
      <p:sp>
        <p:nvSpPr>
          <p:cNvPr id="4" name="AutoShape 4"/>
          <p:cNvSpPr/>
          <p:nvPr/>
        </p:nvSpPr>
        <p:spPr>
          <a:xfrm>
            <a:off x="1" y="6153150"/>
            <a:ext cx="12387071" cy="0"/>
          </a:xfrm>
          <a:prstGeom prst="line">
            <a:avLst/>
          </a:prstGeom>
          <a:ln w="9525" cap="rnd">
            <a:solidFill>
              <a:srgbClr val="1B1B1B"/>
            </a:solidFill>
            <a:prstDash val="solid"/>
            <a:headEnd type="none" w="sm" len="sm"/>
            <a:tailEnd type="none" w="sm" len="sm"/>
          </a:ln>
        </p:spPr>
        <p:txBody>
          <a:bodyPr/>
          <a:lstStyle/>
          <a:p>
            <a:endParaRPr lang="en-US"/>
          </a:p>
        </p:txBody>
      </p:sp>
      <p:sp>
        <p:nvSpPr>
          <p:cNvPr id="5" name="TextBox 5"/>
          <p:cNvSpPr txBox="1"/>
          <p:nvPr/>
        </p:nvSpPr>
        <p:spPr>
          <a:xfrm>
            <a:off x="6193536" y="6352117"/>
            <a:ext cx="5312664" cy="232371"/>
          </a:xfrm>
          <a:prstGeom prst="rect">
            <a:avLst/>
          </a:prstGeom>
        </p:spPr>
        <p:txBody>
          <a:bodyPr lIns="0" tIns="0" rIns="0" bIns="0" rtlCol="0" anchor="t">
            <a:spAutoFit/>
          </a:bodyPr>
          <a:lstStyle/>
          <a:p>
            <a:pPr algn="r" defTabSz="609630">
              <a:lnSpc>
                <a:spcPts val="1906"/>
              </a:lnSpc>
              <a:spcBef>
                <a:spcPct val="0"/>
              </a:spcBef>
            </a:pPr>
            <a:r>
              <a:rPr lang="en-US" sz="1466">
                <a:solidFill>
                  <a:srgbClr val="1B1B1B"/>
                </a:solidFill>
                <a:latin typeface="Telegraf Bold"/>
              </a:rPr>
              <a:t>#coopdifference</a:t>
            </a:r>
          </a:p>
        </p:txBody>
      </p:sp>
      <p:sp>
        <p:nvSpPr>
          <p:cNvPr id="6" name="TextBox 6"/>
          <p:cNvSpPr txBox="1"/>
          <p:nvPr/>
        </p:nvSpPr>
        <p:spPr>
          <a:xfrm>
            <a:off x="5842608" y="4790572"/>
            <a:ext cx="5980193" cy="820738"/>
          </a:xfrm>
          <a:prstGeom prst="rect">
            <a:avLst/>
          </a:prstGeom>
        </p:spPr>
        <p:txBody>
          <a:bodyPr lIns="0" tIns="0" rIns="0" bIns="0" rtlCol="0" anchor="t">
            <a:spAutoFit/>
          </a:bodyPr>
          <a:lstStyle/>
          <a:p>
            <a:pPr algn="r" defTabSz="609630">
              <a:lnSpc>
                <a:spcPts val="3211"/>
              </a:lnSpc>
            </a:pPr>
            <a:r>
              <a:rPr lang="en-US" sz="2675">
                <a:solidFill>
                  <a:srgbClr val="D2F15D"/>
                </a:solidFill>
                <a:latin typeface="Telegraf Bold"/>
              </a:rPr>
              <a:t>A Cooperative Council's Manifesto for The General Election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2385475" y="2178615"/>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Zoe Nicholson</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2511973" y="3137027"/>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Leader, Lewes District Council</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25876" y="2736598"/>
            <a:ext cx="1736726" cy="1647246"/>
          </a:xfrm>
          <a:prstGeom prst="ellipse">
            <a:avLst/>
          </a:prstGeom>
          <a:blipFill dpi="0" rotWithShape="1">
            <a:blip r:embed="rId2">
              <a:extLst>
                <a:ext uri="{28A0092B-C50C-407E-A947-70E740481C1C}">
                  <a14:useLocalDpi xmlns:a14="http://schemas.microsoft.com/office/drawing/2010/main" val="0"/>
                </a:ext>
              </a:extLst>
            </a:blip>
            <a:srcRect/>
            <a:stretch>
              <a:fillRect l="-20869" t="-4697" r="-29039" b="-18632"/>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2511973" y="3915478"/>
            <a:ext cx="9577754" cy="924484"/>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@zoenicholson4 | @LewesDistrictCouncil</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#CCIN2023</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Tree>
    <p:extLst>
      <p:ext uri="{BB962C8B-B14F-4D97-AF65-F5344CB8AC3E}">
        <p14:creationId xmlns:p14="http://schemas.microsoft.com/office/powerpoint/2010/main" val="2397412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2385475" y="2178615"/>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 Jonathan Bland</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2511973" y="3137027"/>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Managing Director, E3M/SBI</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25876" y="2736598"/>
            <a:ext cx="1736726" cy="1647246"/>
          </a:xfrm>
          <a:prstGeom prst="ellipse">
            <a:avLst/>
          </a:prstGeom>
          <a:blipFill dpi="0" rotWithShape="1">
            <a:blip r:embed="rId2">
              <a:extLst>
                <a:ext uri="{28A0092B-C50C-407E-A947-70E740481C1C}">
                  <a14:useLocalDpi xmlns:a14="http://schemas.microsoft.com/office/drawing/2010/main" val="0"/>
                </a:ext>
              </a:extLst>
            </a:blip>
            <a:srcRect/>
            <a:stretch>
              <a:fillRect l="-29848"/>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2511973" y="3915478"/>
            <a:ext cx="9577754"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a:t>
            </a:r>
            <a:r>
              <a:rPr lang="en-US" sz="3600" dirty="0" err="1">
                <a:solidFill>
                  <a:schemeClr val="tx1">
                    <a:lumMod val="50000"/>
                    <a:lumOff val="50000"/>
                  </a:schemeClr>
                </a:solidFill>
                <a:latin typeface="+mj-lt"/>
                <a:cs typeface="Calibri" panose="020F0502020204030204" pitchFamily="34" charset="0"/>
              </a:rPr>
              <a:t>JonathanSBI</a:t>
            </a:r>
            <a:r>
              <a:rPr lang="en-US" sz="3600" dirty="0">
                <a:solidFill>
                  <a:schemeClr val="tx1">
                    <a:lumMod val="50000"/>
                    <a:lumOff val="50000"/>
                  </a:schemeClr>
                </a:solidFill>
                <a:latin typeface="+mj-lt"/>
                <a:cs typeface="Calibri" panose="020F0502020204030204" pitchFamily="34" charset="0"/>
              </a:rPr>
              <a:t> | </a:t>
            </a:r>
            <a:r>
              <a:rPr lang="en-GB" sz="3600" b="0" i="0" dirty="0">
                <a:solidFill>
                  <a:schemeClr val="bg1">
                    <a:lumMod val="50000"/>
                  </a:schemeClr>
                </a:solidFill>
                <a:effectLst/>
                <a:latin typeface="-apple-system"/>
              </a:rPr>
              <a:t>@E3M_SocEnt</a:t>
            </a:r>
            <a:endParaRPr lang="en-GB" sz="3600" dirty="0">
              <a:solidFill>
                <a:schemeClr val="bg1">
                  <a:lumMod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#CCIN2023</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Tree>
    <p:extLst>
      <p:ext uri="{BB962C8B-B14F-4D97-AF65-F5344CB8AC3E}">
        <p14:creationId xmlns:p14="http://schemas.microsoft.com/office/powerpoint/2010/main" val="2416353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2FCA314-D138-674D-8189-120B07B1DF2A}"/>
              </a:ext>
            </a:extLst>
          </p:cNvPr>
          <p:cNvSpPr txBox="1"/>
          <p:nvPr/>
        </p:nvSpPr>
        <p:spPr>
          <a:xfrm>
            <a:off x="302494" y="2025908"/>
            <a:ext cx="1158701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0000">
                    <a:lumMod val="85000"/>
                    <a:lumOff val="15000"/>
                  </a:srgbClr>
                </a:solidFill>
                <a:cs typeface="Calibri" panose="020F0502020204030204" pitchFamily="34" charset="0"/>
              </a:rPr>
              <a:t>Speakers: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endParaRPr>
          </a:p>
          <a:p>
            <a:pPr>
              <a:defRPr/>
            </a:pPr>
            <a:r>
              <a:rPr lang="en-GB" sz="2800" b="1" dirty="0">
                <a:solidFill>
                  <a:srgbClr val="000000">
                    <a:lumMod val="85000"/>
                    <a:lumOff val="15000"/>
                  </a:srgbClr>
                </a:solidFill>
                <a:cs typeface="Calibri" panose="020F0502020204030204" pitchFamily="34" charset="0"/>
              </a:rPr>
              <a:t>Cllr Susan Dungworth – Chair, Seaton Valley Community</a:t>
            </a:r>
            <a:br>
              <a:rPr kumimoji="0" lang="en-GB" sz="2800" b="0"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br>
            <a:r>
              <a:rPr kumimoji="0" lang="en-GB" sz="2800" b="1"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Cllr Linda Tock </a:t>
            </a:r>
            <a:r>
              <a:rPr kumimoji="0" lang="en-GB" sz="2800" b="0"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 Cabinet Member for Children’s Services - Hull City Council </a:t>
            </a:r>
          </a:p>
          <a:p>
            <a:pPr>
              <a:defRPr/>
            </a:pPr>
            <a:r>
              <a:rPr kumimoji="0" lang="en-GB" sz="2800" b="1"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Cllr Garry Bridges </a:t>
            </a:r>
            <a:r>
              <a:rPr kumimoji="0" lang="en-GB" sz="2800" b="0"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 Executive Member for Early Years, Children and Young People - Manchester City Council </a:t>
            </a:r>
          </a:p>
          <a:p>
            <a:pPr>
              <a:defRPr/>
            </a:pPr>
            <a:r>
              <a:rPr kumimoji="0" lang="en-GB" sz="2800" b="1"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Karen Creavin </a:t>
            </a:r>
            <a:r>
              <a:rPr kumimoji="0" lang="en-GB" sz="2800" b="0"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 Chief Executive - The Active Wellbeing Societ</a:t>
            </a:r>
            <a:r>
              <a:rPr kumimoji="0" lang="en-GB" sz="2800" i="0" u="none" strike="noStrike" kern="1200" cap="none" spc="0" normalizeH="0" baseline="0" noProof="0" dirty="0">
                <a:ln>
                  <a:noFill/>
                </a:ln>
                <a:solidFill>
                  <a:srgbClr val="000000">
                    <a:lumMod val="85000"/>
                    <a:lumOff val="15000"/>
                  </a:srgbClr>
                </a:solidFill>
                <a:effectLst/>
                <a:uLnTx/>
                <a:uFillTx/>
                <a:ea typeface="+mn-ea"/>
                <a:cs typeface="Calibri" panose="020F0502020204030204" pitchFamily="34" charset="0"/>
              </a:rPr>
              <a:t>y</a:t>
            </a:r>
            <a:r>
              <a:rPr kumimoji="0" lang="en-GB" sz="2800" b="0" i="0" u="none" strike="noStrike" kern="1200" cap="none" spc="0" normalizeH="0" baseline="0" noProof="0" dirty="0">
                <a:ln>
                  <a:noFill/>
                </a:ln>
                <a:solidFill>
                  <a:srgbClr val="000000">
                    <a:lumMod val="85000"/>
                    <a:lumOff val="15000"/>
                  </a:srgbClr>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1182217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2895A-CE23-77BB-B00A-3CEF0D70D98A}"/>
              </a:ext>
            </a:extLst>
          </p:cNvPr>
          <p:cNvSpPr txBox="1"/>
          <p:nvPr/>
        </p:nvSpPr>
        <p:spPr>
          <a:xfrm>
            <a:off x="775855" y="1756872"/>
            <a:ext cx="5320145" cy="1862048"/>
          </a:xfrm>
          <a:prstGeom prst="rect">
            <a:avLst/>
          </a:prstGeom>
          <a:noFill/>
        </p:spPr>
        <p:txBody>
          <a:bodyPr wrap="square" rtlCol="0">
            <a:spAutoFit/>
          </a:bodyPr>
          <a:lstStyle/>
          <a:p>
            <a:r>
              <a:rPr lang="en-US" sz="11500" dirty="0"/>
              <a:t>Q &amp; A</a:t>
            </a:r>
          </a:p>
        </p:txBody>
      </p:sp>
      <p:sp>
        <p:nvSpPr>
          <p:cNvPr id="6" name="TextBox 5">
            <a:extLst>
              <a:ext uri="{FF2B5EF4-FFF2-40B4-BE49-F238E27FC236}">
                <a16:creationId xmlns:a16="http://schemas.microsoft.com/office/drawing/2014/main" id="{9BFEFD26-1E36-729C-D90D-593983004BBD}"/>
              </a:ext>
            </a:extLst>
          </p:cNvPr>
          <p:cNvSpPr txBox="1"/>
          <p:nvPr/>
        </p:nvSpPr>
        <p:spPr>
          <a:xfrm>
            <a:off x="1018309" y="4268963"/>
            <a:ext cx="4000500" cy="646331"/>
          </a:xfrm>
          <a:prstGeom prst="rect">
            <a:avLst/>
          </a:prstGeom>
          <a:noFill/>
        </p:spPr>
        <p:txBody>
          <a:bodyPr wrap="square" rtlCol="0">
            <a:spAutoFit/>
          </a:bodyPr>
          <a:lstStyle/>
          <a:p>
            <a:r>
              <a:rPr lang="en-US" dirty="0"/>
              <a:t>Please raise your hand &amp; we’ll bring you a mic</a:t>
            </a:r>
          </a:p>
        </p:txBody>
      </p:sp>
      <p:pic>
        <p:nvPicPr>
          <p:cNvPr id="4" name="Picture 3" descr="A poster for a conference&#10;&#10;Description automatically generated">
            <a:extLst>
              <a:ext uri="{FF2B5EF4-FFF2-40B4-BE49-F238E27FC236}">
                <a16:creationId xmlns:a16="http://schemas.microsoft.com/office/drawing/2014/main" id="{8C9CFAA0-42AF-6264-B174-2B453F42D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281" y="0"/>
            <a:ext cx="6162719" cy="6858000"/>
          </a:xfrm>
          <a:prstGeom prst="rect">
            <a:avLst/>
          </a:prstGeom>
        </p:spPr>
      </p:pic>
    </p:spTree>
    <p:extLst>
      <p:ext uri="{BB962C8B-B14F-4D97-AF65-F5344CB8AC3E}">
        <p14:creationId xmlns:p14="http://schemas.microsoft.com/office/powerpoint/2010/main" val="5823249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84054" y="1571235"/>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Paul Stewart</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84054" y="2412247"/>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Sunderland City Council</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404297" y="2123332"/>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70712" y="3231121"/>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@SunderlandUK</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#CCIN2023</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Tree>
    <p:extLst>
      <p:ext uri="{BB962C8B-B14F-4D97-AF65-F5344CB8AC3E}">
        <p14:creationId xmlns:p14="http://schemas.microsoft.com/office/powerpoint/2010/main" val="1720099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43FB62-3B59-D6FC-AA37-3C547C5CBF5E}"/>
              </a:ext>
            </a:extLst>
          </p:cNvPr>
          <p:cNvSpPr txBox="1"/>
          <p:nvPr/>
        </p:nvSpPr>
        <p:spPr>
          <a:xfrm>
            <a:off x="909780" y="2028616"/>
            <a:ext cx="4420758" cy="2800767"/>
          </a:xfrm>
          <a:prstGeom prst="rect">
            <a:avLst/>
          </a:prstGeom>
          <a:noFill/>
        </p:spPr>
        <p:txBody>
          <a:bodyPr wrap="square" rtlCol="0">
            <a:spAutoFit/>
          </a:bodyPr>
          <a:lstStyle/>
          <a:p>
            <a:r>
              <a:rPr lang="en-US" sz="8800" dirty="0"/>
              <a:t>Thanks &amp; Close</a:t>
            </a:r>
          </a:p>
        </p:txBody>
      </p:sp>
      <p:pic>
        <p:nvPicPr>
          <p:cNvPr id="3" name="Picture 2" descr="A poster for a conference&#10;&#10;Description automatically generated">
            <a:extLst>
              <a:ext uri="{FF2B5EF4-FFF2-40B4-BE49-F238E27FC236}">
                <a16:creationId xmlns:a16="http://schemas.microsoft.com/office/drawing/2014/main" id="{2951A6A8-2558-59DA-D04E-237988DDEB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162719" cy="6858000"/>
          </a:xfrm>
          <a:prstGeom prst="rect">
            <a:avLst/>
          </a:prstGeom>
        </p:spPr>
      </p:pic>
    </p:spTree>
    <p:extLst>
      <p:ext uri="{BB962C8B-B14F-4D97-AF65-F5344CB8AC3E}">
        <p14:creationId xmlns:p14="http://schemas.microsoft.com/office/powerpoint/2010/main" val="7306360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43FB62-3B59-D6FC-AA37-3C547C5CBF5E}"/>
              </a:ext>
            </a:extLst>
          </p:cNvPr>
          <p:cNvSpPr txBox="1"/>
          <p:nvPr/>
        </p:nvSpPr>
        <p:spPr>
          <a:xfrm>
            <a:off x="1096817" y="875225"/>
            <a:ext cx="4420758" cy="4524315"/>
          </a:xfrm>
          <a:prstGeom prst="rect">
            <a:avLst/>
          </a:prstGeom>
          <a:noFill/>
        </p:spPr>
        <p:txBody>
          <a:bodyPr wrap="square" rtlCol="0">
            <a:spAutoFit/>
          </a:bodyPr>
          <a:lstStyle/>
          <a:p>
            <a:r>
              <a:rPr lang="en-US" sz="7200" dirty="0"/>
              <a:t>Have a safe journey home</a:t>
            </a:r>
          </a:p>
        </p:txBody>
      </p:sp>
      <p:pic>
        <p:nvPicPr>
          <p:cNvPr id="3" name="Picture 2" descr="A poster for a conference&#10;&#10;Description automatically generated">
            <a:extLst>
              <a:ext uri="{FF2B5EF4-FFF2-40B4-BE49-F238E27FC236}">
                <a16:creationId xmlns:a16="http://schemas.microsoft.com/office/drawing/2014/main" id="{7F836B3C-815F-45B6-E75D-FBFC47D4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9281" y="0"/>
            <a:ext cx="6162719" cy="6858000"/>
          </a:xfrm>
          <a:prstGeom prst="rect">
            <a:avLst/>
          </a:prstGeom>
        </p:spPr>
      </p:pic>
    </p:spTree>
    <p:extLst>
      <p:ext uri="{BB962C8B-B14F-4D97-AF65-F5344CB8AC3E}">
        <p14:creationId xmlns:p14="http://schemas.microsoft.com/office/powerpoint/2010/main" val="2433351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1" y="1987512"/>
            <a:ext cx="8390667" cy="94910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Susan Dungworth</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70712" y="2867985"/>
            <a:ext cx="9021287" cy="584775"/>
          </a:xfrm>
          <a:prstGeom prst="rect">
            <a:avLst/>
          </a:prstGeom>
          <a:noFill/>
        </p:spPr>
        <p:txBody>
          <a:bodyPr wrap="square" rtlCol="0">
            <a:spAutoFit/>
          </a:bodyPr>
          <a:lstStyle/>
          <a:p>
            <a:r>
              <a:rPr lang="en-US" sz="3200" dirty="0">
                <a:solidFill>
                  <a:schemeClr val="tx1">
                    <a:lumMod val="65000"/>
                    <a:lumOff val="35000"/>
                  </a:schemeClr>
                </a:solidFill>
                <a:cs typeface="Calibri" panose="020F0502020204030204" pitchFamily="34" charset="0"/>
              </a:rPr>
              <a:t>Chair, Seaton Valley Community Council</a:t>
            </a:r>
            <a:endParaRPr lang="en-GB" sz="28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l="270" t="-9355" r="-270" b="-28489"/>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70713" y="3865444"/>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@SusanDungworth | @SeatonValleyCC</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Tree>
    <p:extLst>
      <p:ext uri="{BB962C8B-B14F-4D97-AF65-F5344CB8AC3E}">
        <p14:creationId xmlns:p14="http://schemas.microsoft.com/office/powerpoint/2010/main" val="2236706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186A0D-8F3C-4219-A6EB-536DB87ECACF}"/>
              </a:ext>
            </a:extLst>
          </p:cNvPr>
          <p:cNvSpPr txBox="1"/>
          <p:nvPr/>
        </p:nvSpPr>
        <p:spPr>
          <a:xfrm>
            <a:off x="3170711" y="2082843"/>
            <a:ext cx="7929322" cy="962636"/>
          </a:xfrm>
          <a:prstGeom prst="rect">
            <a:avLst/>
          </a:prstGeom>
          <a:noFill/>
        </p:spPr>
        <p:txBody>
          <a:bodyPr wrap="square" rtlCol="0">
            <a:spAutoFit/>
          </a:bodyPr>
          <a:lstStyle/>
          <a:p>
            <a:pPr>
              <a:lnSpc>
                <a:spcPts val="7500"/>
              </a:lnSpc>
            </a:pPr>
            <a:r>
              <a:rPr lang="en-GB" sz="4400" b="1" dirty="0">
                <a:solidFill>
                  <a:schemeClr val="tx1">
                    <a:lumMod val="85000"/>
                    <a:lumOff val="15000"/>
                  </a:schemeClr>
                </a:solidFill>
                <a:latin typeface="+mj-lt"/>
              </a:rPr>
              <a:t>Cllr Linda Tock</a:t>
            </a:r>
            <a:endParaRPr lang="en-GB" sz="4000" b="1" dirty="0">
              <a:solidFill>
                <a:schemeClr val="tx1">
                  <a:lumMod val="85000"/>
                  <a:lumOff val="15000"/>
                </a:schemeClr>
              </a:solidFill>
              <a:latin typeface="+mj-lt"/>
            </a:endParaRPr>
          </a:p>
        </p:txBody>
      </p:sp>
      <p:sp>
        <p:nvSpPr>
          <p:cNvPr id="3" name="TextBox 2">
            <a:extLst>
              <a:ext uri="{FF2B5EF4-FFF2-40B4-BE49-F238E27FC236}">
                <a16:creationId xmlns:a16="http://schemas.microsoft.com/office/drawing/2014/main" id="{7F5067F7-8AFD-4C59-BD1D-F7F78111AF4C}"/>
              </a:ext>
            </a:extLst>
          </p:cNvPr>
          <p:cNvSpPr txBox="1"/>
          <p:nvPr/>
        </p:nvSpPr>
        <p:spPr>
          <a:xfrm>
            <a:off x="3184054" y="2918345"/>
            <a:ext cx="9021287" cy="646331"/>
          </a:xfrm>
          <a:prstGeom prst="rect">
            <a:avLst/>
          </a:prstGeom>
          <a:noFill/>
        </p:spPr>
        <p:txBody>
          <a:bodyPr wrap="square" rtlCol="0">
            <a:spAutoFit/>
          </a:bodyPr>
          <a:lstStyle/>
          <a:p>
            <a:r>
              <a:rPr lang="en-US" sz="3600" dirty="0">
                <a:solidFill>
                  <a:schemeClr val="tx1">
                    <a:lumMod val="65000"/>
                    <a:lumOff val="35000"/>
                  </a:schemeClr>
                </a:solidFill>
                <a:cs typeface="Calibri" panose="020F0502020204030204" pitchFamily="34" charset="0"/>
              </a:rPr>
              <a:t>Cabinet </a:t>
            </a:r>
            <a:r>
              <a:rPr lang="en-US" sz="3200" dirty="0">
                <a:solidFill>
                  <a:schemeClr val="tx1">
                    <a:lumMod val="65000"/>
                    <a:lumOff val="35000"/>
                  </a:schemeClr>
                </a:solidFill>
                <a:cs typeface="Calibri" panose="020F0502020204030204" pitchFamily="34" charset="0"/>
              </a:rPr>
              <a:t>Member</a:t>
            </a:r>
            <a:r>
              <a:rPr lang="en-US" sz="3600" dirty="0">
                <a:solidFill>
                  <a:schemeClr val="tx1">
                    <a:lumMod val="65000"/>
                    <a:lumOff val="35000"/>
                  </a:schemeClr>
                </a:solidFill>
                <a:cs typeface="Calibri" panose="020F0502020204030204" pitchFamily="34" charset="0"/>
              </a:rPr>
              <a:t> for Children’s Services</a:t>
            </a:r>
            <a:endParaRPr lang="en-GB" sz="3200" dirty="0">
              <a:solidFill>
                <a:schemeClr val="tx1">
                  <a:lumMod val="65000"/>
                  <a:lumOff val="35000"/>
                </a:schemeClr>
              </a:solidFill>
              <a:cs typeface="Calibri" panose="020F0502020204030204" pitchFamily="34" charset="0"/>
            </a:endParaRPr>
          </a:p>
        </p:txBody>
      </p:sp>
      <p:sp>
        <p:nvSpPr>
          <p:cNvPr id="8" name="Oval 7">
            <a:extLst>
              <a:ext uri="{FF2B5EF4-FFF2-40B4-BE49-F238E27FC236}">
                <a16:creationId xmlns:a16="http://schemas.microsoft.com/office/drawing/2014/main" id="{A216377B-4529-9663-1E80-5922458583B2}"/>
              </a:ext>
            </a:extLst>
          </p:cNvPr>
          <p:cNvSpPr/>
          <p:nvPr/>
        </p:nvSpPr>
        <p:spPr>
          <a:xfrm>
            <a:off x="398143" y="2377591"/>
            <a:ext cx="2278693" cy="2102817"/>
          </a:xfrm>
          <a:prstGeom prst="ellipse">
            <a:avLst/>
          </a:prstGeom>
          <a:blipFill dpi="0" rotWithShape="1">
            <a:blip r:embed="rId2">
              <a:extLst>
                <a:ext uri="{28A0092B-C50C-407E-A947-70E740481C1C}">
                  <a14:useLocalDpi xmlns:a14="http://schemas.microsoft.com/office/drawing/2010/main" val="0"/>
                </a:ext>
              </a:extLst>
            </a:blip>
            <a:srcRect/>
            <a:stretch>
              <a:fillRect l="270" t="-9152" r="-270" b="-30191"/>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9312ED8-B985-79CC-2893-99F56494A90E}"/>
              </a:ext>
            </a:extLst>
          </p:cNvPr>
          <p:cNvSpPr txBox="1"/>
          <p:nvPr/>
        </p:nvSpPr>
        <p:spPr>
          <a:xfrm>
            <a:off x="3170711" y="3888441"/>
            <a:ext cx="9021287" cy="935577"/>
          </a:xfrm>
          <a:prstGeom prst="rect">
            <a:avLst/>
          </a:prstGeom>
          <a:noFill/>
        </p:spPr>
        <p:txBody>
          <a:bodyPr wrap="square" rtlCol="0">
            <a:spAutoFit/>
          </a:bodyPr>
          <a:lstStyle/>
          <a:p>
            <a:pPr>
              <a:lnSpc>
                <a:spcPts val="7500"/>
              </a:lnSpc>
            </a:pPr>
            <a:r>
              <a:rPr lang="en-US" sz="3600" dirty="0">
                <a:solidFill>
                  <a:schemeClr val="tx1">
                    <a:lumMod val="50000"/>
                    <a:lumOff val="50000"/>
                  </a:schemeClr>
                </a:solidFill>
                <a:latin typeface="+mj-lt"/>
                <a:cs typeface="Calibri" panose="020F0502020204030204" pitchFamily="34" charset="0"/>
              </a:rPr>
              <a:t>@</a:t>
            </a:r>
            <a:r>
              <a:rPr lang="en-US" sz="3600" dirty="0" err="1">
                <a:solidFill>
                  <a:schemeClr val="tx1">
                    <a:lumMod val="50000"/>
                    <a:lumOff val="50000"/>
                  </a:schemeClr>
                </a:solidFill>
                <a:latin typeface="+mj-lt"/>
                <a:cs typeface="Calibri" panose="020F0502020204030204" pitchFamily="34" charset="0"/>
              </a:rPr>
              <a:t>hullccnews</a:t>
            </a:r>
            <a:endParaRPr lang="en-GB" sz="3600" dirty="0">
              <a:solidFill>
                <a:schemeClr val="tx1">
                  <a:lumMod val="50000"/>
                  <a:lumOff val="50000"/>
                </a:schemeClr>
              </a:solidFill>
              <a:latin typeface="+mj-lt"/>
              <a:cs typeface="Calibri" panose="020F0502020204030204" pitchFamily="34" charset="0"/>
            </a:endParaRPr>
          </a:p>
        </p:txBody>
      </p:sp>
      <p:sp>
        <p:nvSpPr>
          <p:cNvPr id="19" name="Rectangle 18">
            <a:extLst>
              <a:ext uri="{FF2B5EF4-FFF2-40B4-BE49-F238E27FC236}">
                <a16:creationId xmlns:a16="http://schemas.microsoft.com/office/drawing/2014/main" id="{40892374-49E7-1D92-40B1-88D0E62C98C8}"/>
              </a:ext>
            </a:extLst>
          </p:cNvPr>
          <p:cNvSpPr/>
          <p:nvPr/>
        </p:nvSpPr>
        <p:spPr>
          <a:xfrm>
            <a:off x="-1" y="6388417"/>
            <a:ext cx="12192000" cy="5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BD9E247-96D3-8D4F-5A98-27A7F26F4E4C}"/>
              </a:ext>
            </a:extLst>
          </p:cNvPr>
          <p:cNvGrpSpPr/>
          <p:nvPr/>
        </p:nvGrpSpPr>
        <p:grpSpPr>
          <a:xfrm>
            <a:off x="250409" y="6324234"/>
            <a:ext cx="11941591" cy="503079"/>
            <a:chOff x="257489" y="6374741"/>
            <a:chExt cx="11941591" cy="503079"/>
          </a:xfrm>
        </p:grpSpPr>
        <p:sp>
          <p:nvSpPr>
            <p:cNvPr id="4" name="Rectangle 3">
              <a:extLst>
                <a:ext uri="{FF2B5EF4-FFF2-40B4-BE49-F238E27FC236}">
                  <a16:creationId xmlns:a16="http://schemas.microsoft.com/office/drawing/2014/main" id="{BF3A582B-3F26-6FCF-C930-7AF385BD299C}"/>
                </a:ext>
              </a:extLst>
            </p:cNvPr>
            <p:cNvSpPr/>
            <p:nvPr userDrawn="1"/>
          </p:nvSpPr>
          <p:spPr>
            <a:xfrm>
              <a:off x="8999605" y="6482967"/>
              <a:ext cx="491676" cy="394853"/>
            </a:xfrm>
            <a:prstGeom prst="rect">
              <a:avLst/>
            </a:prstGeom>
            <a:solidFill>
              <a:srgbClr val="B2D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6" name="Rectangle 5">
              <a:extLst>
                <a:ext uri="{FF2B5EF4-FFF2-40B4-BE49-F238E27FC236}">
                  <a16:creationId xmlns:a16="http://schemas.microsoft.com/office/drawing/2014/main" id="{27419412-A50E-9888-D259-7F435B5FAE01}"/>
                </a:ext>
              </a:extLst>
            </p:cNvPr>
            <p:cNvSpPr/>
            <p:nvPr userDrawn="1"/>
          </p:nvSpPr>
          <p:spPr>
            <a:xfrm>
              <a:off x="1171085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7" name="Rectangle 6">
              <a:extLst>
                <a:ext uri="{FF2B5EF4-FFF2-40B4-BE49-F238E27FC236}">
                  <a16:creationId xmlns:a16="http://schemas.microsoft.com/office/drawing/2014/main" id="{59DF8168-0E53-1695-0BD1-7714B5A10790}"/>
                </a:ext>
              </a:extLst>
            </p:cNvPr>
            <p:cNvSpPr/>
            <p:nvPr userDrawn="1"/>
          </p:nvSpPr>
          <p:spPr>
            <a:xfrm>
              <a:off x="11178870" y="6482967"/>
              <a:ext cx="488229" cy="394853"/>
            </a:xfrm>
            <a:prstGeom prst="rect">
              <a:avLst/>
            </a:prstGeom>
            <a:solidFill>
              <a:srgbClr val="FCB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0" name="Rectangle 9">
              <a:extLst>
                <a:ext uri="{FF2B5EF4-FFF2-40B4-BE49-F238E27FC236}">
                  <a16:creationId xmlns:a16="http://schemas.microsoft.com/office/drawing/2014/main" id="{BFB8D7CE-8BDF-2C7A-1D35-FA0FAB4CF8B9}"/>
                </a:ext>
              </a:extLst>
            </p:cNvPr>
            <p:cNvSpPr/>
            <p:nvPr userDrawn="1"/>
          </p:nvSpPr>
          <p:spPr>
            <a:xfrm>
              <a:off x="10632227" y="6482967"/>
              <a:ext cx="488229" cy="394853"/>
            </a:xfrm>
            <a:prstGeom prst="rect">
              <a:avLst/>
            </a:prstGeom>
            <a:solidFill>
              <a:srgbClr val="F68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1" name="Rectangle 10">
              <a:extLst>
                <a:ext uri="{FF2B5EF4-FFF2-40B4-BE49-F238E27FC236}">
                  <a16:creationId xmlns:a16="http://schemas.microsoft.com/office/drawing/2014/main" id="{97C62530-D3F9-B89E-AEA1-319EA94F32E9}"/>
                </a:ext>
              </a:extLst>
            </p:cNvPr>
            <p:cNvSpPr/>
            <p:nvPr userDrawn="1"/>
          </p:nvSpPr>
          <p:spPr>
            <a:xfrm>
              <a:off x="10077763" y="6482967"/>
              <a:ext cx="488229" cy="394853"/>
            </a:xfrm>
            <a:prstGeom prst="rect">
              <a:avLst/>
            </a:prstGeom>
            <a:solidFill>
              <a:srgbClr val="068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2" name="Rectangle 11">
              <a:extLst>
                <a:ext uri="{FF2B5EF4-FFF2-40B4-BE49-F238E27FC236}">
                  <a16:creationId xmlns:a16="http://schemas.microsoft.com/office/drawing/2014/main" id="{56910F0D-CBD5-7939-5BC8-CDD7A80F909E}"/>
                </a:ext>
              </a:extLst>
            </p:cNvPr>
            <p:cNvSpPr/>
            <p:nvPr userDrawn="1"/>
          </p:nvSpPr>
          <p:spPr>
            <a:xfrm>
              <a:off x="9535033" y="6482967"/>
              <a:ext cx="488229" cy="394853"/>
            </a:xfrm>
            <a:prstGeom prst="rect">
              <a:avLst/>
            </a:prstGeom>
            <a:solidFill>
              <a:srgbClr val="695E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sp>
          <p:nvSpPr>
            <p:cNvPr id="13" name="Rectangle 12">
              <a:extLst>
                <a:ext uri="{FF2B5EF4-FFF2-40B4-BE49-F238E27FC236}">
                  <a16:creationId xmlns:a16="http://schemas.microsoft.com/office/drawing/2014/main" id="{92E4F6B1-00C0-0A06-03B3-458DD700DD13}"/>
                </a:ext>
              </a:extLst>
            </p:cNvPr>
            <p:cNvSpPr/>
            <p:nvPr userDrawn="1"/>
          </p:nvSpPr>
          <p:spPr>
            <a:xfrm>
              <a:off x="8435161" y="6482967"/>
              <a:ext cx="488229" cy="394853"/>
            </a:xfrm>
            <a:prstGeom prst="rect">
              <a:avLst/>
            </a:prstGeom>
            <a:solidFill>
              <a:srgbClr val="EB0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dirty="0">
                <a:latin typeface="AvantGarde Bk BT Book" panose="020B0402020202020204" pitchFamily="34" charset="0"/>
              </a:endParaRPr>
            </a:p>
          </p:txBody>
        </p:sp>
        <p:pic>
          <p:nvPicPr>
            <p:cNvPr id="14" name="Picture 8" descr="Image result for twitter white icon">
              <a:extLst>
                <a:ext uri="{FF2B5EF4-FFF2-40B4-BE49-F238E27FC236}">
                  <a16:creationId xmlns:a16="http://schemas.microsoft.com/office/drawing/2014/main" id="{F111A2AA-DDDA-0D11-19B2-19395798A0CF}"/>
                </a:ext>
              </a:extLst>
            </p:cNvPr>
            <p:cNvPicPr>
              <a:picLocks noChangeAspect="1" noChangeArrowheads="1"/>
            </p:cNvPicPr>
            <p:nvPr userDrawn="1"/>
          </p:nvPicPr>
          <p:blipFill>
            <a:blip r:embed="rId3" cstate="hqprint">
              <a:duotone>
                <a:prstClr val="black"/>
                <a:schemeClr val="tx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7489" y="6454687"/>
              <a:ext cx="307777" cy="30777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7DCC10-B4F5-33C2-6668-840E6A187540}"/>
                </a:ext>
              </a:extLst>
            </p:cNvPr>
            <p:cNvSpPr txBox="1"/>
            <p:nvPr userDrawn="1"/>
          </p:nvSpPr>
          <p:spPr>
            <a:xfrm>
              <a:off x="516331" y="6451580"/>
              <a:ext cx="1644143"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CoopInnovation</a:t>
              </a:r>
              <a:endParaRPr lang="en-GB" sz="1400" b="0" i="0" dirty="0">
                <a:solidFill>
                  <a:schemeClr val="tx1">
                    <a:lumMod val="75000"/>
                    <a:lumOff val="25000"/>
                  </a:schemeClr>
                </a:solidFill>
                <a:latin typeface="AvantGarde Bk BT Book" panose="020B0402020202020204" pitchFamily="34" charset="0"/>
              </a:endParaRPr>
            </a:p>
          </p:txBody>
        </p:sp>
        <p:sp>
          <p:nvSpPr>
            <p:cNvPr id="16" name="TextBox 15">
              <a:extLst>
                <a:ext uri="{FF2B5EF4-FFF2-40B4-BE49-F238E27FC236}">
                  <a16:creationId xmlns:a16="http://schemas.microsoft.com/office/drawing/2014/main" id="{004A549E-F2A4-05DA-ACF1-F2DC29FC0551}"/>
                </a:ext>
              </a:extLst>
            </p:cNvPr>
            <p:cNvSpPr txBox="1"/>
            <p:nvPr userDrawn="1"/>
          </p:nvSpPr>
          <p:spPr>
            <a:xfrm>
              <a:off x="1932496" y="6451299"/>
              <a:ext cx="1008668" cy="307777"/>
            </a:xfrm>
            <a:prstGeom prst="rect">
              <a:avLst/>
            </a:prstGeom>
            <a:noFill/>
          </p:spPr>
          <p:txBody>
            <a:bodyPr wrap="square" rtlCol="0">
              <a:spAutoFit/>
            </a:bodyPr>
            <a:lstStyle/>
            <a:p>
              <a:r>
                <a:rPr lang="en-US" sz="1400" b="0" i="0" dirty="0">
                  <a:solidFill>
                    <a:schemeClr val="tx1">
                      <a:lumMod val="75000"/>
                      <a:lumOff val="25000"/>
                    </a:schemeClr>
                  </a:solidFill>
                  <a:latin typeface="AvantGarde Bk BT Book" panose="020B0402020202020204" pitchFamily="34" charset="0"/>
                </a:rPr>
                <a:t>#CCIN2022</a:t>
              </a:r>
              <a:endParaRPr lang="en-GB" sz="1400" b="0" i="0" dirty="0">
                <a:solidFill>
                  <a:schemeClr val="tx1">
                    <a:lumMod val="75000"/>
                    <a:lumOff val="25000"/>
                  </a:schemeClr>
                </a:solidFill>
                <a:latin typeface="AvantGarde Bk BT Book" panose="020B0402020202020204" pitchFamily="34" charset="0"/>
              </a:endParaRPr>
            </a:p>
          </p:txBody>
        </p:sp>
        <p:pic>
          <p:nvPicPr>
            <p:cNvPr id="17" name="Picture 16" descr="A picture containing drawing&#10;&#10;Description automatically generated">
              <a:extLst>
                <a:ext uri="{FF2B5EF4-FFF2-40B4-BE49-F238E27FC236}">
                  <a16:creationId xmlns:a16="http://schemas.microsoft.com/office/drawing/2014/main" id="{4545E33E-EB07-400B-AF56-372F1A3B08A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73250" y="6374741"/>
              <a:ext cx="1777901" cy="403470"/>
            </a:xfrm>
            <a:prstGeom prst="rect">
              <a:avLst/>
            </a:prstGeom>
          </p:spPr>
        </p:pic>
      </p:grpSp>
    </p:spTree>
    <p:extLst>
      <p:ext uri="{BB962C8B-B14F-4D97-AF65-F5344CB8AC3E}">
        <p14:creationId xmlns:p14="http://schemas.microsoft.com/office/powerpoint/2010/main" val="39716409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g1Ml0qny"/>
  <p:tag name="ARTICULATE_PROJECT_OPEN" val="0"/>
  <p:tag name="ARTICULATE_SLIDE_COUNT" val="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8">
      <a:dk1>
        <a:srgbClr val="000000"/>
      </a:dk1>
      <a:lt1>
        <a:srgbClr val="FFFFFF"/>
      </a:lt1>
      <a:dk2>
        <a:srgbClr val="047882"/>
      </a:dk2>
      <a:lt2>
        <a:srgbClr val="DFE3E5"/>
      </a:lt2>
      <a:accent1>
        <a:srgbClr val="1CADE4"/>
      </a:accent1>
      <a:accent2>
        <a:srgbClr val="0A7C87"/>
      </a:accent2>
      <a:accent3>
        <a:srgbClr val="27CED7"/>
      </a:accent3>
      <a:accent4>
        <a:srgbClr val="42BA97"/>
      </a:accent4>
      <a:accent5>
        <a:srgbClr val="3E8853"/>
      </a:accent5>
      <a:accent6>
        <a:srgbClr val="62A39F"/>
      </a:accent6>
      <a:hlink>
        <a:srgbClr val="6EAC1C"/>
      </a:hlink>
      <a:folHlink>
        <a:srgbClr val="B26B02"/>
      </a:folHlink>
    </a:clrScheme>
    <a:fontScheme name="Co-operative College">
      <a:majorFont>
        <a:latin typeface="Gotham Rounded Medium"/>
        <a:ea typeface=""/>
        <a:cs typeface=""/>
      </a:majorFont>
      <a:minorFont>
        <a:latin typeface="Gotham Rounde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with Instructions" id="{E1360A4B-6238-0849-9419-A62D9E4216A7}" vid="{B6897B65-AECE-DB49-AD27-97E389FCD103}"/>
    </a:ext>
  </a:extLst>
</a:theme>
</file>

<file path=ppt/theme/theme2.xml><?xml version="1.0" encoding="utf-8"?>
<a:theme xmlns:a="http://schemas.openxmlformats.org/drawingml/2006/main" name="1_Office Theme">
  <a:themeElements>
    <a:clrScheme name="Custom 8">
      <a:dk1>
        <a:srgbClr val="000000"/>
      </a:dk1>
      <a:lt1>
        <a:srgbClr val="FFFFFF"/>
      </a:lt1>
      <a:dk2>
        <a:srgbClr val="047882"/>
      </a:dk2>
      <a:lt2>
        <a:srgbClr val="DFE3E5"/>
      </a:lt2>
      <a:accent1>
        <a:srgbClr val="1CADE4"/>
      </a:accent1>
      <a:accent2>
        <a:srgbClr val="0A7C87"/>
      </a:accent2>
      <a:accent3>
        <a:srgbClr val="27CED7"/>
      </a:accent3>
      <a:accent4>
        <a:srgbClr val="42BA97"/>
      </a:accent4>
      <a:accent5>
        <a:srgbClr val="3E8853"/>
      </a:accent5>
      <a:accent6>
        <a:srgbClr val="62A39F"/>
      </a:accent6>
      <a:hlink>
        <a:srgbClr val="6EAC1C"/>
      </a:hlink>
      <a:folHlink>
        <a:srgbClr val="B26B02"/>
      </a:folHlink>
    </a:clrScheme>
    <a:fontScheme name="Co-operative College">
      <a:majorFont>
        <a:latin typeface="Gotham Rounded Medium"/>
        <a:ea typeface=""/>
        <a:cs typeface=""/>
      </a:majorFont>
      <a:minorFont>
        <a:latin typeface="Gotham Rounde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with Instructions" id="{E1360A4B-6238-0849-9419-A62D9E4216A7}" vid="{B6897B65-AECE-DB49-AD27-97E389FCD103}"/>
    </a:ext>
  </a:extLst>
</a:theme>
</file>

<file path=ppt/theme/theme3.xml><?xml version="1.0" encoding="utf-8"?>
<a:theme xmlns:a="http://schemas.openxmlformats.org/drawingml/2006/main" name="5_Office Theme">
  <a:themeElements>
    <a:clrScheme name="Custom 8">
      <a:dk1>
        <a:srgbClr val="000000"/>
      </a:dk1>
      <a:lt1>
        <a:srgbClr val="FFFFFF"/>
      </a:lt1>
      <a:dk2>
        <a:srgbClr val="047882"/>
      </a:dk2>
      <a:lt2>
        <a:srgbClr val="DFE3E5"/>
      </a:lt2>
      <a:accent1>
        <a:srgbClr val="1CADE4"/>
      </a:accent1>
      <a:accent2>
        <a:srgbClr val="0A7C87"/>
      </a:accent2>
      <a:accent3>
        <a:srgbClr val="27CED7"/>
      </a:accent3>
      <a:accent4>
        <a:srgbClr val="42BA97"/>
      </a:accent4>
      <a:accent5>
        <a:srgbClr val="3E8853"/>
      </a:accent5>
      <a:accent6>
        <a:srgbClr val="62A39F"/>
      </a:accent6>
      <a:hlink>
        <a:srgbClr val="6EAC1C"/>
      </a:hlink>
      <a:folHlink>
        <a:srgbClr val="B26B02"/>
      </a:folHlink>
    </a:clrScheme>
    <a:fontScheme name="Co-operative College">
      <a:majorFont>
        <a:latin typeface="Gotham Rounded Medium"/>
        <a:ea typeface=""/>
        <a:cs typeface=""/>
      </a:majorFont>
      <a:minorFont>
        <a:latin typeface="Gotham Rounde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 with Instructions" id="{E1360A4B-6238-0849-9419-A62D9E4216A7}" vid="{B6897B65-AECE-DB49-AD27-97E389FCD103}"/>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C_Powerpoint Template [Read-Only]" id="{3804CCDA-952E-420F-8573-21D70ED1B716}" vid="{E708DAFA-3830-4DBD-95F2-898B8B2C2DC8}"/>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4135</TotalTime>
  <Words>2984</Words>
  <Application>Microsoft Macintosh PowerPoint</Application>
  <PresentationFormat>Widescreen</PresentationFormat>
  <Paragraphs>420</Paragraphs>
  <Slides>73</Slides>
  <Notes>1</Notes>
  <HiddenSlides>0</HiddenSlides>
  <MMClips>0</MMClips>
  <ScaleCrop>false</ScaleCrop>
  <HeadingPairs>
    <vt:vector size="8" baseType="variant">
      <vt:variant>
        <vt:lpstr>Fonts Used</vt:lpstr>
      </vt:variant>
      <vt:variant>
        <vt:i4>21</vt:i4>
      </vt:variant>
      <vt:variant>
        <vt:lpstr>Theme</vt:lpstr>
      </vt:variant>
      <vt:variant>
        <vt:i4>7</vt:i4>
      </vt:variant>
      <vt:variant>
        <vt:lpstr>Slide Titles</vt:lpstr>
      </vt:variant>
      <vt:variant>
        <vt:i4>73</vt:i4>
      </vt:variant>
      <vt:variant>
        <vt:lpstr>Custom Shows</vt:lpstr>
      </vt:variant>
      <vt:variant>
        <vt:i4>1</vt:i4>
      </vt:variant>
    </vt:vector>
  </HeadingPairs>
  <TitlesOfParts>
    <vt:vector size="102" baseType="lpstr">
      <vt:lpstr>-apple-system</vt:lpstr>
      <vt:lpstr>Arial</vt:lpstr>
      <vt:lpstr>AvantGarde Bk BT Book</vt:lpstr>
      <vt:lpstr>AvantGarde Md BT Medium</vt:lpstr>
      <vt:lpstr>Calibri</vt:lpstr>
      <vt:lpstr>Calibri Light</vt:lpstr>
      <vt:lpstr>Gadugi</vt:lpstr>
      <vt:lpstr>Glacial Indifference</vt:lpstr>
      <vt:lpstr>Gotham Rounded Book</vt:lpstr>
      <vt:lpstr>Gotham Rounded Medium</vt:lpstr>
      <vt:lpstr>HWT Artz</vt:lpstr>
      <vt:lpstr>Inter</vt:lpstr>
      <vt:lpstr>Mazzard H</vt:lpstr>
      <vt:lpstr>Muli</vt:lpstr>
      <vt:lpstr>Muli Bold</vt:lpstr>
      <vt:lpstr>Neue Plak</vt:lpstr>
      <vt:lpstr>Roboto</vt:lpstr>
      <vt:lpstr>Segoe UI</vt:lpstr>
      <vt:lpstr>Telegraf</vt:lpstr>
      <vt:lpstr>Telegraf Bold</vt:lpstr>
      <vt:lpstr>Times New Roman</vt:lpstr>
      <vt:lpstr>Office Theme</vt:lpstr>
      <vt:lpstr>1_Office Theme</vt:lpstr>
      <vt:lpstr>5_Office Theme</vt:lpstr>
      <vt:lpstr>2_Office Theme</vt:lpstr>
      <vt:lpstr>3_office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did we take the innovative approach of Our Year?</vt:lpstr>
      <vt:lpstr>What did we do?</vt:lpstr>
      <vt:lpstr>Culture Shift </vt:lpstr>
      <vt:lpstr>What did we do? Innovative approaches</vt:lpstr>
      <vt:lpstr>What did we do?</vt:lpstr>
      <vt:lpstr>Equal and Included</vt:lpstr>
      <vt:lpstr>2022 Our Year (Impact) </vt:lpstr>
      <vt:lpstr>2022 Our 2022 Our Year headlines and achievements (Impact) </vt:lpstr>
      <vt:lpstr>2022 Our 2022 Our Year headlines and achievements (Impact and Reach) </vt:lpstr>
      <vt:lpstr>Legacy. Culture shift.</vt:lpstr>
      <vt:lpstr>PowerPoint Presentation</vt:lpstr>
      <vt:lpstr>PowerPoint Presentation</vt:lpstr>
      <vt:lpstr>TAWS vision:  Healthy, happy people living active and connected lives</vt:lpstr>
      <vt:lpstr>What was the issue we are trying to resolve? </vt:lpstr>
      <vt:lpstr>What did we try to do about it </vt:lpstr>
      <vt:lpstr>What does that mean in practice </vt:lpstr>
      <vt:lpstr>Outcomes </vt:lpstr>
      <vt:lpstr>Mason’s story </vt:lpstr>
      <vt:lpstr>So what… </vt:lpstr>
      <vt:lpstr>PowerPoint Presentation</vt:lpstr>
      <vt:lpstr>PowerPoint Presentation</vt:lpstr>
      <vt:lpstr>Reimagine Sunderland as a  Co-operative City</vt:lpstr>
      <vt:lpstr>Introducing The BIC </vt:lpstr>
      <vt:lpstr>Introducing the Report/ Commission </vt:lpstr>
      <vt:lpstr>Approaching the Research </vt:lpstr>
      <vt:lpstr>Social Enterprise &amp; Co-operative Context in Sunderland </vt:lpstr>
      <vt:lpstr>PowerPoint Presentation</vt:lpstr>
      <vt:lpstr>Research Findings </vt:lpstr>
      <vt:lpstr>PowerPoint Presentation</vt:lpstr>
      <vt:lpstr>PowerPoint Presentation</vt:lpstr>
      <vt:lpstr>Recommendations </vt:lpstr>
      <vt:lpstr>Creating an Ecosystem </vt:lpstr>
      <vt:lpstr>Facilitating the Ecosystem </vt:lpstr>
      <vt:lpstr>Co-operative Task Force </vt:lpstr>
      <vt:lpstr>Developing Awareness: Creating a Buzz </vt:lpstr>
      <vt:lpstr>Embedding Co-op Values Into Sunderland </vt:lpstr>
      <vt:lpstr>Contacts </vt:lpstr>
      <vt:lpstr>PowerPoint Presentation</vt:lpstr>
      <vt:lpstr>Workshops 1 – 1140-1225</vt:lpstr>
      <vt:lpstr>PowerPoint Presentation</vt:lpstr>
      <vt:lpstr>PowerPoint Presentation</vt:lpstr>
      <vt:lpstr>Workshops 2 – 1330 - 1415</vt:lpstr>
      <vt:lpstr>PowerPoint Presentation</vt:lpstr>
      <vt:lpstr>Workshops 3 – 1435-1520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(delete when understood)</dc:title>
  <dc:creator>Nicola Huckerby</dc:creator>
  <cp:lastModifiedBy>Andrew Huckerby</cp:lastModifiedBy>
  <cp:revision>18</cp:revision>
  <dcterms:created xsi:type="dcterms:W3CDTF">2020-10-01T16:29:27Z</dcterms:created>
  <dcterms:modified xsi:type="dcterms:W3CDTF">2023-11-08T14:22:41Z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12AA352E-2992-4CC5-927D-A0A9AFDCCE7A</vt:lpwstr>
  </property>
  <property fmtid="{D5CDD505-2E9C-101B-9397-08002B2CF9AE}" pid="3" name="ArticulatePath">
    <vt:lpwstr>https://coopsuk-my.sharepoint.com/personal/ed_bremner_co-op_ac_uk/Documents/CCIN/AGM-2022/templates/Wednesday Slide Deck</vt:lpwstr>
  </property>
</Properties>
</file>