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9" r:id="rId3"/>
    <p:sldId id="812" r:id="rId4"/>
    <p:sldId id="818" r:id="rId5"/>
    <p:sldId id="771" r:id="rId6"/>
    <p:sldId id="270" r:id="rId7"/>
    <p:sldId id="816" r:id="rId8"/>
    <p:sldId id="258" r:id="rId9"/>
    <p:sldId id="259" r:id="rId10"/>
    <p:sldId id="261" r:id="rId11"/>
    <p:sldId id="8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snapToObjects="1">
      <p:cViewPr varScale="1">
        <p:scale>
          <a:sx n="121" d="100"/>
          <a:sy n="121" d="100"/>
        </p:scale>
        <p:origin x="512"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858F2-BA32-4620-ACEC-CD919F4A781F}"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9603F27B-14B7-49F3-B93C-4C75830CA4F0}">
      <dgm:prSet/>
      <dgm:spPr/>
      <dgm:t>
        <a:bodyPr/>
        <a:lstStyle/>
        <a:p>
          <a:r>
            <a:rPr lang="en-GB" dirty="0"/>
            <a:t>Member led projects to find co-operative policy solutions to the challenges facing local government.  </a:t>
          </a:r>
          <a:br>
            <a:rPr lang="en-GB" dirty="0"/>
          </a:br>
          <a:r>
            <a:rPr lang="en-GB" dirty="0"/>
            <a:t>Open to all ideas, the more innovative the better!</a:t>
          </a:r>
          <a:endParaRPr lang="en-US" dirty="0"/>
        </a:p>
      </dgm:t>
    </dgm:pt>
    <dgm:pt modelId="{B03DF71C-7EEF-4AA5-BB51-0823B3491015}" type="parTrans" cxnId="{E6E38E9B-FFBC-49F5-AF12-5F8D8068F8D1}">
      <dgm:prSet/>
      <dgm:spPr/>
      <dgm:t>
        <a:bodyPr/>
        <a:lstStyle/>
        <a:p>
          <a:endParaRPr lang="en-US"/>
        </a:p>
      </dgm:t>
    </dgm:pt>
    <dgm:pt modelId="{FD982321-FFD6-4B45-B56C-7004A8AE7BFE}" type="sibTrans" cxnId="{E6E38E9B-FFBC-49F5-AF12-5F8D8068F8D1}">
      <dgm:prSet/>
      <dgm:spPr/>
      <dgm:t>
        <a:bodyPr/>
        <a:lstStyle/>
        <a:p>
          <a:endParaRPr lang="en-US"/>
        </a:p>
      </dgm:t>
    </dgm:pt>
    <dgm:pt modelId="{38709FE4-114F-4A65-AAA4-0622045B3376}">
      <dgm:prSet/>
      <dgm:spPr/>
      <dgm:t>
        <a:bodyPr/>
        <a:lstStyle/>
        <a:p>
          <a:r>
            <a:rPr lang="en-GB"/>
            <a:t>Policy Labs - </a:t>
          </a:r>
          <a:r>
            <a:rPr lang="en-GB" b="0" i="0"/>
            <a:t>more significant collaborative pieces of work that CCIN members work on together and eligible for between £10,000 - £20,000 of funding.</a:t>
          </a:r>
          <a:endParaRPr lang="en-US"/>
        </a:p>
      </dgm:t>
    </dgm:pt>
    <dgm:pt modelId="{43B0ADD3-62D1-48D9-BB33-BC2513EAF8A6}" type="parTrans" cxnId="{4B976168-7D11-433B-814C-BC9308DD048A}">
      <dgm:prSet/>
      <dgm:spPr/>
      <dgm:t>
        <a:bodyPr/>
        <a:lstStyle/>
        <a:p>
          <a:endParaRPr lang="en-US"/>
        </a:p>
      </dgm:t>
    </dgm:pt>
    <dgm:pt modelId="{1B97CB84-25FA-4F86-997E-4690684C3FC5}" type="sibTrans" cxnId="{4B976168-7D11-433B-814C-BC9308DD048A}">
      <dgm:prSet/>
      <dgm:spPr/>
      <dgm:t>
        <a:bodyPr/>
        <a:lstStyle/>
        <a:p>
          <a:endParaRPr lang="en-US"/>
        </a:p>
      </dgm:t>
    </dgm:pt>
    <dgm:pt modelId="{3DD57A16-6675-7F4B-9A68-7A6A40E226CA}">
      <dgm:prSet/>
      <dgm:spPr/>
      <dgm:t>
        <a:bodyPr/>
        <a:lstStyle/>
        <a:p>
          <a:r>
            <a:rPr lang="en-GB"/>
            <a:t>Policy Prototypes - </a:t>
          </a:r>
          <a:r>
            <a:rPr lang="en-GB" b="0" i="0"/>
            <a:t>smaller projects delivered in a locality on behalf of the Network and eligible for up to £2,000 of funding.</a:t>
          </a:r>
          <a:endParaRPr lang="en-GB"/>
        </a:p>
      </dgm:t>
    </dgm:pt>
    <dgm:pt modelId="{61DDE6A2-F8DA-C542-B76E-407CE7D37177}" type="parTrans" cxnId="{AB5CFA4E-6056-3E49-BB75-8FDED75139BF}">
      <dgm:prSet/>
      <dgm:spPr/>
      <dgm:t>
        <a:bodyPr/>
        <a:lstStyle/>
        <a:p>
          <a:endParaRPr lang="en-GB"/>
        </a:p>
      </dgm:t>
    </dgm:pt>
    <dgm:pt modelId="{919B985C-7888-FA47-8F35-23801A51E163}" type="sibTrans" cxnId="{AB5CFA4E-6056-3E49-BB75-8FDED75139BF}">
      <dgm:prSet/>
      <dgm:spPr/>
      <dgm:t>
        <a:bodyPr/>
        <a:lstStyle/>
        <a:p>
          <a:endParaRPr lang="en-GB"/>
        </a:p>
      </dgm:t>
    </dgm:pt>
    <dgm:pt modelId="{84BDF528-3273-4E99-8D2E-D39BA0B7BAE1}" type="pres">
      <dgm:prSet presAssocID="{99E858F2-BA32-4620-ACEC-CD919F4A781F}" presName="root" presStyleCnt="0">
        <dgm:presLayoutVars>
          <dgm:dir/>
          <dgm:resizeHandles val="exact"/>
        </dgm:presLayoutVars>
      </dgm:prSet>
      <dgm:spPr/>
    </dgm:pt>
    <dgm:pt modelId="{F66890F3-D6CD-404D-AC8A-5FAEA92515B1}" type="pres">
      <dgm:prSet presAssocID="{9603F27B-14B7-49F3-B93C-4C75830CA4F0}" presName="compNode" presStyleCnt="0"/>
      <dgm:spPr/>
    </dgm:pt>
    <dgm:pt modelId="{5EDB2701-FB1B-48D3-95E1-5744B2BEE174}" type="pres">
      <dgm:prSet presAssocID="{9603F27B-14B7-49F3-B93C-4C75830CA4F0}" presName="bgRect" presStyleLbl="bgShp" presStyleIdx="0" presStyleCnt="3"/>
      <dgm:spPr/>
    </dgm:pt>
    <dgm:pt modelId="{D1D582B7-16D1-4A7F-A23C-B2BBF89E4666}" type="pres">
      <dgm:prSet presAssocID="{9603F27B-14B7-49F3-B93C-4C75830CA4F0}"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Onboarding"/>
        </a:ext>
      </dgm:extLst>
    </dgm:pt>
    <dgm:pt modelId="{8917B601-06E8-4A2C-A02E-B3CEB9BE942E}" type="pres">
      <dgm:prSet presAssocID="{9603F27B-14B7-49F3-B93C-4C75830CA4F0}" presName="spaceRect" presStyleCnt="0"/>
      <dgm:spPr/>
    </dgm:pt>
    <dgm:pt modelId="{C2067D37-6EF0-4EF0-834E-E6B6AFC4717E}" type="pres">
      <dgm:prSet presAssocID="{9603F27B-14B7-49F3-B93C-4C75830CA4F0}" presName="parTx" presStyleLbl="revTx" presStyleIdx="0" presStyleCnt="3">
        <dgm:presLayoutVars>
          <dgm:chMax val="0"/>
          <dgm:chPref val="0"/>
        </dgm:presLayoutVars>
      </dgm:prSet>
      <dgm:spPr/>
    </dgm:pt>
    <dgm:pt modelId="{137268DE-F7C3-46BA-80D5-4F391E137608}" type="pres">
      <dgm:prSet presAssocID="{FD982321-FFD6-4B45-B56C-7004A8AE7BFE}" presName="sibTrans" presStyleCnt="0"/>
      <dgm:spPr/>
    </dgm:pt>
    <dgm:pt modelId="{518C386F-088A-45AB-B601-492B3C658EA6}" type="pres">
      <dgm:prSet presAssocID="{38709FE4-114F-4A65-AAA4-0622045B3376}" presName="compNode" presStyleCnt="0"/>
      <dgm:spPr/>
    </dgm:pt>
    <dgm:pt modelId="{C7FBC6F2-C4A4-471D-8719-573EB68611CC}" type="pres">
      <dgm:prSet presAssocID="{38709FE4-114F-4A65-AAA4-0622045B3376}" presName="bgRect" presStyleLbl="bgShp" presStyleIdx="1" presStyleCnt="3"/>
      <dgm:spPr/>
    </dgm:pt>
    <dgm:pt modelId="{34336EB9-FD2C-4777-84A1-2B4422F5D5B5}" type="pres">
      <dgm:prSet presAssocID="{38709FE4-114F-4A65-AAA4-0622045B337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lth"/>
        </a:ext>
      </dgm:extLst>
    </dgm:pt>
    <dgm:pt modelId="{7A3723A1-D1A9-456F-BFC5-508EE68C66D5}" type="pres">
      <dgm:prSet presAssocID="{38709FE4-114F-4A65-AAA4-0622045B3376}" presName="spaceRect" presStyleCnt="0"/>
      <dgm:spPr/>
    </dgm:pt>
    <dgm:pt modelId="{F0EC92EF-818B-4318-906C-F3D2431DF91F}" type="pres">
      <dgm:prSet presAssocID="{38709FE4-114F-4A65-AAA4-0622045B3376}" presName="parTx" presStyleLbl="revTx" presStyleIdx="1" presStyleCnt="3">
        <dgm:presLayoutVars>
          <dgm:chMax val="0"/>
          <dgm:chPref val="0"/>
        </dgm:presLayoutVars>
      </dgm:prSet>
      <dgm:spPr/>
    </dgm:pt>
    <dgm:pt modelId="{B28876E9-D89F-F745-BC55-3AE658E1B7E7}" type="pres">
      <dgm:prSet presAssocID="{1B97CB84-25FA-4F86-997E-4690684C3FC5}" presName="sibTrans" presStyleCnt="0"/>
      <dgm:spPr/>
    </dgm:pt>
    <dgm:pt modelId="{789DA15A-579F-7F40-B319-32AF0486B14C}" type="pres">
      <dgm:prSet presAssocID="{3DD57A16-6675-7F4B-9A68-7A6A40E226CA}" presName="compNode" presStyleCnt="0"/>
      <dgm:spPr/>
    </dgm:pt>
    <dgm:pt modelId="{B36A8692-124E-5342-918D-9D835E04EE17}" type="pres">
      <dgm:prSet presAssocID="{3DD57A16-6675-7F4B-9A68-7A6A40E226CA}" presName="bgRect" presStyleLbl="bgShp" presStyleIdx="2" presStyleCnt="3"/>
      <dgm:spPr/>
    </dgm:pt>
    <dgm:pt modelId="{06753C9A-961D-254D-A0D4-AB0C1130FBEC}" type="pres">
      <dgm:prSet presAssocID="{3DD57A16-6675-7F4B-9A68-7A6A40E226CA}"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pt>
    <dgm:pt modelId="{BC957F3F-0F11-D14D-9533-76EAE44634E6}" type="pres">
      <dgm:prSet presAssocID="{3DD57A16-6675-7F4B-9A68-7A6A40E226CA}" presName="spaceRect" presStyleCnt="0"/>
      <dgm:spPr/>
    </dgm:pt>
    <dgm:pt modelId="{BE11E4CA-2AC9-BD4B-97BA-1AA36A64C92B}" type="pres">
      <dgm:prSet presAssocID="{3DD57A16-6675-7F4B-9A68-7A6A40E226CA}" presName="parTx" presStyleLbl="revTx" presStyleIdx="2" presStyleCnt="3">
        <dgm:presLayoutVars>
          <dgm:chMax val="0"/>
          <dgm:chPref val="0"/>
        </dgm:presLayoutVars>
      </dgm:prSet>
      <dgm:spPr/>
    </dgm:pt>
  </dgm:ptLst>
  <dgm:cxnLst>
    <dgm:cxn modelId="{1D4F820E-5E33-1E41-813E-B2F92E972D69}" type="presOf" srcId="{3DD57A16-6675-7F4B-9A68-7A6A40E226CA}" destId="{BE11E4CA-2AC9-BD4B-97BA-1AA36A64C92B}" srcOrd="0" destOrd="0" presId="urn:microsoft.com/office/officeart/2018/2/layout/IconVerticalSolidList"/>
    <dgm:cxn modelId="{BD998230-A22D-7347-BD1D-2F8EB39E5CE4}" type="presOf" srcId="{9603F27B-14B7-49F3-B93C-4C75830CA4F0}" destId="{C2067D37-6EF0-4EF0-834E-E6B6AFC4717E}" srcOrd="0" destOrd="0" presId="urn:microsoft.com/office/officeart/2018/2/layout/IconVerticalSolidList"/>
    <dgm:cxn modelId="{465B1A40-CC67-E749-A027-2B4C78E57BB8}" type="presOf" srcId="{38709FE4-114F-4A65-AAA4-0622045B3376}" destId="{F0EC92EF-818B-4318-906C-F3D2431DF91F}" srcOrd="0" destOrd="0" presId="urn:microsoft.com/office/officeart/2018/2/layout/IconVerticalSolidList"/>
    <dgm:cxn modelId="{AB5CFA4E-6056-3E49-BB75-8FDED75139BF}" srcId="{99E858F2-BA32-4620-ACEC-CD919F4A781F}" destId="{3DD57A16-6675-7F4B-9A68-7A6A40E226CA}" srcOrd="2" destOrd="0" parTransId="{61DDE6A2-F8DA-C542-B76E-407CE7D37177}" sibTransId="{919B985C-7888-FA47-8F35-23801A51E163}"/>
    <dgm:cxn modelId="{4B976168-7D11-433B-814C-BC9308DD048A}" srcId="{99E858F2-BA32-4620-ACEC-CD919F4A781F}" destId="{38709FE4-114F-4A65-AAA4-0622045B3376}" srcOrd="1" destOrd="0" parTransId="{43B0ADD3-62D1-48D9-BB33-BC2513EAF8A6}" sibTransId="{1B97CB84-25FA-4F86-997E-4690684C3FC5}"/>
    <dgm:cxn modelId="{34DEF68E-71D0-4DCD-B90A-C7B7C359E3F7}" type="presOf" srcId="{99E858F2-BA32-4620-ACEC-CD919F4A781F}" destId="{84BDF528-3273-4E99-8D2E-D39BA0B7BAE1}" srcOrd="0" destOrd="0" presId="urn:microsoft.com/office/officeart/2018/2/layout/IconVerticalSolidList"/>
    <dgm:cxn modelId="{E6E38E9B-FFBC-49F5-AF12-5F8D8068F8D1}" srcId="{99E858F2-BA32-4620-ACEC-CD919F4A781F}" destId="{9603F27B-14B7-49F3-B93C-4C75830CA4F0}" srcOrd="0" destOrd="0" parTransId="{B03DF71C-7EEF-4AA5-BB51-0823B3491015}" sibTransId="{FD982321-FFD6-4B45-B56C-7004A8AE7BFE}"/>
    <dgm:cxn modelId="{67AFF371-9BD1-1240-A070-C791CFA4C928}" type="presParOf" srcId="{84BDF528-3273-4E99-8D2E-D39BA0B7BAE1}" destId="{F66890F3-D6CD-404D-AC8A-5FAEA92515B1}" srcOrd="0" destOrd="0" presId="urn:microsoft.com/office/officeart/2018/2/layout/IconVerticalSolidList"/>
    <dgm:cxn modelId="{41AEAE34-E894-9B41-BFED-4784B571F8D3}" type="presParOf" srcId="{F66890F3-D6CD-404D-AC8A-5FAEA92515B1}" destId="{5EDB2701-FB1B-48D3-95E1-5744B2BEE174}" srcOrd="0" destOrd="0" presId="urn:microsoft.com/office/officeart/2018/2/layout/IconVerticalSolidList"/>
    <dgm:cxn modelId="{938EED3C-C989-154D-9894-6A96B61FA7DE}" type="presParOf" srcId="{F66890F3-D6CD-404D-AC8A-5FAEA92515B1}" destId="{D1D582B7-16D1-4A7F-A23C-B2BBF89E4666}" srcOrd="1" destOrd="0" presId="urn:microsoft.com/office/officeart/2018/2/layout/IconVerticalSolidList"/>
    <dgm:cxn modelId="{21EEA896-5EF4-0545-8EAA-20ED6B8B2184}" type="presParOf" srcId="{F66890F3-D6CD-404D-AC8A-5FAEA92515B1}" destId="{8917B601-06E8-4A2C-A02E-B3CEB9BE942E}" srcOrd="2" destOrd="0" presId="urn:microsoft.com/office/officeart/2018/2/layout/IconVerticalSolidList"/>
    <dgm:cxn modelId="{C6016340-78F9-774B-95F8-343A0D6785F5}" type="presParOf" srcId="{F66890F3-D6CD-404D-AC8A-5FAEA92515B1}" destId="{C2067D37-6EF0-4EF0-834E-E6B6AFC4717E}" srcOrd="3" destOrd="0" presId="urn:microsoft.com/office/officeart/2018/2/layout/IconVerticalSolidList"/>
    <dgm:cxn modelId="{E7F83A1C-23FA-8B4A-98EC-AF49DE2648E9}" type="presParOf" srcId="{84BDF528-3273-4E99-8D2E-D39BA0B7BAE1}" destId="{137268DE-F7C3-46BA-80D5-4F391E137608}" srcOrd="1" destOrd="0" presId="urn:microsoft.com/office/officeart/2018/2/layout/IconVerticalSolidList"/>
    <dgm:cxn modelId="{20FAF0CD-1EBB-D04A-8E21-BDA410CDD3CA}" type="presParOf" srcId="{84BDF528-3273-4E99-8D2E-D39BA0B7BAE1}" destId="{518C386F-088A-45AB-B601-492B3C658EA6}" srcOrd="2" destOrd="0" presId="urn:microsoft.com/office/officeart/2018/2/layout/IconVerticalSolidList"/>
    <dgm:cxn modelId="{87BA7578-AF72-8F49-A492-7BD62F9795AA}" type="presParOf" srcId="{518C386F-088A-45AB-B601-492B3C658EA6}" destId="{C7FBC6F2-C4A4-471D-8719-573EB68611CC}" srcOrd="0" destOrd="0" presId="urn:microsoft.com/office/officeart/2018/2/layout/IconVerticalSolidList"/>
    <dgm:cxn modelId="{9C63FD5C-C9FB-3D42-96F4-4BBEDD45BEB0}" type="presParOf" srcId="{518C386F-088A-45AB-B601-492B3C658EA6}" destId="{34336EB9-FD2C-4777-84A1-2B4422F5D5B5}" srcOrd="1" destOrd="0" presId="urn:microsoft.com/office/officeart/2018/2/layout/IconVerticalSolidList"/>
    <dgm:cxn modelId="{EFF22838-A8A9-324C-8B9C-9A50601929E1}" type="presParOf" srcId="{518C386F-088A-45AB-B601-492B3C658EA6}" destId="{7A3723A1-D1A9-456F-BFC5-508EE68C66D5}" srcOrd="2" destOrd="0" presId="urn:microsoft.com/office/officeart/2018/2/layout/IconVerticalSolidList"/>
    <dgm:cxn modelId="{81C08106-C5D0-5944-B300-DC4AC2C0002F}" type="presParOf" srcId="{518C386F-088A-45AB-B601-492B3C658EA6}" destId="{F0EC92EF-818B-4318-906C-F3D2431DF91F}" srcOrd="3" destOrd="0" presId="urn:microsoft.com/office/officeart/2018/2/layout/IconVerticalSolidList"/>
    <dgm:cxn modelId="{AF6E8408-B544-0D45-9B67-0B0A22834DDE}" type="presParOf" srcId="{84BDF528-3273-4E99-8D2E-D39BA0B7BAE1}" destId="{B28876E9-D89F-F745-BC55-3AE658E1B7E7}" srcOrd="3" destOrd="0" presId="urn:microsoft.com/office/officeart/2018/2/layout/IconVerticalSolidList"/>
    <dgm:cxn modelId="{73BBD7BF-1EC6-5549-8ECD-8A1CE731CE54}" type="presParOf" srcId="{84BDF528-3273-4E99-8D2E-D39BA0B7BAE1}" destId="{789DA15A-579F-7F40-B319-32AF0486B14C}" srcOrd="4" destOrd="0" presId="urn:microsoft.com/office/officeart/2018/2/layout/IconVerticalSolidList"/>
    <dgm:cxn modelId="{910F9749-7F1F-F74E-B23F-203496911970}" type="presParOf" srcId="{789DA15A-579F-7F40-B319-32AF0486B14C}" destId="{B36A8692-124E-5342-918D-9D835E04EE17}" srcOrd="0" destOrd="0" presId="urn:microsoft.com/office/officeart/2018/2/layout/IconVerticalSolidList"/>
    <dgm:cxn modelId="{ABD77AC4-81FE-B343-A5FE-93B6EB7FDA9C}" type="presParOf" srcId="{789DA15A-579F-7F40-B319-32AF0486B14C}" destId="{06753C9A-961D-254D-A0D4-AB0C1130FBEC}" srcOrd="1" destOrd="0" presId="urn:microsoft.com/office/officeart/2018/2/layout/IconVerticalSolidList"/>
    <dgm:cxn modelId="{29365068-CEA1-F34F-9766-3473C712D4D0}" type="presParOf" srcId="{789DA15A-579F-7F40-B319-32AF0486B14C}" destId="{BC957F3F-0F11-D14D-9533-76EAE44634E6}" srcOrd="2" destOrd="0" presId="urn:microsoft.com/office/officeart/2018/2/layout/IconVerticalSolidList"/>
    <dgm:cxn modelId="{18B00007-1B25-0948-923D-4325406AED4E}" type="presParOf" srcId="{789DA15A-579F-7F40-B319-32AF0486B14C}" destId="{BE11E4CA-2AC9-BD4B-97BA-1AA36A64C92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987D01-36B7-4435-933E-62E46A6DC0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C3D4E2-B409-422D-A87C-B4C3F7AFFA33}">
      <dgm:prSet/>
      <dgm:spPr/>
      <dgm:t>
        <a:bodyPr/>
        <a:lstStyle/>
        <a:p>
          <a:r>
            <a:rPr lang="en-GB"/>
            <a:t>Policy Labs – </a:t>
          </a:r>
          <a:endParaRPr lang="en-US"/>
        </a:p>
      </dgm:t>
    </dgm:pt>
    <dgm:pt modelId="{FBC454B8-61E6-4C1C-8475-F957C85976F8}" type="parTrans" cxnId="{14691067-221F-491F-AEFA-8EFA0D2ABA62}">
      <dgm:prSet/>
      <dgm:spPr/>
      <dgm:t>
        <a:bodyPr/>
        <a:lstStyle/>
        <a:p>
          <a:endParaRPr lang="en-US"/>
        </a:p>
      </dgm:t>
    </dgm:pt>
    <dgm:pt modelId="{4C956D60-8346-4046-B8C6-53AD198E1C4C}" type="sibTrans" cxnId="{14691067-221F-491F-AEFA-8EFA0D2ABA62}">
      <dgm:prSet/>
      <dgm:spPr/>
      <dgm:t>
        <a:bodyPr/>
        <a:lstStyle/>
        <a:p>
          <a:endParaRPr lang="en-US"/>
        </a:p>
      </dgm:t>
    </dgm:pt>
    <dgm:pt modelId="{3915868E-AD7D-409B-AF19-D68655C6F06A}">
      <dgm:prSet/>
      <dgm:spPr/>
      <dgm:t>
        <a:bodyPr/>
        <a:lstStyle/>
        <a:p>
          <a:r>
            <a:rPr lang="en-GB" dirty="0"/>
            <a:t>£60k total budget</a:t>
          </a:r>
          <a:endParaRPr lang="en-US" dirty="0"/>
        </a:p>
      </dgm:t>
    </dgm:pt>
    <dgm:pt modelId="{5FBCA1B8-DA7B-41BB-8C51-E889C265313A}" type="parTrans" cxnId="{807DFBF3-BE20-488B-9B18-7254497F6B7B}">
      <dgm:prSet/>
      <dgm:spPr/>
      <dgm:t>
        <a:bodyPr/>
        <a:lstStyle/>
        <a:p>
          <a:endParaRPr lang="en-US"/>
        </a:p>
      </dgm:t>
    </dgm:pt>
    <dgm:pt modelId="{F8941662-950C-4679-A9BF-EECFB54D9382}" type="sibTrans" cxnId="{807DFBF3-BE20-488B-9B18-7254497F6B7B}">
      <dgm:prSet/>
      <dgm:spPr/>
      <dgm:t>
        <a:bodyPr/>
        <a:lstStyle/>
        <a:p>
          <a:endParaRPr lang="en-US"/>
        </a:p>
      </dgm:t>
    </dgm:pt>
    <dgm:pt modelId="{EB11ECB5-FE71-4EAB-8145-91A2CC3FF9B8}">
      <dgm:prSet/>
      <dgm:spPr/>
      <dgm:t>
        <a:bodyPr/>
        <a:lstStyle/>
        <a:p>
          <a:r>
            <a:rPr lang="en-GB" dirty="0"/>
            <a:t>24 months to deliver</a:t>
          </a:r>
          <a:endParaRPr lang="en-US" dirty="0"/>
        </a:p>
      </dgm:t>
    </dgm:pt>
    <dgm:pt modelId="{E1335BBB-4CD4-42DF-9773-4572548FF681}" type="parTrans" cxnId="{9A8D8D01-9369-4B11-9AB4-FA9ADF4A90DA}">
      <dgm:prSet/>
      <dgm:spPr/>
      <dgm:t>
        <a:bodyPr/>
        <a:lstStyle/>
        <a:p>
          <a:endParaRPr lang="en-US"/>
        </a:p>
      </dgm:t>
    </dgm:pt>
    <dgm:pt modelId="{8C354814-58DE-46C4-B48A-BAB2E39F723E}" type="sibTrans" cxnId="{9A8D8D01-9369-4B11-9AB4-FA9ADF4A90DA}">
      <dgm:prSet/>
      <dgm:spPr/>
      <dgm:t>
        <a:bodyPr/>
        <a:lstStyle/>
        <a:p>
          <a:endParaRPr lang="en-US"/>
        </a:p>
      </dgm:t>
    </dgm:pt>
    <dgm:pt modelId="{50D9FC19-0E8B-4395-90B8-F7BC82D07F93}">
      <dgm:prSet/>
      <dgm:spPr/>
      <dgm:t>
        <a:bodyPr/>
        <a:lstStyle/>
        <a:p>
          <a:r>
            <a:rPr lang="en-GB"/>
            <a:t>Policy Prototypes – </a:t>
          </a:r>
          <a:endParaRPr lang="en-US"/>
        </a:p>
      </dgm:t>
    </dgm:pt>
    <dgm:pt modelId="{0FB9451A-C307-491D-B2C9-70D23BEC9404}" type="parTrans" cxnId="{15EE0F8F-0862-4EF2-BE13-BC189C60D61A}">
      <dgm:prSet/>
      <dgm:spPr/>
      <dgm:t>
        <a:bodyPr/>
        <a:lstStyle/>
        <a:p>
          <a:endParaRPr lang="en-US"/>
        </a:p>
      </dgm:t>
    </dgm:pt>
    <dgm:pt modelId="{00273A61-5592-4363-8C36-F979C96130C9}" type="sibTrans" cxnId="{15EE0F8F-0862-4EF2-BE13-BC189C60D61A}">
      <dgm:prSet/>
      <dgm:spPr/>
      <dgm:t>
        <a:bodyPr/>
        <a:lstStyle/>
        <a:p>
          <a:endParaRPr lang="en-US"/>
        </a:p>
      </dgm:t>
    </dgm:pt>
    <dgm:pt modelId="{3A73AECC-2161-4A7B-AB75-FA6E005A2A7B}">
      <dgm:prSet/>
      <dgm:spPr/>
      <dgm:t>
        <a:bodyPr/>
        <a:lstStyle/>
        <a:p>
          <a:r>
            <a:rPr lang="en-GB" dirty="0"/>
            <a:t>£15k total budget</a:t>
          </a:r>
          <a:endParaRPr lang="en-US" dirty="0"/>
        </a:p>
      </dgm:t>
    </dgm:pt>
    <dgm:pt modelId="{3FD086E4-57E3-43D4-8FFD-1DA70B0A58B0}" type="parTrans" cxnId="{8997D868-17A9-4C51-9918-0505D797DB3B}">
      <dgm:prSet/>
      <dgm:spPr/>
      <dgm:t>
        <a:bodyPr/>
        <a:lstStyle/>
        <a:p>
          <a:endParaRPr lang="en-US"/>
        </a:p>
      </dgm:t>
    </dgm:pt>
    <dgm:pt modelId="{494CBA49-A925-43AC-B1A9-E0362497B808}" type="sibTrans" cxnId="{8997D868-17A9-4C51-9918-0505D797DB3B}">
      <dgm:prSet/>
      <dgm:spPr/>
      <dgm:t>
        <a:bodyPr/>
        <a:lstStyle/>
        <a:p>
          <a:endParaRPr lang="en-US"/>
        </a:p>
      </dgm:t>
    </dgm:pt>
    <dgm:pt modelId="{62C9E943-73FF-47BC-B86C-20864D983C15}">
      <dgm:prSet/>
      <dgm:spPr/>
      <dgm:t>
        <a:bodyPr/>
        <a:lstStyle/>
        <a:p>
          <a:r>
            <a:rPr lang="en-GB" dirty="0"/>
            <a:t>12 months to deliver</a:t>
          </a:r>
          <a:endParaRPr lang="en-US" dirty="0"/>
        </a:p>
      </dgm:t>
    </dgm:pt>
    <dgm:pt modelId="{9E71213E-26CE-4FD2-A10B-ADFFA3627A18}" type="parTrans" cxnId="{B559181E-7F9E-4E0C-9789-18C7B38CA18A}">
      <dgm:prSet/>
      <dgm:spPr/>
      <dgm:t>
        <a:bodyPr/>
        <a:lstStyle/>
        <a:p>
          <a:endParaRPr lang="en-US"/>
        </a:p>
      </dgm:t>
    </dgm:pt>
    <dgm:pt modelId="{2A5D07E9-5D23-4A6C-B5F3-3A83FDC542A1}" type="sibTrans" cxnId="{B559181E-7F9E-4E0C-9789-18C7B38CA18A}">
      <dgm:prSet/>
      <dgm:spPr/>
      <dgm:t>
        <a:bodyPr/>
        <a:lstStyle/>
        <a:p>
          <a:endParaRPr lang="en-US"/>
        </a:p>
      </dgm:t>
    </dgm:pt>
    <dgm:pt modelId="{27786461-2DF9-224B-A5EC-D48F59911795}" type="pres">
      <dgm:prSet presAssocID="{30987D01-36B7-4435-933E-62E46A6DC063}" presName="linear" presStyleCnt="0">
        <dgm:presLayoutVars>
          <dgm:animLvl val="lvl"/>
          <dgm:resizeHandles val="exact"/>
        </dgm:presLayoutVars>
      </dgm:prSet>
      <dgm:spPr/>
    </dgm:pt>
    <dgm:pt modelId="{02D731AA-1FA6-1A47-98B8-AC5CA5F3950F}" type="pres">
      <dgm:prSet presAssocID="{28C3D4E2-B409-422D-A87C-B4C3F7AFFA33}" presName="parentText" presStyleLbl="node1" presStyleIdx="0" presStyleCnt="2">
        <dgm:presLayoutVars>
          <dgm:chMax val="0"/>
          <dgm:bulletEnabled val="1"/>
        </dgm:presLayoutVars>
      </dgm:prSet>
      <dgm:spPr/>
    </dgm:pt>
    <dgm:pt modelId="{7E372C3C-B981-8E4D-AAA2-60C72955B956}" type="pres">
      <dgm:prSet presAssocID="{28C3D4E2-B409-422D-A87C-B4C3F7AFFA33}" presName="childText" presStyleLbl="revTx" presStyleIdx="0" presStyleCnt="2">
        <dgm:presLayoutVars>
          <dgm:bulletEnabled val="1"/>
        </dgm:presLayoutVars>
      </dgm:prSet>
      <dgm:spPr/>
    </dgm:pt>
    <dgm:pt modelId="{E7F694A0-9129-0542-ACAD-5B00D73324F7}" type="pres">
      <dgm:prSet presAssocID="{50D9FC19-0E8B-4395-90B8-F7BC82D07F93}" presName="parentText" presStyleLbl="node1" presStyleIdx="1" presStyleCnt="2">
        <dgm:presLayoutVars>
          <dgm:chMax val="0"/>
          <dgm:bulletEnabled val="1"/>
        </dgm:presLayoutVars>
      </dgm:prSet>
      <dgm:spPr/>
    </dgm:pt>
    <dgm:pt modelId="{4D04C661-470F-2E43-ACE0-AF7DA7DF4233}" type="pres">
      <dgm:prSet presAssocID="{50D9FC19-0E8B-4395-90B8-F7BC82D07F93}" presName="childText" presStyleLbl="revTx" presStyleIdx="1" presStyleCnt="2">
        <dgm:presLayoutVars>
          <dgm:bulletEnabled val="1"/>
        </dgm:presLayoutVars>
      </dgm:prSet>
      <dgm:spPr/>
    </dgm:pt>
  </dgm:ptLst>
  <dgm:cxnLst>
    <dgm:cxn modelId="{9A8D8D01-9369-4B11-9AB4-FA9ADF4A90DA}" srcId="{28C3D4E2-B409-422D-A87C-B4C3F7AFFA33}" destId="{EB11ECB5-FE71-4EAB-8145-91A2CC3FF9B8}" srcOrd="1" destOrd="0" parTransId="{E1335BBB-4CD4-42DF-9773-4572548FF681}" sibTransId="{8C354814-58DE-46C4-B48A-BAB2E39F723E}"/>
    <dgm:cxn modelId="{B559181E-7F9E-4E0C-9789-18C7B38CA18A}" srcId="{50D9FC19-0E8B-4395-90B8-F7BC82D07F93}" destId="{62C9E943-73FF-47BC-B86C-20864D983C15}" srcOrd="1" destOrd="0" parTransId="{9E71213E-26CE-4FD2-A10B-ADFFA3627A18}" sibTransId="{2A5D07E9-5D23-4A6C-B5F3-3A83FDC542A1}"/>
    <dgm:cxn modelId="{0CEBF13F-CEB2-AD49-A850-725003822B93}" type="presOf" srcId="{50D9FC19-0E8B-4395-90B8-F7BC82D07F93}" destId="{E7F694A0-9129-0542-ACAD-5B00D73324F7}" srcOrd="0" destOrd="0" presId="urn:microsoft.com/office/officeart/2005/8/layout/vList2"/>
    <dgm:cxn modelId="{5922D65F-6B54-274E-91A3-B630D9BDA052}" type="presOf" srcId="{62C9E943-73FF-47BC-B86C-20864D983C15}" destId="{4D04C661-470F-2E43-ACE0-AF7DA7DF4233}" srcOrd="0" destOrd="1" presId="urn:microsoft.com/office/officeart/2005/8/layout/vList2"/>
    <dgm:cxn modelId="{14691067-221F-491F-AEFA-8EFA0D2ABA62}" srcId="{30987D01-36B7-4435-933E-62E46A6DC063}" destId="{28C3D4E2-B409-422D-A87C-B4C3F7AFFA33}" srcOrd="0" destOrd="0" parTransId="{FBC454B8-61E6-4C1C-8475-F957C85976F8}" sibTransId="{4C956D60-8346-4046-B8C6-53AD198E1C4C}"/>
    <dgm:cxn modelId="{8997D868-17A9-4C51-9918-0505D797DB3B}" srcId="{50D9FC19-0E8B-4395-90B8-F7BC82D07F93}" destId="{3A73AECC-2161-4A7B-AB75-FA6E005A2A7B}" srcOrd="0" destOrd="0" parTransId="{3FD086E4-57E3-43D4-8FFD-1DA70B0A58B0}" sibTransId="{494CBA49-A925-43AC-B1A9-E0362497B808}"/>
    <dgm:cxn modelId="{6A11467A-9133-2F45-B3D8-2243DC6E5C60}" type="presOf" srcId="{EB11ECB5-FE71-4EAB-8145-91A2CC3FF9B8}" destId="{7E372C3C-B981-8E4D-AAA2-60C72955B956}" srcOrd="0" destOrd="1" presId="urn:microsoft.com/office/officeart/2005/8/layout/vList2"/>
    <dgm:cxn modelId="{31FB4C7D-7B6C-F24D-A0EB-26E170BAD01F}" type="presOf" srcId="{28C3D4E2-B409-422D-A87C-B4C3F7AFFA33}" destId="{02D731AA-1FA6-1A47-98B8-AC5CA5F3950F}" srcOrd="0" destOrd="0" presId="urn:microsoft.com/office/officeart/2005/8/layout/vList2"/>
    <dgm:cxn modelId="{15EE0F8F-0862-4EF2-BE13-BC189C60D61A}" srcId="{30987D01-36B7-4435-933E-62E46A6DC063}" destId="{50D9FC19-0E8B-4395-90B8-F7BC82D07F93}" srcOrd="1" destOrd="0" parTransId="{0FB9451A-C307-491D-B2C9-70D23BEC9404}" sibTransId="{00273A61-5592-4363-8C36-F979C96130C9}"/>
    <dgm:cxn modelId="{4A8E37D4-32F5-7A48-8139-CF06193323EE}" type="presOf" srcId="{3A73AECC-2161-4A7B-AB75-FA6E005A2A7B}" destId="{4D04C661-470F-2E43-ACE0-AF7DA7DF4233}" srcOrd="0" destOrd="0" presId="urn:microsoft.com/office/officeart/2005/8/layout/vList2"/>
    <dgm:cxn modelId="{8CCA67E9-94E7-3A43-A015-28F5E9650411}" type="presOf" srcId="{3915868E-AD7D-409B-AF19-D68655C6F06A}" destId="{7E372C3C-B981-8E4D-AAA2-60C72955B956}" srcOrd="0" destOrd="0" presId="urn:microsoft.com/office/officeart/2005/8/layout/vList2"/>
    <dgm:cxn modelId="{807DFBF3-BE20-488B-9B18-7254497F6B7B}" srcId="{28C3D4E2-B409-422D-A87C-B4C3F7AFFA33}" destId="{3915868E-AD7D-409B-AF19-D68655C6F06A}" srcOrd="0" destOrd="0" parTransId="{5FBCA1B8-DA7B-41BB-8C51-E889C265313A}" sibTransId="{F8941662-950C-4679-A9BF-EECFB54D9382}"/>
    <dgm:cxn modelId="{711883F6-58CC-694B-BCB6-F31598D2E26A}" type="presOf" srcId="{30987D01-36B7-4435-933E-62E46A6DC063}" destId="{27786461-2DF9-224B-A5EC-D48F59911795}" srcOrd="0" destOrd="0" presId="urn:microsoft.com/office/officeart/2005/8/layout/vList2"/>
    <dgm:cxn modelId="{CDF00150-39D6-B345-AA54-97D7248CED11}" type="presParOf" srcId="{27786461-2DF9-224B-A5EC-D48F59911795}" destId="{02D731AA-1FA6-1A47-98B8-AC5CA5F3950F}" srcOrd="0" destOrd="0" presId="urn:microsoft.com/office/officeart/2005/8/layout/vList2"/>
    <dgm:cxn modelId="{4A465250-233C-294D-973D-C03E293A6B74}" type="presParOf" srcId="{27786461-2DF9-224B-A5EC-D48F59911795}" destId="{7E372C3C-B981-8E4D-AAA2-60C72955B956}" srcOrd="1" destOrd="0" presId="urn:microsoft.com/office/officeart/2005/8/layout/vList2"/>
    <dgm:cxn modelId="{58291FCE-04DF-7745-A31E-378467F6AACC}" type="presParOf" srcId="{27786461-2DF9-224B-A5EC-D48F59911795}" destId="{E7F694A0-9129-0542-ACAD-5B00D73324F7}" srcOrd="2" destOrd="0" presId="urn:microsoft.com/office/officeart/2005/8/layout/vList2"/>
    <dgm:cxn modelId="{4256D4FC-D1E4-C34A-B9C8-C1E0A0CC6AD7}" type="presParOf" srcId="{27786461-2DF9-224B-A5EC-D48F59911795}" destId="{4D04C661-470F-2E43-ACE0-AF7DA7DF423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B3C355-3E4B-F646-B564-71A5CDE8E009}" type="doc">
      <dgm:prSet loTypeId="urn:microsoft.com/office/officeart/2005/8/layout/lProcess3" loCatId="" qsTypeId="urn:microsoft.com/office/officeart/2005/8/quickstyle/simple1" qsCatId="simple" csTypeId="urn:microsoft.com/office/officeart/2005/8/colors/colorful5" csCatId="colorful" phldr="1"/>
      <dgm:spPr/>
      <dgm:t>
        <a:bodyPr/>
        <a:lstStyle/>
        <a:p>
          <a:endParaRPr lang="en-GB"/>
        </a:p>
      </dgm:t>
    </dgm:pt>
    <dgm:pt modelId="{204B24F9-CA5B-C74E-9D68-63D26442FD76}">
      <dgm:prSet phldrT="[Text]"/>
      <dgm:spPr>
        <a:solidFill>
          <a:schemeClr val="accent6">
            <a:lumMod val="75000"/>
          </a:schemeClr>
        </a:solidFill>
      </dgm:spPr>
      <dgm:t>
        <a:bodyPr/>
        <a:lstStyle/>
        <a:p>
          <a:r>
            <a:rPr lang="en-GB" dirty="0"/>
            <a:t>Lead on or participate in a Policy Lab</a:t>
          </a:r>
        </a:p>
      </dgm:t>
    </dgm:pt>
    <dgm:pt modelId="{8FAA98F5-2489-FC49-ADC7-C4665523D246}" type="parTrans" cxnId="{CC3EA829-F841-CB4A-A5C3-BA4502171CF7}">
      <dgm:prSet/>
      <dgm:spPr/>
      <dgm:t>
        <a:bodyPr/>
        <a:lstStyle/>
        <a:p>
          <a:endParaRPr lang="en-GB"/>
        </a:p>
      </dgm:t>
    </dgm:pt>
    <dgm:pt modelId="{4436DE9C-03CE-1A48-A8FA-62683CCB8C79}" type="sibTrans" cxnId="{CC3EA829-F841-CB4A-A5C3-BA4502171CF7}">
      <dgm:prSet/>
      <dgm:spPr/>
      <dgm:t>
        <a:bodyPr/>
        <a:lstStyle/>
        <a:p>
          <a:endParaRPr lang="en-GB"/>
        </a:p>
      </dgm:t>
    </dgm:pt>
    <dgm:pt modelId="{DB9E3F74-DE51-404D-B4EC-139A133CFFA8}">
      <dgm:prSet phldrT="[Text]"/>
      <dgm:spPr>
        <a:solidFill>
          <a:schemeClr val="accent6">
            <a:lumMod val="40000"/>
            <a:lumOff val="60000"/>
            <a:alpha val="90000"/>
          </a:schemeClr>
        </a:solidFill>
      </dgm:spPr>
      <dgm:t>
        <a:bodyPr/>
        <a:lstStyle/>
        <a:p>
          <a:r>
            <a:rPr lang="en-GB" dirty="0"/>
            <a:t>Add to Spreadsheet</a:t>
          </a:r>
        </a:p>
      </dgm:t>
    </dgm:pt>
    <dgm:pt modelId="{87F97FCC-781D-474E-9023-5AFE81FE582A}" type="parTrans" cxnId="{AF0ED6A8-C6A1-E14E-88A5-D616F8E2E746}">
      <dgm:prSet/>
      <dgm:spPr/>
      <dgm:t>
        <a:bodyPr/>
        <a:lstStyle/>
        <a:p>
          <a:endParaRPr lang="en-GB"/>
        </a:p>
      </dgm:t>
    </dgm:pt>
    <dgm:pt modelId="{2AEFA27B-CAC7-D144-AEF9-EC4347BE78C0}" type="sibTrans" cxnId="{AF0ED6A8-C6A1-E14E-88A5-D616F8E2E746}">
      <dgm:prSet/>
      <dgm:spPr/>
      <dgm:t>
        <a:bodyPr/>
        <a:lstStyle/>
        <a:p>
          <a:endParaRPr lang="en-GB"/>
        </a:p>
      </dgm:t>
    </dgm:pt>
    <dgm:pt modelId="{245DFF10-A679-FD43-ACD1-E5EEE457F637}">
      <dgm:prSet phldrT="[Text]"/>
      <dgm:spPr>
        <a:solidFill>
          <a:srgbClr val="FF0000"/>
        </a:solidFill>
      </dgm:spPr>
      <dgm:t>
        <a:bodyPr/>
        <a:lstStyle/>
        <a:p>
          <a:r>
            <a:rPr lang="en-GB" dirty="0"/>
            <a:t>Deliver a Policy Prototype</a:t>
          </a:r>
        </a:p>
      </dgm:t>
    </dgm:pt>
    <dgm:pt modelId="{BFC22511-6B2C-704E-89DE-858E2F01E899}" type="parTrans" cxnId="{3E1DED89-966F-D64D-8E3A-3513A9F9AB11}">
      <dgm:prSet/>
      <dgm:spPr/>
      <dgm:t>
        <a:bodyPr/>
        <a:lstStyle/>
        <a:p>
          <a:endParaRPr lang="en-GB"/>
        </a:p>
      </dgm:t>
    </dgm:pt>
    <dgm:pt modelId="{74D6A4D5-3A3A-894D-9C75-4C6AEA43529D}" type="sibTrans" cxnId="{3E1DED89-966F-D64D-8E3A-3513A9F9AB11}">
      <dgm:prSet/>
      <dgm:spPr/>
      <dgm:t>
        <a:bodyPr/>
        <a:lstStyle/>
        <a:p>
          <a:endParaRPr lang="en-GB"/>
        </a:p>
      </dgm:t>
    </dgm:pt>
    <dgm:pt modelId="{7FB52495-B41A-694C-839D-2B0D137A78AB}">
      <dgm:prSet phldrT="[Text]"/>
      <dgm:spPr>
        <a:solidFill>
          <a:srgbClr val="FF0000">
            <a:alpha val="52000"/>
          </a:srgbClr>
        </a:solidFill>
      </dgm:spPr>
      <dgm:t>
        <a:bodyPr/>
        <a:lstStyle/>
        <a:p>
          <a:r>
            <a:rPr lang="en-GB" dirty="0"/>
            <a:t>Use Form to submit EOI</a:t>
          </a:r>
        </a:p>
      </dgm:t>
    </dgm:pt>
    <dgm:pt modelId="{D2AAE071-E302-164C-BEA4-DB26CAB36266}" type="parTrans" cxnId="{70D4819B-8C5E-F34F-8449-F3ECE86A78C5}">
      <dgm:prSet/>
      <dgm:spPr/>
      <dgm:t>
        <a:bodyPr/>
        <a:lstStyle/>
        <a:p>
          <a:endParaRPr lang="en-GB"/>
        </a:p>
      </dgm:t>
    </dgm:pt>
    <dgm:pt modelId="{BE659305-F113-C145-B512-56AAF18D95D6}" type="sibTrans" cxnId="{70D4819B-8C5E-F34F-8449-F3ECE86A78C5}">
      <dgm:prSet/>
      <dgm:spPr/>
      <dgm:t>
        <a:bodyPr/>
        <a:lstStyle/>
        <a:p>
          <a:endParaRPr lang="en-GB"/>
        </a:p>
      </dgm:t>
    </dgm:pt>
    <dgm:pt modelId="{02B93A95-10B5-1C44-92C1-5040F88BFFDD}">
      <dgm:prSet phldrT="[Text]"/>
      <dgm:spPr>
        <a:solidFill>
          <a:srgbClr val="7030A0">
            <a:alpha val="30123"/>
          </a:srgbClr>
        </a:solidFill>
      </dgm:spPr>
      <dgm:t>
        <a:bodyPr/>
        <a:lstStyle/>
        <a:p>
          <a:r>
            <a:rPr lang="en-GB" dirty="0"/>
            <a:t>Use form to Submit EOI</a:t>
          </a:r>
        </a:p>
      </dgm:t>
    </dgm:pt>
    <dgm:pt modelId="{6A38630D-EA4E-0F40-85EA-04DF950ADA02}" type="parTrans" cxnId="{D6CC5DC4-6CC9-9647-84D3-0999F2538227}">
      <dgm:prSet/>
      <dgm:spPr/>
      <dgm:t>
        <a:bodyPr/>
        <a:lstStyle/>
        <a:p>
          <a:endParaRPr lang="en-GB"/>
        </a:p>
      </dgm:t>
    </dgm:pt>
    <dgm:pt modelId="{5E41B778-A378-784C-BA96-3E5BA3987C1A}" type="sibTrans" cxnId="{D6CC5DC4-6CC9-9647-84D3-0999F2538227}">
      <dgm:prSet/>
      <dgm:spPr/>
      <dgm:t>
        <a:bodyPr/>
        <a:lstStyle/>
        <a:p>
          <a:endParaRPr lang="en-GB"/>
        </a:p>
      </dgm:t>
    </dgm:pt>
    <dgm:pt modelId="{74592CFE-E1AA-B54E-AAD1-CBD6B45A86EF}" type="pres">
      <dgm:prSet presAssocID="{E4B3C355-3E4B-F646-B564-71A5CDE8E009}" presName="Name0" presStyleCnt="0">
        <dgm:presLayoutVars>
          <dgm:chPref val="3"/>
          <dgm:dir/>
          <dgm:animLvl val="lvl"/>
          <dgm:resizeHandles/>
        </dgm:presLayoutVars>
      </dgm:prSet>
      <dgm:spPr/>
    </dgm:pt>
    <dgm:pt modelId="{F538FFA6-0810-DB47-A835-77DFBBD880ED}" type="pres">
      <dgm:prSet presAssocID="{204B24F9-CA5B-C74E-9D68-63D26442FD76}" presName="horFlow" presStyleCnt="0"/>
      <dgm:spPr/>
    </dgm:pt>
    <dgm:pt modelId="{F4D3C543-9A00-C648-8A43-8D8CC2979D06}" type="pres">
      <dgm:prSet presAssocID="{204B24F9-CA5B-C74E-9D68-63D26442FD76}" presName="bigChev" presStyleLbl="node1" presStyleIdx="0" presStyleCnt="2"/>
      <dgm:spPr/>
    </dgm:pt>
    <dgm:pt modelId="{3F9D207C-3921-B24A-B8DF-CDE6184B4926}" type="pres">
      <dgm:prSet presAssocID="{87F97FCC-781D-474E-9023-5AFE81FE582A}" presName="parTrans" presStyleCnt="0"/>
      <dgm:spPr/>
    </dgm:pt>
    <dgm:pt modelId="{6942430D-D0A8-2245-863C-C87B3EFDF687}" type="pres">
      <dgm:prSet presAssocID="{DB9E3F74-DE51-404D-B4EC-139A133CFFA8}" presName="node" presStyleLbl="alignAccFollowNode1" presStyleIdx="0" presStyleCnt="3">
        <dgm:presLayoutVars>
          <dgm:bulletEnabled val="1"/>
        </dgm:presLayoutVars>
      </dgm:prSet>
      <dgm:spPr/>
    </dgm:pt>
    <dgm:pt modelId="{0B07BB3D-4174-1C4A-9D0C-0E58CA16A48F}" type="pres">
      <dgm:prSet presAssocID="{2AEFA27B-CAC7-D144-AEF9-EC4347BE78C0}" presName="sibTrans" presStyleCnt="0"/>
      <dgm:spPr/>
    </dgm:pt>
    <dgm:pt modelId="{37604218-0829-B243-A7A6-881643358A31}" type="pres">
      <dgm:prSet presAssocID="{02B93A95-10B5-1C44-92C1-5040F88BFFDD}" presName="node" presStyleLbl="alignAccFollowNode1" presStyleIdx="1" presStyleCnt="3">
        <dgm:presLayoutVars>
          <dgm:bulletEnabled val="1"/>
        </dgm:presLayoutVars>
      </dgm:prSet>
      <dgm:spPr/>
    </dgm:pt>
    <dgm:pt modelId="{C5CF8BCB-1F7B-734E-9184-0B0E8E1DD80C}" type="pres">
      <dgm:prSet presAssocID="{204B24F9-CA5B-C74E-9D68-63D26442FD76}" presName="vSp" presStyleCnt="0"/>
      <dgm:spPr/>
    </dgm:pt>
    <dgm:pt modelId="{BA986FFE-CF05-8B4D-883C-5A0F6A7EE34A}" type="pres">
      <dgm:prSet presAssocID="{245DFF10-A679-FD43-ACD1-E5EEE457F637}" presName="horFlow" presStyleCnt="0"/>
      <dgm:spPr/>
    </dgm:pt>
    <dgm:pt modelId="{38B61886-EF3F-B749-828F-77F87DF6DA28}" type="pres">
      <dgm:prSet presAssocID="{245DFF10-A679-FD43-ACD1-E5EEE457F637}" presName="bigChev" presStyleLbl="node1" presStyleIdx="1" presStyleCnt="2"/>
      <dgm:spPr/>
    </dgm:pt>
    <dgm:pt modelId="{C52C2815-F708-2849-BDCF-9C8250D5D334}" type="pres">
      <dgm:prSet presAssocID="{D2AAE071-E302-164C-BEA4-DB26CAB36266}" presName="parTrans" presStyleCnt="0"/>
      <dgm:spPr/>
    </dgm:pt>
    <dgm:pt modelId="{7A7E4E21-16AB-9F47-A07C-B640EA062DE1}" type="pres">
      <dgm:prSet presAssocID="{7FB52495-B41A-694C-839D-2B0D137A78AB}" presName="node" presStyleLbl="alignAccFollowNode1" presStyleIdx="2" presStyleCnt="3">
        <dgm:presLayoutVars>
          <dgm:bulletEnabled val="1"/>
        </dgm:presLayoutVars>
      </dgm:prSet>
      <dgm:spPr/>
    </dgm:pt>
  </dgm:ptLst>
  <dgm:cxnLst>
    <dgm:cxn modelId="{CC3EA829-F841-CB4A-A5C3-BA4502171CF7}" srcId="{E4B3C355-3E4B-F646-B564-71A5CDE8E009}" destId="{204B24F9-CA5B-C74E-9D68-63D26442FD76}" srcOrd="0" destOrd="0" parTransId="{8FAA98F5-2489-FC49-ADC7-C4665523D246}" sibTransId="{4436DE9C-03CE-1A48-A8FA-62683CCB8C79}"/>
    <dgm:cxn modelId="{3E1DED89-966F-D64D-8E3A-3513A9F9AB11}" srcId="{E4B3C355-3E4B-F646-B564-71A5CDE8E009}" destId="{245DFF10-A679-FD43-ACD1-E5EEE457F637}" srcOrd="1" destOrd="0" parTransId="{BFC22511-6B2C-704E-89DE-858E2F01E899}" sibTransId="{74D6A4D5-3A3A-894D-9C75-4C6AEA43529D}"/>
    <dgm:cxn modelId="{70D4819B-8C5E-F34F-8449-F3ECE86A78C5}" srcId="{245DFF10-A679-FD43-ACD1-E5EEE457F637}" destId="{7FB52495-B41A-694C-839D-2B0D137A78AB}" srcOrd="0" destOrd="0" parTransId="{D2AAE071-E302-164C-BEA4-DB26CAB36266}" sibTransId="{BE659305-F113-C145-B512-56AAF18D95D6}"/>
    <dgm:cxn modelId="{AF0ED6A8-C6A1-E14E-88A5-D616F8E2E746}" srcId="{204B24F9-CA5B-C74E-9D68-63D26442FD76}" destId="{DB9E3F74-DE51-404D-B4EC-139A133CFFA8}" srcOrd="0" destOrd="0" parTransId="{87F97FCC-781D-474E-9023-5AFE81FE582A}" sibTransId="{2AEFA27B-CAC7-D144-AEF9-EC4347BE78C0}"/>
    <dgm:cxn modelId="{D6CC5DC4-6CC9-9647-84D3-0999F2538227}" srcId="{204B24F9-CA5B-C74E-9D68-63D26442FD76}" destId="{02B93A95-10B5-1C44-92C1-5040F88BFFDD}" srcOrd="1" destOrd="0" parTransId="{6A38630D-EA4E-0F40-85EA-04DF950ADA02}" sibTransId="{5E41B778-A378-784C-BA96-3E5BA3987C1A}"/>
    <dgm:cxn modelId="{A5917EC6-BD85-A246-BB3E-9FE6A56A7C06}" type="presOf" srcId="{E4B3C355-3E4B-F646-B564-71A5CDE8E009}" destId="{74592CFE-E1AA-B54E-AAD1-CBD6B45A86EF}" srcOrd="0" destOrd="0" presId="urn:microsoft.com/office/officeart/2005/8/layout/lProcess3"/>
    <dgm:cxn modelId="{10E579D8-69F4-0A4D-BB91-3D03865AAF9A}" type="presOf" srcId="{7FB52495-B41A-694C-839D-2B0D137A78AB}" destId="{7A7E4E21-16AB-9F47-A07C-B640EA062DE1}" srcOrd="0" destOrd="0" presId="urn:microsoft.com/office/officeart/2005/8/layout/lProcess3"/>
    <dgm:cxn modelId="{0954B3EA-46F0-574C-A3EF-B96723D19114}" type="presOf" srcId="{DB9E3F74-DE51-404D-B4EC-139A133CFFA8}" destId="{6942430D-D0A8-2245-863C-C87B3EFDF687}" srcOrd="0" destOrd="0" presId="urn:microsoft.com/office/officeart/2005/8/layout/lProcess3"/>
    <dgm:cxn modelId="{6A8FE7EF-DD7E-C343-80F4-8A8046584FEB}" type="presOf" srcId="{245DFF10-A679-FD43-ACD1-E5EEE457F637}" destId="{38B61886-EF3F-B749-828F-77F87DF6DA28}" srcOrd="0" destOrd="0" presId="urn:microsoft.com/office/officeart/2005/8/layout/lProcess3"/>
    <dgm:cxn modelId="{DAF232F5-22D7-F14A-888A-EAD51B5B0F74}" type="presOf" srcId="{204B24F9-CA5B-C74E-9D68-63D26442FD76}" destId="{F4D3C543-9A00-C648-8A43-8D8CC2979D06}" srcOrd="0" destOrd="0" presId="urn:microsoft.com/office/officeart/2005/8/layout/lProcess3"/>
    <dgm:cxn modelId="{190341FA-D96B-EE42-8525-131EC7E60865}" type="presOf" srcId="{02B93A95-10B5-1C44-92C1-5040F88BFFDD}" destId="{37604218-0829-B243-A7A6-881643358A31}" srcOrd="0" destOrd="0" presId="urn:microsoft.com/office/officeart/2005/8/layout/lProcess3"/>
    <dgm:cxn modelId="{735529FC-0F03-8E4E-95E6-89FE6B380390}" type="presParOf" srcId="{74592CFE-E1AA-B54E-AAD1-CBD6B45A86EF}" destId="{F538FFA6-0810-DB47-A835-77DFBBD880ED}" srcOrd="0" destOrd="0" presId="urn:microsoft.com/office/officeart/2005/8/layout/lProcess3"/>
    <dgm:cxn modelId="{748B847B-7DBB-2545-9915-B3CB6B85FE03}" type="presParOf" srcId="{F538FFA6-0810-DB47-A835-77DFBBD880ED}" destId="{F4D3C543-9A00-C648-8A43-8D8CC2979D06}" srcOrd="0" destOrd="0" presId="urn:microsoft.com/office/officeart/2005/8/layout/lProcess3"/>
    <dgm:cxn modelId="{FA06C872-7CDE-B946-A2FC-49A8DE03B12C}" type="presParOf" srcId="{F538FFA6-0810-DB47-A835-77DFBBD880ED}" destId="{3F9D207C-3921-B24A-B8DF-CDE6184B4926}" srcOrd="1" destOrd="0" presId="urn:microsoft.com/office/officeart/2005/8/layout/lProcess3"/>
    <dgm:cxn modelId="{262AD32D-E66A-734E-9E02-6D4111EB159E}" type="presParOf" srcId="{F538FFA6-0810-DB47-A835-77DFBBD880ED}" destId="{6942430D-D0A8-2245-863C-C87B3EFDF687}" srcOrd="2" destOrd="0" presId="urn:microsoft.com/office/officeart/2005/8/layout/lProcess3"/>
    <dgm:cxn modelId="{240BBEBC-EC6B-4748-8FAE-E4E82C40772E}" type="presParOf" srcId="{F538FFA6-0810-DB47-A835-77DFBBD880ED}" destId="{0B07BB3D-4174-1C4A-9D0C-0E58CA16A48F}" srcOrd="3" destOrd="0" presId="urn:microsoft.com/office/officeart/2005/8/layout/lProcess3"/>
    <dgm:cxn modelId="{111CFBB7-D556-9247-B39E-B1921B8FFB0F}" type="presParOf" srcId="{F538FFA6-0810-DB47-A835-77DFBBD880ED}" destId="{37604218-0829-B243-A7A6-881643358A31}" srcOrd="4" destOrd="0" presId="urn:microsoft.com/office/officeart/2005/8/layout/lProcess3"/>
    <dgm:cxn modelId="{2976E620-E9F3-DB40-9C9D-B98EADF4A6C9}" type="presParOf" srcId="{74592CFE-E1AA-B54E-AAD1-CBD6B45A86EF}" destId="{C5CF8BCB-1F7B-734E-9184-0B0E8E1DD80C}" srcOrd="1" destOrd="0" presId="urn:microsoft.com/office/officeart/2005/8/layout/lProcess3"/>
    <dgm:cxn modelId="{98374ACD-30F7-B744-9CF8-233089743DB8}" type="presParOf" srcId="{74592CFE-E1AA-B54E-AAD1-CBD6B45A86EF}" destId="{BA986FFE-CF05-8B4D-883C-5A0F6A7EE34A}" srcOrd="2" destOrd="0" presId="urn:microsoft.com/office/officeart/2005/8/layout/lProcess3"/>
    <dgm:cxn modelId="{FBE92206-3A48-7944-A604-729F1A1BD36A}" type="presParOf" srcId="{BA986FFE-CF05-8B4D-883C-5A0F6A7EE34A}" destId="{38B61886-EF3F-B749-828F-77F87DF6DA28}" srcOrd="0" destOrd="0" presId="urn:microsoft.com/office/officeart/2005/8/layout/lProcess3"/>
    <dgm:cxn modelId="{38AFF616-B4DE-1347-A29D-F496CDF302CB}" type="presParOf" srcId="{BA986FFE-CF05-8B4D-883C-5A0F6A7EE34A}" destId="{C52C2815-F708-2849-BDCF-9C8250D5D334}" srcOrd="1" destOrd="0" presId="urn:microsoft.com/office/officeart/2005/8/layout/lProcess3"/>
    <dgm:cxn modelId="{DA51A787-A8E6-7644-B521-595ECA8ACC02}" type="presParOf" srcId="{BA986FFE-CF05-8B4D-883C-5A0F6A7EE34A}" destId="{7A7E4E21-16AB-9F47-A07C-B640EA062DE1}"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B2701-FB1B-48D3-95E1-5744B2BEE174}">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D582B7-16D1-4A7F-A23C-B2BBF89E4666}">
      <dsp:nvSpPr>
        <dsp:cNvPr id="0" name=""/>
        <dsp:cNvSpPr/>
      </dsp:nvSpPr>
      <dsp:spPr>
        <a:xfrm>
          <a:off x="375988" y="280191"/>
          <a:ext cx="683614" cy="68361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067D37-6EF0-4EF0-834E-E6B6AFC4717E}">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GB" sz="2300" kern="1200" dirty="0"/>
            <a:t>Member led projects to find co-operative policy solutions to the challenges facing local government.  </a:t>
          </a:r>
          <a:br>
            <a:rPr lang="en-GB" sz="2300" kern="1200" dirty="0"/>
          </a:br>
          <a:r>
            <a:rPr lang="en-GB" sz="2300" kern="1200" dirty="0"/>
            <a:t>Open to all ideas, the more innovative the better!</a:t>
          </a:r>
          <a:endParaRPr lang="en-US" sz="2300" kern="1200" dirty="0"/>
        </a:p>
      </dsp:txBody>
      <dsp:txXfrm>
        <a:off x="1435590" y="531"/>
        <a:ext cx="9080009" cy="1242935"/>
      </dsp:txXfrm>
    </dsp:sp>
    <dsp:sp modelId="{C7FBC6F2-C4A4-471D-8719-573EB68611CC}">
      <dsp:nvSpPr>
        <dsp:cNvPr id="0" name=""/>
        <dsp:cNvSpPr/>
      </dsp:nvSpPr>
      <dsp:spPr>
        <a:xfrm>
          <a:off x="0" y="1554201"/>
          <a:ext cx="10515600" cy="1242935"/>
        </a:xfrm>
        <a:prstGeom prst="roundRect">
          <a:avLst>
            <a:gd name="adj" fmla="val 1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dsp:style>
    </dsp:sp>
    <dsp:sp modelId="{34336EB9-FD2C-4777-84A1-2B4422F5D5B5}">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EC92EF-818B-4318-906C-F3D2431DF91F}">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GB" sz="2300" kern="1200"/>
            <a:t>Policy Labs - </a:t>
          </a:r>
          <a:r>
            <a:rPr lang="en-GB" sz="2300" b="0" i="0" kern="1200"/>
            <a:t>more significant collaborative pieces of work that CCIN members work on together and eligible for between £10,000 - £20,000 of funding.</a:t>
          </a:r>
          <a:endParaRPr lang="en-US" sz="2300" kern="1200"/>
        </a:p>
      </dsp:txBody>
      <dsp:txXfrm>
        <a:off x="1435590" y="1554201"/>
        <a:ext cx="9080009" cy="1242935"/>
      </dsp:txXfrm>
    </dsp:sp>
    <dsp:sp modelId="{B36A8692-124E-5342-918D-9D835E04EE17}">
      <dsp:nvSpPr>
        <dsp:cNvPr id="0" name=""/>
        <dsp:cNvSpPr/>
      </dsp:nvSpPr>
      <dsp:spPr>
        <a:xfrm>
          <a:off x="0" y="3107870"/>
          <a:ext cx="10515600" cy="1242935"/>
        </a:xfrm>
        <a:prstGeom prst="roundRect">
          <a:avLst>
            <a:gd name="adj" fmla="val 1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dsp:style>
    </dsp:sp>
    <dsp:sp modelId="{06753C9A-961D-254D-A0D4-AB0C1130FBEC}">
      <dsp:nvSpPr>
        <dsp:cNvPr id="0" name=""/>
        <dsp:cNvSpPr/>
      </dsp:nvSpPr>
      <dsp:spPr>
        <a:xfrm>
          <a:off x="375988" y="3387531"/>
          <a:ext cx="683614" cy="683614"/>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11E4CA-2AC9-BD4B-97BA-1AA36A64C92B}">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GB" sz="2300" kern="1200"/>
            <a:t>Policy Prototypes - </a:t>
          </a:r>
          <a:r>
            <a:rPr lang="en-GB" sz="2300" b="0" i="0" kern="1200"/>
            <a:t>smaller projects delivered in a locality on behalf of the Network and eligible for up to £2,000 of funding.</a:t>
          </a:r>
          <a:endParaRPr lang="en-GB" sz="2300" kern="120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731AA-1FA6-1A47-98B8-AC5CA5F3950F}">
      <dsp:nvSpPr>
        <dsp:cNvPr id="0" name=""/>
        <dsp:cNvSpPr/>
      </dsp:nvSpPr>
      <dsp:spPr>
        <a:xfrm>
          <a:off x="0" y="38079"/>
          <a:ext cx="10515600" cy="1007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GB" sz="4200" kern="1200"/>
            <a:t>Policy Labs – </a:t>
          </a:r>
          <a:endParaRPr lang="en-US" sz="4200" kern="1200"/>
        </a:p>
      </dsp:txBody>
      <dsp:txXfrm>
        <a:off x="49176" y="87255"/>
        <a:ext cx="10417248" cy="909018"/>
      </dsp:txXfrm>
    </dsp:sp>
    <dsp:sp modelId="{7E372C3C-B981-8E4D-AAA2-60C72955B956}">
      <dsp:nvSpPr>
        <dsp:cNvPr id="0" name=""/>
        <dsp:cNvSpPr/>
      </dsp:nvSpPr>
      <dsp:spPr>
        <a:xfrm>
          <a:off x="0" y="1045449"/>
          <a:ext cx="10515600"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GB" sz="3300" kern="1200" dirty="0"/>
            <a:t>£60k total budget</a:t>
          </a:r>
          <a:endParaRPr lang="en-US" sz="3300" kern="1200" dirty="0"/>
        </a:p>
        <a:p>
          <a:pPr marL="285750" lvl="1" indent="-285750" algn="l" defTabSz="1466850">
            <a:lnSpc>
              <a:spcPct val="90000"/>
            </a:lnSpc>
            <a:spcBef>
              <a:spcPct val="0"/>
            </a:spcBef>
            <a:spcAft>
              <a:spcPct val="20000"/>
            </a:spcAft>
            <a:buChar char="•"/>
          </a:pPr>
          <a:r>
            <a:rPr lang="en-GB" sz="3300" kern="1200" dirty="0"/>
            <a:t>24 months to deliver</a:t>
          </a:r>
          <a:endParaRPr lang="en-US" sz="3300" kern="1200" dirty="0"/>
        </a:p>
      </dsp:txBody>
      <dsp:txXfrm>
        <a:off x="0" y="1045449"/>
        <a:ext cx="10515600" cy="1130220"/>
      </dsp:txXfrm>
    </dsp:sp>
    <dsp:sp modelId="{E7F694A0-9129-0542-ACAD-5B00D73324F7}">
      <dsp:nvSpPr>
        <dsp:cNvPr id="0" name=""/>
        <dsp:cNvSpPr/>
      </dsp:nvSpPr>
      <dsp:spPr>
        <a:xfrm>
          <a:off x="0" y="2175669"/>
          <a:ext cx="10515600" cy="10073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GB" sz="4200" kern="1200"/>
            <a:t>Policy Prototypes – </a:t>
          </a:r>
          <a:endParaRPr lang="en-US" sz="4200" kern="1200"/>
        </a:p>
      </dsp:txBody>
      <dsp:txXfrm>
        <a:off x="49176" y="2224845"/>
        <a:ext cx="10417248" cy="909018"/>
      </dsp:txXfrm>
    </dsp:sp>
    <dsp:sp modelId="{4D04C661-470F-2E43-ACE0-AF7DA7DF4233}">
      <dsp:nvSpPr>
        <dsp:cNvPr id="0" name=""/>
        <dsp:cNvSpPr/>
      </dsp:nvSpPr>
      <dsp:spPr>
        <a:xfrm>
          <a:off x="0" y="3183039"/>
          <a:ext cx="10515600"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GB" sz="3300" kern="1200" dirty="0"/>
            <a:t>£15k total budget</a:t>
          </a:r>
          <a:endParaRPr lang="en-US" sz="3300" kern="1200" dirty="0"/>
        </a:p>
        <a:p>
          <a:pPr marL="285750" lvl="1" indent="-285750" algn="l" defTabSz="1466850">
            <a:lnSpc>
              <a:spcPct val="90000"/>
            </a:lnSpc>
            <a:spcBef>
              <a:spcPct val="0"/>
            </a:spcBef>
            <a:spcAft>
              <a:spcPct val="20000"/>
            </a:spcAft>
            <a:buChar char="•"/>
          </a:pPr>
          <a:r>
            <a:rPr lang="en-GB" sz="3300" kern="1200" dirty="0"/>
            <a:t>12 months to deliver</a:t>
          </a:r>
          <a:endParaRPr lang="en-US" sz="3300" kern="1200" dirty="0"/>
        </a:p>
      </dsp:txBody>
      <dsp:txXfrm>
        <a:off x="0" y="3183039"/>
        <a:ext cx="10515600" cy="11302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3C543-9A00-C648-8A43-8D8CC2979D06}">
      <dsp:nvSpPr>
        <dsp:cNvPr id="0" name=""/>
        <dsp:cNvSpPr/>
      </dsp:nvSpPr>
      <dsp:spPr>
        <a:xfrm>
          <a:off x="2817" y="312710"/>
          <a:ext cx="4354115" cy="1741646"/>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23495" rIns="0" bIns="23495" numCol="1" spcCol="1270" anchor="ctr" anchorCtr="0">
          <a:noAutofit/>
        </a:bodyPr>
        <a:lstStyle/>
        <a:p>
          <a:pPr marL="0" lvl="0" indent="0" algn="ctr" defTabSz="1644650">
            <a:lnSpc>
              <a:spcPct val="90000"/>
            </a:lnSpc>
            <a:spcBef>
              <a:spcPct val="0"/>
            </a:spcBef>
            <a:spcAft>
              <a:spcPct val="35000"/>
            </a:spcAft>
            <a:buNone/>
          </a:pPr>
          <a:r>
            <a:rPr lang="en-GB" sz="3700" kern="1200" dirty="0"/>
            <a:t>Lead on or participate in a Policy Lab</a:t>
          </a:r>
        </a:p>
      </dsp:txBody>
      <dsp:txXfrm>
        <a:off x="873640" y="312710"/>
        <a:ext cx="2612469" cy="1741646"/>
      </dsp:txXfrm>
    </dsp:sp>
    <dsp:sp modelId="{6942430D-D0A8-2245-863C-C87B3EFDF687}">
      <dsp:nvSpPr>
        <dsp:cNvPr id="0" name=""/>
        <dsp:cNvSpPr/>
      </dsp:nvSpPr>
      <dsp:spPr>
        <a:xfrm>
          <a:off x="3790898" y="460750"/>
          <a:ext cx="3613915" cy="1445566"/>
        </a:xfrm>
        <a:prstGeom prst="chevron">
          <a:avLst/>
        </a:prstGeom>
        <a:solidFill>
          <a:schemeClr val="accent6">
            <a:lumMod val="40000"/>
            <a:lumOff val="6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0" bIns="20955" numCol="1" spcCol="1270" anchor="ctr" anchorCtr="0">
          <a:noAutofit/>
        </a:bodyPr>
        <a:lstStyle/>
        <a:p>
          <a:pPr marL="0" lvl="0" indent="0" algn="ctr" defTabSz="1466850">
            <a:lnSpc>
              <a:spcPct val="90000"/>
            </a:lnSpc>
            <a:spcBef>
              <a:spcPct val="0"/>
            </a:spcBef>
            <a:spcAft>
              <a:spcPct val="35000"/>
            </a:spcAft>
            <a:buNone/>
          </a:pPr>
          <a:r>
            <a:rPr lang="en-GB" sz="3300" kern="1200" dirty="0"/>
            <a:t>Add to Spreadsheet</a:t>
          </a:r>
        </a:p>
      </dsp:txBody>
      <dsp:txXfrm>
        <a:off x="4513681" y="460750"/>
        <a:ext cx="2168349" cy="1445566"/>
      </dsp:txXfrm>
    </dsp:sp>
    <dsp:sp modelId="{37604218-0829-B243-A7A6-881643358A31}">
      <dsp:nvSpPr>
        <dsp:cNvPr id="0" name=""/>
        <dsp:cNvSpPr/>
      </dsp:nvSpPr>
      <dsp:spPr>
        <a:xfrm>
          <a:off x="6898866" y="460750"/>
          <a:ext cx="3613915" cy="1445566"/>
        </a:xfrm>
        <a:prstGeom prst="chevron">
          <a:avLst/>
        </a:prstGeom>
        <a:solidFill>
          <a:srgbClr val="7030A0">
            <a:alpha val="30123"/>
          </a:srgb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0" bIns="20955" numCol="1" spcCol="1270" anchor="ctr" anchorCtr="0">
          <a:noAutofit/>
        </a:bodyPr>
        <a:lstStyle/>
        <a:p>
          <a:pPr marL="0" lvl="0" indent="0" algn="ctr" defTabSz="1466850">
            <a:lnSpc>
              <a:spcPct val="90000"/>
            </a:lnSpc>
            <a:spcBef>
              <a:spcPct val="0"/>
            </a:spcBef>
            <a:spcAft>
              <a:spcPct val="35000"/>
            </a:spcAft>
            <a:buNone/>
          </a:pPr>
          <a:r>
            <a:rPr lang="en-GB" sz="3300" kern="1200" dirty="0"/>
            <a:t>Use form to Submit EOI</a:t>
          </a:r>
        </a:p>
      </dsp:txBody>
      <dsp:txXfrm>
        <a:off x="7621649" y="460750"/>
        <a:ext cx="2168349" cy="1445566"/>
      </dsp:txXfrm>
    </dsp:sp>
    <dsp:sp modelId="{38B61886-EF3F-B749-828F-77F87DF6DA28}">
      <dsp:nvSpPr>
        <dsp:cNvPr id="0" name=""/>
        <dsp:cNvSpPr/>
      </dsp:nvSpPr>
      <dsp:spPr>
        <a:xfrm>
          <a:off x="2817" y="2298187"/>
          <a:ext cx="4354115" cy="1741646"/>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23495" rIns="0" bIns="23495" numCol="1" spcCol="1270" anchor="ctr" anchorCtr="0">
          <a:noAutofit/>
        </a:bodyPr>
        <a:lstStyle/>
        <a:p>
          <a:pPr marL="0" lvl="0" indent="0" algn="ctr" defTabSz="1644650">
            <a:lnSpc>
              <a:spcPct val="90000"/>
            </a:lnSpc>
            <a:spcBef>
              <a:spcPct val="0"/>
            </a:spcBef>
            <a:spcAft>
              <a:spcPct val="35000"/>
            </a:spcAft>
            <a:buNone/>
          </a:pPr>
          <a:r>
            <a:rPr lang="en-GB" sz="3700" kern="1200" dirty="0"/>
            <a:t>Deliver a Policy Prototype</a:t>
          </a:r>
        </a:p>
      </dsp:txBody>
      <dsp:txXfrm>
        <a:off x="873640" y="2298187"/>
        <a:ext cx="2612469" cy="1741646"/>
      </dsp:txXfrm>
    </dsp:sp>
    <dsp:sp modelId="{7A7E4E21-16AB-9F47-A07C-B640EA062DE1}">
      <dsp:nvSpPr>
        <dsp:cNvPr id="0" name=""/>
        <dsp:cNvSpPr/>
      </dsp:nvSpPr>
      <dsp:spPr>
        <a:xfrm>
          <a:off x="3790898" y="2446227"/>
          <a:ext cx="3613915" cy="1445566"/>
        </a:xfrm>
        <a:prstGeom prst="chevron">
          <a:avLst/>
        </a:prstGeom>
        <a:solidFill>
          <a:srgbClr val="FF0000">
            <a:alpha val="52000"/>
          </a:srgb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0" bIns="20955" numCol="1" spcCol="1270" anchor="ctr" anchorCtr="0">
          <a:noAutofit/>
        </a:bodyPr>
        <a:lstStyle/>
        <a:p>
          <a:pPr marL="0" lvl="0" indent="0" algn="ctr" defTabSz="1466850">
            <a:lnSpc>
              <a:spcPct val="90000"/>
            </a:lnSpc>
            <a:spcBef>
              <a:spcPct val="0"/>
            </a:spcBef>
            <a:spcAft>
              <a:spcPct val="35000"/>
            </a:spcAft>
            <a:buNone/>
          </a:pPr>
          <a:r>
            <a:rPr lang="en-GB" sz="3300" kern="1200" dirty="0"/>
            <a:t>Use Form to submit EOI</a:t>
          </a:r>
        </a:p>
      </dsp:txBody>
      <dsp:txXfrm>
        <a:off x="4513681" y="2446227"/>
        <a:ext cx="2168349" cy="14455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F83F4-F432-0C46-8F34-FB827A2CE0D0}" type="datetimeFigureOut">
              <a:rPr lang="en-US" smtClean="0"/>
              <a:t>10/30/23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0E1DF-81FA-FD48-A990-DAA1656191A6}" type="slidenum">
              <a:rPr lang="en-US" smtClean="0"/>
              <a:t>‹#›</a:t>
            </a:fld>
            <a:endParaRPr lang="en-US"/>
          </a:p>
        </p:txBody>
      </p:sp>
    </p:spTree>
    <p:extLst>
      <p:ext uri="{BB962C8B-B14F-4D97-AF65-F5344CB8AC3E}">
        <p14:creationId xmlns:p14="http://schemas.microsoft.com/office/powerpoint/2010/main" val="1763518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73714-7447-E04E-A3B1-0A07A3ABEB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681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For Policy Labs</a:t>
            </a: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We recommend engaging a minimum of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three</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other CCIN members to create a working group to support the development of your project.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We welcome applications from all Members, but the application must be submitted and overseen by a Full Member Council.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Members will have up to two years to deliver a Policy Lab.  Applications will be considered for funding of up to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£20,000,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dependent on their scale and ambition.</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Policy Prototypes are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smaller projects for members who want to deliver in their locality on behalf of the Network.  This funding is available to councils of all sizes, Opposition Groups and Minority Administrations. Members will have up to nine months to deliver a Policy Prototype. Applications will be considered for funding of up to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£2,000</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2973714-7447-E04E-A3B1-0A07A3ABEBE2}" type="slidenum">
              <a:rPr lang="en-US" smtClean="0"/>
              <a:t>4</a:t>
            </a:fld>
            <a:endParaRPr lang="en-US"/>
          </a:p>
        </p:txBody>
      </p:sp>
    </p:spTree>
    <p:extLst>
      <p:ext uri="{BB962C8B-B14F-4D97-AF65-F5344CB8AC3E}">
        <p14:creationId xmlns:p14="http://schemas.microsoft.com/office/powerpoint/2010/main" val="343987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0E1DF-81FA-FD48-A990-DAA1656191A6}" type="slidenum">
              <a:rPr lang="en-US" smtClean="0"/>
              <a:t>9</a:t>
            </a:fld>
            <a:endParaRPr lang="en-US"/>
          </a:p>
        </p:txBody>
      </p:sp>
    </p:spTree>
    <p:extLst>
      <p:ext uri="{BB962C8B-B14F-4D97-AF65-F5344CB8AC3E}">
        <p14:creationId xmlns:p14="http://schemas.microsoft.com/office/powerpoint/2010/main" val="357603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5CA4-5971-BC47-87E5-7DD6C66A458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8F1923D-A74B-3E4B-A976-72B535D205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D703D22-30BA-5E49-B885-AD1365862FFA}"/>
              </a:ext>
            </a:extLst>
          </p:cNvPr>
          <p:cNvSpPr>
            <a:spLocks noGrp="1"/>
          </p:cNvSpPr>
          <p:nvPr>
            <p:ph type="dt" sz="half" idx="10"/>
          </p:nvPr>
        </p:nvSpPr>
        <p:spPr/>
        <p:txBody>
          <a:bodyPr/>
          <a:lstStyle/>
          <a:p>
            <a:fld id="{3CEA02A8-1E04-6049-A247-6B0017C24346}" type="datetimeFigureOut">
              <a:rPr lang="en-GB" smtClean="0"/>
              <a:t>30/10/2023</a:t>
            </a:fld>
            <a:endParaRPr lang="en-GB"/>
          </a:p>
        </p:txBody>
      </p:sp>
      <p:sp>
        <p:nvSpPr>
          <p:cNvPr id="5" name="Footer Placeholder 4">
            <a:extLst>
              <a:ext uri="{FF2B5EF4-FFF2-40B4-BE49-F238E27FC236}">
                <a16:creationId xmlns:a16="http://schemas.microsoft.com/office/drawing/2014/main" id="{F9DC30ED-7B20-CB4A-B986-C4FEB6C6A6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88F457-0200-6A47-9A94-6DE185B687D1}"/>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3812489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4D10-6FB2-9143-B7D5-6B7F8676AC4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B96273B-6E4E-2945-A0D5-07F1D6F9647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67A02E5-0EB9-1548-862A-28A7C25E4DCA}"/>
              </a:ext>
            </a:extLst>
          </p:cNvPr>
          <p:cNvSpPr>
            <a:spLocks noGrp="1"/>
          </p:cNvSpPr>
          <p:nvPr>
            <p:ph type="dt" sz="half" idx="10"/>
          </p:nvPr>
        </p:nvSpPr>
        <p:spPr/>
        <p:txBody>
          <a:bodyPr/>
          <a:lstStyle/>
          <a:p>
            <a:fld id="{3CEA02A8-1E04-6049-A247-6B0017C24346}" type="datetimeFigureOut">
              <a:rPr lang="en-GB" smtClean="0"/>
              <a:t>30/10/2023</a:t>
            </a:fld>
            <a:endParaRPr lang="en-GB"/>
          </a:p>
        </p:txBody>
      </p:sp>
      <p:sp>
        <p:nvSpPr>
          <p:cNvPr id="5" name="Footer Placeholder 4">
            <a:extLst>
              <a:ext uri="{FF2B5EF4-FFF2-40B4-BE49-F238E27FC236}">
                <a16:creationId xmlns:a16="http://schemas.microsoft.com/office/drawing/2014/main" id="{A90457B4-5F1E-7147-9BFB-D202E41629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15CB66-C735-BD4E-BE27-7C518999E0E8}"/>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2906667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E603D-536B-C94E-8445-B8D0B251AC3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0FF55D3-C072-A444-9A23-2A89F5C824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D94BAA8-F77C-D249-992D-7DBA550E1902}"/>
              </a:ext>
            </a:extLst>
          </p:cNvPr>
          <p:cNvSpPr>
            <a:spLocks noGrp="1"/>
          </p:cNvSpPr>
          <p:nvPr>
            <p:ph type="dt" sz="half" idx="10"/>
          </p:nvPr>
        </p:nvSpPr>
        <p:spPr/>
        <p:txBody>
          <a:bodyPr/>
          <a:lstStyle/>
          <a:p>
            <a:fld id="{3CEA02A8-1E04-6049-A247-6B0017C24346}" type="datetimeFigureOut">
              <a:rPr lang="en-GB" smtClean="0"/>
              <a:t>30/10/2023</a:t>
            </a:fld>
            <a:endParaRPr lang="en-GB"/>
          </a:p>
        </p:txBody>
      </p:sp>
      <p:sp>
        <p:nvSpPr>
          <p:cNvPr id="5" name="Footer Placeholder 4">
            <a:extLst>
              <a:ext uri="{FF2B5EF4-FFF2-40B4-BE49-F238E27FC236}">
                <a16:creationId xmlns:a16="http://schemas.microsoft.com/office/drawing/2014/main" id="{E739CE5F-6798-1E45-ABA9-1FA53F6E5A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3EA91E-DB74-4C4E-9BA2-8F22FCCC2BFE}"/>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3238468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2FA81-B62D-4F4C-96B0-620F8159CA6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3E13231-DE9D-A448-8DD0-740F08E90B1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063EF86-92B6-F845-88C3-BA6C285BB05C}"/>
              </a:ext>
            </a:extLst>
          </p:cNvPr>
          <p:cNvSpPr>
            <a:spLocks noGrp="1"/>
          </p:cNvSpPr>
          <p:nvPr>
            <p:ph type="dt" sz="half" idx="10"/>
          </p:nvPr>
        </p:nvSpPr>
        <p:spPr/>
        <p:txBody>
          <a:bodyPr/>
          <a:lstStyle/>
          <a:p>
            <a:fld id="{3CEA02A8-1E04-6049-A247-6B0017C24346}" type="datetimeFigureOut">
              <a:rPr lang="en-GB" smtClean="0"/>
              <a:t>30/10/2023</a:t>
            </a:fld>
            <a:endParaRPr lang="en-GB"/>
          </a:p>
        </p:txBody>
      </p:sp>
      <p:sp>
        <p:nvSpPr>
          <p:cNvPr id="5" name="Footer Placeholder 4">
            <a:extLst>
              <a:ext uri="{FF2B5EF4-FFF2-40B4-BE49-F238E27FC236}">
                <a16:creationId xmlns:a16="http://schemas.microsoft.com/office/drawing/2014/main" id="{5F2F5D40-289C-BC41-B860-F7EC58E7E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3E245A-018A-E24A-82C3-7F3FA7C11181}"/>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200197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FB62D-6513-CB49-A56F-EB2749398CF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3E60EDF-A16C-9140-B75D-D9D7C4F9BF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3DFAA15-C804-8A46-89C7-69C1D7103CB8}"/>
              </a:ext>
            </a:extLst>
          </p:cNvPr>
          <p:cNvSpPr>
            <a:spLocks noGrp="1"/>
          </p:cNvSpPr>
          <p:nvPr>
            <p:ph type="dt" sz="half" idx="10"/>
          </p:nvPr>
        </p:nvSpPr>
        <p:spPr/>
        <p:txBody>
          <a:bodyPr/>
          <a:lstStyle/>
          <a:p>
            <a:fld id="{3CEA02A8-1E04-6049-A247-6B0017C24346}" type="datetimeFigureOut">
              <a:rPr lang="en-GB" smtClean="0"/>
              <a:t>30/10/2023</a:t>
            </a:fld>
            <a:endParaRPr lang="en-GB"/>
          </a:p>
        </p:txBody>
      </p:sp>
      <p:sp>
        <p:nvSpPr>
          <p:cNvPr id="5" name="Footer Placeholder 4">
            <a:extLst>
              <a:ext uri="{FF2B5EF4-FFF2-40B4-BE49-F238E27FC236}">
                <a16:creationId xmlns:a16="http://schemas.microsoft.com/office/drawing/2014/main" id="{C576361F-9FDE-D944-A8F5-9EB4E6ECFF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5CF72C-0DCD-0041-A410-0258DB129552}"/>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404241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321C-5056-FF4F-B8B3-A6D275E8473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76E048A-9CBD-FF4A-BA9B-79CE2B46349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BFE37C2-57A0-4B47-BE99-41F92AE60D7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AE68CFB-7033-9A47-B3F2-C312025CB6F4}"/>
              </a:ext>
            </a:extLst>
          </p:cNvPr>
          <p:cNvSpPr>
            <a:spLocks noGrp="1"/>
          </p:cNvSpPr>
          <p:nvPr>
            <p:ph type="dt" sz="half" idx="10"/>
          </p:nvPr>
        </p:nvSpPr>
        <p:spPr/>
        <p:txBody>
          <a:bodyPr/>
          <a:lstStyle/>
          <a:p>
            <a:fld id="{3CEA02A8-1E04-6049-A247-6B0017C24346}" type="datetimeFigureOut">
              <a:rPr lang="en-GB" smtClean="0"/>
              <a:t>30/10/2023</a:t>
            </a:fld>
            <a:endParaRPr lang="en-GB"/>
          </a:p>
        </p:txBody>
      </p:sp>
      <p:sp>
        <p:nvSpPr>
          <p:cNvPr id="6" name="Footer Placeholder 5">
            <a:extLst>
              <a:ext uri="{FF2B5EF4-FFF2-40B4-BE49-F238E27FC236}">
                <a16:creationId xmlns:a16="http://schemas.microsoft.com/office/drawing/2014/main" id="{EE811818-5A69-4244-A8BD-9C64945BA0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C264A1-E1DA-F447-ABEC-17478D1E23D7}"/>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397303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BBAD1-1400-EA4F-AE78-8A2A68E6FB1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B372248-875F-4F42-B0A6-67422DA2B8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86E0B2E-5A46-FD47-B8FC-BC0ADF6EC5E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433139A-46B7-3542-8FAF-CF14313896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0088307-DEA0-554E-85D7-E0C0FD15396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BA0ABBE-27E7-B34B-9916-70B98CFA5CA8}"/>
              </a:ext>
            </a:extLst>
          </p:cNvPr>
          <p:cNvSpPr>
            <a:spLocks noGrp="1"/>
          </p:cNvSpPr>
          <p:nvPr>
            <p:ph type="dt" sz="half" idx="10"/>
          </p:nvPr>
        </p:nvSpPr>
        <p:spPr/>
        <p:txBody>
          <a:bodyPr/>
          <a:lstStyle/>
          <a:p>
            <a:fld id="{3CEA02A8-1E04-6049-A247-6B0017C24346}" type="datetimeFigureOut">
              <a:rPr lang="en-GB" smtClean="0"/>
              <a:t>30/10/2023</a:t>
            </a:fld>
            <a:endParaRPr lang="en-GB"/>
          </a:p>
        </p:txBody>
      </p:sp>
      <p:sp>
        <p:nvSpPr>
          <p:cNvPr id="8" name="Footer Placeholder 7">
            <a:extLst>
              <a:ext uri="{FF2B5EF4-FFF2-40B4-BE49-F238E27FC236}">
                <a16:creationId xmlns:a16="http://schemas.microsoft.com/office/drawing/2014/main" id="{B8FBE381-426B-C547-9E20-CE20367B62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7CBE44-2C88-4C41-B7E2-3DAFF92BD2AB}"/>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291423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0F65-A6C8-5948-A367-704EF4CCE38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40BAB44-22A1-9A43-8F3F-7FB41CFD9774}"/>
              </a:ext>
            </a:extLst>
          </p:cNvPr>
          <p:cNvSpPr>
            <a:spLocks noGrp="1"/>
          </p:cNvSpPr>
          <p:nvPr>
            <p:ph type="dt" sz="half" idx="10"/>
          </p:nvPr>
        </p:nvSpPr>
        <p:spPr/>
        <p:txBody>
          <a:bodyPr/>
          <a:lstStyle/>
          <a:p>
            <a:fld id="{3CEA02A8-1E04-6049-A247-6B0017C24346}" type="datetimeFigureOut">
              <a:rPr lang="en-GB" smtClean="0"/>
              <a:t>30/10/2023</a:t>
            </a:fld>
            <a:endParaRPr lang="en-GB"/>
          </a:p>
        </p:txBody>
      </p:sp>
      <p:sp>
        <p:nvSpPr>
          <p:cNvPr id="4" name="Footer Placeholder 3">
            <a:extLst>
              <a:ext uri="{FF2B5EF4-FFF2-40B4-BE49-F238E27FC236}">
                <a16:creationId xmlns:a16="http://schemas.microsoft.com/office/drawing/2014/main" id="{863A2186-6D32-EF44-A3B1-CC2769CB20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C5B2027-D58E-414F-8AE4-DBCA15635ADE}"/>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1907125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A6F681-95A2-BB4D-95F5-DBD8CE5299B3}"/>
              </a:ext>
            </a:extLst>
          </p:cNvPr>
          <p:cNvSpPr>
            <a:spLocks noGrp="1"/>
          </p:cNvSpPr>
          <p:nvPr>
            <p:ph type="dt" sz="half" idx="10"/>
          </p:nvPr>
        </p:nvSpPr>
        <p:spPr/>
        <p:txBody>
          <a:bodyPr/>
          <a:lstStyle/>
          <a:p>
            <a:fld id="{3CEA02A8-1E04-6049-A247-6B0017C24346}" type="datetimeFigureOut">
              <a:rPr lang="en-GB" smtClean="0"/>
              <a:t>30/10/2023</a:t>
            </a:fld>
            <a:endParaRPr lang="en-GB"/>
          </a:p>
        </p:txBody>
      </p:sp>
      <p:sp>
        <p:nvSpPr>
          <p:cNvPr id="3" name="Footer Placeholder 2">
            <a:extLst>
              <a:ext uri="{FF2B5EF4-FFF2-40B4-BE49-F238E27FC236}">
                <a16:creationId xmlns:a16="http://schemas.microsoft.com/office/drawing/2014/main" id="{F3225C0D-3902-EF4B-A8D9-DFEF880234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85E7C90-21C7-E747-9805-2685035AA132}"/>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279047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D41E2-8E0C-EE4A-A2F5-4D48A9BFE7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1D1803E-E988-A84D-ABD7-DF9FEBC81D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4AE194E-F6AB-D646-B4D1-BED51305F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B58791-9CE3-8340-AF83-BE251ACA5D94}"/>
              </a:ext>
            </a:extLst>
          </p:cNvPr>
          <p:cNvSpPr>
            <a:spLocks noGrp="1"/>
          </p:cNvSpPr>
          <p:nvPr>
            <p:ph type="dt" sz="half" idx="10"/>
          </p:nvPr>
        </p:nvSpPr>
        <p:spPr/>
        <p:txBody>
          <a:bodyPr/>
          <a:lstStyle/>
          <a:p>
            <a:fld id="{3CEA02A8-1E04-6049-A247-6B0017C24346}" type="datetimeFigureOut">
              <a:rPr lang="en-GB" smtClean="0"/>
              <a:t>30/10/2023</a:t>
            </a:fld>
            <a:endParaRPr lang="en-GB"/>
          </a:p>
        </p:txBody>
      </p:sp>
      <p:sp>
        <p:nvSpPr>
          <p:cNvPr id="6" name="Footer Placeholder 5">
            <a:extLst>
              <a:ext uri="{FF2B5EF4-FFF2-40B4-BE49-F238E27FC236}">
                <a16:creationId xmlns:a16="http://schemas.microsoft.com/office/drawing/2014/main" id="{930F8844-4DD8-F247-8884-751DBC394C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0067BE-AA63-7647-B240-6FEEE84913A6}"/>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3850290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B8AD4-DE21-694A-BC60-6549E4CD851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42844A1-75C8-E54B-9977-9527D26C8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AA3DB1-D181-8B4C-AAAA-88CC1CFEE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A02BEB-FC46-D64A-9541-4A09C8507404}"/>
              </a:ext>
            </a:extLst>
          </p:cNvPr>
          <p:cNvSpPr>
            <a:spLocks noGrp="1"/>
          </p:cNvSpPr>
          <p:nvPr>
            <p:ph type="dt" sz="half" idx="10"/>
          </p:nvPr>
        </p:nvSpPr>
        <p:spPr/>
        <p:txBody>
          <a:bodyPr/>
          <a:lstStyle/>
          <a:p>
            <a:fld id="{3CEA02A8-1E04-6049-A247-6B0017C24346}" type="datetimeFigureOut">
              <a:rPr lang="en-GB" smtClean="0"/>
              <a:t>30/10/2023</a:t>
            </a:fld>
            <a:endParaRPr lang="en-GB"/>
          </a:p>
        </p:txBody>
      </p:sp>
      <p:sp>
        <p:nvSpPr>
          <p:cNvPr id="6" name="Footer Placeholder 5">
            <a:extLst>
              <a:ext uri="{FF2B5EF4-FFF2-40B4-BE49-F238E27FC236}">
                <a16:creationId xmlns:a16="http://schemas.microsoft.com/office/drawing/2014/main" id="{3FA6A8D0-C7B9-8348-BBCC-2B41C7B328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11FE37-5F55-3C4E-AFB3-5D4E5E30D413}"/>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330481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56712C-7291-4A4E-A6F9-467628490F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EA420F1-2A4E-094B-883E-68779CDB2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B73ED57-77A3-F246-A734-88A5E21052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A02A8-1E04-6049-A247-6B0017C24346}" type="datetimeFigureOut">
              <a:rPr lang="en-GB" smtClean="0"/>
              <a:t>30/10/2023</a:t>
            </a:fld>
            <a:endParaRPr lang="en-GB"/>
          </a:p>
        </p:txBody>
      </p:sp>
      <p:sp>
        <p:nvSpPr>
          <p:cNvPr id="5" name="Footer Placeholder 4">
            <a:extLst>
              <a:ext uri="{FF2B5EF4-FFF2-40B4-BE49-F238E27FC236}">
                <a16:creationId xmlns:a16="http://schemas.microsoft.com/office/drawing/2014/main" id="{AB34519E-F910-6D45-BB11-397FDE7F56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C2B76E-76FE-1A4D-BB7A-81C828FD4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58FAC-F4E6-6148-A87B-614AF73C514D}" type="slidenum">
              <a:rPr lang="en-GB" smtClean="0"/>
              <a:t>‹#›</a:t>
            </a:fld>
            <a:endParaRPr lang="en-GB"/>
          </a:p>
        </p:txBody>
      </p:sp>
    </p:spTree>
    <p:extLst>
      <p:ext uri="{BB962C8B-B14F-4D97-AF65-F5344CB8AC3E}">
        <p14:creationId xmlns:p14="http://schemas.microsoft.com/office/powerpoint/2010/main" val="334362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ouncils.coop/funded-projects/application-process/application-deliver-policy-prototyp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bit.ly/CCINbids2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hyperlink" Target="https://netorg260617-my.sharepoint.com/:x:/g/personal/contact_andrewrhuckerby_com/EUPfbvZexo1LiVZwh0dfPDMBJ0l1fCHZndJt1jNps4M6gQ?e=F0Iw3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08AE67F-7F91-4748-B727-55B67810908B}"/>
              </a:ext>
            </a:extLst>
          </p:cNvPr>
          <p:cNvSpPr>
            <a:spLocks noGrp="1"/>
          </p:cNvSpPr>
          <p:nvPr>
            <p:ph type="ctrTitle"/>
          </p:nvPr>
        </p:nvSpPr>
        <p:spPr>
          <a:xfrm>
            <a:off x="638881" y="390525"/>
            <a:ext cx="10909640" cy="1510301"/>
          </a:xfrm>
        </p:spPr>
        <p:txBody>
          <a:bodyPr anchor="ctr">
            <a:normAutofit/>
          </a:bodyPr>
          <a:lstStyle/>
          <a:p>
            <a:r>
              <a:rPr lang="en-GB" sz="5100" dirty="0">
                <a:solidFill>
                  <a:srgbClr val="FFFFFF"/>
                </a:solidFill>
              </a:rPr>
              <a:t>Policy Labs and Policy Prototypes 2024</a:t>
            </a:r>
          </a:p>
        </p:txBody>
      </p:sp>
      <p:sp>
        <p:nvSpPr>
          <p:cNvPr id="33"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10;&#10;Description automatically generated">
            <a:extLst>
              <a:ext uri="{FF2B5EF4-FFF2-40B4-BE49-F238E27FC236}">
                <a16:creationId xmlns:a16="http://schemas.microsoft.com/office/drawing/2014/main" id="{62635B5F-B525-D244-8188-FEB407E8E41C}"/>
              </a:ext>
            </a:extLst>
          </p:cNvPr>
          <p:cNvPicPr>
            <a:picLocks noChangeAspect="1"/>
          </p:cNvPicPr>
          <p:nvPr/>
        </p:nvPicPr>
        <p:blipFill>
          <a:blip r:embed="rId2"/>
          <a:stretch>
            <a:fillRect/>
          </a:stretch>
        </p:blipFill>
        <p:spPr>
          <a:xfrm>
            <a:off x="1035177" y="3476421"/>
            <a:ext cx="10118598" cy="2200795"/>
          </a:xfrm>
          <a:prstGeom prst="rect">
            <a:avLst/>
          </a:prstGeom>
        </p:spPr>
      </p:pic>
      <p:sp>
        <p:nvSpPr>
          <p:cNvPr id="5" name="Subtitle 4">
            <a:extLst>
              <a:ext uri="{FF2B5EF4-FFF2-40B4-BE49-F238E27FC236}">
                <a16:creationId xmlns:a16="http://schemas.microsoft.com/office/drawing/2014/main" id="{76D782BA-16FF-F649-B2A6-5C7A1A1270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9229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AF963-83C2-2648-AE63-E23C01B3A2C4}"/>
              </a:ext>
            </a:extLst>
          </p:cNvPr>
          <p:cNvSpPr>
            <a:spLocks noGrp="1"/>
          </p:cNvSpPr>
          <p:nvPr>
            <p:ph type="title"/>
          </p:nvPr>
        </p:nvSpPr>
        <p:spPr/>
        <p:txBody>
          <a:bodyPr/>
          <a:lstStyle/>
          <a:p>
            <a:r>
              <a:rPr lang="en-GB" b="1" dirty="0"/>
              <a:t>Submit an application to deliver a Policy Prototype</a:t>
            </a:r>
          </a:p>
        </p:txBody>
      </p:sp>
      <p:sp>
        <p:nvSpPr>
          <p:cNvPr id="3" name="Content Placeholder 2">
            <a:extLst>
              <a:ext uri="{FF2B5EF4-FFF2-40B4-BE49-F238E27FC236}">
                <a16:creationId xmlns:a16="http://schemas.microsoft.com/office/drawing/2014/main" id="{1DCFAF8F-FD41-4747-8D59-1D0ADFFCD240}"/>
              </a:ext>
            </a:extLst>
          </p:cNvPr>
          <p:cNvSpPr>
            <a:spLocks noGrp="1"/>
          </p:cNvSpPr>
          <p:nvPr>
            <p:ph idx="1"/>
          </p:nvPr>
        </p:nvSpPr>
        <p:spPr>
          <a:xfrm>
            <a:off x="838200" y="2540557"/>
            <a:ext cx="10515600" cy="4351338"/>
          </a:xfrm>
        </p:spPr>
        <p:txBody>
          <a:bodyPr/>
          <a:lstStyle/>
          <a:p>
            <a:pPr marL="514350" indent="-514350">
              <a:buFont typeface="+mj-lt"/>
              <a:buAutoNum type="arabicPeriod"/>
            </a:pPr>
            <a:r>
              <a:rPr lang="en-GB" dirty="0"/>
              <a:t>Complete and Submit Form using this Link – </a:t>
            </a:r>
          </a:p>
          <a:p>
            <a:pPr marL="514350" indent="-514350">
              <a:buFont typeface="+mj-lt"/>
              <a:buAutoNum type="arabicPeriod"/>
            </a:pPr>
            <a:r>
              <a:rPr lang="en-GB" dirty="0"/>
              <a:t>Exit</a:t>
            </a:r>
          </a:p>
          <a:p>
            <a:pPr marL="0" indent="0">
              <a:buNone/>
            </a:pPr>
            <a:endParaRPr lang="en-GB" dirty="0"/>
          </a:p>
          <a:p>
            <a:pPr marL="0" indent="0">
              <a:buNone/>
            </a:pPr>
            <a:r>
              <a:rPr lang="en-GB" dirty="0"/>
              <a:t>Your interest will be collated with all other EOI’s</a:t>
            </a:r>
          </a:p>
        </p:txBody>
      </p:sp>
      <p:sp>
        <p:nvSpPr>
          <p:cNvPr id="4" name="TextBox 3">
            <a:hlinkClick r:id="rId2"/>
            <a:extLst>
              <a:ext uri="{FF2B5EF4-FFF2-40B4-BE49-F238E27FC236}">
                <a16:creationId xmlns:a16="http://schemas.microsoft.com/office/drawing/2014/main" id="{0BEF465E-3B13-FF43-B02A-10853D9DD610}"/>
              </a:ext>
            </a:extLst>
          </p:cNvPr>
          <p:cNvSpPr txBox="1"/>
          <p:nvPr/>
        </p:nvSpPr>
        <p:spPr>
          <a:xfrm>
            <a:off x="7871255" y="2540557"/>
            <a:ext cx="2483708" cy="369332"/>
          </a:xfrm>
          <a:prstGeom prst="rect">
            <a:avLst/>
          </a:prstGeom>
          <a:solidFill>
            <a:srgbClr val="FF0000">
              <a:alpha val="40000"/>
            </a:srgbClr>
          </a:solidFill>
        </p:spPr>
        <p:txBody>
          <a:bodyPr wrap="square" rtlCol="0">
            <a:spAutoFit/>
          </a:bodyPr>
          <a:lstStyle/>
          <a:p>
            <a:pPr algn="ctr"/>
            <a:r>
              <a:rPr lang="en-GB" dirty="0"/>
              <a:t>Follow Link</a:t>
            </a:r>
          </a:p>
        </p:txBody>
      </p:sp>
    </p:spTree>
    <p:extLst>
      <p:ext uri="{BB962C8B-B14F-4D97-AF65-F5344CB8AC3E}">
        <p14:creationId xmlns:p14="http://schemas.microsoft.com/office/powerpoint/2010/main" val="723613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BB0479-AD80-296C-AB41-90782298B5D6}"/>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Timetable for 2024 Bids</a:t>
            </a:r>
          </a:p>
        </p:txBody>
      </p:sp>
      <p:sp>
        <p:nvSpPr>
          <p:cNvPr id="12"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FD8A8383-ED99-785D-219D-23568B7D2A58}"/>
              </a:ext>
            </a:extLst>
          </p:cNvPr>
          <p:cNvGraphicFramePr>
            <a:graphicFrameLocks noGrp="1"/>
          </p:cNvGraphicFramePr>
          <p:nvPr>
            <p:ph idx="1"/>
          </p:nvPr>
        </p:nvGraphicFramePr>
        <p:xfrm>
          <a:off x="838200" y="2154862"/>
          <a:ext cx="10515601" cy="3643438"/>
        </p:xfrm>
        <a:graphic>
          <a:graphicData uri="http://schemas.openxmlformats.org/drawingml/2006/table">
            <a:tbl>
              <a:tblPr firstRow="1" bandRow="1">
                <a:tableStyleId>{5C22544A-7EE6-4342-B048-85BDC9FD1C3A}</a:tableStyleId>
              </a:tblPr>
              <a:tblGrid>
                <a:gridCol w="5023955">
                  <a:extLst>
                    <a:ext uri="{9D8B030D-6E8A-4147-A177-3AD203B41FA5}">
                      <a16:colId xmlns:a16="http://schemas.microsoft.com/office/drawing/2014/main" val="2683917649"/>
                    </a:ext>
                  </a:extLst>
                </a:gridCol>
                <a:gridCol w="5491646">
                  <a:extLst>
                    <a:ext uri="{9D8B030D-6E8A-4147-A177-3AD203B41FA5}">
                      <a16:colId xmlns:a16="http://schemas.microsoft.com/office/drawing/2014/main" val="112771378"/>
                    </a:ext>
                  </a:extLst>
                </a:gridCol>
              </a:tblGrid>
              <a:tr h="456640">
                <a:tc>
                  <a:txBody>
                    <a:bodyPr/>
                    <a:lstStyle/>
                    <a:p>
                      <a:r>
                        <a:rPr lang="en-GB" sz="2000"/>
                        <a:t>Dates</a:t>
                      </a:r>
                    </a:p>
                  </a:txBody>
                  <a:tcPr marL="123275" marR="123275" marT="61637" marB="61637"/>
                </a:tc>
                <a:tc>
                  <a:txBody>
                    <a:bodyPr/>
                    <a:lstStyle/>
                    <a:p>
                      <a:endParaRPr lang="en-US" sz="1300" dirty="0"/>
                    </a:p>
                  </a:txBody>
                  <a:tcPr marL="65796" marR="65796" marT="32898" marB="32898"/>
                </a:tc>
                <a:extLst>
                  <a:ext uri="{0D108BD9-81ED-4DB2-BD59-A6C34878D82A}">
                    <a16:rowId xmlns:a16="http://schemas.microsoft.com/office/drawing/2014/main" val="3884968408"/>
                  </a:ext>
                </a:extLst>
              </a:tr>
              <a:tr h="456640">
                <a:tc>
                  <a:txBody>
                    <a:bodyPr/>
                    <a:lstStyle/>
                    <a:p>
                      <a:r>
                        <a:rPr lang="en-GB" sz="2000"/>
                        <a:t>2 Nov 2023</a:t>
                      </a:r>
                    </a:p>
                  </a:txBody>
                  <a:tcPr marL="123275" marR="123275" marT="61637" marB="61637"/>
                </a:tc>
                <a:tc>
                  <a:txBody>
                    <a:bodyPr/>
                    <a:lstStyle/>
                    <a:p>
                      <a:r>
                        <a:rPr lang="en-GB" sz="2000"/>
                        <a:t>Launch</a:t>
                      </a:r>
                    </a:p>
                  </a:txBody>
                  <a:tcPr marL="123275" marR="123275" marT="61637" marB="61637"/>
                </a:tc>
                <a:extLst>
                  <a:ext uri="{0D108BD9-81ED-4DB2-BD59-A6C34878D82A}">
                    <a16:rowId xmlns:a16="http://schemas.microsoft.com/office/drawing/2014/main" val="397952046"/>
                  </a:ext>
                </a:extLst>
              </a:tr>
              <a:tr h="456640">
                <a:tc>
                  <a:txBody>
                    <a:bodyPr/>
                    <a:lstStyle/>
                    <a:p>
                      <a:r>
                        <a:rPr lang="en-GB" sz="2000">
                          <a:highlight>
                            <a:srgbClr val="FFFF00"/>
                          </a:highlight>
                        </a:rPr>
                        <a:t>5 Feb 2024</a:t>
                      </a:r>
                    </a:p>
                  </a:txBody>
                  <a:tcPr marL="123275" marR="123275" marT="61637" marB="61637"/>
                </a:tc>
                <a:tc>
                  <a:txBody>
                    <a:bodyPr/>
                    <a:lstStyle/>
                    <a:p>
                      <a:r>
                        <a:rPr lang="en-GB" sz="2000" dirty="0">
                          <a:highlight>
                            <a:srgbClr val="FFFF00"/>
                          </a:highlight>
                        </a:rPr>
                        <a:t>Closing date for submission of all Bids</a:t>
                      </a:r>
                    </a:p>
                  </a:txBody>
                  <a:tcPr marL="123275" marR="123275" marT="61637" marB="61637"/>
                </a:tc>
                <a:extLst>
                  <a:ext uri="{0D108BD9-81ED-4DB2-BD59-A6C34878D82A}">
                    <a16:rowId xmlns:a16="http://schemas.microsoft.com/office/drawing/2014/main" val="2834871350"/>
                  </a:ext>
                </a:extLst>
              </a:tr>
              <a:tr h="456640">
                <a:tc>
                  <a:txBody>
                    <a:bodyPr/>
                    <a:lstStyle/>
                    <a:p>
                      <a:r>
                        <a:rPr lang="en-GB" sz="2000"/>
                        <a:t>20 Feb 2024</a:t>
                      </a:r>
                    </a:p>
                  </a:txBody>
                  <a:tcPr marL="123275" marR="123275" marT="61637" marB="6163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EOC &amp; V&amp;P Board consider Bids</a:t>
                      </a:r>
                    </a:p>
                  </a:txBody>
                  <a:tcPr marL="123275" marR="123275" marT="61637" marB="61637"/>
                </a:tc>
                <a:extLst>
                  <a:ext uri="{0D108BD9-81ED-4DB2-BD59-A6C34878D82A}">
                    <a16:rowId xmlns:a16="http://schemas.microsoft.com/office/drawing/2014/main" val="1778758355"/>
                  </a:ext>
                </a:extLst>
              </a:tr>
              <a:tr h="763688">
                <a:tc>
                  <a:txBody>
                    <a:bodyPr/>
                    <a:lstStyle/>
                    <a:p>
                      <a:r>
                        <a:rPr lang="en-GB" sz="2000"/>
                        <a:t>21-29 Feb 2024</a:t>
                      </a:r>
                    </a:p>
                  </a:txBody>
                  <a:tcPr marL="123275" marR="123275" marT="61637" marB="61637"/>
                </a:tc>
                <a:tc>
                  <a:txBody>
                    <a:bodyPr/>
                    <a:lstStyle/>
                    <a:p>
                      <a:r>
                        <a:rPr lang="en-GB" sz="2000"/>
                        <a:t>Bidders asked to respond to any further questions from Governance</a:t>
                      </a:r>
                    </a:p>
                  </a:txBody>
                  <a:tcPr marL="123275" marR="123275" marT="61637" marB="61637"/>
                </a:tc>
                <a:extLst>
                  <a:ext uri="{0D108BD9-81ED-4DB2-BD59-A6C34878D82A}">
                    <a16:rowId xmlns:a16="http://schemas.microsoft.com/office/drawing/2014/main" val="4157052201"/>
                  </a:ext>
                </a:extLst>
              </a:tr>
              <a:tr h="456640">
                <a:tc>
                  <a:txBody>
                    <a:bodyPr/>
                    <a:lstStyle/>
                    <a:p>
                      <a:r>
                        <a:rPr lang="en-GB" sz="2000"/>
                        <a:t>w/b 4 March 2024</a:t>
                      </a:r>
                    </a:p>
                  </a:txBody>
                  <a:tcPr marL="123275" marR="123275" marT="61637" marB="61637"/>
                </a:tc>
                <a:tc>
                  <a:txBody>
                    <a:bodyPr/>
                    <a:lstStyle/>
                    <a:p>
                      <a:r>
                        <a:rPr lang="en-GB" sz="2000"/>
                        <a:t>Sign-off of successful bids by EOC</a:t>
                      </a:r>
                    </a:p>
                  </a:txBody>
                  <a:tcPr marL="123275" marR="123275" marT="61637" marB="61637"/>
                </a:tc>
                <a:extLst>
                  <a:ext uri="{0D108BD9-81ED-4DB2-BD59-A6C34878D82A}">
                    <a16:rowId xmlns:a16="http://schemas.microsoft.com/office/drawing/2014/main" val="3919850071"/>
                  </a:ext>
                </a:extLst>
              </a:tr>
              <a:tr h="596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31 March 2024</a:t>
                      </a:r>
                    </a:p>
                  </a:txBody>
                  <a:tcPr marL="123275" marR="123275" marT="61637" marB="6163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Contracts awarded/work starts</a:t>
                      </a:r>
                    </a:p>
                    <a:p>
                      <a:endParaRPr lang="en-US" sz="1300" dirty="0"/>
                    </a:p>
                  </a:txBody>
                  <a:tcPr marL="65796" marR="65796" marT="32898" marB="32898"/>
                </a:tc>
                <a:extLst>
                  <a:ext uri="{0D108BD9-81ED-4DB2-BD59-A6C34878D82A}">
                    <a16:rowId xmlns:a16="http://schemas.microsoft.com/office/drawing/2014/main" val="2839166504"/>
                  </a:ext>
                </a:extLst>
              </a:tr>
            </a:tbl>
          </a:graphicData>
        </a:graphic>
      </p:graphicFrame>
      <p:sp>
        <p:nvSpPr>
          <p:cNvPr id="4" name="TextBox 3">
            <a:extLst>
              <a:ext uri="{FF2B5EF4-FFF2-40B4-BE49-F238E27FC236}">
                <a16:creationId xmlns:a16="http://schemas.microsoft.com/office/drawing/2014/main" id="{64747F54-D6C4-1F30-4BB1-9D791631779A}"/>
              </a:ext>
            </a:extLst>
          </p:cNvPr>
          <p:cNvSpPr txBox="1"/>
          <p:nvPr/>
        </p:nvSpPr>
        <p:spPr>
          <a:xfrm>
            <a:off x="3047268" y="5921813"/>
            <a:ext cx="609746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more information visit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https://bit.ly/CCINbids24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78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FF292F-196F-884B-9FB0-AC6F6BD122D6}"/>
              </a:ext>
            </a:extLst>
          </p:cNvPr>
          <p:cNvSpPr>
            <a:spLocks noGrp="1"/>
          </p:cNvSpPr>
          <p:nvPr>
            <p:ph type="ctrTitle"/>
          </p:nvPr>
        </p:nvSpPr>
        <p:spPr>
          <a:xfrm>
            <a:off x="1848465" y="3298722"/>
            <a:ext cx="8495070" cy="1784402"/>
          </a:xfrm>
        </p:spPr>
        <p:txBody>
          <a:bodyPr anchor="b">
            <a:normAutofit/>
          </a:bodyPr>
          <a:lstStyle/>
          <a:p>
            <a:r>
              <a:rPr lang="en-GB" sz="4200" dirty="0">
                <a:solidFill>
                  <a:srgbClr val="FFFFFF"/>
                </a:solidFill>
              </a:rPr>
              <a:t>Introducing the Process for Policy Labs and Policy Prototype Bids in 2024</a:t>
            </a: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Play Outline">
            <a:extLst>
              <a:ext uri="{FF2B5EF4-FFF2-40B4-BE49-F238E27FC236}">
                <a16:creationId xmlns:a16="http://schemas.microsoft.com/office/drawing/2014/main" id="{F4757CEE-3846-4199-9394-2A6F0B9301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2364438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6CC37D-76B1-E94A-AA6A-652AFD3CB411}"/>
              </a:ext>
            </a:extLst>
          </p:cNvPr>
          <p:cNvSpPr>
            <a:spLocks noGrp="1"/>
          </p:cNvSpPr>
          <p:nvPr>
            <p:ph type="title"/>
          </p:nvPr>
        </p:nvSpPr>
        <p:spPr>
          <a:xfrm>
            <a:off x="838200" y="556995"/>
            <a:ext cx="10515600" cy="1133693"/>
          </a:xfrm>
        </p:spPr>
        <p:txBody>
          <a:bodyPr>
            <a:normAutofit/>
          </a:bodyPr>
          <a:lstStyle/>
          <a:p>
            <a:r>
              <a:rPr lang="en-US" dirty="0"/>
              <a:t>CCIN Policy Lab &amp; Prototype funded projects</a:t>
            </a:r>
          </a:p>
        </p:txBody>
      </p:sp>
      <p:graphicFrame>
        <p:nvGraphicFramePr>
          <p:cNvPr id="37" name="Content Placeholder 2">
            <a:extLst>
              <a:ext uri="{FF2B5EF4-FFF2-40B4-BE49-F238E27FC236}">
                <a16:creationId xmlns:a16="http://schemas.microsoft.com/office/drawing/2014/main" id="{B2916F26-78F6-41BA-984C-CB2BE8C05A16}"/>
              </a:ext>
            </a:extLst>
          </p:cNvPr>
          <p:cNvGraphicFramePr>
            <a:graphicFrameLocks noGrp="1"/>
          </p:cNvGraphicFramePr>
          <p:nvPr>
            <p:ph idx="1"/>
            <p:extLst>
              <p:ext uri="{D42A27DB-BD31-4B8C-83A1-F6EECF244321}">
                <p14:modId xmlns:p14="http://schemas.microsoft.com/office/powerpoint/2010/main" val="402660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41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D0913-7D5B-744B-ABAF-73258F4CB45E}"/>
              </a:ext>
            </a:extLst>
          </p:cNvPr>
          <p:cNvSpPr>
            <a:spLocks noGrp="1"/>
          </p:cNvSpPr>
          <p:nvPr>
            <p:ph type="title"/>
          </p:nvPr>
        </p:nvSpPr>
        <p:spPr>
          <a:xfrm>
            <a:off x="838200" y="374361"/>
            <a:ext cx="10515600" cy="1325563"/>
          </a:xfrm>
        </p:spPr>
        <p:txBody>
          <a:bodyPr/>
          <a:lstStyle/>
          <a:p>
            <a:r>
              <a:rPr lang="en-GB" dirty="0"/>
              <a:t>Key points of 2024 process</a:t>
            </a:r>
          </a:p>
        </p:txBody>
      </p:sp>
      <p:graphicFrame>
        <p:nvGraphicFramePr>
          <p:cNvPr id="5" name="Content Placeholder 2">
            <a:extLst>
              <a:ext uri="{FF2B5EF4-FFF2-40B4-BE49-F238E27FC236}">
                <a16:creationId xmlns:a16="http://schemas.microsoft.com/office/drawing/2014/main" id="{4CC15C02-9043-4CD2-A777-E2D713074E2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6427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Picture 44" descr="Empty speech bubbles">
            <a:extLst>
              <a:ext uri="{FF2B5EF4-FFF2-40B4-BE49-F238E27FC236}">
                <a16:creationId xmlns:a16="http://schemas.microsoft.com/office/drawing/2014/main" id="{52FADF99-21CC-E35D-0044-A70EF4CD59CA}"/>
              </a:ext>
            </a:extLst>
          </p:cNvPr>
          <p:cNvPicPr>
            <a:picLocks noChangeAspect="1"/>
          </p:cNvPicPr>
          <p:nvPr/>
        </p:nvPicPr>
        <p:blipFill rotWithShape="1">
          <a:blip r:embed="rId2"/>
          <a:srcRect l="1" r="5882" b="-1"/>
          <a:stretch/>
        </p:blipFill>
        <p:spPr>
          <a:xfrm>
            <a:off x="2522356" y="10"/>
            <a:ext cx="9669642" cy="6857990"/>
          </a:xfrm>
          <a:prstGeom prst="rect">
            <a:avLst/>
          </a:prstGeom>
        </p:spPr>
      </p:pic>
      <p:sp>
        <p:nvSpPr>
          <p:cNvPr id="62" name="Rectangle 6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DB5146-237B-E94A-BD87-6481AD95E889}"/>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b="1"/>
              <a:t>We want to hear your ideas</a:t>
            </a:r>
            <a:endParaRPr lang="en-US" sz="4000"/>
          </a:p>
        </p:txBody>
      </p:sp>
      <p:sp>
        <p:nvSpPr>
          <p:cNvPr id="4" name="TextBox 3">
            <a:extLst>
              <a:ext uri="{FF2B5EF4-FFF2-40B4-BE49-F238E27FC236}">
                <a16:creationId xmlns:a16="http://schemas.microsoft.com/office/drawing/2014/main" id="{18FB000E-68A1-590E-41FA-A94B39F70041}"/>
              </a:ext>
            </a:extLst>
          </p:cNvPr>
          <p:cNvSpPr txBox="1"/>
          <p:nvPr/>
        </p:nvSpPr>
        <p:spPr>
          <a:xfrm>
            <a:off x="838200" y="2434201"/>
            <a:ext cx="3822189" cy="374276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There is no limit to the number of Policy Labs you are engaged in BUT you can only lead on one</a:t>
            </a:r>
          </a:p>
        </p:txBody>
      </p:sp>
    </p:spTree>
    <p:extLst>
      <p:ext uri="{BB962C8B-B14F-4D97-AF65-F5344CB8AC3E}">
        <p14:creationId xmlns:p14="http://schemas.microsoft.com/office/powerpoint/2010/main" val="228351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4957FCF-0BCE-9648-BF6A-1578703BC2C4}"/>
              </a:ext>
            </a:extLst>
          </p:cNvPr>
          <p:cNvSpPr>
            <a:spLocks noGrp="1"/>
          </p:cNvSpPr>
          <p:nvPr>
            <p:ph type="ctrTitle"/>
          </p:nvPr>
        </p:nvSpPr>
        <p:spPr>
          <a:xfrm>
            <a:off x="1848465" y="3298722"/>
            <a:ext cx="8495070" cy="1784402"/>
          </a:xfrm>
        </p:spPr>
        <p:txBody>
          <a:bodyPr anchor="b">
            <a:normAutofit/>
          </a:bodyPr>
          <a:lstStyle/>
          <a:p>
            <a:r>
              <a:rPr lang="en-GB" dirty="0">
                <a:solidFill>
                  <a:srgbClr val="FFFFFF"/>
                </a:solidFill>
              </a:rPr>
              <a:t>Bids</a:t>
            </a:r>
          </a:p>
        </p:txBody>
      </p:sp>
      <p:sp>
        <p:nvSpPr>
          <p:cNvPr id="6" name="Subtitle 5">
            <a:extLst>
              <a:ext uri="{FF2B5EF4-FFF2-40B4-BE49-F238E27FC236}">
                <a16:creationId xmlns:a16="http://schemas.microsoft.com/office/drawing/2014/main" id="{0983267E-7B6A-1E45-BF4F-65F94498E33E}"/>
              </a:ext>
            </a:extLst>
          </p:cNvPr>
          <p:cNvSpPr>
            <a:spLocks noGrp="1"/>
          </p:cNvSpPr>
          <p:nvPr>
            <p:ph type="subTitle" idx="1"/>
          </p:nvPr>
        </p:nvSpPr>
        <p:spPr>
          <a:xfrm>
            <a:off x="1848465" y="5258851"/>
            <a:ext cx="8495070" cy="904005"/>
          </a:xfrm>
        </p:spPr>
        <p:txBody>
          <a:bodyPr>
            <a:normAutofit/>
          </a:bodyPr>
          <a:lstStyle/>
          <a:p>
            <a:r>
              <a:rPr lang="en-GB" dirty="0">
                <a:solidFill>
                  <a:schemeClr val="bg1"/>
                </a:solidFill>
              </a:rPr>
              <a:t>Expressions of Interest (Bids) are requested from members to contribute to Policy Labs and Policy Prototypes 2024</a:t>
            </a:r>
          </a:p>
          <a:p>
            <a:endParaRPr lang="en-GB" dirty="0">
              <a:solidFill>
                <a:srgbClr val="FFFFFF"/>
              </a:solidFill>
            </a:endParaRPr>
          </a:p>
        </p:txBody>
      </p:sp>
      <p:sp>
        <p:nvSpPr>
          <p:cNvPr id="15" name="Oval 14">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119" descr="Thought bubble">
            <a:extLst>
              <a:ext uri="{FF2B5EF4-FFF2-40B4-BE49-F238E27FC236}">
                <a16:creationId xmlns:a16="http://schemas.microsoft.com/office/drawing/2014/main" id="{8FB7AA3F-8205-4C48-B609-D3210BC264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3488916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968282"/>
            <a:ext cx="12188824" cy="4946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E7A925-02EB-4CEC-01ED-3BBA15B6754B}"/>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6600" kern="1200" dirty="0">
                <a:solidFill>
                  <a:schemeClr val="tx1"/>
                </a:solidFill>
                <a:latin typeface="+mj-lt"/>
                <a:ea typeface="+mj-ea"/>
                <a:cs typeface="+mj-cs"/>
              </a:rPr>
              <a:t>Get involved in 2024</a:t>
            </a:r>
          </a:p>
        </p:txBody>
      </p:sp>
      <p:sp>
        <p:nvSpPr>
          <p:cNvPr id="3" name="Content Placeholder 2">
            <a:extLst>
              <a:ext uri="{FF2B5EF4-FFF2-40B4-BE49-F238E27FC236}">
                <a16:creationId xmlns:a16="http://schemas.microsoft.com/office/drawing/2014/main" id="{F4EDECE8-45BB-1A3C-9EEB-6B60040D9FD7}"/>
              </a:ext>
            </a:extLst>
          </p:cNvPr>
          <p:cNvSpPr>
            <a:spLocks noGrp="1"/>
          </p:cNvSpPr>
          <p:nvPr>
            <p:ph idx="1"/>
          </p:nvPr>
        </p:nvSpPr>
        <p:spPr>
          <a:xfrm>
            <a:off x="795338" y="4092320"/>
            <a:ext cx="10601325" cy="1144884"/>
          </a:xfrm>
        </p:spPr>
        <p:txBody>
          <a:bodyPr vert="horz" lIns="91440" tIns="45720" rIns="91440" bIns="45720" rtlCol="0">
            <a:normAutofit/>
          </a:bodyPr>
          <a:lstStyle/>
          <a:p>
            <a:pPr marL="0" indent="0" algn="ctr">
              <a:buNone/>
            </a:pPr>
            <a:r>
              <a:rPr lang="en-US" sz="2400" kern="1200" dirty="0">
                <a:solidFill>
                  <a:schemeClr val="tx1"/>
                </a:solidFill>
                <a:latin typeface="+mn-lt"/>
                <a:ea typeface="+mn-ea"/>
                <a:cs typeface="+mn-cs"/>
              </a:rPr>
              <a:t>There is no limit to the number of Policy Labs you are engaged in BUT you can only lead on one</a:t>
            </a:r>
          </a:p>
        </p:txBody>
      </p:sp>
      <p:cxnSp>
        <p:nvCxnSpPr>
          <p:cNvPr id="14" name="Straight Connector 13">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874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542896-8909-1643-91F0-5A8E65BF7A29}"/>
              </a:ext>
            </a:extLst>
          </p:cNvPr>
          <p:cNvSpPr>
            <a:spLocks noGrp="1"/>
          </p:cNvSpPr>
          <p:nvPr>
            <p:ph type="title"/>
          </p:nvPr>
        </p:nvSpPr>
        <p:spPr>
          <a:xfrm>
            <a:off x="838200" y="557188"/>
            <a:ext cx="10515600" cy="1133499"/>
          </a:xfrm>
        </p:spPr>
        <p:txBody>
          <a:bodyPr>
            <a:noAutofit/>
          </a:bodyPr>
          <a:lstStyle/>
          <a:p>
            <a:pPr algn="ctr"/>
            <a:r>
              <a:rPr lang="en-GB" dirty="0"/>
              <a:t>How to get involved</a:t>
            </a:r>
          </a:p>
        </p:txBody>
      </p:sp>
      <p:graphicFrame>
        <p:nvGraphicFramePr>
          <p:cNvPr id="4" name="Content Placeholder 3">
            <a:extLst>
              <a:ext uri="{FF2B5EF4-FFF2-40B4-BE49-F238E27FC236}">
                <a16:creationId xmlns:a16="http://schemas.microsoft.com/office/drawing/2014/main" id="{DB437843-9C1B-5F4A-89AB-62BB62C9F548}"/>
              </a:ext>
            </a:extLst>
          </p:cNvPr>
          <p:cNvGraphicFramePr>
            <a:graphicFrameLocks noGrp="1"/>
          </p:cNvGraphicFramePr>
          <p:nvPr>
            <p:ph idx="1"/>
            <p:extLst>
              <p:ext uri="{D42A27DB-BD31-4B8C-83A1-F6EECF244321}">
                <p14:modId xmlns:p14="http://schemas.microsoft.com/office/powerpoint/2010/main" val="269088184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6276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52E5-8CB4-3944-BA6A-27562B2795AB}"/>
              </a:ext>
            </a:extLst>
          </p:cNvPr>
          <p:cNvSpPr>
            <a:spLocks noGrp="1"/>
          </p:cNvSpPr>
          <p:nvPr>
            <p:ph type="title"/>
          </p:nvPr>
        </p:nvSpPr>
        <p:spPr/>
        <p:txBody>
          <a:bodyPr/>
          <a:lstStyle/>
          <a:p>
            <a:r>
              <a:rPr lang="en-GB" b="1" dirty="0"/>
              <a:t>Declare interest in a Policy Lab or suggest your own</a:t>
            </a:r>
          </a:p>
        </p:txBody>
      </p:sp>
      <p:sp>
        <p:nvSpPr>
          <p:cNvPr id="3" name="Content Placeholder 2">
            <a:extLst>
              <a:ext uri="{FF2B5EF4-FFF2-40B4-BE49-F238E27FC236}">
                <a16:creationId xmlns:a16="http://schemas.microsoft.com/office/drawing/2014/main" id="{B7322546-E67E-9D47-B780-AE085D3B3C36}"/>
              </a:ext>
            </a:extLst>
          </p:cNvPr>
          <p:cNvSpPr>
            <a:spLocks noGrp="1"/>
          </p:cNvSpPr>
          <p:nvPr>
            <p:ph idx="1"/>
          </p:nvPr>
        </p:nvSpPr>
        <p:spPr/>
        <p:txBody>
          <a:bodyPr/>
          <a:lstStyle/>
          <a:p>
            <a:pPr marL="514350" indent="-514350">
              <a:buFont typeface="+mj-lt"/>
              <a:buAutoNum type="arabicPeriod"/>
            </a:pPr>
            <a:r>
              <a:rPr lang="en-GB" dirty="0"/>
              <a:t>Go to link on spreadsheet –</a:t>
            </a:r>
          </a:p>
          <a:p>
            <a:pPr marL="514350" indent="-514350">
              <a:buFont typeface="+mj-lt"/>
              <a:buAutoNum type="arabicPeriod"/>
            </a:pPr>
            <a:r>
              <a:rPr lang="en-GB" dirty="0"/>
              <a:t>Identify your organisation</a:t>
            </a:r>
          </a:p>
          <a:p>
            <a:pPr marL="514350" indent="-514350">
              <a:buFont typeface="+mj-lt"/>
              <a:buAutoNum type="arabicPeriod"/>
            </a:pPr>
            <a:r>
              <a:rPr lang="en-GB" dirty="0"/>
              <a:t>Identify Draft Theme or Themes that you wish to engage with &amp; whether you want to be the project Lead</a:t>
            </a:r>
          </a:p>
          <a:p>
            <a:pPr marL="514350" indent="-514350">
              <a:buFont typeface="+mj-lt"/>
              <a:buAutoNum type="arabicPeriod"/>
            </a:pPr>
            <a:r>
              <a:rPr lang="en-GB" dirty="0"/>
              <a:t>Add Lead Officer or Councillor against the theme for your organisation</a:t>
            </a:r>
          </a:p>
          <a:p>
            <a:pPr marL="514350" indent="-514350">
              <a:buFont typeface="+mj-lt"/>
              <a:buAutoNum type="arabicPeriod"/>
            </a:pPr>
            <a:r>
              <a:rPr lang="en-GB" dirty="0"/>
              <a:t>Add Contact Email to the spreadsheet entry</a:t>
            </a:r>
          </a:p>
          <a:p>
            <a:pPr marL="514350" indent="-514350">
              <a:buFont typeface="+mj-lt"/>
              <a:buAutoNum type="arabicPeriod"/>
            </a:pPr>
            <a:r>
              <a:rPr lang="en-GB" dirty="0"/>
              <a:t>Exit</a:t>
            </a:r>
          </a:p>
        </p:txBody>
      </p:sp>
      <p:sp>
        <p:nvSpPr>
          <p:cNvPr id="5" name="TextBox 4">
            <a:hlinkClick r:id="rId3"/>
            <a:extLst>
              <a:ext uri="{FF2B5EF4-FFF2-40B4-BE49-F238E27FC236}">
                <a16:creationId xmlns:a16="http://schemas.microsoft.com/office/drawing/2014/main" id="{D6140D47-495E-2F4F-9E11-E562AD068368}"/>
              </a:ext>
            </a:extLst>
          </p:cNvPr>
          <p:cNvSpPr txBox="1"/>
          <p:nvPr/>
        </p:nvSpPr>
        <p:spPr>
          <a:xfrm>
            <a:off x="5597611" y="1825625"/>
            <a:ext cx="2483708" cy="369332"/>
          </a:xfrm>
          <a:prstGeom prst="rect">
            <a:avLst/>
          </a:prstGeom>
          <a:solidFill>
            <a:schemeClr val="accent6">
              <a:lumMod val="75000"/>
              <a:alpha val="39498"/>
            </a:schemeClr>
          </a:solidFill>
        </p:spPr>
        <p:txBody>
          <a:bodyPr wrap="square" rtlCol="0">
            <a:spAutoFit/>
          </a:bodyPr>
          <a:lstStyle/>
          <a:p>
            <a:pPr algn="ctr"/>
            <a:r>
              <a:rPr lang="en-GB" dirty="0"/>
              <a:t>Follow Link</a:t>
            </a:r>
          </a:p>
        </p:txBody>
      </p:sp>
    </p:spTree>
    <p:extLst>
      <p:ext uri="{BB962C8B-B14F-4D97-AF65-F5344CB8AC3E}">
        <p14:creationId xmlns:p14="http://schemas.microsoft.com/office/powerpoint/2010/main" val="2260211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536</Words>
  <Application>Microsoft Macintosh PowerPoint</Application>
  <PresentationFormat>Widescreen</PresentationFormat>
  <Paragraphs>60</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Policy Labs and Policy Prototypes 2024</vt:lpstr>
      <vt:lpstr>Introducing the Process for Policy Labs and Policy Prototype Bids in 2024</vt:lpstr>
      <vt:lpstr>CCIN Policy Lab &amp; Prototype funded projects</vt:lpstr>
      <vt:lpstr>Key points of 2024 process</vt:lpstr>
      <vt:lpstr>We want to hear your ideas</vt:lpstr>
      <vt:lpstr>Bids</vt:lpstr>
      <vt:lpstr>Get involved in 2024</vt:lpstr>
      <vt:lpstr>How to get involved</vt:lpstr>
      <vt:lpstr>Declare interest in a Policy Lab or suggest your own</vt:lpstr>
      <vt:lpstr>Submit an application to deliver a Policy Prototype</vt:lpstr>
      <vt:lpstr>Timetable for 2024 Bids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Labs and Policy Prototypes 2022</dc:title>
  <dc:creator>andrewhuckerby</dc:creator>
  <cp:lastModifiedBy>Andrew Huckerby</cp:lastModifiedBy>
  <cp:revision>8</cp:revision>
  <dcterms:created xsi:type="dcterms:W3CDTF">2022-02-07T16:15:25Z</dcterms:created>
  <dcterms:modified xsi:type="dcterms:W3CDTF">2023-10-30T12:14:12Z</dcterms:modified>
</cp:coreProperties>
</file>