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9"/>
  </p:notesMasterIdLst>
  <p:sldIdLst>
    <p:sldId id="742" r:id="rId7"/>
    <p:sldId id="256" r:id="rId8"/>
    <p:sldId id="259" r:id="rId9"/>
    <p:sldId id="262" r:id="rId10"/>
    <p:sldId id="275" r:id="rId11"/>
    <p:sldId id="911" r:id="rId12"/>
    <p:sldId id="285" r:id="rId13"/>
    <p:sldId id="257" r:id="rId14"/>
    <p:sldId id="915" r:id="rId15"/>
    <p:sldId id="912" r:id="rId16"/>
    <p:sldId id="913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A674-B3FD-4C67-A858-97E6D08C065C}">
          <p14:sldIdLst>
            <p14:sldId id="742"/>
          </p14:sldIdLst>
        </p14:section>
        <p14:section name="Kirklees" id="{CE073616-A651-4702-9041-1C708334B784}">
          <p14:sldIdLst>
            <p14:sldId id="256"/>
            <p14:sldId id="259"/>
            <p14:sldId id="262"/>
            <p14:sldId id="275"/>
          </p14:sldIdLst>
        </p14:section>
        <p14:section name="CWaC" id="{A840BA71-3934-444F-8ACE-544E8CA59603}">
          <p14:sldIdLst>
            <p14:sldId id="911"/>
            <p14:sldId id="285"/>
            <p14:sldId id="257"/>
          </p14:sldIdLst>
        </p14:section>
        <p14:section name="Partnership Toolkit" id="{F1C9D2B8-0889-47A8-B0B4-B1AF8C7F28FC}">
          <p14:sldIdLst>
            <p14:sldId id="915"/>
            <p14:sldId id="912"/>
            <p14:sldId id="913"/>
          </p14:sldIdLst>
        </p14:section>
        <p14:section name="End" id="{3FF3FFF2-2C0F-4D15-AEFA-3ADD686BD189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96C"/>
    <a:srgbClr val="008093"/>
    <a:srgbClr val="5AAC3E"/>
    <a:srgbClr val="C7332C"/>
    <a:srgbClr val="BBD032"/>
    <a:srgbClr val="F1882C"/>
    <a:srgbClr val="FFD81E"/>
    <a:srgbClr val="55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7233D-60B1-4E79-A198-7CCFA2358117}" v="81" dt="2023-03-07T11:20:11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5428" autoAdjust="0"/>
  </p:normalViewPr>
  <p:slideViewPr>
    <p:cSldViewPr snapToGrid="0">
      <p:cViewPr varScale="1">
        <p:scale>
          <a:sx n="88" d="100"/>
          <a:sy n="88" d="100"/>
        </p:scale>
        <p:origin x="2334" y="90"/>
      </p:cViewPr>
      <p:guideLst/>
    </p:cSldViewPr>
  </p:slideViewPr>
  <p:notesTextViewPr>
    <p:cViewPr>
      <p:scale>
        <a:sx n="3" d="2"/>
        <a:sy n="3" d="2"/>
      </p:scale>
      <p:origin x="0" y="-87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Hoath" userId="911b15cf-6426-4e29-b723-7507373d220a" providerId="ADAL" clId="{142F945E-299B-4C10-BBF7-EEEAD2F2620B}"/>
    <pc:docChg chg="custSel modSld">
      <pc:chgData name="Caroline Hoath" userId="911b15cf-6426-4e29-b723-7507373d220a" providerId="ADAL" clId="{142F945E-299B-4C10-BBF7-EEEAD2F2620B}" dt="2022-08-31T14:30:40.420" v="17" actId="313"/>
      <pc:docMkLst>
        <pc:docMk/>
      </pc:docMkLst>
      <pc:sldChg chg="modSp mod">
        <pc:chgData name="Caroline Hoath" userId="911b15cf-6426-4e29-b723-7507373d220a" providerId="ADAL" clId="{142F945E-299B-4C10-BBF7-EEEAD2F2620B}" dt="2022-08-31T14:05:12.518" v="6" actId="1076"/>
        <pc:sldMkLst>
          <pc:docMk/>
          <pc:sldMk cId="4111443439" sldId="258"/>
        </pc:sldMkLst>
        <pc:spChg chg="mod">
          <ac:chgData name="Caroline Hoath" userId="911b15cf-6426-4e29-b723-7507373d220a" providerId="ADAL" clId="{142F945E-299B-4C10-BBF7-EEEAD2F2620B}" dt="2022-08-31T14:05:12.518" v="6" actId="1076"/>
          <ac:spMkLst>
            <pc:docMk/>
            <pc:sldMk cId="4111443439" sldId="258"/>
            <ac:spMk id="2" creationId="{EA8A0A7C-FE0A-46C9-8D90-05CE93186DC0}"/>
          </ac:spMkLst>
        </pc:spChg>
      </pc:sldChg>
      <pc:sldChg chg="delSp modSp mod">
        <pc:chgData name="Caroline Hoath" userId="911b15cf-6426-4e29-b723-7507373d220a" providerId="ADAL" clId="{142F945E-299B-4C10-BBF7-EEEAD2F2620B}" dt="2022-08-31T10:34:17.599" v="0" actId="478"/>
        <pc:sldMkLst>
          <pc:docMk/>
          <pc:sldMk cId="950248344" sldId="259"/>
        </pc:sldMkLst>
        <pc:grpChg chg="del">
          <ac:chgData name="Caroline Hoath" userId="911b15cf-6426-4e29-b723-7507373d220a" providerId="ADAL" clId="{142F945E-299B-4C10-BBF7-EEEAD2F2620B}" dt="2022-08-31T10:34:17.599" v="0" actId="478"/>
          <ac:grpSpMkLst>
            <pc:docMk/>
            <pc:sldMk cId="950248344" sldId="259"/>
            <ac:grpSpMk id="24" creationId="{6F8186A0-FC67-5719-A94C-32E657680AD9}"/>
          </ac:grpSpMkLst>
        </pc:grpChg>
        <pc:cxnChg chg="mod">
          <ac:chgData name="Caroline Hoath" userId="911b15cf-6426-4e29-b723-7507373d220a" providerId="ADAL" clId="{142F945E-299B-4C10-BBF7-EEEAD2F2620B}" dt="2022-08-31T10:34:17.599" v="0" actId="478"/>
          <ac:cxnSpMkLst>
            <pc:docMk/>
            <pc:sldMk cId="950248344" sldId="259"/>
            <ac:cxnSpMk id="53" creationId="{96E7C385-A4D4-1BFF-C8A0-021AC2F49E23}"/>
          </ac:cxnSpMkLst>
        </pc:cxnChg>
      </pc:sldChg>
      <pc:sldChg chg="addSp delSp modSp mod">
        <pc:chgData name="Caroline Hoath" userId="911b15cf-6426-4e29-b723-7507373d220a" providerId="ADAL" clId="{142F945E-299B-4C10-BBF7-EEEAD2F2620B}" dt="2022-08-31T13:31:45.172" v="3" actId="1076"/>
        <pc:sldMkLst>
          <pc:docMk/>
          <pc:sldMk cId="2702406494" sldId="275"/>
        </pc:sldMkLst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35" creationId="{A82EFF09-4A0B-2C05-D533-8F8DB3674663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36" creationId="{98F343CA-B2C6-3176-E554-2CE526D646B5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37" creationId="{22FDD7E3-BCD1-D44D-A1EF-91BD8EBF4EE2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41" creationId="{0D70FA46-B160-B97B-570C-AEAAD15AAC18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49" creationId="{EFB67F5F-EB7C-ABE1-E1F9-283A957E1C3C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0" creationId="{5044EF44-DA03-3DF2-9401-798287848D5C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1" creationId="{DFC1D6C5-1816-C20E-B2CB-ACEAC08FCCAC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2" creationId="{EF1BF49F-24BE-6C25-D9B2-AB2FC33ED02D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3" creationId="{1D7236DF-8945-9BB0-A861-6516050E42AA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5" creationId="{E669BC22-E32D-FDED-6A65-10FF6515E830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6" creationId="{04E0B9CF-CC76-AAE5-11D0-CD36D5781B28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7" creationId="{96ADBB7A-5FF5-1C21-E268-ADD15810302B}"/>
          </ac:spMkLst>
        </pc:spChg>
        <pc:spChg chg="mod">
          <ac:chgData name="Caroline Hoath" userId="911b15cf-6426-4e29-b723-7507373d220a" providerId="ADAL" clId="{142F945E-299B-4C10-BBF7-EEEAD2F2620B}" dt="2022-08-31T12:33:01.023" v="1" actId="571"/>
          <ac:spMkLst>
            <pc:docMk/>
            <pc:sldMk cId="2702406494" sldId="275"/>
            <ac:spMk id="58" creationId="{2F86B648-B2E1-7B02-2A52-21E4B250DA82}"/>
          </ac:spMkLst>
        </pc:spChg>
        <pc:grpChg chg="mod">
          <ac:chgData name="Caroline Hoath" userId="911b15cf-6426-4e29-b723-7507373d220a" providerId="ADAL" clId="{142F945E-299B-4C10-BBF7-EEEAD2F2620B}" dt="2022-08-31T13:31:45.172" v="3" actId="1076"/>
          <ac:grpSpMkLst>
            <pc:docMk/>
            <pc:sldMk cId="2702406494" sldId="275"/>
            <ac:grpSpMk id="3" creationId="{FEC4102F-2699-E6CA-CF76-ECBD7CB58A2C}"/>
          </ac:grpSpMkLst>
        </pc:grpChg>
        <pc:grpChg chg="add del mod">
          <ac:chgData name="Caroline Hoath" userId="911b15cf-6426-4e29-b723-7507373d220a" providerId="ADAL" clId="{142F945E-299B-4C10-BBF7-EEEAD2F2620B}" dt="2022-08-31T12:35:00.027" v="2" actId="478"/>
          <ac:grpSpMkLst>
            <pc:docMk/>
            <pc:sldMk cId="2702406494" sldId="275"/>
            <ac:grpSpMk id="34" creationId="{FB693569-EF11-5E79-68C4-E592174DC8B0}"/>
          </ac:grpSpMkLst>
        </pc:grpChg>
        <pc:grpChg chg="mod">
          <ac:chgData name="Caroline Hoath" userId="911b15cf-6426-4e29-b723-7507373d220a" providerId="ADAL" clId="{142F945E-299B-4C10-BBF7-EEEAD2F2620B}" dt="2022-08-31T12:33:01.023" v="1" actId="571"/>
          <ac:grpSpMkLst>
            <pc:docMk/>
            <pc:sldMk cId="2702406494" sldId="275"/>
            <ac:grpSpMk id="44" creationId="{EC37F6AB-DE85-0F80-5F55-901ABD7F0F6E}"/>
          </ac:grpSpMkLst>
        </pc:grpChg>
        <pc:grpChg chg="mod">
          <ac:chgData name="Caroline Hoath" userId="911b15cf-6426-4e29-b723-7507373d220a" providerId="ADAL" clId="{142F945E-299B-4C10-BBF7-EEEAD2F2620B}" dt="2022-08-31T12:33:01.023" v="1" actId="571"/>
          <ac:grpSpMkLst>
            <pc:docMk/>
            <pc:sldMk cId="2702406494" sldId="275"/>
            <ac:grpSpMk id="46" creationId="{75C5792A-D87D-0800-5926-14F2F16B72F5}"/>
          </ac:grpSpMkLst>
        </pc:grpChg>
        <pc:grpChg chg="mod">
          <ac:chgData name="Caroline Hoath" userId="911b15cf-6426-4e29-b723-7507373d220a" providerId="ADAL" clId="{142F945E-299B-4C10-BBF7-EEEAD2F2620B}" dt="2022-08-31T12:33:01.023" v="1" actId="571"/>
          <ac:grpSpMkLst>
            <pc:docMk/>
            <pc:sldMk cId="2702406494" sldId="275"/>
            <ac:grpSpMk id="47" creationId="{DC0A7256-70BE-0CAA-F4B5-FC390D69F5DC}"/>
          </ac:grpSpMkLst>
        </pc:grp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48" creationId="{CC6ECCB6-65DF-9ECA-B6E1-5728CE2EF981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54" creationId="{E7CD633F-DE93-912F-F0D7-04D8253991CB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59" creationId="{D2545317-DB85-9A4E-870E-D12007E638E1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60" creationId="{6F282DEA-3C94-4588-8A81-7BF7FAF2F2F7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61" creationId="{072CEB0C-BF86-33BF-4493-D94693F7676F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62" creationId="{21BB3DBE-BE9C-1181-198A-6C659F848131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63" creationId="{0387440A-9ED2-D29B-DC5E-3A55BAA3D4F5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64" creationId="{FB73E7A7-9246-1328-940A-821F97BC58A8}"/>
          </ac:picMkLst>
        </pc:picChg>
        <pc:picChg chg="mod">
          <ac:chgData name="Caroline Hoath" userId="911b15cf-6426-4e29-b723-7507373d220a" providerId="ADAL" clId="{142F945E-299B-4C10-BBF7-EEEAD2F2620B}" dt="2022-08-31T12:33:01.023" v="1" actId="571"/>
          <ac:picMkLst>
            <pc:docMk/>
            <pc:sldMk cId="2702406494" sldId="275"/>
            <ac:picMk id="65" creationId="{A33AB7D7-BF23-6B0D-51F5-D7AA84E16CF0}"/>
          </ac:picMkLst>
        </pc:picChg>
      </pc:sldChg>
      <pc:sldChg chg="modSp mod">
        <pc:chgData name="Caroline Hoath" userId="911b15cf-6426-4e29-b723-7507373d220a" providerId="ADAL" clId="{142F945E-299B-4C10-BBF7-EEEAD2F2620B}" dt="2022-08-31T14:08:43.954" v="15" actId="20577"/>
        <pc:sldMkLst>
          <pc:docMk/>
          <pc:sldMk cId="3760897696" sldId="902"/>
        </pc:sldMkLst>
        <pc:spChg chg="mod">
          <ac:chgData name="Caroline Hoath" userId="911b15cf-6426-4e29-b723-7507373d220a" providerId="ADAL" clId="{142F945E-299B-4C10-BBF7-EEEAD2F2620B}" dt="2022-08-31T14:08:43.954" v="15" actId="20577"/>
          <ac:spMkLst>
            <pc:docMk/>
            <pc:sldMk cId="3760897696" sldId="902"/>
            <ac:spMk id="6" creationId="{681671B5-8652-4D8D-87B8-B8A9E59D195B}"/>
          </ac:spMkLst>
        </pc:spChg>
      </pc:sldChg>
      <pc:sldChg chg="modSp mod">
        <pc:chgData name="Caroline Hoath" userId="911b15cf-6426-4e29-b723-7507373d220a" providerId="ADAL" clId="{142F945E-299B-4C10-BBF7-EEEAD2F2620B}" dt="2022-08-31T14:30:40.420" v="17" actId="313"/>
        <pc:sldMkLst>
          <pc:docMk/>
          <pc:sldMk cId="940762140" sldId="906"/>
        </pc:sldMkLst>
        <pc:spChg chg="mod">
          <ac:chgData name="Caroline Hoath" userId="911b15cf-6426-4e29-b723-7507373d220a" providerId="ADAL" clId="{142F945E-299B-4C10-BBF7-EEEAD2F2620B}" dt="2022-08-31T14:30:40.420" v="17" actId="313"/>
          <ac:spMkLst>
            <pc:docMk/>
            <pc:sldMk cId="940762140" sldId="906"/>
            <ac:spMk id="4" creationId="{1077C8A1-6F96-4B4E-9876-B12C3D3944F2}"/>
          </ac:spMkLst>
        </pc:spChg>
      </pc:sldChg>
      <pc:sldChg chg="modSp mod">
        <pc:chgData name="Caroline Hoath" userId="911b15cf-6426-4e29-b723-7507373d220a" providerId="ADAL" clId="{142F945E-299B-4C10-BBF7-EEEAD2F2620B}" dt="2022-08-31T14:06:24.824" v="13" actId="1036"/>
        <pc:sldMkLst>
          <pc:docMk/>
          <pc:sldMk cId="764311511" sldId="908"/>
        </pc:sldMkLst>
        <pc:spChg chg="mod">
          <ac:chgData name="Caroline Hoath" userId="911b15cf-6426-4e29-b723-7507373d220a" providerId="ADAL" clId="{142F945E-299B-4C10-BBF7-EEEAD2F2620B}" dt="2022-08-31T14:06:24.824" v="13" actId="1036"/>
          <ac:spMkLst>
            <pc:docMk/>
            <pc:sldMk cId="764311511" sldId="908"/>
            <ac:spMk id="2" creationId="{EDE77107-25C6-4A3E-BB35-4335A9725E91}"/>
          </ac:spMkLst>
        </pc:spChg>
        <pc:spChg chg="mod">
          <ac:chgData name="Caroline Hoath" userId="911b15cf-6426-4e29-b723-7507373d220a" providerId="ADAL" clId="{142F945E-299B-4C10-BBF7-EEEAD2F2620B}" dt="2022-08-31T14:05:30.311" v="11" actId="1076"/>
          <ac:spMkLst>
            <pc:docMk/>
            <pc:sldMk cId="764311511" sldId="908"/>
            <ac:spMk id="3" creationId="{3C0724CD-E1F9-4D71-827B-23C3E8F18263}"/>
          </ac:spMkLst>
        </pc:spChg>
      </pc:sldChg>
    </pc:docChg>
  </pc:docChgLst>
  <pc:docChgLst>
    <pc:chgData name="Caroline Hoath" userId="S::caroline.hoath@kirklees.gov.uk::911b15cf-6426-4e29-b723-7507373d220a" providerId="AD" clId="Web-{BC19192B-8229-0565-E67B-53CC9A9D49B7}"/>
    <pc:docChg chg="modSld">
      <pc:chgData name="Caroline Hoath" userId="S::caroline.hoath@kirklees.gov.uk::911b15cf-6426-4e29-b723-7507373d220a" providerId="AD" clId="Web-{BC19192B-8229-0565-E67B-53CC9A9D49B7}" dt="2022-08-30T15:19:33.961" v="6"/>
      <pc:docMkLst>
        <pc:docMk/>
      </pc:docMkLst>
      <pc:sldChg chg="addSp delSp modSp">
        <pc:chgData name="Caroline Hoath" userId="S::caroline.hoath@kirklees.gov.uk::911b15cf-6426-4e29-b723-7507373d220a" providerId="AD" clId="Web-{BC19192B-8229-0565-E67B-53CC9A9D49B7}" dt="2022-08-30T15:19:33.961" v="6"/>
        <pc:sldMkLst>
          <pc:docMk/>
          <pc:sldMk cId="950248344" sldId="259"/>
        </pc:sldMkLst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5" creationId="{62A1859F-8833-C94A-CACF-0D13A7805D10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7" creationId="{0E755086-B650-57F0-41FB-E28437FD8B3B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9" creationId="{56A3BFA2-5762-DBF1-D756-7E5CC56C60BA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0" creationId="{9060D90E-9507-4CBE-DED2-F187AEACFE27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1" creationId="{80E7193E-D0FB-BB9B-A5BE-496509ACA38D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2" creationId="{BD603523-4770-B544-5B4D-00FCEA499849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3" creationId="{FC791493-D202-FEF0-5DB9-7E3263534658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4" creationId="{1F93D95B-907D-2D90-06EA-59827CE10186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5" creationId="{F7AE5095-7C5B-E7D0-D5F4-6EDB4BB6C35D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6" creationId="{A67B8C7D-9440-9B48-1A9A-31A0E4D40172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7" creationId="{0D03C465-6BA6-1B92-D472-9215F96DAD1E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8" creationId="{DCD85502-81B7-62CF-AB46-654E1F001D1F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1.414" v="5"/>
          <ac:spMkLst>
            <pc:docMk/>
            <pc:sldMk cId="950248344" sldId="259"/>
            <ac:spMk id="19" creationId="{286DA4C2-A054-24F5-C3D2-6504CC3A7A53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25" creationId="{62A1859F-8833-C94A-CACF-0D13A7805D10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26" creationId="{0E755086-B650-57F0-41FB-E28437FD8B3B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27" creationId="{56A3BFA2-5762-DBF1-D756-7E5CC56C60BA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28" creationId="{9060D90E-9507-4CBE-DED2-F187AEACFE27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29" creationId="{80E7193E-D0FB-BB9B-A5BE-496509ACA38D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30" creationId="{BD603523-4770-B544-5B4D-00FCEA499849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31" creationId="{FC791493-D202-FEF0-5DB9-7E3263534658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32" creationId="{1F93D95B-907D-2D90-06EA-59827CE10186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40" creationId="{F7AE5095-7C5B-E7D0-D5F4-6EDB4BB6C35D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41" creationId="{A67B8C7D-9440-9B48-1A9A-31A0E4D40172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42" creationId="{0D03C465-6BA6-1B92-D472-9215F96DAD1E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43" creationId="{DCD85502-81B7-62CF-AB46-654E1F001D1F}"/>
          </ac:spMkLst>
        </pc:spChg>
        <pc:spChg chg="add">
          <ac:chgData name="Caroline Hoath" userId="S::caroline.hoath@kirklees.gov.uk::911b15cf-6426-4e29-b723-7507373d220a" providerId="AD" clId="Web-{BC19192B-8229-0565-E67B-53CC9A9D49B7}" dt="2022-08-30T15:19:33.961" v="6"/>
          <ac:spMkLst>
            <pc:docMk/>
            <pc:sldMk cId="950248344" sldId="259"/>
            <ac:spMk id="44" creationId="{286DA4C2-A054-24F5-C3D2-6504CC3A7A53}"/>
          </ac:spMkLst>
        </pc:spChg>
        <pc:grpChg chg="add del mod">
          <ac:chgData name="Caroline Hoath" userId="S::caroline.hoath@kirklees.gov.uk::911b15cf-6426-4e29-b723-7507373d220a" providerId="AD" clId="Web-{BC19192B-8229-0565-E67B-53CC9A9D49B7}" dt="2022-08-30T15:18:59.475" v="4"/>
          <ac:grpSpMkLst>
            <pc:docMk/>
            <pc:sldMk cId="950248344" sldId="259"/>
            <ac:grpSpMk id="3" creationId="{E5E22FAA-D576-D169-F2BC-4A2A6BC236C0}"/>
          </ac:grpSpMkLst>
        </pc:grpChg>
        <pc:grpChg chg="add">
          <ac:chgData name="Caroline Hoath" userId="S::caroline.hoath@kirklees.gov.uk::911b15cf-6426-4e29-b723-7507373d220a" providerId="AD" clId="Web-{BC19192B-8229-0565-E67B-53CC9A9D49B7}" dt="2022-08-30T15:19:31.414" v="5"/>
          <ac:grpSpMkLst>
            <pc:docMk/>
            <pc:sldMk cId="950248344" sldId="259"/>
            <ac:grpSpMk id="4" creationId="{6F8186A0-FC67-5719-A94C-32E657680AD9}"/>
          </ac:grpSpMkLst>
        </pc:grpChg>
        <pc:grpChg chg="add">
          <ac:chgData name="Caroline Hoath" userId="S::caroline.hoath@kirklees.gov.uk::911b15cf-6426-4e29-b723-7507373d220a" providerId="AD" clId="Web-{BC19192B-8229-0565-E67B-53CC9A9D49B7}" dt="2022-08-30T15:19:33.961" v="6"/>
          <ac:grpSpMkLst>
            <pc:docMk/>
            <pc:sldMk cId="950248344" sldId="259"/>
            <ac:grpSpMk id="24" creationId="{6F8186A0-FC67-5719-A94C-32E657680AD9}"/>
          </ac:grpSpMkLst>
        </pc:grpChg>
        <pc:cxnChg chg="mod">
          <ac:chgData name="Caroline Hoath" userId="S::caroline.hoath@kirklees.gov.uk::911b15cf-6426-4e29-b723-7507373d220a" providerId="AD" clId="Web-{BC19192B-8229-0565-E67B-53CC9A9D49B7}" dt="2022-08-30T15:18:59.475" v="4"/>
          <ac:cxnSpMkLst>
            <pc:docMk/>
            <pc:sldMk cId="950248344" sldId="259"/>
            <ac:cxnSpMk id="8" creationId="{92E2381B-B220-4D88-BF8A-6770F8FF600B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1.414" v="5"/>
          <ac:cxnSpMkLst>
            <pc:docMk/>
            <pc:sldMk cId="950248344" sldId="259"/>
            <ac:cxnSpMk id="20" creationId="{96E7C385-A4D4-1BFF-C8A0-021AC2F49E23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1.414" v="5"/>
          <ac:cxnSpMkLst>
            <pc:docMk/>
            <pc:sldMk cId="950248344" sldId="259"/>
            <ac:cxnSpMk id="21" creationId="{7DF860F9-E55E-7C3F-5F77-879345D10685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1.414" v="5"/>
          <ac:cxnSpMkLst>
            <pc:docMk/>
            <pc:sldMk cId="950248344" sldId="259"/>
            <ac:cxnSpMk id="22" creationId="{BF0CA075-8DB0-A5B6-0A1A-7800FFA31501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1.414" v="5"/>
          <ac:cxnSpMkLst>
            <pc:docMk/>
            <pc:sldMk cId="950248344" sldId="259"/>
            <ac:cxnSpMk id="23" creationId="{A20A22EC-FB9A-7DB4-CB2B-F0C86FB62BC7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3.961" v="6"/>
          <ac:cxnSpMkLst>
            <pc:docMk/>
            <pc:sldMk cId="950248344" sldId="259"/>
            <ac:cxnSpMk id="53" creationId="{96E7C385-A4D4-1BFF-C8A0-021AC2F49E23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3.961" v="6"/>
          <ac:cxnSpMkLst>
            <pc:docMk/>
            <pc:sldMk cId="950248344" sldId="259"/>
            <ac:cxnSpMk id="54" creationId="{7DF860F9-E55E-7C3F-5F77-879345D10685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3.961" v="6"/>
          <ac:cxnSpMkLst>
            <pc:docMk/>
            <pc:sldMk cId="950248344" sldId="259"/>
            <ac:cxnSpMk id="55" creationId="{BF0CA075-8DB0-A5B6-0A1A-7800FFA31501}"/>
          </ac:cxnSpMkLst>
        </pc:cxnChg>
        <pc:cxnChg chg="add">
          <ac:chgData name="Caroline Hoath" userId="S::caroline.hoath@kirklees.gov.uk::911b15cf-6426-4e29-b723-7507373d220a" providerId="AD" clId="Web-{BC19192B-8229-0565-E67B-53CC9A9D49B7}" dt="2022-08-30T15:19:33.961" v="6"/>
          <ac:cxnSpMkLst>
            <pc:docMk/>
            <pc:sldMk cId="950248344" sldId="259"/>
            <ac:cxnSpMk id="56" creationId="{A20A22EC-FB9A-7DB4-CB2B-F0C86FB62BC7}"/>
          </ac:cxnSpMkLst>
        </pc:cxnChg>
      </pc:sldChg>
    </pc:docChg>
  </pc:docChgLst>
  <pc:docChgLst>
    <pc:chgData name="Jonathan Nunn" userId="decc1077-01e6-4667-a1e5-e4d2d81b579a" providerId="ADAL" clId="{5757233D-60B1-4E79-A198-7CCFA2358117}"/>
    <pc:docChg chg="undo redo custSel addSld delSld modSld sldOrd addSection delSection modSection">
      <pc:chgData name="Jonathan Nunn" userId="decc1077-01e6-4667-a1e5-e4d2d81b579a" providerId="ADAL" clId="{5757233D-60B1-4E79-A198-7CCFA2358117}" dt="2023-03-07T12:40:08.924" v="2311" actId="20577"/>
      <pc:docMkLst>
        <pc:docMk/>
      </pc:docMkLst>
      <pc:sldChg chg="modSp mod modClrScheme chgLayout">
        <pc:chgData name="Jonathan Nunn" userId="decc1077-01e6-4667-a1e5-e4d2d81b579a" providerId="ADAL" clId="{5757233D-60B1-4E79-A198-7CCFA2358117}" dt="2023-03-07T11:22:03.057" v="1693" actId="404"/>
        <pc:sldMkLst>
          <pc:docMk/>
          <pc:sldMk cId="386128124" sldId="256"/>
        </pc:sldMkLst>
        <pc:spChg chg="mod ord">
          <ac:chgData name="Jonathan Nunn" userId="decc1077-01e6-4667-a1e5-e4d2d81b579a" providerId="ADAL" clId="{5757233D-60B1-4E79-A198-7CCFA2358117}" dt="2023-03-07T11:22:03.057" v="1693" actId="404"/>
          <ac:spMkLst>
            <pc:docMk/>
            <pc:sldMk cId="386128124" sldId="256"/>
            <ac:spMk id="2" creationId="{00000000-0000-0000-0000-000000000000}"/>
          </ac:spMkLst>
        </pc:spChg>
        <pc:spChg chg="mod ord">
          <ac:chgData name="Jonathan Nunn" userId="decc1077-01e6-4667-a1e5-e4d2d81b579a" providerId="ADAL" clId="{5757233D-60B1-4E79-A198-7CCFA2358117}" dt="2023-03-07T11:21:49.995" v="1689" actId="700"/>
          <ac:spMkLst>
            <pc:docMk/>
            <pc:sldMk cId="386128124" sldId="256"/>
            <ac:spMk id="3" creationId="{00000000-0000-0000-0000-000000000000}"/>
          </ac:spMkLst>
        </pc:spChg>
      </pc:sldChg>
      <pc:sldChg chg="addSp delSp modSp add mod modClrScheme chgLayout">
        <pc:chgData name="Jonathan Nunn" userId="decc1077-01e6-4667-a1e5-e4d2d81b579a" providerId="ADAL" clId="{5757233D-60B1-4E79-A198-7CCFA2358117}" dt="2023-03-07T10:39:33.296" v="854" actId="404"/>
        <pc:sldMkLst>
          <pc:docMk/>
          <pc:sldMk cId="943717661" sldId="257"/>
        </pc:sldMkLst>
        <pc:spChg chg="mod ord">
          <ac:chgData name="Jonathan Nunn" userId="decc1077-01e6-4667-a1e5-e4d2d81b579a" providerId="ADAL" clId="{5757233D-60B1-4E79-A198-7CCFA2358117}" dt="2023-03-07T10:39:19.548" v="850" actId="6549"/>
          <ac:spMkLst>
            <pc:docMk/>
            <pc:sldMk cId="943717661" sldId="257"/>
            <ac:spMk id="2" creationId="{6BFCDEDE-F715-6192-3CD8-26B521F4A915}"/>
          </ac:spMkLst>
        </pc:spChg>
        <pc:spChg chg="mod ord">
          <ac:chgData name="Jonathan Nunn" userId="decc1077-01e6-4667-a1e5-e4d2d81b579a" providerId="ADAL" clId="{5757233D-60B1-4E79-A198-7CCFA2358117}" dt="2023-03-07T10:39:33.296" v="854" actId="404"/>
          <ac:spMkLst>
            <pc:docMk/>
            <pc:sldMk cId="943717661" sldId="257"/>
            <ac:spMk id="3" creationId="{AF7FB7BD-F3E1-3834-4DDE-E9A0AE897DD5}"/>
          </ac:spMkLst>
        </pc:spChg>
        <pc:spChg chg="del mod">
          <ac:chgData name="Jonathan Nunn" userId="decc1077-01e6-4667-a1e5-e4d2d81b579a" providerId="ADAL" clId="{5757233D-60B1-4E79-A198-7CCFA2358117}" dt="2023-03-07T10:39:27.211" v="852" actId="478"/>
          <ac:spMkLst>
            <pc:docMk/>
            <pc:sldMk cId="943717661" sldId="257"/>
            <ac:spMk id="4" creationId="{3C8E57AB-F38C-3646-9B8D-E2F002301C19}"/>
          </ac:spMkLst>
        </pc:spChg>
        <pc:spChg chg="del">
          <ac:chgData name="Jonathan Nunn" userId="decc1077-01e6-4667-a1e5-e4d2d81b579a" providerId="ADAL" clId="{5757233D-60B1-4E79-A198-7CCFA2358117}" dt="2023-03-07T10:39:16.076" v="849" actId="478"/>
          <ac:spMkLst>
            <pc:docMk/>
            <pc:sldMk cId="943717661" sldId="257"/>
            <ac:spMk id="5" creationId="{600B5A14-D8A5-0D46-2C1D-CDEFCA51F69F}"/>
          </ac:spMkLst>
        </pc:spChg>
        <pc:spChg chg="add mod ord">
          <ac:chgData name="Jonathan Nunn" userId="decc1077-01e6-4667-a1e5-e4d2d81b579a" providerId="ADAL" clId="{5757233D-60B1-4E79-A198-7CCFA2358117}" dt="2023-03-07T10:39:01.611" v="823" actId="20577"/>
          <ac:spMkLst>
            <pc:docMk/>
            <pc:sldMk cId="943717661" sldId="257"/>
            <ac:spMk id="6" creationId="{DBFFB80D-9CC8-C711-96AB-DBA32C5BF7B5}"/>
          </ac:spMkLst>
        </pc:spChg>
        <pc:spChg chg="add mod ord">
          <ac:chgData name="Jonathan Nunn" userId="decc1077-01e6-4667-a1e5-e4d2d81b579a" providerId="ADAL" clId="{5757233D-60B1-4E79-A198-7CCFA2358117}" dt="2023-03-07T10:39:11.644" v="848" actId="20577"/>
          <ac:spMkLst>
            <pc:docMk/>
            <pc:sldMk cId="943717661" sldId="257"/>
            <ac:spMk id="7" creationId="{4B8AA3A7-EF94-75A4-A950-C8E9022F6AB6}"/>
          </ac:spMkLst>
        </pc:spChg>
        <pc:spChg chg="add mod ord">
          <ac:chgData name="Jonathan Nunn" userId="decc1077-01e6-4667-a1e5-e4d2d81b579a" providerId="ADAL" clId="{5757233D-60B1-4E79-A198-7CCFA2358117}" dt="2023-03-07T10:39:28.967" v="853"/>
          <ac:spMkLst>
            <pc:docMk/>
            <pc:sldMk cId="943717661" sldId="257"/>
            <ac:spMk id="8" creationId="{32A93DA3-B174-04A3-AAC4-DD479E171AA6}"/>
          </ac:spMkLst>
        </pc:spChg>
      </pc:sldChg>
      <pc:sldChg chg="del">
        <pc:chgData name="Jonathan Nunn" userId="decc1077-01e6-4667-a1e5-e4d2d81b579a" providerId="ADAL" clId="{5757233D-60B1-4E79-A198-7CCFA2358117}" dt="2023-03-07T09:18:26.572" v="134" actId="47"/>
        <pc:sldMkLst>
          <pc:docMk/>
          <pc:sldMk cId="2977078790" sldId="257"/>
        </pc:sldMkLst>
      </pc:sldChg>
      <pc:sldChg chg="del">
        <pc:chgData name="Jonathan Nunn" userId="decc1077-01e6-4667-a1e5-e4d2d81b579a" providerId="ADAL" clId="{5757233D-60B1-4E79-A198-7CCFA2358117}" dt="2023-03-07T09:20:05.460" v="138" actId="2696"/>
        <pc:sldMkLst>
          <pc:docMk/>
          <pc:sldMk cId="4111443439" sldId="258"/>
        </pc:sldMkLst>
      </pc:sldChg>
      <pc:sldChg chg="modSp mod modNotesTx">
        <pc:chgData name="Jonathan Nunn" userId="decc1077-01e6-4667-a1e5-e4d2d81b579a" providerId="ADAL" clId="{5757233D-60B1-4E79-A198-7CCFA2358117}" dt="2023-03-07T12:40:08.924" v="2311" actId="20577"/>
        <pc:sldMkLst>
          <pc:docMk/>
          <pc:sldMk cId="950248344" sldId="259"/>
        </pc:sldMkLst>
        <pc:spChg chg="mod">
          <ac:chgData name="Jonathan Nunn" userId="decc1077-01e6-4667-a1e5-e4d2d81b579a" providerId="ADAL" clId="{5757233D-60B1-4E79-A198-7CCFA2358117}" dt="2023-03-07T09:31:43.586" v="557" actId="20577"/>
          <ac:spMkLst>
            <pc:docMk/>
            <pc:sldMk cId="950248344" sldId="259"/>
            <ac:spMk id="7" creationId="{0E755086-B650-57F0-41FB-E28437FD8B3B}"/>
          </ac:spMkLst>
        </pc:spChg>
      </pc:sldChg>
      <pc:sldChg chg="del">
        <pc:chgData name="Jonathan Nunn" userId="decc1077-01e6-4667-a1e5-e4d2d81b579a" providerId="ADAL" clId="{5757233D-60B1-4E79-A198-7CCFA2358117}" dt="2023-03-07T09:20:00.689" v="137" actId="2696"/>
        <pc:sldMkLst>
          <pc:docMk/>
          <pc:sldMk cId="339791981" sldId="261"/>
        </pc:sldMkLst>
      </pc:sldChg>
      <pc:sldChg chg="ord">
        <pc:chgData name="Jonathan Nunn" userId="decc1077-01e6-4667-a1e5-e4d2d81b579a" providerId="ADAL" clId="{5757233D-60B1-4E79-A198-7CCFA2358117}" dt="2023-03-07T09:24:13.761" v="287"/>
        <pc:sldMkLst>
          <pc:docMk/>
          <pc:sldMk cId="306839896" sldId="262"/>
        </pc:sldMkLst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1281709357" sldId="265"/>
        </pc:sldMkLst>
      </pc:sldChg>
      <pc:sldChg chg="del">
        <pc:chgData name="Jonathan Nunn" userId="decc1077-01e6-4667-a1e5-e4d2d81b579a" providerId="ADAL" clId="{5757233D-60B1-4E79-A198-7CCFA2358117}" dt="2023-03-07T09:19:20.409" v="136" actId="47"/>
        <pc:sldMkLst>
          <pc:docMk/>
          <pc:sldMk cId="3657355946" sldId="270"/>
        </pc:sldMkLst>
      </pc:sldChg>
      <pc:sldChg chg="addSp delSp modSp mod modClrScheme chgLayout modNotesTx">
        <pc:chgData name="Jonathan Nunn" userId="decc1077-01e6-4667-a1e5-e4d2d81b579a" providerId="ADAL" clId="{5757233D-60B1-4E79-A198-7CCFA2358117}" dt="2023-03-07T12:36:26.229" v="1867" actId="20577"/>
        <pc:sldMkLst>
          <pc:docMk/>
          <pc:sldMk cId="2838063286" sldId="273"/>
        </pc:sldMkLst>
        <pc:spChg chg="add mod ord">
          <ac:chgData name="Jonathan Nunn" userId="decc1077-01e6-4667-a1e5-e4d2d81b579a" providerId="ADAL" clId="{5757233D-60B1-4E79-A198-7CCFA2358117}" dt="2023-03-07T09:19:04.218" v="135" actId="700"/>
          <ac:spMkLst>
            <pc:docMk/>
            <pc:sldMk cId="2838063286" sldId="273"/>
            <ac:spMk id="2" creationId="{0695DD11-27EF-1B53-9C6C-9A89DD74C27B}"/>
          </ac:spMkLst>
        </pc:spChg>
        <pc:spChg chg="mod ord">
          <ac:chgData name="Jonathan Nunn" userId="decc1077-01e6-4667-a1e5-e4d2d81b579a" providerId="ADAL" clId="{5757233D-60B1-4E79-A198-7CCFA2358117}" dt="2023-03-07T09:19:04.218" v="135" actId="700"/>
          <ac:spMkLst>
            <pc:docMk/>
            <pc:sldMk cId="2838063286" sldId="273"/>
            <ac:spMk id="4" creationId="{E87CACEA-5447-4609-9EA8-9201526EBDB5}"/>
          </ac:spMkLst>
        </pc:spChg>
        <pc:spChg chg="del mod ord">
          <ac:chgData name="Jonathan Nunn" userId="decc1077-01e6-4667-a1e5-e4d2d81b579a" providerId="ADAL" clId="{5757233D-60B1-4E79-A198-7CCFA2358117}" dt="2023-03-07T09:19:04.218" v="135" actId="700"/>
          <ac:spMkLst>
            <pc:docMk/>
            <pc:sldMk cId="2838063286" sldId="273"/>
            <ac:spMk id="5" creationId="{AB539A6F-0110-4E0C-A77A-6E8FD447294F}"/>
          </ac:spMkLst>
        </pc:spChg>
      </pc:sldChg>
      <pc:sldChg chg="modSp mod">
        <pc:chgData name="Jonathan Nunn" userId="decc1077-01e6-4667-a1e5-e4d2d81b579a" providerId="ADAL" clId="{5757233D-60B1-4E79-A198-7CCFA2358117}" dt="2023-03-07T09:20:29.158" v="187" actId="20577"/>
        <pc:sldMkLst>
          <pc:docMk/>
          <pc:sldMk cId="2702406494" sldId="275"/>
        </pc:sldMkLst>
        <pc:spChg chg="mod">
          <ac:chgData name="Jonathan Nunn" userId="decc1077-01e6-4667-a1e5-e4d2d81b579a" providerId="ADAL" clId="{5757233D-60B1-4E79-A198-7CCFA2358117}" dt="2023-03-07T09:20:29.158" v="187" actId="20577"/>
          <ac:spMkLst>
            <pc:docMk/>
            <pc:sldMk cId="2702406494" sldId="275"/>
            <ac:spMk id="38" creationId="{625C5A46-AAAD-4E6A-9AEE-A3B31CEDDBC1}"/>
          </ac:spMkLst>
        </pc:spChg>
      </pc:sldChg>
      <pc:sldChg chg="del">
        <pc:chgData name="Jonathan Nunn" userId="decc1077-01e6-4667-a1e5-e4d2d81b579a" providerId="ADAL" clId="{5757233D-60B1-4E79-A198-7CCFA2358117}" dt="2023-03-07T09:20:32.963" v="188" actId="47"/>
        <pc:sldMkLst>
          <pc:docMk/>
          <pc:sldMk cId="3283524243" sldId="276"/>
        </pc:sldMkLst>
      </pc:sldChg>
      <pc:sldChg chg="addSp modSp add mod modClrScheme chgLayout">
        <pc:chgData name="Jonathan Nunn" userId="decc1077-01e6-4667-a1e5-e4d2d81b579a" providerId="ADAL" clId="{5757233D-60B1-4E79-A198-7CCFA2358117}" dt="2023-03-07T10:38:30.151" v="804" actId="1036"/>
        <pc:sldMkLst>
          <pc:docMk/>
          <pc:sldMk cId="2004208673" sldId="285"/>
        </pc:sldMkLst>
        <pc:spChg chg="add mod ord">
          <ac:chgData name="Jonathan Nunn" userId="decc1077-01e6-4667-a1e5-e4d2d81b579a" providerId="ADAL" clId="{5757233D-60B1-4E79-A198-7CCFA2358117}" dt="2023-03-07T10:38:16.735" v="786" actId="207"/>
          <ac:spMkLst>
            <pc:docMk/>
            <pc:sldMk cId="2004208673" sldId="285"/>
            <ac:spMk id="2" creationId="{31999193-911C-0D02-530B-94AE4432C772}"/>
          </ac:spMkLst>
        </pc:spChg>
        <pc:spChg chg="mod">
          <ac:chgData name="Jonathan Nunn" userId="decc1077-01e6-4667-a1e5-e4d2d81b579a" providerId="ADAL" clId="{5757233D-60B1-4E79-A198-7CCFA2358117}" dt="2023-03-07T10:38:30.151" v="804" actId="1036"/>
          <ac:spMkLst>
            <pc:docMk/>
            <pc:sldMk cId="2004208673" sldId="285"/>
            <ac:spMk id="26" creationId="{8E2FE89D-A5EE-ABFD-0848-A4913C627BFB}"/>
          </ac:spMkLst>
        </pc:spChg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3714545482" sldId="528"/>
        </pc:sldMkLst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1660349411" sldId="532"/>
        </pc:sldMkLst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3580849717" sldId="550"/>
        </pc:sldMkLst>
      </pc:sldChg>
      <pc:sldChg chg="addSp delSp modSp add del mod setBg delDesignElem">
        <pc:chgData name="Jonathan Nunn" userId="decc1077-01e6-4667-a1e5-e4d2d81b579a" providerId="ADAL" clId="{5757233D-60B1-4E79-A198-7CCFA2358117}" dt="2023-03-07T11:21:39.021" v="1687" actId="1038"/>
        <pc:sldMkLst>
          <pc:docMk/>
          <pc:sldMk cId="577394110" sldId="742"/>
        </pc:sldMkLst>
        <pc:spChg chg="add mod">
          <ac:chgData name="Jonathan Nunn" userId="decc1077-01e6-4667-a1e5-e4d2d81b579a" providerId="ADAL" clId="{5757233D-60B1-4E79-A198-7CCFA2358117}" dt="2023-03-07T11:17:52.799" v="1560" actId="1035"/>
          <ac:spMkLst>
            <pc:docMk/>
            <pc:sldMk cId="577394110" sldId="742"/>
            <ac:spMk id="2" creationId="{8815FC2B-C5D7-2652-565A-69DD531CB315}"/>
          </ac:spMkLst>
        </pc:spChg>
        <pc:spChg chg="mod">
          <ac:chgData name="Jonathan Nunn" userId="decc1077-01e6-4667-a1e5-e4d2d81b579a" providerId="ADAL" clId="{5757233D-60B1-4E79-A198-7CCFA2358117}" dt="2023-03-07T11:15:58.865" v="1535" actId="27636"/>
          <ac:spMkLst>
            <pc:docMk/>
            <pc:sldMk cId="577394110" sldId="742"/>
            <ac:spMk id="4" creationId="{00000000-0000-0000-0000-000000000000}"/>
          </ac:spMkLst>
        </pc:spChg>
        <pc:spChg chg="mod">
          <ac:chgData name="Jonathan Nunn" userId="decc1077-01e6-4667-a1e5-e4d2d81b579a" providerId="ADAL" clId="{5757233D-60B1-4E79-A198-7CCFA2358117}" dt="2023-03-07T11:18:16.581" v="1597" actId="27636"/>
          <ac:spMkLst>
            <pc:docMk/>
            <pc:sldMk cId="577394110" sldId="742"/>
            <ac:spMk id="5" creationId="{00000000-0000-0000-0000-000000000000}"/>
          </ac:spMkLst>
        </pc:spChg>
        <pc:spChg chg="add mod ord">
          <ac:chgData name="Jonathan Nunn" userId="decc1077-01e6-4667-a1e5-e4d2d81b579a" providerId="ADAL" clId="{5757233D-60B1-4E79-A198-7CCFA2358117}" dt="2023-03-07T11:21:36.065" v="1686" actId="14100"/>
          <ac:spMkLst>
            <pc:docMk/>
            <pc:sldMk cId="577394110" sldId="742"/>
            <ac:spMk id="6" creationId="{F22A88F1-3D74-F9E9-E006-C5DC46550F85}"/>
          </ac:spMkLst>
        </pc:spChg>
        <pc:spChg chg="add mod ord">
          <ac:chgData name="Jonathan Nunn" userId="decc1077-01e6-4667-a1e5-e4d2d81b579a" providerId="ADAL" clId="{5757233D-60B1-4E79-A198-7CCFA2358117}" dt="2023-03-07T11:21:19.554" v="1680" actId="1038"/>
          <ac:spMkLst>
            <pc:docMk/>
            <pc:sldMk cId="577394110" sldId="742"/>
            <ac:spMk id="7" creationId="{BA98A527-73DA-BA30-8E1E-94F08D05C597}"/>
          </ac:spMkLst>
        </pc:spChg>
        <pc:spChg chg="add del">
          <ac:chgData name="Jonathan Nunn" userId="decc1077-01e6-4667-a1e5-e4d2d81b579a" providerId="ADAL" clId="{5757233D-60B1-4E79-A198-7CCFA2358117}" dt="2023-03-07T11:15:58.781" v="1533"/>
          <ac:spMkLst>
            <pc:docMk/>
            <pc:sldMk cId="577394110" sldId="742"/>
            <ac:spMk id="10" creationId="{62D67F88-06B5-4439-911D-C951F811037F}"/>
          </ac:spMkLst>
        </pc:spChg>
        <pc:spChg chg="add del">
          <ac:chgData name="Jonathan Nunn" userId="decc1077-01e6-4667-a1e5-e4d2d81b579a" providerId="ADAL" clId="{5757233D-60B1-4E79-A198-7CCFA2358117}" dt="2023-03-07T11:15:58.781" v="1533"/>
          <ac:spMkLst>
            <pc:docMk/>
            <pc:sldMk cId="577394110" sldId="742"/>
            <ac:spMk id="37" creationId="{9FBE1E17-25A4-4959-ACBC-0A2C39D6E5B0}"/>
          </ac:spMkLst>
        </pc:spChg>
        <pc:grpChg chg="add del">
          <ac:chgData name="Jonathan Nunn" userId="decc1077-01e6-4667-a1e5-e4d2d81b579a" providerId="ADAL" clId="{5757233D-60B1-4E79-A198-7CCFA2358117}" dt="2023-03-07T11:15:58.781" v="1533"/>
          <ac:grpSpMkLst>
            <pc:docMk/>
            <pc:sldMk cId="577394110" sldId="742"/>
            <ac:grpSpMk id="12" creationId="{4485C171-EE3D-4AE2-9706-A1AF2C5C7029}"/>
          </ac:grpSpMkLst>
        </pc:grpChg>
        <pc:grpChg chg="add del">
          <ac:chgData name="Jonathan Nunn" userId="decc1077-01e6-4667-a1e5-e4d2d81b579a" providerId="ADAL" clId="{5757233D-60B1-4E79-A198-7CCFA2358117}" dt="2023-03-07T11:15:58.781" v="1533"/>
          <ac:grpSpMkLst>
            <pc:docMk/>
            <pc:sldMk cId="577394110" sldId="742"/>
            <ac:grpSpMk id="33" creationId="{2048E233-6FC2-4C8B-9D58-7BF905F20788}"/>
          </ac:grpSpMkLst>
        </pc:grpChg>
        <pc:picChg chg="mod">
          <ac:chgData name="Jonathan Nunn" userId="decc1077-01e6-4667-a1e5-e4d2d81b579a" providerId="ADAL" clId="{5757233D-60B1-4E79-A198-7CCFA2358117}" dt="2023-03-07T11:21:19.554" v="1680" actId="1038"/>
          <ac:picMkLst>
            <pc:docMk/>
            <pc:sldMk cId="577394110" sldId="742"/>
            <ac:picMk id="3" creationId="{CDE4B8EB-C58E-6845-86B0-EB5A4D7D3C1D}"/>
          </ac:picMkLst>
        </pc:picChg>
        <pc:picChg chg="mod modCrop">
          <ac:chgData name="Jonathan Nunn" userId="decc1077-01e6-4667-a1e5-e4d2d81b579a" providerId="ADAL" clId="{5757233D-60B1-4E79-A198-7CCFA2358117}" dt="2023-03-07T11:21:39.021" v="1687" actId="1038"/>
          <ac:picMkLst>
            <pc:docMk/>
            <pc:sldMk cId="577394110" sldId="742"/>
            <ac:picMk id="32" creationId="{7DEF56A8-3CA0-3B4F-B1D2-3965358FF884}"/>
          </ac:picMkLst>
        </pc:picChg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1181589580" sldId="889"/>
        </pc:sldMkLst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567267130" sldId="896"/>
        </pc:sldMkLst>
      </pc:sldChg>
      <pc:sldChg chg="del">
        <pc:chgData name="Jonathan Nunn" userId="decc1077-01e6-4667-a1e5-e4d2d81b579a" providerId="ADAL" clId="{5757233D-60B1-4E79-A198-7CCFA2358117}" dt="2023-03-07T09:19:20.409" v="136" actId="47"/>
        <pc:sldMkLst>
          <pc:docMk/>
          <pc:sldMk cId="1434896872" sldId="899"/>
        </pc:sldMkLst>
      </pc:sldChg>
      <pc:sldChg chg="del">
        <pc:chgData name="Jonathan Nunn" userId="decc1077-01e6-4667-a1e5-e4d2d81b579a" providerId="ADAL" clId="{5757233D-60B1-4E79-A198-7CCFA2358117}" dt="2023-03-07T09:25:59.771" v="421" actId="47"/>
        <pc:sldMkLst>
          <pc:docMk/>
          <pc:sldMk cId="3760897696" sldId="902"/>
        </pc:sldMkLst>
      </pc:sldChg>
      <pc:sldChg chg="del">
        <pc:chgData name="Jonathan Nunn" userId="decc1077-01e6-4667-a1e5-e4d2d81b579a" providerId="ADAL" clId="{5757233D-60B1-4E79-A198-7CCFA2358117}" dt="2023-03-07T09:25:59.771" v="421" actId="47"/>
        <pc:sldMkLst>
          <pc:docMk/>
          <pc:sldMk cId="4150836814" sldId="903"/>
        </pc:sldMkLst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940762140" sldId="906"/>
        </pc:sldMkLst>
      </pc:sldChg>
      <pc:sldChg chg="del">
        <pc:chgData name="Jonathan Nunn" userId="decc1077-01e6-4667-a1e5-e4d2d81b579a" providerId="ADAL" clId="{5757233D-60B1-4E79-A198-7CCFA2358117}" dt="2023-03-07T09:19:20.409" v="136" actId="47"/>
        <pc:sldMkLst>
          <pc:docMk/>
          <pc:sldMk cId="1184324104" sldId="907"/>
        </pc:sldMkLst>
      </pc:sldChg>
      <pc:sldChg chg="del">
        <pc:chgData name="Jonathan Nunn" userId="decc1077-01e6-4667-a1e5-e4d2d81b579a" providerId="ADAL" clId="{5757233D-60B1-4E79-A198-7CCFA2358117}" dt="2023-03-07T09:20:05.460" v="138" actId="2696"/>
        <pc:sldMkLst>
          <pc:docMk/>
          <pc:sldMk cId="764311511" sldId="908"/>
        </pc:sldMkLst>
      </pc:sldChg>
      <pc:sldChg chg="del">
        <pc:chgData name="Jonathan Nunn" userId="decc1077-01e6-4667-a1e5-e4d2d81b579a" providerId="ADAL" clId="{5757233D-60B1-4E79-A198-7CCFA2358117}" dt="2023-03-07T09:33:44.203" v="767" actId="47"/>
        <pc:sldMkLst>
          <pc:docMk/>
          <pc:sldMk cId="791719692" sldId="909"/>
        </pc:sldMkLst>
      </pc:sldChg>
      <pc:sldChg chg="addSp delSp modSp new del mod modClrScheme chgLayout">
        <pc:chgData name="Jonathan Nunn" userId="decc1077-01e6-4667-a1e5-e4d2d81b579a" providerId="ADAL" clId="{5757233D-60B1-4E79-A198-7CCFA2358117}" dt="2023-03-07T11:21:42.010" v="1688" actId="47"/>
        <pc:sldMkLst>
          <pc:docMk/>
          <pc:sldMk cId="652781565" sldId="910"/>
        </pc:sldMkLst>
        <pc:spChg chg="del mod ord">
          <ac:chgData name="Jonathan Nunn" userId="decc1077-01e6-4667-a1e5-e4d2d81b579a" providerId="ADAL" clId="{5757233D-60B1-4E79-A198-7CCFA2358117}" dt="2023-03-07T09:17:29.844" v="34" actId="700"/>
          <ac:spMkLst>
            <pc:docMk/>
            <pc:sldMk cId="652781565" sldId="910"/>
            <ac:spMk id="2" creationId="{664E3AFF-D131-0B3D-1667-63039AB1F3F3}"/>
          </ac:spMkLst>
        </pc:spChg>
        <pc:spChg chg="del mod ord">
          <ac:chgData name="Jonathan Nunn" userId="decc1077-01e6-4667-a1e5-e4d2d81b579a" providerId="ADAL" clId="{5757233D-60B1-4E79-A198-7CCFA2358117}" dt="2023-03-07T09:17:29.844" v="34" actId="700"/>
          <ac:spMkLst>
            <pc:docMk/>
            <pc:sldMk cId="652781565" sldId="910"/>
            <ac:spMk id="3" creationId="{9B94EAB6-2FAE-9769-A8EF-1B63C27145A4}"/>
          </ac:spMkLst>
        </pc:spChg>
        <pc:spChg chg="add del mod ord">
          <ac:chgData name="Jonathan Nunn" userId="decc1077-01e6-4667-a1e5-e4d2d81b579a" providerId="ADAL" clId="{5757233D-60B1-4E79-A198-7CCFA2358117}" dt="2023-03-07T09:17:36.586" v="35" actId="700"/>
          <ac:spMkLst>
            <pc:docMk/>
            <pc:sldMk cId="652781565" sldId="910"/>
            <ac:spMk id="4" creationId="{AE55F6FD-8141-45DF-A226-2757637B2AFD}"/>
          </ac:spMkLst>
        </pc:spChg>
        <pc:spChg chg="add del mod ord">
          <ac:chgData name="Jonathan Nunn" userId="decc1077-01e6-4667-a1e5-e4d2d81b579a" providerId="ADAL" clId="{5757233D-60B1-4E79-A198-7CCFA2358117}" dt="2023-03-07T09:17:36.586" v="35" actId="700"/>
          <ac:spMkLst>
            <pc:docMk/>
            <pc:sldMk cId="652781565" sldId="910"/>
            <ac:spMk id="5" creationId="{381B8EBB-DDA1-6275-B0A3-4C5E8AF2224D}"/>
          </ac:spMkLst>
        </pc:spChg>
        <pc:spChg chg="add mod ord">
          <ac:chgData name="Jonathan Nunn" userId="decc1077-01e6-4667-a1e5-e4d2d81b579a" providerId="ADAL" clId="{5757233D-60B1-4E79-A198-7CCFA2358117}" dt="2023-03-07T11:16:38.298" v="1537" actId="700"/>
          <ac:spMkLst>
            <pc:docMk/>
            <pc:sldMk cId="652781565" sldId="910"/>
            <ac:spMk id="6" creationId="{A51A33A0-748A-279B-D107-6C7B47AE0B9E}"/>
          </ac:spMkLst>
        </pc:spChg>
        <pc:spChg chg="add mod ord">
          <ac:chgData name="Jonathan Nunn" userId="decc1077-01e6-4667-a1e5-e4d2d81b579a" providerId="ADAL" clId="{5757233D-60B1-4E79-A198-7CCFA2358117}" dt="2023-03-07T11:16:50.448" v="1542" actId="403"/>
          <ac:spMkLst>
            <pc:docMk/>
            <pc:sldMk cId="652781565" sldId="910"/>
            <ac:spMk id="7" creationId="{ECA4C1DC-DC67-D8C9-FBBE-E9D7A54F74F2}"/>
          </ac:spMkLst>
        </pc:spChg>
        <pc:picChg chg="add del mod">
          <ac:chgData name="Jonathan Nunn" userId="decc1077-01e6-4667-a1e5-e4d2d81b579a" providerId="ADAL" clId="{5757233D-60B1-4E79-A198-7CCFA2358117}" dt="2023-03-07T11:17:34.294" v="1544"/>
          <ac:picMkLst>
            <pc:docMk/>
            <pc:sldMk cId="652781565" sldId="910"/>
            <ac:picMk id="8" creationId="{AE81DD74-1BE6-6806-F6C7-C3D6A07F9A9E}"/>
          </ac:picMkLst>
        </pc:picChg>
      </pc:sldChg>
      <pc:sldChg chg="modSp new mod modClrScheme chgLayout">
        <pc:chgData name="Jonathan Nunn" userId="decc1077-01e6-4667-a1e5-e4d2d81b579a" providerId="ADAL" clId="{5757233D-60B1-4E79-A198-7CCFA2358117}" dt="2023-03-07T11:22:08.020" v="1694" actId="700"/>
        <pc:sldMkLst>
          <pc:docMk/>
          <pc:sldMk cId="3355140141" sldId="911"/>
        </pc:sldMkLst>
        <pc:spChg chg="mod ord">
          <ac:chgData name="Jonathan Nunn" userId="decc1077-01e6-4667-a1e5-e4d2d81b579a" providerId="ADAL" clId="{5757233D-60B1-4E79-A198-7CCFA2358117}" dt="2023-03-07T11:22:08.020" v="1694" actId="700"/>
          <ac:spMkLst>
            <pc:docMk/>
            <pc:sldMk cId="3355140141" sldId="911"/>
            <ac:spMk id="2" creationId="{B5FD602A-68BD-AD51-E78A-6DD2181D35CC}"/>
          </ac:spMkLst>
        </pc:spChg>
        <pc:spChg chg="mod ord">
          <ac:chgData name="Jonathan Nunn" userId="decc1077-01e6-4667-a1e5-e4d2d81b579a" providerId="ADAL" clId="{5757233D-60B1-4E79-A198-7CCFA2358117}" dt="2023-03-07T11:22:08.020" v="1694" actId="700"/>
          <ac:spMkLst>
            <pc:docMk/>
            <pc:sldMk cId="3355140141" sldId="911"/>
            <ac:spMk id="3" creationId="{5AF5F1E4-5190-CB96-7A4D-1C0D87DA157F}"/>
          </ac:spMkLst>
        </pc:spChg>
      </pc:sldChg>
      <pc:sldChg chg="addSp delSp modSp new mod modClrScheme chgLayout">
        <pc:chgData name="Jonathan Nunn" userId="decc1077-01e6-4667-a1e5-e4d2d81b579a" providerId="ADAL" clId="{5757233D-60B1-4E79-A198-7CCFA2358117}" dt="2023-03-07T10:46:11.029" v="1189"/>
        <pc:sldMkLst>
          <pc:docMk/>
          <pc:sldMk cId="3473363764" sldId="912"/>
        </pc:sldMkLst>
        <pc:spChg chg="del mod ord">
          <ac:chgData name="Jonathan Nunn" userId="decc1077-01e6-4667-a1e5-e4d2d81b579a" providerId="ADAL" clId="{5757233D-60B1-4E79-A198-7CCFA2358117}" dt="2023-03-07T10:42:33.750" v="925" actId="700"/>
          <ac:spMkLst>
            <pc:docMk/>
            <pc:sldMk cId="3473363764" sldId="912"/>
            <ac:spMk id="2" creationId="{840EDF86-5297-EE59-073C-91FDE4254B4B}"/>
          </ac:spMkLst>
        </pc:spChg>
        <pc:spChg chg="del">
          <ac:chgData name="Jonathan Nunn" userId="decc1077-01e6-4667-a1e5-e4d2d81b579a" providerId="ADAL" clId="{5757233D-60B1-4E79-A198-7CCFA2358117}" dt="2023-03-07T10:42:33.750" v="925" actId="700"/>
          <ac:spMkLst>
            <pc:docMk/>
            <pc:sldMk cId="3473363764" sldId="912"/>
            <ac:spMk id="3" creationId="{75E3CC08-AAF2-4698-358A-BA2DA096395F}"/>
          </ac:spMkLst>
        </pc:spChg>
        <pc:spChg chg="del mod ord">
          <ac:chgData name="Jonathan Nunn" userId="decc1077-01e6-4667-a1e5-e4d2d81b579a" providerId="ADAL" clId="{5757233D-60B1-4E79-A198-7CCFA2358117}" dt="2023-03-07T10:42:33.750" v="925" actId="700"/>
          <ac:spMkLst>
            <pc:docMk/>
            <pc:sldMk cId="3473363764" sldId="912"/>
            <ac:spMk id="4" creationId="{C232DE2F-3279-A7EA-AE00-D840D3227469}"/>
          </ac:spMkLst>
        </pc:spChg>
        <pc:spChg chg="del">
          <ac:chgData name="Jonathan Nunn" userId="decc1077-01e6-4667-a1e5-e4d2d81b579a" providerId="ADAL" clId="{5757233D-60B1-4E79-A198-7CCFA2358117}" dt="2023-03-07T10:42:33.750" v="925" actId="700"/>
          <ac:spMkLst>
            <pc:docMk/>
            <pc:sldMk cId="3473363764" sldId="912"/>
            <ac:spMk id="5" creationId="{84F43268-0EFA-4A6A-BB3D-B8A713814C36}"/>
          </ac:spMkLst>
        </pc:spChg>
        <pc:spChg chg="del">
          <ac:chgData name="Jonathan Nunn" userId="decc1077-01e6-4667-a1e5-e4d2d81b579a" providerId="ADAL" clId="{5757233D-60B1-4E79-A198-7CCFA2358117}" dt="2023-03-07T10:42:33.750" v="925" actId="700"/>
          <ac:spMkLst>
            <pc:docMk/>
            <pc:sldMk cId="3473363764" sldId="912"/>
            <ac:spMk id="6" creationId="{787D1378-4A70-59AC-8D19-18FEBF84BF98}"/>
          </ac:spMkLst>
        </pc:spChg>
        <pc:spChg chg="add mod ord">
          <ac:chgData name="Jonathan Nunn" userId="decc1077-01e6-4667-a1e5-e4d2d81b579a" providerId="ADAL" clId="{5757233D-60B1-4E79-A198-7CCFA2358117}" dt="2023-03-07T10:42:42.633" v="956" actId="6549"/>
          <ac:spMkLst>
            <pc:docMk/>
            <pc:sldMk cId="3473363764" sldId="912"/>
            <ac:spMk id="7" creationId="{F6CD5CFE-2E36-3E89-C099-5D50B63403B1}"/>
          </ac:spMkLst>
        </pc:spChg>
        <pc:spChg chg="add mod ord">
          <ac:chgData name="Jonathan Nunn" userId="decc1077-01e6-4667-a1e5-e4d2d81b579a" providerId="ADAL" clId="{5757233D-60B1-4E79-A198-7CCFA2358117}" dt="2023-03-07T10:46:11.029" v="1189"/>
          <ac:spMkLst>
            <pc:docMk/>
            <pc:sldMk cId="3473363764" sldId="912"/>
            <ac:spMk id="8" creationId="{58484CF5-607E-178C-EDC3-7E8A98D84762}"/>
          </ac:spMkLst>
        </pc:spChg>
      </pc:sldChg>
      <pc:sldChg chg="addSp delSp modSp add mod modClrScheme chgLayout">
        <pc:chgData name="Jonathan Nunn" userId="decc1077-01e6-4667-a1e5-e4d2d81b579a" providerId="ADAL" clId="{5757233D-60B1-4E79-A198-7CCFA2358117}" dt="2023-03-07T11:09:32.240" v="1528" actId="1076"/>
        <pc:sldMkLst>
          <pc:docMk/>
          <pc:sldMk cId="0" sldId="913"/>
        </pc:sldMkLst>
        <pc:spChg chg="mod">
          <ac:chgData name="Jonathan Nunn" userId="decc1077-01e6-4667-a1e5-e4d2d81b579a" providerId="ADAL" clId="{5757233D-60B1-4E79-A198-7CCFA2358117}" dt="2023-03-07T11:09:32.240" v="1528" actId="1076"/>
          <ac:spMkLst>
            <pc:docMk/>
            <pc:sldMk cId="0" sldId="913"/>
            <ac:spMk id="2" creationId="{00000000-0000-0000-0000-000000000000}"/>
          </ac:spMkLst>
        </pc:spChg>
        <pc:spChg chg="del mod">
          <ac:chgData name="Jonathan Nunn" userId="decc1077-01e6-4667-a1e5-e4d2d81b579a" providerId="ADAL" clId="{5757233D-60B1-4E79-A198-7CCFA2358117}" dt="2023-03-07T10:52:51.346" v="1248"/>
          <ac:spMkLst>
            <pc:docMk/>
            <pc:sldMk cId="0" sldId="913"/>
            <ac:spMk id="3" creationId="{00000000-0000-0000-0000-000000000000}"/>
          </ac:spMkLst>
        </pc:spChg>
        <pc:spChg chg="mod">
          <ac:chgData name="Jonathan Nunn" userId="decc1077-01e6-4667-a1e5-e4d2d81b579a" providerId="ADAL" clId="{5757233D-60B1-4E79-A198-7CCFA2358117}" dt="2023-03-07T10:52:16.171" v="1237" actId="1076"/>
          <ac:spMkLst>
            <pc:docMk/>
            <pc:sldMk cId="0" sldId="913"/>
            <ac:spMk id="4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7.175" v="1223" actId="478"/>
          <ac:spMkLst>
            <pc:docMk/>
            <pc:sldMk cId="0" sldId="913"/>
            <ac:spMk id="6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4.057" v="1222" actId="478"/>
          <ac:spMkLst>
            <pc:docMk/>
            <pc:sldMk cId="0" sldId="913"/>
            <ac:spMk id="7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7.175" v="1223" actId="478"/>
          <ac:spMkLst>
            <pc:docMk/>
            <pc:sldMk cId="0" sldId="913"/>
            <ac:spMk id="8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4.057" v="1222" actId="478"/>
          <ac:spMkLst>
            <pc:docMk/>
            <pc:sldMk cId="0" sldId="913"/>
            <ac:spMk id="9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7.175" v="1223" actId="478"/>
          <ac:spMkLst>
            <pc:docMk/>
            <pc:sldMk cId="0" sldId="913"/>
            <ac:spMk id="10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4.057" v="1222" actId="478"/>
          <ac:spMkLst>
            <pc:docMk/>
            <pc:sldMk cId="0" sldId="913"/>
            <ac:spMk id="11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7.175" v="1223" actId="478"/>
          <ac:spMkLst>
            <pc:docMk/>
            <pc:sldMk cId="0" sldId="913"/>
            <ac:spMk id="12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4.057" v="1222" actId="478"/>
          <ac:spMkLst>
            <pc:docMk/>
            <pc:sldMk cId="0" sldId="913"/>
            <ac:spMk id="13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7.175" v="1223" actId="478"/>
          <ac:spMkLst>
            <pc:docMk/>
            <pc:sldMk cId="0" sldId="913"/>
            <ac:spMk id="14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3:02.903" v="1252" actId="478"/>
          <ac:spMkLst>
            <pc:docMk/>
            <pc:sldMk cId="0" sldId="913"/>
            <ac:spMk id="15" creationId="{00000000-0000-0000-0000-000000000000}"/>
          </ac:spMkLst>
        </pc:spChg>
        <pc:spChg chg="del">
          <ac:chgData name="Jonathan Nunn" userId="decc1077-01e6-4667-a1e5-e4d2d81b579a" providerId="ADAL" clId="{5757233D-60B1-4E79-A198-7CCFA2358117}" dt="2023-03-07T10:50:54.057" v="1222" actId="478"/>
          <ac:spMkLst>
            <pc:docMk/>
            <pc:sldMk cId="0" sldId="913"/>
            <ac:spMk id="16" creationId="{00000000-0000-0000-0000-000000000000}"/>
          </ac:spMkLst>
        </pc:spChg>
        <pc:spChg chg="add mod ord">
          <ac:chgData name="Jonathan Nunn" userId="decc1077-01e6-4667-a1e5-e4d2d81b579a" providerId="ADAL" clId="{5757233D-60B1-4E79-A198-7CCFA2358117}" dt="2023-03-07T10:52:57.891" v="1251" actId="404"/>
          <ac:spMkLst>
            <pc:docMk/>
            <pc:sldMk cId="0" sldId="913"/>
            <ac:spMk id="17" creationId="{DDB4F961-E637-E402-31C4-D00585664170}"/>
          </ac:spMkLst>
        </pc:spChg>
        <pc:spChg chg="add del mod">
          <ac:chgData name="Jonathan Nunn" userId="decc1077-01e6-4667-a1e5-e4d2d81b579a" providerId="ADAL" clId="{5757233D-60B1-4E79-A198-7CCFA2358117}" dt="2023-03-07T10:52:17.890" v="1239"/>
          <ac:spMkLst>
            <pc:docMk/>
            <pc:sldMk cId="0" sldId="913"/>
            <ac:spMk id="18" creationId="{64E7F91E-DB3C-0BB0-FA04-2F6BBE78F347}"/>
          </ac:spMkLst>
        </pc:spChg>
        <pc:graphicFrameChg chg="del mod modGraphic">
          <ac:chgData name="Jonathan Nunn" userId="decc1077-01e6-4667-a1e5-e4d2d81b579a" providerId="ADAL" clId="{5757233D-60B1-4E79-A198-7CCFA2358117}" dt="2023-03-07T11:03:28.211" v="1391" actId="478"/>
          <ac:graphicFrameMkLst>
            <pc:docMk/>
            <pc:sldMk cId="0" sldId="913"/>
            <ac:graphicFrameMk id="5" creationId="{00000000-0000-0000-0000-000000000000}"/>
          </ac:graphicFrameMkLst>
        </pc:graphicFrameChg>
        <pc:graphicFrameChg chg="add mod modGraphic">
          <ac:chgData name="Jonathan Nunn" userId="decc1077-01e6-4667-a1e5-e4d2d81b579a" providerId="ADAL" clId="{5757233D-60B1-4E79-A198-7CCFA2358117}" dt="2023-03-07T11:06:20.473" v="1447" actId="20577"/>
          <ac:graphicFrameMkLst>
            <pc:docMk/>
            <pc:sldMk cId="0" sldId="913"/>
            <ac:graphicFrameMk id="20" creationId="{2C3AC55E-09F8-AF60-61E5-925CE14BCBE4}"/>
          </ac:graphicFrameMkLst>
        </pc:graphicFrameChg>
        <pc:graphicFrameChg chg="add del mod">
          <ac:chgData name="Jonathan Nunn" userId="decc1077-01e6-4667-a1e5-e4d2d81b579a" providerId="ADAL" clId="{5757233D-60B1-4E79-A198-7CCFA2358117}" dt="2023-03-07T11:04:57.441" v="1402"/>
          <ac:graphicFrameMkLst>
            <pc:docMk/>
            <pc:sldMk cId="0" sldId="913"/>
            <ac:graphicFrameMk id="21" creationId="{208D3093-D766-9ACB-E00B-31BAC9FE875D}"/>
          </ac:graphicFrameMkLst>
        </pc:graphicFrameChg>
        <pc:graphicFrameChg chg="add del mod">
          <ac:chgData name="Jonathan Nunn" userId="decc1077-01e6-4667-a1e5-e4d2d81b579a" providerId="ADAL" clId="{5757233D-60B1-4E79-A198-7CCFA2358117}" dt="2023-03-07T11:05:05.695" v="1405"/>
          <ac:graphicFrameMkLst>
            <pc:docMk/>
            <pc:sldMk cId="0" sldId="913"/>
            <ac:graphicFrameMk id="22" creationId="{946D6528-142B-1196-B284-29F7156B8A4B}"/>
          </ac:graphicFrameMkLst>
        </pc:graphicFrameChg>
        <pc:picChg chg="add mod">
          <ac:chgData name="Jonathan Nunn" userId="decc1077-01e6-4667-a1e5-e4d2d81b579a" providerId="ADAL" clId="{5757233D-60B1-4E79-A198-7CCFA2358117}" dt="2023-03-07T10:52:51.675" v="1249"/>
          <ac:picMkLst>
            <pc:docMk/>
            <pc:sldMk cId="0" sldId="913"/>
            <ac:picMk id="19" creationId="{849EA78D-F683-3489-704C-74236F3BE8AE}"/>
          </ac:picMkLst>
        </pc:picChg>
        <pc:cxnChg chg="add mod">
          <ac:chgData name="Jonathan Nunn" userId="decc1077-01e6-4667-a1e5-e4d2d81b579a" providerId="ADAL" clId="{5757233D-60B1-4E79-A198-7CCFA2358117}" dt="2023-03-07T11:08:49.358" v="1517" actId="552"/>
          <ac:cxnSpMkLst>
            <pc:docMk/>
            <pc:sldMk cId="0" sldId="913"/>
            <ac:cxnSpMk id="24" creationId="{D3B576DE-6F23-39DE-AC9C-761F287A5877}"/>
          </ac:cxnSpMkLst>
        </pc:cxnChg>
        <pc:cxnChg chg="add mod">
          <ac:chgData name="Jonathan Nunn" userId="decc1077-01e6-4667-a1e5-e4d2d81b579a" providerId="ADAL" clId="{5757233D-60B1-4E79-A198-7CCFA2358117}" dt="2023-03-07T11:08:53.064" v="1518" actId="552"/>
          <ac:cxnSpMkLst>
            <pc:docMk/>
            <pc:sldMk cId="0" sldId="913"/>
            <ac:cxnSpMk id="25" creationId="{63FC4BF5-C337-5D99-2370-91C73B5F7E85}"/>
          </ac:cxnSpMkLst>
        </pc:cxnChg>
        <pc:cxnChg chg="add mod">
          <ac:chgData name="Jonathan Nunn" userId="decc1077-01e6-4667-a1e5-e4d2d81b579a" providerId="ADAL" clId="{5757233D-60B1-4E79-A198-7CCFA2358117}" dt="2023-03-07T11:08:57.211" v="1519" actId="552"/>
          <ac:cxnSpMkLst>
            <pc:docMk/>
            <pc:sldMk cId="0" sldId="913"/>
            <ac:cxnSpMk id="26" creationId="{F84DCC93-264C-B244-86A4-DC7730F8574D}"/>
          </ac:cxnSpMkLst>
        </pc:cxnChg>
        <pc:cxnChg chg="add mod">
          <ac:chgData name="Jonathan Nunn" userId="decc1077-01e6-4667-a1e5-e4d2d81b579a" providerId="ADAL" clId="{5757233D-60B1-4E79-A198-7CCFA2358117}" dt="2023-03-07T11:09:03.818" v="1521" actId="552"/>
          <ac:cxnSpMkLst>
            <pc:docMk/>
            <pc:sldMk cId="0" sldId="913"/>
            <ac:cxnSpMk id="27" creationId="{14FBD3DE-01E6-68EA-0E03-51CC0A4031DB}"/>
          </ac:cxnSpMkLst>
        </pc:cxnChg>
        <pc:cxnChg chg="add mod">
          <ac:chgData name="Jonathan Nunn" userId="decc1077-01e6-4667-a1e5-e4d2d81b579a" providerId="ADAL" clId="{5757233D-60B1-4E79-A198-7CCFA2358117}" dt="2023-03-07T11:09:00.383" v="1520" actId="552"/>
          <ac:cxnSpMkLst>
            <pc:docMk/>
            <pc:sldMk cId="0" sldId="913"/>
            <ac:cxnSpMk id="28" creationId="{9DD978F2-9851-0B05-CFB3-96C0B4851944}"/>
          </ac:cxnSpMkLst>
        </pc:cxnChg>
        <pc:cxnChg chg="add mod">
          <ac:chgData name="Jonathan Nunn" userId="decc1077-01e6-4667-a1e5-e4d2d81b579a" providerId="ADAL" clId="{5757233D-60B1-4E79-A198-7CCFA2358117}" dt="2023-03-07T11:07:25.717" v="1475" actId="688"/>
          <ac:cxnSpMkLst>
            <pc:docMk/>
            <pc:sldMk cId="0" sldId="913"/>
            <ac:cxnSpMk id="30" creationId="{7A42D4BB-B61E-97E2-5503-621C987AD7F3}"/>
          </ac:cxnSpMkLst>
        </pc:cxnChg>
        <pc:cxnChg chg="add mod">
          <ac:chgData name="Jonathan Nunn" userId="decc1077-01e6-4667-a1e5-e4d2d81b579a" providerId="ADAL" clId="{5757233D-60B1-4E79-A198-7CCFA2358117}" dt="2023-03-07T11:09:03.818" v="1521" actId="552"/>
          <ac:cxnSpMkLst>
            <pc:docMk/>
            <pc:sldMk cId="0" sldId="913"/>
            <ac:cxnSpMk id="31" creationId="{CC947297-F018-3564-001B-E263125057B5}"/>
          </ac:cxnSpMkLst>
        </pc:cxnChg>
        <pc:cxnChg chg="add mod">
          <ac:chgData name="Jonathan Nunn" userId="decc1077-01e6-4667-a1e5-e4d2d81b579a" providerId="ADAL" clId="{5757233D-60B1-4E79-A198-7CCFA2358117}" dt="2023-03-07T11:09:00.383" v="1520" actId="552"/>
          <ac:cxnSpMkLst>
            <pc:docMk/>
            <pc:sldMk cId="0" sldId="913"/>
            <ac:cxnSpMk id="32" creationId="{21FC7FA7-2DC0-A623-0F21-6C9F20E1D4A1}"/>
          </ac:cxnSpMkLst>
        </pc:cxnChg>
        <pc:cxnChg chg="add mod">
          <ac:chgData name="Jonathan Nunn" userId="decc1077-01e6-4667-a1e5-e4d2d81b579a" providerId="ADAL" clId="{5757233D-60B1-4E79-A198-7CCFA2358117}" dt="2023-03-07T11:08:57.211" v="1519" actId="552"/>
          <ac:cxnSpMkLst>
            <pc:docMk/>
            <pc:sldMk cId="0" sldId="913"/>
            <ac:cxnSpMk id="33" creationId="{F40AB3DC-3FD2-D708-BDC1-5ED541D3A910}"/>
          </ac:cxnSpMkLst>
        </pc:cxnChg>
        <pc:cxnChg chg="add mod">
          <ac:chgData name="Jonathan Nunn" userId="decc1077-01e6-4667-a1e5-e4d2d81b579a" providerId="ADAL" clId="{5757233D-60B1-4E79-A198-7CCFA2358117}" dt="2023-03-07T11:08:53.064" v="1518" actId="552"/>
          <ac:cxnSpMkLst>
            <pc:docMk/>
            <pc:sldMk cId="0" sldId="913"/>
            <ac:cxnSpMk id="35" creationId="{1BFC72BC-7301-9897-A57F-ACBE06B309B4}"/>
          </ac:cxnSpMkLst>
        </pc:cxnChg>
        <pc:cxnChg chg="add mod">
          <ac:chgData name="Jonathan Nunn" userId="decc1077-01e6-4667-a1e5-e4d2d81b579a" providerId="ADAL" clId="{5757233D-60B1-4E79-A198-7CCFA2358117}" dt="2023-03-07T11:08:49.358" v="1517" actId="552"/>
          <ac:cxnSpMkLst>
            <pc:docMk/>
            <pc:sldMk cId="0" sldId="913"/>
            <ac:cxnSpMk id="36" creationId="{A6C22B1B-C647-25E1-7ED7-39FB01F0231D}"/>
          </ac:cxnSpMkLst>
        </pc:cxnChg>
      </pc:sldChg>
      <pc:sldChg chg="addSp delSp modSp new del mod">
        <pc:chgData name="Jonathan Nunn" userId="decc1077-01e6-4667-a1e5-e4d2d81b579a" providerId="ADAL" clId="{5757233D-60B1-4E79-A198-7CCFA2358117}" dt="2023-03-07T11:22:36.510" v="1725" actId="47"/>
        <pc:sldMkLst>
          <pc:docMk/>
          <pc:sldMk cId="3807853684" sldId="914"/>
        </pc:sldMkLst>
        <pc:spChg chg="del">
          <ac:chgData name="Jonathan Nunn" userId="decc1077-01e6-4667-a1e5-e4d2d81b579a" providerId="ADAL" clId="{5757233D-60B1-4E79-A198-7CCFA2358117}" dt="2023-03-07T10:58:48.468" v="1368" actId="3680"/>
          <ac:spMkLst>
            <pc:docMk/>
            <pc:sldMk cId="3807853684" sldId="914"/>
            <ac:spMk id="3" creationId="{C151AF82-D2F6-7122-4DFD-60777D585F14}"/>
          </ac:spMkLst>
        </pc:spChg>
        <pc:graphicFrameChg chg="add mod ord modGraphic">
          <ac:chgData name="Jonathan Nunn" userId="decc1077-01e6-4667-a1e5-e4d2d81b579a" providerId="ADAL" clId="{5757233D-60B1-4E79-A198-7CCFA2358117}" dt="2023-03-07T11:03:20.666" v="1390" actId="255"/>
          <ac:graphicFrameMkLst>
            <pc:docMk/>
            <pc:sldMk cId="3807853684" sldId="914"/>
            <ac:graphicFrameMk id="4" creationId="{1EAA7E35-6111-D269-E872-2A482E3B4FCB}"/>
          </ac:graphicFrameMkLst>
        </pc:graphicFrameChg>
      </pc:sldChg>
      <pc:sldChg chg="addSp delSp modSp new mod modClrScheme chgLayout">
        <pc:chgData name="Jonathan Nunn" userId="decc1077-01e6-4667-a1e5-e4d2d81b579a" providerId="ADAL" clId="{5757233D-60B1-4E79-A198-7CCFA2358117}" dt="2023-03-07T11:34:40.062" v="1726" actId="20577"/>
        <pc:sldMkLst>
          <pc:docMk/>
          <pc:sldMk cId="561693770" sldId="915"/>
        </pc:sldMkLst>
        <pc:spChg chg="del mod ord">
          <ac:chgData name="Jonathan Nunn" userId="decc1077-01e6-4667-a1e5-e4d2d81b579a" providerId="ADAL" clId="{5757233D-60B1-4E79-A198-7CCFA2358117}" dt="2023-03-07T11:22:23.607" v="1696" actId="700"/>
          <ac:spMkLst>
            <pc:docMk/>
            <pc:sldMk cId="561693770" sldId="915"/>
            <ac:spMk id="2" creationId="{3D86A2FB-1BD6-A9C0-742C-B65D245DD859}"/>
          </ac:spMkLst>
        </pc:spChg>
        <pc:spChg chg="del mod ord">
          <ac:chgData name="Jonathan Nunn" userId="decc1077-01e6-4667-a1e5-e4d2d81b579a" providerId="ADAL" clId="{5757233D-60B1-4E79-A198-7CCFA2358117}" dt="2023-03-07T11:22:23.607" v="1696" actId="700"/>
          <ac:spMkLst>
            <pc:docMk/>
            <pc:sldMk cId="561693770" sldId="915"/>
            <ac:spMk id="3" creationId="{18FBAC99-75CA-439B-0189-616B6BCC9E79}"/>
          </ac:spMkLst>
        </pc:spChg>
        <pc:spChg chg="add mod ord">
          <ac:chgData name="Jonathan Nunn" userId="decc1077-01e6-4667-a1e5-e4d2d81b579a" providerId="ADAL" clId="{5757233D-60B1-4E79-A198-7CCFA2358117}" dt="2023-03-07T11:34:40.062" v="1726" actId="20577"/>
          <ac:spMkLst>
            <pc:docMk/>
            <pc:sldMk cId="561693770" sldId="915"/>
            <ac:spMk id="4" creationId="{D792192C-5CFA-4319-E42B-7BCCE8EDB410}"/>
          </ac:spMkLst>
        </pc:spChg>
        <pc:spChg chg="add mod ord">
          <ac:chgData name="Jonathan Nunn" userId="decc1077-01e6-4667-a1e5-e4d2d81b579a" providerId="ADAL" clId="{5757233D-60B1-4E79-A198-7CCFA2358117}" dt="2023-03-07T11:22:23.607" v="1696" actId="700"/>
          <ac:spMkLst>
            <pc:docMk/>
            <pc:sldMk cId="561693770" sldId="915"/>
            <ac:spMk id="5" creationId="{0FF9B1C4-73EB-D021-E6A7-025857816859}"/>
          </ac:spMkLst>
        </pc:spChg>
      </pc:sldChg>
      <pc:sldMasterChg chg="delSldLayout">
        <pc:chgData name="Jonathan Nunn" userId="decc1077-01e6-4667-a1e5-e4d2d81b579a" providerId="ADAL" clId="{5757233D-60B1-4E79-A198-7CCFA2358117}" dt="2023-03-07T09:33:44.203" v="767" actId="47"/>
        <pc:sldMasterMkLst>
          <pc:docMk/>
          <pc:sldMasterMk cId="3193843531" sldId="2147483660"/>
        </pc:sldMasterMkLst>
        <pc:sldLayoutChg chg="del">
          <pc:chgData name="Jonathan Nunn" userId="decc1077-01e6-4667-a1e5-e4d2d81b579a" providerId="ADAL" clId="{5757233D-60B1-4E79-A198-7CCFA2358117}" dt="2023-03-07T09:33:44.203" v="767" actId="47"/>
          <pc:sldLayoutMkLst>
            <pc:docMk/>
            <pc:sldMasterMk cId="3193843531" sldId="2147483660"/>
            <pc:sldLayoutMk cId="3628027694" sldId="2147483684"/>
          </pc:sldLayoutMkLst>
        </pc:sldLayoutChg>
      </pc:sldMasterChg>
    </pc:docChg>
  </pc:docChgLst>
  <pc:docChgLst>
    <pc:chgData name="Michelle Hope" userId="d966062c-4abc-4522-954c-788f49d21c99" providerId="ADAL" clId="{A5887F9C-93B7-4B7D-9600-4FDE546ED89D}"/>
    <pc:docChg chg="undo custSel modSld">
      <pc:chgData name="Michelle Hope" userId="d966062c-4abc-4522-954c-788f49d21c99" providerId="ADAL" clId="{A5887F9C-93B7-4B7D-9600-4FDE546ED89D}" dt="2022-06-15T08:43:25.351" v="79" actId="20577"/>
      <pc:docMkLst>
        <pc:docMk/>
      </pc:docMkLst>
      <pc:sldChg chg="modSp mod">
        <pc:chgData name="Michelle Hope" userId="d966062c-4abc-4522-954c-788f49d21c99" providerId="ADAL" clId="{A5887F9C-93B7-4B7D-9600-4FDE546ED89D}" dt="2022-06-15T08:33:37.765" v="12" actId="113"/>
        <pc:sldMkLst>
          <pc:docMk/>
          <pc:sldMk cId="4111443439" sldId="258"/>
        </pc:sldMkLst>
        <pc:spChg chg="mod">
          <ac:chgData name="Michelle Hope" userId="d966062c-4abc-4522-954c-788f49d21c99" providerId="ADAL" clId="{A5887F9C-93B7-4B7D-9600-4FDE546ED89D}" dt="2022-06-15T08:33:37.765" v="12" actId="113"/>
          <ac:spMkLst>
            <pc:docMk/>
            <pc:sldMk cId="4111443439" sldId="258"/>
            <ac:spMk id="3" creationId="{5855AD71-E421-49B5-8FC0-C7568FD1F210}"/>
          </ac:spMkLst>
        </pc:spChg>
      </pc:sldChg>
      <pc:sldChg chg="modSp mod">
        <pc:chgData name="Michelle Hope" userId="d966062c-4abc-4522-954c-788f49d21c99" providerId="ADAL" clId="{A5887F9C-93B7-4B7D-9600-4FDE546ED89D}" dt="2022-06-15T08:43:25.351" v="79" actId="20577"/>
        <pc:sldMkLst>
          <pc:docMk/>
          <pc:sldMk cId="764311511" sldId="908"/>
        </pc:sldMkLst>
        <pc:spChg chg="mod">
          <ac:chgData name="Michelle Hope" userId="d966062c-4abc-4522-954c-788f49d21c99" providerId="ADAL" clId="{A5887F9C-93B7-4B7D-9600-4FDE546ED89D}" dt="2022-06-15T08:43:23.847" v="77" actId="1076"/>
          <ac:spMkLst>
            <pc:docMk/>
            <pc:sldMk cId="764311511" sldId="908"/>
            <ac:spMk id="2" creationId="{EDE77107-25C6-4A3E-BB35-4335A9725E91}"/>
          </ac:spMkLst>
        </pc:spChg>
        <pc:spChg chg="mod">
          <ac:chgData name="Michelle Hope" userId="d966062c-4abc-4522-954c-788f49d21c99" providerId="ADAL" clId="{A5887F9C-93B7-4B7D-9600-4FDE546ED89D}" dt="2022-06-15T08:43:25.351" v="79" actId="20577"/>
          <ac:spMkLst>
            <pc:docMk/>
            <pc:sldMk cId="764311511" sldId="908"/>
            <ac:spMk id="3" creationId="{3C0724CD-E1F9-4D71-827B-23C3E8F18263}"/>
          </ac:spMkLst>
        </pc:spChg>
      </pc:sldChg>
    </pc:docChg>
  </pc:docChgLst>
  <pc:docChgLst>
    <pc:chgData name="Jonathan Nunn" userId="decc1077-01e6-4667-a1e5-e4d2d81b579a" providerId="ADAL" clId="{BF5E2440-9B0C-490C-9AF5-64C6C037B013}"/>
    <pc:docChg chg="modSld">
      <pc:chgData name="Jonathan Nunn" userId="decc1077-01e6-4667-a1e5-e4d2d81b579a" providerId="ADAL" clId="{BF5E2440-9B0C-490C-9AF5-64C6C037B013}" dt="2022-08-26T08:53:13.873" v="1" actId="164"/>
      <pc:docMkLst>
        <pc:docMk/>
      </pc:docMkLst>
      <pc:sldChg chg="addSp modSp">
        <pc:chgData name="Jonathan Nunn" userId="decc1077-01e6-4667-a1e5-e4d2d81b579a" providerId="ADAL" clId="{BF5E2440-9B0C-490C-9AF5-64C6C037B013}" dt="2022-08-26T08:53:05.773" v="0" actId="164"/>
        <pc:sldMkLst>
          <pc:docMk/>
          <pc:sldMk cId="950248344" sldId="259"/>
        </pc:sldMkLst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6" creationId="{5E0A5F13-1B9C-4BD0-9973-37A2F5D0DBBD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3" creationId="{B9003BB7-BE87-4D49-AEFF-A80FA1EB5C13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4" creationId="{A7393693-A958-4C95-9C8C-F94826E6DB88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5" creationId="{738868C2-C6BD-4F67-8907-38B8C4C8DD55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6" creationId="{B9AD76C3-F30F-4F64-83CE-64D6E20B64A8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7" creationId="{B7F5D86F-965C-4489-AC17-D6A5F257BDCA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8" creationId="{4284AA08-5869-4940-B9EE-F83B2DCC8572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39" creationId="{3449564C-96DF-415E-93E5-7D96ABE304ED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45" creationId="{78FFD8DE-ECD5-4535-AB3C-56C04964C54A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46" creationId="{DF878ED0-EB89-4181-A62D-DB481A174D3E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47" creationId="{93B14C36-F8E8-4B69-A5D9-366B41AF5711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48" creationId="{9919643D-B604-49B8-87B8-DCF6B58E6A88}"/>
          </ac:spMkLst>
        </pc:spChg>
        <pc:spChg chg="mod">
          <ac:chgData name="Jonathan Nunn" userId="decc1077-01e6-4667-a1e5-e4d2d81b579a" providerId="ADAL" clId="{BF5E2440-9B0C-490C-9AF5-64C6C037B013}" dt="2022-08-26T08:53:05.773" v="0" actId="164"/>
          <ac:spMkLst>
            <pc:docMk/>
            <pc:sldMk cId="950248344" sldId="259"/>
            <ac:spMk id="49" creationId="{122E1273-319C-4AE5-9F3E-121D00E65608}"/>
          </ac:spMkLst>
        </pc:spChg>
        <pc:grpChg chg="add mod">
          <ac:chgData name="Jonathan Nunn" userId="decc1077-01e6-4667-a1e5-e4d2d81b579a" providerId="ADAL" clId="{BF5E2440-9B0C-490C-9AF5-64C6C037B013}" dt="2022-08-26T08:53:05.773" v="0" actId="164"/>
          <ac:grpSpMkLst>
            <pc:docMk/>
            <pc:sldMk cId="950248344" sldId="259"/>
            <ac:grpSpMk id="3" creationId="{E5E22FAA-D576-D169-F2BC-4A2A6BC236C0}"/>
          </ac:grpSpMkLst>
        </pc:grpChg>
        <pc:cxnChg chg="mod">
          <ac:chgData name="Jonathan Nunn" userId="decc1077-01e6-4667-a1e5-e4d2d81b579a" providerId="ADAL" clId="{BF5E2440-9B0C-490C-9AF5-64C6C037B013}" dt="2022-08-26T08:53:05.773" v="0" actId="164"/>
          <ac:cxnSpMkLst>
            <pc:docMk/>
            <pc:sldMk cId="950248344" sldId="259"/>
            <ac:cxnSpMk id="8" creationId="{92E2381B-B220-4D88-BF8A-6770F8FF600B}"/>
          </ac:cxnSpMkLst>
        </pc:cxnChg>
        <pc:cxnChg chg="mod">
          <ac:chgData name="Jonathan Nunn" userId="decc1077-01e6-4667-a1e5-e4d2d81b579a" providerId="ADAL" clId="{BF5E2440-9B0C-490C-9AF5-64C6C037B013}" dt="2022-08-26T08:53:05.773" v="0" actId="164"/>
          <ac:cxnSpMkLst>
            <pc:docMk/>
            <pc:sldMk cId="950248344" sldId="259"/>
            <ac:cxnSpMk id="50" creationId="{769978C2-48B7-47E7-8D55-66BC2D249A96}"/>
          </ac:cxnSpMkLst>
        </pc:cxnChg>
        <pc:cxnChg chg="mod">
          <ac:chgData name="Jonathan Nunn" userId="decc1077-01e6-4667-a1e5-e4d2d81b579a" providerId="ADAL" clId="{BF5E2440-9B0C-490C-9AF5-64C6C037B013}" dt="2022-08-26T08:53:05.773" v="0" actId="164"/>
          <ac:cxnSpMkLst>
            <pc:docMk/>
            <pc:sldMk cId="950248344" sldId="259"/>
            <ac:cxnSpMk id="51" creationId="{DA8B0B6E-1DA9-4086-94BA-EE6080872770}"/>
          </ac:cxnSpMkLst>
        </pc:cxnChg>
        <pc:cxnChg chg="mod">
          <ac:chgData name="Jonathan Nunn" userId="decc1077-01e6-4667-a1e5-e4d2d81b579a" providerId="ADAL" clId="{BF5E2440-9B0C-490C-9AF5-64C6C037B013}" dt="2022-08-26T08:53:05.773" v="0" actId="164"/>
          <ac:cxnSpMkLst>
            <pc:docMk/>
            <pc:sldMk cId="950248344" sldId="259"/>
            <ac:cxnSpMk id="52" creationId="{6C72C38A-30B7-4C65-8840-E5E37EEB334B}"/>
          </ac:cxnSpMkLst>
        </pc:cxnChg>
      </pc:sldChg>
      <pc:sldChg chg="addSp modSp">
        <pc:chgData name="Jonathan Nunn" userId="decc1077-01e6-4667-a1e5-e4d2d81b579a" providerId="ADAL" clId="{BF5E2440-9B0C-490C-9AF5-64C6C037B013}" dt="2022-08-26T08:53:13.873" v="1" actId="164"/>
        <pc:sldMkLst>
          <pc:docMk/>
          <pc:sldMk cId="2702406494" sldId="275"/>
        </pc:sldMkLst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4" creationId="{D8B0F121-7B04-4077-B12E-AB1CEDF214E3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5" creationId="{5FDE37D6-0B1B-4401-A514-8D0EB2B61FF8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6" creationId="{9492B047-B4D0-4656-90D7-100F2C72C8CF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7" creationId="{2AD5EAA5-6212-4DDD-AE93-936518110168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30" creationId="{0828E048-CD69-4728-9711-7FFE520C6BEA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31" creationId="{6E2F82EE-FF72-4573-A004-7A6E192551EC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32" creationId="{86E7C385-9CAF-4359-BCBC-C75E1CAAA1DF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33" creationId="{F9C94C8A-573E-4678-9905-6F33B0941486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38" creationId="{625C5A46-AAAD-4E6A-9AEE-A3B31CEDDBC1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40" creationId="{AD004B34-DF4E-4130-88D5-14160437506F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42" creationId="{196AC69C-1570-4062-8D2C-43F879D6FB01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43" creationId="{242CE066-070A-464C-A970-4E0A9BEA1F90}"/>
          </ac:spMkLst>
        </pc:spChg>
        <pc:spChg chg="mod">
          <ac:chgData name="Jonathan Nunn" userId="decc1077-01e6-4667-a1e5-e4d2d81b579a" providerId="ADAL" clId="{BF5E2440-9B0C-490C-9AF5-64C6C037B013}" dt="2022-08-26T08:53:13.873" v="1" actId="164"/>
          <ac:spMkLst>
            <pc:docMk/>
            <pc:sldMk cId="2702406494" sldId="275"/>
            <ac:spMk id="45" creationId="{37AB2C34-6610-4070-9826-BDF8B7444B9F}"/>
          </ac:spMkLst>
        </pc:spChg>
        <pc:grpChg chg="add mod">
          <ac:chgData name="Jonathan Nunn" userId="decc1077-01e6-4667-a1e5-e4d2d81b579a" providerId="ADAL" clId="{BF5E2440-9B0C-490C-9AF5-64C6C037B013}" dt="2022-08-26T08:53:13.873" v="1" actId="164"/>
          <ac:grpSpMkLst>
            <pc:docMk/>
            <pc:sldMk cId="2702406494" sldId="275"/>
            <ac:grpSpMk id="3" creationId="{FEC4102F-2699-E6CA-CF76-ECBD7CB58A2C}"/>
          </ac:grpSpMkLst>
        </pc:grpChg>
        <pc:grpChg chg="mod">
          <ac:chgData name="Jonathan Nunn" userId="decc1077-01e6-4667-a1e5-e4d2d81b579a" providerId="ADAL" clId="{BF5E2440-9B0C-490C-9AF5-64C6C037B013}" dt="2022-08-26T08:53:13.873" v="1" actId="164"/>
          <ac:grpSpMkLst>
            <pc:docMk/>
            <pc:sldMk cId="2702406494" sldId="275"/>
            <ac:grpSpMk id="21" creationId="{02FBBFAD-0A08-4998-880E-CB9FF66A4D55}"/>
          </ac:grpSpMkLst>
        </pc:grpChg>
        <pc:grpChg chg="mod">
          <ac:chgData name="Jonathan Nunn" userId="decc1077-01e6-4667-a1e5-e4d2d81b579a" providerId="ADAL" clId="{BF5E2440-9B0C-490C-9AF5-64C6C037B013}" dt="2022-08-26T08:53:13.873" v="1" actId="164"/>
          <ac:grpSpMkLst>
            <pc:docMk/>
            <pc:sldMk cId="2702406494" sldId="275"/>
            <ac:grpSpMk id="25" creationId="{61888E57-7910-474E-BA43-CB2263F97373}"/>
          </ac:grpSpMkLst>
        </pc:grpChg>
        <pc:grpChg chg="mod">
          <ac:chgData name="Jonathan Nunn" userId="decc1077-01e6-4667-a1e5-e4d2d81b579a" providerId="ADAL" clId="{BF5E2440-9B0C-490C-9AF5-64C6C037B013}" dt="2022-08-26T08:53:13.873" v="1" actId="164"/>
          <ac:grpSpMkLst>
            <pc:docMk/>
            <pc:sldMk cId="2702406494" sldId="275"/>
            <ac:grpSpMk id="28" creationId="{FE6F511B-9DBC-4A88-96BB-D939E7F483B8}"/>
          </ac:grpSpMkLst>
        </pc:grpChg>
        <pc:picChg chg="mod">
          <ac:chgData name="Jonathan Nunn" userId="decc1077-01e6-4667-a1e5-e4d2d81b579a" providerId="ADAL" clId="{BF5E2440-9B0C-490C-9AF5-64C6C037B013}" dt="2022-08-26T08:53:13.873" v="1" actId="164"/>
          <ac:picMkLst>
            <pc:docMk/>
            <pc:sldMk cId="2702406494" sldId="275"/>
            <ac:picMk id="29" creationId="{177BA2AC-974E-4AAF-9C17-30BC0928FCC1}"/>
          </ac:picMkLst>
        </pc:picChg>
        <pc:picChg chg="mod">
          <ac:chgData name="Jonathan Nunn" userId="decc1077-01e6-4667-a1e5-e4d2d81b579a" providerId="ADAL" clId="{BF5E2440-9B0C-490C-9AF5-64C6C037B013}" dt="2022-08-26T08:53:13.873" v="1" actId="164"/>
          <ac:picMkLst>
            <pc:docMk/>
            <pc:sldMk cId="2702406494" sldId="275"/>
            <ac:picMk id="39" creationId="{170E25C7-CD67-46EB-A742-51C8872CD34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156D5-9B85-4C30-88EC-0E8CB6F021B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F41F5E6-2E28-4096-AC71-460DD4CF4401}">
      <dgm:prSet phldrT="[Text]"/>
      <dgm:spPr/>
      <dgm:t>
        <a:bodyPr/>
        <a:lstStyle/>
        <a:p>
          <a:r>
            <a:rPr lang="en-GB"/>
            <a:t>Outcomes</a:t>
          </a:r>
          <a:br>
            <a:rPr lang="en-GB"/>
          </a:br>
          <a:br>
            <a:rPr lang="en-GB"/>
          </a:br>
          <a:r>
            <a:rPr lang="en-GB"/>
            <a:t>Inequalities</a:t>
          </a:r>
        </a:p>
      </dgm:t>
    </dgm:pt>
    <dgm:pt modelId="{C771DC82-176F-4082-A05D-7D7636FB07CF}" type="parTrans" cxnId="{17A2ADCA-CAB7-4430-B8E7-431C4BD6F2F3}">
      <dgm:prSet/>
      <dgm:spPr/>
      <dgm:t>
        <a:bodyPr/>
        <a:lstStyle/>
        <a:p>
          <a:endParaRPr lang="en-GB"/>
        </a:p>
      </dgm:t>
    </dgm:pt>
    <dgm:pt modelId="{DD3AEFB2-0317-4B91-B822-4152AFAD223E}" type="sibTrans" cxnId="{17A2ADCA-CAB7-4430-B8E7-431C4BD6F2F3}">
      <dgm:prSet/>
      <dgm:spPr/>
      <dgm:t>
        <a:bodyPr/>
        <a:lstStyle/>
        <a:p>
          <a:endParaRPr lang="en-GB"/>
        </a:p>
      </dgm:t>
    </dgm:pt>
    <dgm:pt modelId="{CF2312F5-02D1-4F79-B472-9D8A8366C05E}">
      <dgm:prSet phldrT="[Text]"/>
      <dgm:spPr/>
      <dgm:t>
        <a:bodyPr/>
        <a:lstStyle/>
        <a:p>
          <a:r>
            <a:rPr lang="en-GB"/>
            <a:t>Inclusive Communities Strategy</a:t>
          </a:r>
        </a:p>
      </dgm:t>
    </dgm:pt>
    <dgm:pt modelId="{A8925E09-A840-4000-BB68-C780A4AB411C}" type="parTrans" cxnId="{7BDBC7D3-9016-4F41-8D6E-8BBA4D98B99E}">
      <dgm:prSet/>
      <dgm:spPr/>
      <dgm:t>
        <a:bodyPr/>
        <a:lstStyle/>
        <a:p>
          <a:endParaRPr lang="en-GB"/>
        </a:p>
      </dgm:t>
    </dgm:pt>
    <dgm:pt modelId="{BD3A45AA-9EAB-41B5-8633-A336D0D4A552}" type="sibTrans" cxnId="{7BDBC7D3-9016-4F41-8D6E-8BBA4D98B99E}">
      <dgm:prSet/>
      <dgm:spPr/>
      <dgm:t>
        <a:bodyPr/>
        <a:lstStyle/>
        <a:p>
          <a:endParaRPr lang="en-GB"/>
        </a:p>
      </dgm:t>
    </dgm:pt>
    <dgm:pt modelId="{E38620FC-6356-4ADC-A743-694B87B17099}">
      <dgm:prSet phldrT="[Text]"/>
      <dgm:spPr/>
      <dgm:t>
        <a:bodyPr/>
        <a:lstStyle/>
        <a:p>
          <a:r>
            <a:rPr lang="en-GB"/>
            <a:t>Joint Health &amp; Wellbeing Strategy</a:t>
          </a:r>
        </a:p>
      </dgm:t>
    </dgm:pt>
    <dgm:pt modelId="{BD498D55-4527-4570-9D6E-5B97E1BFA8F1}" type="parTrans" cxnId="{4D415E58-3561-40B6-BB9D-07F4AE899F37}">
      <dgm:prSet/>
      <dgm:spPr/>
      <dgm:t>
        <a:bodyPr/>
        <a:lstStyle/>
        <a:p>
          <a:endParaRPr lang="en-GB"/>
        </a:p>
      </dgm:t>
    </dgm:pt>
    <dgm:pt modelId="{C12B8FAE-1677-4043-ACFB-04A712363586}" type="sibTrans" cxnId="{4D415E58-3561-40B6-BB9D-07F4AE899F37}">
      <dgm:prSet/>
      <dgm:spPr/>
      <dgm:t>
        <a:bodyPr/>
        <a:lstStyle/>
        <a:p>
          <a:endParaRPr lang="en-GB"/>
        </a:p>
      </dgm:t>
    </dgm:pt>
    <dgm:pt modelId="{A4ABD185-6505-4DD4-83B9-46E7363CC40B}">
      <dgm:prSet phldrT="[Text]"/>
      <dgm:spPr/>
      <dgm:t>
        <a:bodyPr/>
        <a:lstStyle/>
        <a:p>
          <a:r>
            <a:rPr lang="en-GB"/>
            <a:t>Economic Strategy</a:t>
          </a:r>
        </a:p>
      </dgm:t>
    </dgm:pt>
    <dgm:pt modelId="{0E4C4617-711A-4287-B458-3AFCCC9CDB79}" type="parTrans" cxnId="{AF33F6A2-745D-47CB-A7CE-AB4F1C763005}">
      <dgm:prSet/>
      <dgm:spPr/>
      <dgm:t>
        <a:bodyPr/>
        <a:lstStyle/>
        <a:p>
          <a:endParaRPr lang="en-GB"/>
        </a:p>
      </dgm:t>
    </dgm:pt>
    <dgm:pt modelId="{F994B45D-5A1A-46EE-88FD-B9F9FFC44019}" type="sibTrans" cxnId="{AF33F6A2-745D-47CB-A7CE-AB4F1C763005}">
      <dgm:prSet/>
      <dgm:spPr/>
      <dgm:t>
        <a:bodyPr/>
        <a:lstStyle/>
        <a:p>
          <a:endParaRPr lang="en-GB"/>
        </a:p>
      </dgm:t>
    </dgm:pt>
    <dgm:pt modelId="{1A7DF70E-7869-41F6-BE85-BCB18314A5E6}">
      <dgm:prSet phldrT="[Text]"/>
      <dgm:spPr/>
      <dgm:t>
        <a:bodyPr/>
        <a:lstStyle/>
        <a:p>
          <a:r>
            <a:rPr lang="en-GB"/>
            <a:t>Environment Strategy</a:t>
          </a:r>
        </a:p>
      </dgm:t>
    </dgm:pt>
    <dgm:pt modelId="{8BE9486F-D13D-4879-96E7-57C58872290D}" type="parTrans" cxnId="{DED86C30-1C49-4AFF-B1BB-6C021E7BDB4B}">
      <dgm:prSet/>
      <dgm:spPr/>
      <dgm:t>
        <a:bodyPr/>
        <a:lstStyle/>
        <a:p>
          <a:endParaRPr lang="en-GB"/>
        </a:p>
      </dgm:t>
    </dgm:pt>
    <dgm:pt modelId="{B639E923-8731-4803-86E2-D43A7B53DFDF}" type="sibTrans" cxnId="{DED86C30-1C49-4AFF-B1BB-6C021E7BDB4B}">
      <dgm:prSet/>
      <dgm:spPr/>
      <dgm:t>
        <a:bodyPr/>
        <a:lstStyle/>
        <a:p>
          <a:endParaRPr lang="en-GB"/>
        </a:p>
      </dgm:t>
    </dgm:pt>
    <dgm:pt modelId="{0F7AB6AF-3847-44A7-903D-B5D57D49CF0A}" type="pres">
      <dgm:prSet presAssocID="{5F6156D5-9B85-4C30-88EC-0E8CB6F021B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B29179-BC77-4B74-9E00-92BE292B4480}" type="pres">
      <dgm:prSet presAssocID="{CF41F5E6-2E28-4096-AC71-460DD4CF4401}" presName="centerShape" presStyleLbl="node0" presStyleIdx="0" presStyleCnt="1"/>
      <dgm:spPr/>
    </dgm:pt>
    <dgm:pt modelId="{4433F73F-CBD6-4F13-99FB-E2B69BF9FF0F}" type="pres">
      <dgm:prSet presAssocID="{A4ABD185-6505-4DD4-83B9-46E7363CC40B}" presName="node" presStyleLbl="node1" presStyleIdx="0" presStyleCnt="4">
        <dgm:presLayoutVars>
          <dgm:bulletEnabled val="1"/>
        </dgm:presLayoutVars>
      </dgm:prSet>
      <dgm:spPr/>
    </dgm:pt>
    <dgm:pt modelId="{23FC4024-2AE6-452C-B6EE-858F062873B6}" type="pres">
      <dgm:prSet presAssocID="{A4ABD185-6505-4DD4-83B9-46E7363CC40B}" presName="dummy" presStyleCnt="0"/>
      <dgm:spPr/>
    </dgm:pt>
    <dgm:pt modelId="{B2F25A0C-062B-4394-8CCE-374933B0AB56}" type="pres">
      <dgm:prSet presAssocID="{F994B45D-5A1A-46EE-88FD-B9F9FFC44019}" presName="sibTrans" presStyleLbl="sibTrans2D1" presStyleIdx="0" presStyleCnt="4"/>
      <dgm:spPr/>
    </dgm:pt>
    <dgm:pt modelId="{4157613D-A346-4A5E-A5E1-63F99720D65B}" type="pres">
      <dgm:prSet presAssocID="{CF2312F5-02D1-4F79-B472-9D8A8366C05E}" presName="node" presStyleLbl="node1" presStyleIdx="1" presStyleCnt="4">
        <dgm:presLayoutVars>
          <dgm:bulletEnabled val="1"/>
        </dgm:presLayoutVars>
      </dgm:prSet>
      <dgm:spPr/>
    </dgm:pt>
    <dgm:pt modelId="{68EAB3C6-0B1C-4819-8CFB-A2EBF4F1382C}" type="pres">
      <dgm:prSet presAssocID="{CF2312F5-02D1-4F79-B472-9D8A8366C05E}" presName="dummy" presStyleCnt="0"/>
      <dgm:spPr/>
    </dgm:pt>
    <dgm:pt modelId="{163911A4-C86F-4A5F-B73D-FA4C686F4ECD}" type="pres">
      <dgm:prSet presAssocID="{BD3A45AA-9EAB-41B5-8633-A336D0D4A552}" presName="sibTrans" presStyleLbl="sibTrans2D1" presStyleIdx="1" presStyleCnt="4"/>
      <dgm:spPr/>
    </dgm:pt>
    <dgm:pt modelId="{BB06F30A-3840-4279-A05A-E536983E0E65}" type="pres">
      <dgm:prSet presAssocID="{E38620FC-6356-4ADC-A743-694B87B17099}" presName="node" presStyleLbl="node1" presStyleIdx="2" presStyleCnt="4">
        <dgm:presLayoutVars>
          <dgm:bulletEnabled val="1"/>
        </dgm:presLayoutVars>
      </dgm:prSet>
      <dgm:spPr/>
    </dgm:pt>
    <dgm:pt modelId="{66D612CF-D3E5-4FE7-8EF7-368F9A7B289A}" type="pres">
      <dgm:prSet presAssocID="{E38620FC-6356-4ADC-A743-694B87B17099}" presName="dummy" presStyleCnt="0"/>
      <dgm:spPr/>
    </dgm:pt>
    <dgm:pt modelId="{F5AF5A41-C070-4C8A-B841-DA3BA176F505}" type="pres">
      <dgm:prSet presAssocID="{C12B8FAE-1677-4043-ACFB-04A712363586}" presName="sibTrans" presStyleLbl="sibTrans2D1" presStyleIdx="2" presStyleCnt="4"/>
      <dgm:spPr/>
    </dgm:pt>
    <dgm:pt modelId="{C53A7077-4AA2-4E3C-AB27-3D4D3328A0BD}" type="pres">
      <dgm:prSet presAssocID="{1A7DF70E-7869-41F6-BE85-BCB18314A5E6}" presName="node" presStyleLbl="node1" presStyleIdx="3" presStyleCnt="4">
        <dgm:presLayoutVars>
          <dgm:bulletEnabled val="1"/>
        </dgm:presLayoutVars>
      </dgm:prSet>
      <dgm:spPr/>
    </dgm:pt>
    <dgm:pt modelId="{EE9F4AFC-BC80-4B68-BD45-5743B54FAB55}" type="pres">
      <dgm:prSet presAssocID="{1A7DF70E-7869-41F6-BE85-BCB18314A5E6}" presName="dummy" presStyleCnt="0"/>
      <dgm:spPr/>
    </dgm:pt>
    <dgm:pt modelId="{A1FFBD15-225C-4F4F-B947-A6D91F83D1FD}" type="pres">
      <dgm:prSet presAssocID="{B639E923-8731-4803-86E2-D43A7B53DFDF}" presName="sibTrans" presStyleLbl="sibTrans2D1" presStyleIdx="3" presStyleCnt="4"/>
      <dgm:spPr/>
    </dgm:pt>
  </dgm:ptLst>
  <dgm:cxnLst>
    <dgm:cxn modelId="{DDFDF400-519C-4614-B77B-516ACF829BAD}" type="presOf" srcId="{E38620FC-6356-4ADC-A743-694B87B17099}" destId="{BB06F30A-3840-4279-A05A-E536983E0E65}" srcOrd="0" destOrd="0" presId="urn:microsoft.com/office/officeart/2005/8/layout/radial6"/>
    <dgm:cxn modelId="{4D9D7D18-892F-4638-A553-9637FCEF4C9C}" type="presOf" srcId="{C12B8FAE-1677-4043-ACFB-04A712363586}" destId="{F5AF5A41-C070-4C8A-B841-DA3BA176F505}" srcOrd="0" destOrd="0" presId="urn:microsoft.com/office/officeart/2005/8/layout/radial6"/>
    <dgm:cxn modelId="{DED86C30-1C49-4AFF-B1BB-6C021E7BDB4B}" srcId="{CF41F5E6-2E28-4096-AC71-460DD4CF4401}" destId="{1A7DF70E-7869-41F6-BE85-BCB18314A5E6}" srcOrd="3" destOrd="0" parTransId="{8BE9486F-D13D-4879-96E7-57C58872290D}" sibTransId="{B639E923-8731-4803-86E2-D43A7B53DFDF}"/>
    <dgm:cxn modelId="{79011B71-A975-4C70-922B-E1AC4DE0400C}" type="presOf" srcId="{BD3A45AA-9EAB-41B5-8633-A336D0D4A552}" destId="{163911A4-C86F-4A5F-B73D-FA4C686F4ECD}" srcOrd="0" destOrd="0" presId="urn:microsoft.com/office/officeart/2005/8/layout/radial6"/>
    <dgm:cxn modelId="{553F1454-187C-40EC-90FA-D9338E275EBE}" type="presOf" srcId="{CF41F5E6-2E28-4096-AC71-460DD4CF4401}" destId="{12B29179-BC77-4B74-9E00-92BE292B4480}" srcOrd="0" destOrd="0" presId="urn:microsoft.com/office/officeart/2005/8/layout/radial6"/>
    <dgm:cxn modelId="{C4EE6577-93B3-4609-9B27-C6910F8AD62E}" type="presOf" srcId="{1A7DF70E-7869-41F6-BE85-BCB18314A5E6}" destId="{C53A7077-4AA2-4E3C-AB27-3D4D3328A0BD}" srcOrd="0" destOrd="0" presId="urn:microsoft.com/office/officeart/2005/8/layout/radial6"/>
    <dgm:cxn modelId="{4D415E58-3561-40B6-BB9D-07F4AE899F37}" srcId="{CF41F5E6-2E28-4096-AC71-460DD4CF4401}" destId="{E38620FC-6356-4ADC-A743-694B87B17099}" srcOrd="2" destOrd="0" parTransId="{BD498D55-4527-4570-9D6E-5B97E1BFA8F1}" sibTransId="{C12B8FAE-1677-4043-ACFB-04A712363586}"/>
    <dgm:cxn modelId="{17F61AA2-A8C3-4438-A317-B95AA31D1C9A}" type="presOf" srcId="{A4ABD185-6505-4DD4-83B9-46E7363CC40B}" destId="{4433F73F-CBD6-4F13-99FB-E2B69BF9FF0F}" srcOrd="0" destOrd="0" presId="urn:microsoft.com/office/officeart/2005/8/layout/radial6"/>
    <dgm:cxn modelId="{AF33F6A2-745D-47CB-A7CE-AB4F1C763005}" srcId="{CF41F5E6-2E28-4096-AC71-460DD4CF4401}" destId="{A4ABD185-6505-4DD4-83B9-46E7363CC40B}" srcOrd="0" destOrd="0" parTransId="{0E4C4617-711A-4287-B458-3AFCCC9CDB79}" sibTransId="{F994B45D-5A1A-46EE-88FD-B9F9FFC44019}"/>
    <dgm:cxn modelId="{3778F8C3-47D1-4A1F-8764-6E23FA31A32F}" type="presOf" srcId="{CF2312F5-02D1-4F79-B472-9D8A8366C05E}" destId="{4157613D-A346-4A5E-A5E1-63F99720D65B}" srcOrd="0" destOrd="0" presId="urn:microsoft.com/office/officeart/2005/8/layout/radial6"/>
    <dgm:cxn modelId="{17A2ADCA-CAB7-4430-B8E7-431C4BD6F2F3}" srcId="{5F6156D5-9B85-4C30-88EC-0E8CB6F021BE}" destId="{CF41F5E6-2E28-4096-AC71-460DD4CF4401}" srcOrd="0" destOrd="0" parTransId="{C771DC82-176F-4082-A05D-7D7636FB07CF}" sibTransId="{DD3AEFB2-0317-4B91-B822-4152AFAD223E}"/>
    <dgm:cxn modelId="{3DCC64CB-EC0B-4742-BAA2-6F69281989B5}" type="presOf" srcId="{5F6156D5-9B85-4C30-88EC-0E8CB6F021BE}" destId="{0F7AB6AF-3847-44A7-903D-B5D57D49CF0A}" srcOrd="0" destOrd="0" presId="urn:microsoft.com/office/officeart/2005/8/layout/radial6"/>
    <dgm:cxn modelId="{7BDBC7D3-9016-4F41-8D6E-8BBA4D98B99E}" srcId="{CF41F5E6-2E28-4096-AC71-460DD4CF4401}" destId="{CF2312F5-02D1-4F79-B472-9D8A8366C05E}" srcOrd="1" destOrd="0" parTransId="{A8925E09-A840-4000-BB68-C780A4AB411C}" sibTransId="{BD3A45AA-9EAB-41B5-8633-A336D0D4A552}"/>
    <dgm:cxn modelId="{5F1780F1-B970-4EAA-B55C-112BE863E16D}" type="presOf" srcId="{B639E923-8731-4803-86E2-D43A7B53DFDF}" destId="{A1FFBD15-225C-4F4F-B947-A6D91F83D1FD}" srcOrd="0" destOrd="0" presId="urn:microsoft.com/office/officeart/2005/8/layout/radial6"/>
    <dgm:cxn modelId="{224AD9F8-376A-470A-A206-F21D6CAFCED4}" type="presOf" srcId="{F994B45D-5A1A-46EE-88FD-B9F9FFC44019}" destId="{B2F25A0C-062B-4394-8CCE-374933B0AB56}" srcOrd="0" destOrd="0" presId="urn:microsoft.com/office/officeart/2005/8/layout/radial6"/>
    <dgm:cxn modelId="{2D680350-CF08-484B-93EC-FA94A51851AF}" type="presParOf" srcId="{0F7AB6AF-3847-44A7-903D-B5D57D49CF0A}" destId="{12B29179-BC77-4B74-9E00-92BE292B4480}" srcOrd="0" destOrd="0" presId="urn:microsoft.com/office/officeart/2005/8/layout/radial6"/>
    <dgm:cxn modelId="{5A0421A8-74A2-4D7A-A37E-81B7FC454750}" type="presParOf" srcId="{0F7AB6AF-3847-44A7-903D-B5D57D49CF0A}" destId="{4433F73F-CBD6-4F13-99FB-E2B69BF9FF0F}" srcOrd="1" destOrd="0" presId="urn:microsoft.com/office/officeart/2005/8/layout/radial6"/>
    <dgm:cxn modelId="{1B4EC029-F4A8-4919-9CC4-1B58191C18BA}" type="presParOf" srcId="{0F7AB6AF-3847-44A7-903D-B5D57D49CF0A}" destId="{23FC4024-2AE6-452C-B6EE-858F062873B6}" srcOrd="2" destOrd="0" presId="urn:microsoft.com/office/officeart/2005/8/layout/radial6"/>
    <dgm:cxn modelId="{D1FACDE7-7D32-4113-8C87-B112AAB6F107}" type="presParOf" srcId="{0F7AB6AF-3847-44A7-903D-B5D57D49CF0A}" destId="{B2F25A0C-062B-4394-8CCE-374933B0AB56}" srcOrd="3" destOrd="0" presId="urn:microsoft.com/office/officeart/2005/8/layout/radial6"/>
    <dgm:cxn modelId="{C19C31D0-F298-4F55-8F48-23D5FB46482A}" type="presParOf" srcId="{0F7AB6AF-3847-44A7-903D-B5D57D49CF0A}" destId="{4157613D-A346-4A5E-A5E1-63F99720D65B}" srcOrd="4" destOrd="0" presId="urn:microsoft.com/office/officeart/2005/8/layout/radial6"/>
    <dgm:cxn modelId="{D979D4F6-A8B4-42CE-A784-D02EB5466787}" type="presParOf" srcId="{0F7AB6AF-3847-44A7-903D-B5D57D49CF0A}" destId="{68EAB3C6-0B1C-4819-8CFB-A2EBF4F1382C}" srcOrd="5" destOrd="0" presId="urn:microsoft.com/office/officeart/2005/8/layout/radial6"/>
    <dgm:cxn modelId="{2CFFDE47-E692-4435-8C6F-7CE679323317}" type="presParOf" srcId="{0F7AB6AF-3847-44A7-903D-B5D57D49CF0A}" destId="{163911A4-C86F-4A5F-B73D-FA4C686F4ECD}" srcOrd="6" destOrd="0" presId="urn:microsoft.com/office/officeart/2005/8/layout/radial6"/>
    <dgm:cxn modelId="{6EB9001E-8AC2-4BDB-8BEA-0866F60A33AA}" type="presParOf" srcId="{0F7AB6AF-3847-44A7-903D-B5D57D49CF0A}" destId="{BB06F30A-3840-4279-A05A-E536983E0E65}" srcOrd="7" destOrd="0" presId="urn:microsoft.com/office/officeart/2005/8/layout/radial6"/>
    <dgm:cxn modelId="{9FA05E84-E006-44DB-9359-6B79F32005DD}" type="presParOf" srcId="{0F7AB6AF-3847-44A7-903D-B5D57D49CF0A}" destId="{66D612CF-D3E5-4FE7-8EF7-368F9A7B289A}" srcOrd="8" destOrd="0" presId="urn:microsoft.com/office/officeart/2005/8/layout/radial6"/>
    <dgm:cxn modelId="{2C5CD787-C207-42FD-937D-385D2FA1E46D}" type="presParOf" srcId="{0F7AB6AF-3847-44A7-903D-B5D57D49CF0A}" destId="{F5AF5A41-C070-4C8A-B841-DA3BA176F505}" srcOrd="9" destOrd="0" presId="urn:microsoft.com/office/officeart/2005/8/layout/radial6"/>
    <dgm:cxn modelId="{77CECA6A-A53B-471B-B73F-65C58425ABA9}" type="presParOf" srcId="{0F7AB6AF-3847-44A7-903D-B5D57D49CF0A}" destId="{C53A7077-4AA2-4E3C-AB27-3D4D3328A0BD}" srcOrd="10" destOrd="0" presId="urn:microsoft.com/office/officeart/2005/8/layout/radial6"/>
    <dgm:cxn modelId="{E73673DF-A0FF-405A-87D6-F75034E76C43}" type="presParOf" srcId="{0F7AB6AF-3847-44A7-903D-B5D57D49CF0A}" destId="{EE9F4AFC-BC80-4B68-BD45-5743B54FAB55}" srcOrd="11" destOrd="0" presId="urn:microsoft.com/office/officeart/2005/8/layout/radial6"/>
    <dgm:cxn modelId="{58D9E08A-44E4-4CA5-B2D0-59C54B970895}" type="presParOf" srcId="{0F7AB6AF-3847-44A7-903D-B5D57D49CF0A}" destId="{A1FFBD15-225C-4F4F-B947-A6D91F83D1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FBD15-225C-4F4F-B947-A6D91F83D1FD}">
      <dsp:nvSpPr>
        <dsp:cNvPr id="0" name=""/>
        <dsp:cNvSpPr/>
      </dsp:nvSpPr>
      <dsp:spPr>
        <a:xfrm>
          <a:off x="2294162" y="495271"/>
          <a:ext cx="3298374" cy="329837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5A41-C070-4C8A-B841-DA3BA176F505}">
      <dsp:nvSpPr>
        <dsp:cNvPr id="0" name=""/>
        <dsp:cNvSpPr/>
      </dsp:nvSpPr>
      <dsp:spPr>
        <a:xfrm>
          <a:off x="2294162" y="495271"/>
          <a:ext cx="3298374" cy="3298374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911A4-C86F-4A5F-B73D-FA4C686F4ECD}">
      <dsp:nvSpPr>
        <dsp:cNvPr id="0" name=""/>
        <dsp:cNvSpPr/>
      </dsp:nvSpPr>
      <dsp:spPr>
        <a:xfrm>
          <a:off x="2294162" y="495271"/>
          <a:ext cx="3298374" cy="3298374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25A0C-062B-4394-8CCE-374933B0AB56}">
      <dsp:nvSpPr>
        <dsp:cNvPr id="0" name=""/>
        <dsp:cNvSpPr/>
      </dsp:nvSpPr>
      <dsp:spPr>
        <a:xfrm>
          <a:off x="2294162" y="495271"/>
          <a:ext cx="3298374" cy="3298374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29179-BC77-4B74-9E00-92BE292B4480}">
      <dsp:nvSpPr>
        <dsp:cNvPr id="0" name=""/>
        <dsp:cNvSpPr/>
      </dsp:nvSpPr>
      <dsp:spPr>
        <a:xfrm>
          <a:off x="3183754" y="1384863"/>
          <a:ext cx="1519190" cy="1519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Outcomes</a:t>
          </a:r>
          <a:br>
            <a:rPr lang="en-GB" sz="1700" kern="1200"/>
          </a:br>
          <a:br>
            <a:rPr lang="en-GB" sz="1700" kern="1200"/>
          </a:br>
          <a:r>
            <a:rPr lang="en-GB" sz="1700" kern="1200"/>
            <a:t>Inequalities</a:t>
          </a:r>
        </a:p>
      </dsp:txBody>
      <dsp:txXfrm>
        <a:off x="3406234" y="1607343"/>
        <a:ext cx="1074230" cy="1074230"/>
      </dsp:txXfrm>
    </dsp:sp>
    <dsp:sp modelId="{4433F73F-CBD6-4F13-99FB-E2B69BF9FF0F}">
      <dsp:nvSpPr>
        <dsp:cNvPr id="0" name=""/>
        <dsp:cNvSpPr/>
      </dsp:nvSpPr>
      <dsp:spPr>
        <a:xfrm>
          <a:off x="3411633" y="1838"/>
          <a:ext cx="1063433" cy="10634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Economic Strategy</a:t>
          </a:r>
        </a:p>
      </dsp:txBody>
      <dsp:txXfrm>
        <a:off x="3567369" y="157574"/>
        <a:ext cx="751961" cy="751961"/>
      </dsp:txXfrm>
    </dsp:sp>
    <dsp:sp modelId="{4157613D-A346-4A5E-A5E1-63F99720D65B}">
      <dsp:nvSpPr>
        <dsp:cNvPr id="0" name=""/>
        <dsp:cNvSpPr/>
      </dsp:nvSpPr>
      <dsp:spPr>
        <a:xfrm>
          <a:off x="5022536" y="1612742"/>
          <a:ext cx="1063433" cy="10634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Inclusive Communities Strategy</a:t>
          </a:r>
        </a:p>
      </dsp:txBody>
      <dsp:txXfrm>
        <a:off x="5178272" y="1768478"/>
        <a:ext cx="751961" cy="751961"/>
      </dsp:txXfrm>
    </dsp:sp>
    <dsp:sp modelId="{BB06F30A-3840-4279-A05A-E536983E0E65}">
      <dsp:nvSpPr>
        <dsp:cNvPr id="0" name=""/>
        <dsp:cNvSpPr/>
      </dsp:nvSpPr>
      <dsp:spPr>
        <a:xfrm>
          <a:off x="3411633" y="3223645"/>
          <a:ext cx="1063433" cy="10634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Joint Health &amp; Wellbeing Strategy</a:t>
          </a:r>
        </a:p>
      </dsp:txBody>
      <dsp:txXfrm>
        <a:off x="3567369" y="3379381"/>
        <a:ext cx="751961" cy="751961"/>
      </dsp:txXfrm>
    </dsp:sp>
    <dsp:sp modelId="{C53A7077-4AA2-4E3C-AB27-3D4D3328A0BD}">
      <dsp:nvSpPr>
        <dsp:cNvPr id="0" name=""/>
        <dsp:cNvSpPr/>
      </dsp:nvSpPr>
      <dsp:spPr>
        <a:xfrm>
          <a:off x="1800729" y="1612742"/>
          <a:ext cx="1063433" cy="10634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Environment Strategy</a:t>
          </a:r>
        </a:p>
      </dsp:txBody>
      <dsp:txXfrm>
        <a:off x="1956465" y="1768478"/>
        <a:ext cx="751961" cy="751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4AF5-0F2E-4AC7-93B9-46CBF27074D8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69F-4237-4302-B604-24908F1E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0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73714-7447-E04E-A3B1-0A07A3ABE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9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main a structure of partners</a:t>
            </a:r>
          </a:p>
          <a:p>
            <a:r>
              <a:rPr lang="en-GB" dirty="0"/>
              <a:t>But we also have a number of more specific partnerships</a:t>
            </a:r>
          </a:p>
          <a:p>
            <a:r>
              <a:rPr lang="en-GB" dirty="0"/>
              <a:t>Each partnership works quite differently</a:t>
            </a:r>
          </a:p>
          <a:p>
            <a:endParaRPr lang="en-GB" dirty="0"/>
          </a:p>
          <a:p>
            <a:r>
              <a:rPr lang="en-GB" b="1" dirty="0"/>
              <a:t>C&amp;YP Partnership</a:t>
            </a:r>
          </a:p>
          <a:p>
            <a:r>
              <a:rPr lang="en-GB" sz="1200" dirty="0"/>
              <a:t>Open membership - ~200 people currently on mailing list</a:t>
            </a:r>
          </a:p>
          <a:p>
            <a:r>
              <a:rPr lang="en-GB" sz="1200" dirty="0"/>
              <a:t>Drawn from statutory and third sector agencies working with and for children and young people.</a:t>
            </a:r>
          </a:p>
          <a:p>
            <a:r>
              <a:rPr lang="en-GB" sz="1200" dirty="0"/>
              <a:t>Chaired by Mel Meggs / Tom Brailsford</a:t>
            </a:r>
          </a:p>
          <a:p>
            <a:r>
              <a:rPr lang="en-GB" sz="1200" dirty="0"/>
              <a:t>Three meetings a year</a:t>
            </a:r>
          </a:p>
          <a:p>
            <a:endParaRPr lang="en-GB" sz="1200" dirty="0"/>
          </a:p>
          <a:p>
            <a:r>
              <a:rPr lang="en-GB" sz="1200" b="1" dirty="0"/>
              <a:t>Communities Partnership Board</a:t>
            </a:r>
          </a:p>
          <a:p>
            <a:r>
              <a:rPr lang="en-GB" dirty="0"/>
              <a:t>Fulfils Community Safety Partnership statutory duty</a:t>
            </a:r>
          </a:p>
          <a:p>
            <a:r>
              <a:rPr lang="en-GB" dirty="0"/>
              <a:t>Also has responsibility for cohesion, and inclusion</a:t>
            </a:r>
          </a:p>
          <a:p>
            <a:r>
              <a:rPr lang="en-GB" dirty="0"/>
              <a:t>Meets quarterly</a:t>
            </a:r>
          </a:p>
          <a:p>
            <a:r>
              <a:rPr lang="en-GB" dirty="0"/>
              <a:t>Chaired by portfolio holder</a:t>
            </a:r>
          </a:p>
          <a:p>
            <a:r>
              <a:rPr lang="en-GB" dirty="0"/>
              <a:t>Membership includes:</a:t>
            </a:r>
          </a:p>
          <a:p>
            <a:pPr lvl="1"/>
            <a:r>
              <a:rPr lang="en-GB" dirty="0"/>
              <a:t>6 elected members</a:t>
            </a:r>
          </a:p>
          <a:p>
            <a:pPr lvl="1"/>
            <a:r>
              <a:rPr lang="en-GB" dirty="0"/>
              <a:t>Representatives of council services</a:t>
            </a:r>
          </a:p>
          <a:p>
            <a:pPr lvl="1"/>
            <a:r>
              <a:rPr lang="en-GB" dirty="0"/>
              <a:t>Partners: CCG, WYCA, Police, Fire Service, TSL, Probation Service, Victims Support</a:t>
            </a:r>
          </a:p>
          <a:p>
            <a:r>
              <a:rPr lang="en-GB" sz="1200" dirty="0"/>
              <a:t>Owns the Communities Plan and the Inclusive Communities Framework</a:t>
            </a:r>
          </a:p>
          <a:p>
            <a:endParaRPr lang="en-GB" sz="1200" dirty="0"/>
          </a:p>
          <a:p>
            <a:r>
              <a:rPr lang="en-GB" sz="1200" b="1" dirty="0"/>
              <a:t>Health &amp; Wellbeing Board</a:t>
            </a:r>
          </a:p>
          <a:p>
            <a:pPr marL="0" indent="0">
              <a:buNone/>
            </a:pPr>
            <a:r>
              <a:rPr lang="en-GB" dirty="0"/>
              <a:t>Meets quarterly</a:t>
            </a:r>
          </a:p>
          <a:p>
            <a:pPr marL="0" indent="0">
              <a:buNone/>
            </a:pPr>
            <a:r>
              <a:rPr lang="en-GB" dirty="0"/>
              <a:t>Chaired by Cllr Kendrick</a:t>
            </a:r>
          </a:p>
          <a:p>
            <a:pPr marL="0" indent="0">
              <a:buNone/>
            </a:pPr>
            <a:r>
              <a:rPr lang="en-GB" dirty="0"/>
              <a:t>Membership consists of:</a:t>
            </a:r>
          </a:p>
          <a:p>
            <a:r>
              <a:rPr lang="en-GB" dirty="0"/>
              <a:t>3 cabinet members, 1 main opposition party Cllr and 1 other opposition Cllr</a:t>
            </a:r>
          </a:p>
          <a:p>
            <a:r>
              <a:rPr lang="en-GB" dirty="0"/>
              <a:t>CEX and directors of Children’s, ASC &amp; Public Health</a:t>
            </a:r>
          </a:p>
          <a:p>
            <a:r>
              <a:rPr lang="en-GB" dirty="0"/>
              <a:t>Healthwatch, WY&amp;H ICB, NHS England,</a:t>
            </a:r>
          </a:p>
          <a:p>
            <a:r>
              <a:rPr lang="en-GB" dirty="0"/>
              <a:t>Representatives for CHFT, Mid-Yorks, Police, Fire, TSL, University, housing, general practice, community pharmacy, SWYFT, social care providers </a:t>
            </a:r>
          </a:p>
          <a:p>
            <a:endParaRPr lang="en-GB" sz="1200" dirty="0"/>
          </a:p>
          <a:p>
            <a:r>
              <a:rPr lang="en-GB" b="1" dirty="0"/>
              <a:t>Inclusive Economy Partnership</a:t>
            </a:r>
          </a:p>
          <a:p>
            <a:r>
              <a:rPr lang="en-GB" dirty="0"/>
              <a:t>Kirklees Top 100</a:t>
            </a:r>
          </a:p>
          <a:p>
            <a:r>
              <a:rPr lang="en-GB" dirty="0"/>
              <a:t>Social Value Partnership</a:t>
            </a:r>
          </a:p>
          <a:p>
            <a:r>
              <a:rPr lang="en-GB" dirty="0"/>
              <a:t>Employment &amp; Skills Partnership</a:t>
            </a:r>
          </a:p>
          <a:p>
            <a:r>
              <a:rPr lang="en-GB" dirty="0"/>
              <a:t>Looking to have annual ‘state of the nation’ type events led by Cllr Pandor</a:t>
            </a:r>
          </a:p>
          <a:p>
            <a:r>
              <a:rPr lang="en-GB" dirty="0"/>
              <a:t>Social Enterprise Sounding Board led by VCS</a:t>
            </a:r>
          </a:p>
          <a:p>
            <a:endParaRPr lang="en-GB" dirty="0"/>
          </a:p>
          <a:p>
            <a:r>
              <a:rPr lang="en-GB" b="1" dirty="0"/>
              <a:t>SV Partnership</a:t>
            </a:r>
          </a:p>
          <a:p>
            <a:r>
              <a:rPr lang="en-GB" dirty="0"/>
              <a:t>Tightly defined group</a:t>
            </a:r>
          </a:p>
          <a:p>
            <a:r>
              <a:rPr lang="en-GB" dirty="0"/>
              <a:t>Based around achieving SV through major capital investments</a:t>
            </a:r>
          </a:p>
          <a:p>
            <a:r>
              <a:rPr lang="en-GB" dirty="0"/>
              <a:t>Convened by the council on suggestion of local acute trust</a:t>
            </a:r>
          </a:p>
          <a:p>
            <a:r>
              <a:rPr lang="en-GB" dirty="0"/>
              <a:t>Co-producing the work plan based on challenges and opportunities identified</a:t>
            </a:r>
          </a:p>
          <a:p>
            <a:endParaRPr lang="en-GB" dirty="0"/>
          </a:p>
          <a:p>
            <a:r>
              <a:rPr lang="en-GB" b="1" dirty="0"/>
              <a:t>Importance of meeting format</a:t>
            </a:r>
          </a:p>
          <a:p>
            <a:r>
              <a:rPr lang="en-GB" dirty="0"/>
              <a:t>Avoiding bureaucratic approach</a:t>
            </a:r>
          </a:p>
          <a:p>
            <a:r>
              <a:rPr lang="en-GB" dirty="0"/>
              <a:t>The first meeting is not to review the terms of reference</a:t>
            </a:r>
          </a:p>
          <a:p>
            <a:r>
              <a:rPr lang="en-GB" dirty="0"/>
              <a:t>It’s to find the common ground</a:t>
            </a:r>
          </a:p>
          <a:p>
            <a:r>
              <a:rPr lang="en-GB" dirty="0"/>
              <a:t>Using dynamic facilitation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69F-4237-4302-B604-24908F1EB2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5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Environment Partnership needs to be developed to own Environment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91682-0EB6-417B-9582-2D2D9CBCD9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6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we’re in the process of reviewing it I’d really value any comments on how children’s partnerships are working in other councils.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69F-4237-4302-B604-24908F1EB2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1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We're Kirklees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4965"/>
            <a:ext cx="77724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846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8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6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9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7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9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8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8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6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4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96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2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1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9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82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80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9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6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7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5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0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51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0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9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9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5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6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5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47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6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"/>
            <a:ext cx="9144000" cy="6849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109F-6EBD-49CA-B4AE-4797D97206A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3A7C-7FBF-42CC-BA74-9977AE049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0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7156-FEBF-4610-8056-4B68B1989907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0599-3899-4B5B-ADBD-01F875666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6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0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3B39-F5C2-884B-A5B3-92C9607398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CAD5-737F-1041-986A-4339545F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4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D67F88-06B5-4439-911D-C951F8110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85C171-EE3D-4AE2-9706-A1AF2C5C7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811AFD4-570F-4E20-8614-2746F420F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368594D-7575-410B-98B6-199DBA996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5932F78-FFAA-4915-BD6F-2464F6833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B23AD77-8497-4678-ADD7-946F9A042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4B95D13-24A3-4500-818B-AE0DF1B5A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05ADAE1-E66F-469E-A78B-32EAAC314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C65350-934E-4180-B680-685DCE982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B8C9579-965B-43C5-9B97-C56EC1F6D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A91F3E3-E203-422F-889B-A681E9677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A890787-66CC-412E-96B6-BC549AD7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007286B-E55F-480C-AC20-06C86D29B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43576BF-BBE6-41CD-93B1-B3C20AB63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9D9E482-40E0-41A7-B23A-14E83B8E0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7C35843-0262-4F1E-8AA4-36506961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AD98B67-C8AA-4A33-BCAF-95A6093A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AE9E93F-CE06-490F-8938-6F52DCF11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A2E943A-2193-4980-8887-DAB643B74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D69D4F6-DCBA-4E51-A057-646AA21FB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3C6C68-0C4D-4DC4-A11B-771D4E166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48E233-6FC2-4C8B-9D58-7BF905F20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70" y="3777106"/>
            <a:ext cx="6634250" cy="1328456"/>
            <a:chOff x="1669293" y="3893141"/>
            <a:chExt cx="8845667" cy="1771275"/>
          </a:xfrm>
        </p:grpSpPr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6A59D772-1582-4EE9-AF73-CFA39DD55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DAD954-26FF-4096-BC50-57B67D49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9428" y="3842428"/>
            <a:ext cx="6504221" cy="545811"/>
          </a:xfrm>
        </p:spPr>
        <p:txBody>
          <a:bodyPr>
            <a:normAutofit fontScale="90000"/>
          </a:bodyPr>
          <a:lstStyle/>
          <a:p>
            <a:br>
              <a:rPr lang="en-GB" sz="1425" dirty="0"/>
            </a:br>
            <a:endParaRPr lang="en-GB" sz="1425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319428" y="3842427"/>
            <a:ext cx="6505070" cy="93779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GB" sz="2400" dirty="0">
                <a:latin typeface="+mj-lt"/>
              </a:rPr>
              <a:t>CCIN Officers Call</a:t>
            </a:r>
          </a:p>
          <a:p>
            <a:pPr lvl="0">
              <a:lnSpc>
                <a:spcPct val="90000"/>
              </a:lnSpc>
            </a:pPr>
            <a:r>
              <a:rPr lang="en-GB" sz="2400" dirty="0">
                <a:latin typeface="+mj-lt"/>
              </a:rPr>
              <a:t>07 March 2023</a:t>
            </a:r>
          </a:p>
          <a:p>
            <a:pPr>
              <a:lnSpc>
                <a:spcPct val="90000"/>
              </a:lnSpc>
            </a:pPr>
            <a:endParaRPr lang="en-GB" sz="375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BE1E17-25A4-4959-ACBC-0A2C39D6E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1024" y="1741917"/>
            <a:ext cx="6638053" cy="1966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8A527-73DA-BA30-8E1E-94F08D05C597}"/>
              </a:ext>
            </a:extLst>
          </p:cNvPr>
          <p:cNvSpPr/>
          <p:nvPr/>
        </p:nvSpPr>
        <p:spPr>
          <a:xfrm>
            <a:off x="4890475" y="5454329"/>
            <a:ext cx="2926375" cy="88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DE4B8EB-C58E-6845-86B0-EB5A4D7D3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83" y="5583541"/>
            <a:ext cx="2507743" cy="545434"/>
          </a:xfrm>
          <a:prstGeom prst="rect">
            <a:avLst/>
          </a:prstGeom>
          <a:ln w="1270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2A88F1-3D74-F9E9-E006-C5DC46550F85}"/>
              </a:ext>
            </a:extLst>
          </p:cNvPr>
          <p:cNvSpPr/>
          <p:nvPr/>
        </p:nvSpPr>
        <p:spPr>
          <a:xfrm>
            <a:off x="1251023" y="5479206"/>
            <a:ext cx="2921321" cy="88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DEF56A8-3CA0-3B4F-B1D2-3965358FF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" t="17361" r="4849" b="12089"/>
          <a:stretch/>
        </p:blipFill>
        <p:spPr>
          <a:xfrm>
            <a:off x="1407387" y="5693228"/>
            <a:ext cx="2520000" cy="44102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8815FC2B-C5D7-2652-565A-69DD531CB315}"/>
              </a:ext>
            </a:extLst>
          </p:cNvPr>
          <p:cNvSpPr txBox="1">
            <a:spLocks/>
          </p:cNvSpPr>
          <p:nvPr/>
        </p:nvSpPr>
        <p:spPr>
          <a:xfrm>
            <a:off x="1319428" y="1879561"/>
            <a:ext cx="6509936" cy="1748729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50" b="0" i="0" kern="1200" cap="none" spc="-113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chemeClr val="tx1"/>
                </a:solidFill>
              </a:rPr>
              <a:t>Partnership Arrangements and Working with Anchor Organisations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9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CD5CFE-2E36-3E89-C099-5D50B63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Kirklees Partnership Toolkit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484CF5-607E-178C-EDC3-7E8A98D84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Supporting facilitation of partnerships and moving from talk to action</a:t>
            </a:r>
          </a:p>
          <a:p>
            <a:r>
              <a:rPr lang="en-GB" dirty="0"/>
              <a:t>Developed based on research by a student on placement</a:t>
            </a:r>
          </a:p>
          <a:p>
            <a:r>
              <a:rPr lang="en-GB" dirty="0"/>
              <a:t>Emphasis on tools from external experts</a:t>
            </a:r>
          </a:p>
          <a:p>
            <a:r>
              <a:rPr lang="en-GB" dirty="0"/>
              <a:t>Not the council saying </a:t>
            </a:r>
            <a:r>
              <a:rPr lang="en-GB" i="1" dirty="0"/>
              <a:t>THIS </a:t>
            </a:r>
            <a:r>
              <a:rPr lang="en-GB" dirty="0"/>
              <a:t>is how you do partnership!</a:t>
            </a:r>
          </a:p>
        </p:txBody>
      </p:sp>
    </p:spTree>
    <p:extLst>
      <p:ext uri="{BB962C8B-B14F-4D97-AF65-F5344CB8AC3E}">
        <p14:creationId xmlns:p14="http://schemas.microsoft.com/office/powerpoint/2010/main" val="347336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7000" y="6300038"/>
            <a:ext cx="2957139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900" spc="4" dirty="0">
                <a:solidFill>
                  <a:srgbClr val="231F20"/>
                </a:solidFill>
                <a:latin typeface="Tahoma"/>
                <a:cs typeface="Tahoma"/>
              </a:rPr>
              <a:t>INSPIRED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BY: 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Tennyson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21" dirty="0">
                <a:solidFill>
                  <a:srgbClr val="231F20"/>
                </a:solidFill>
                <a:latin typeface="Tahoma"/>
                <a:cs typeface="Tahoma"/>
              </a:rPr>
              <a:t>R,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9" dirty="0">
                <a:solidFill>
                  <a:srgbClr val="231F20"/>
                </a:solidFill>
                <a:latin typeface="Tahoma"/>
                <a:cs typeface="Tahoma"/>
              </a:rPr>
              <a:t>(2003)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1" dirty="0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sz="900" spc="-1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3" dirty="0">
                <a:solidFill>
                  <a:srgbClr val="231F20"/>
                </a:solidFill>
                <a:latin typeface="Tahoma"/>
                <a:cs typeface="Tahoma"/>
              </a:rPr>
              <a:t>Phases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9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3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3" dirty="0">
                <a:solidFill>
                  <a:srgbClr val="231F20"/>
                </a:solidFill>
                <a:latin typeface="Tahoma"/>
                <a:cs typeface="Tahoma"/>
              </a:rPr>
              <a:t>Partnering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4" dirty="0">
                <a:solidFill>
                  <a:srgbClr val="231F20"/>
                </a:solidFill>
                <a:latin typeface="Tahoma"/>
                <a:cs typeface="Tahoma"/>
              </a:rPr>
              <a:t>Process,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9" dirty="0">
                <a:solidFill>
                  <a:srgbClr val="231F20"/>
                </a:solidFill>
                <a:latin typeface="Tahoma"/>
                <a:cs typeface="Tahoma"/>
              </a:rPr>
              <a:t>p4,</a:t>
            </a:r>
            <a:r>
              <a:rPr sz="900" spc="-1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4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3" dirty="0">
                <a:solidFill>
                  <a:srgbClr val="231F20"/>
                </a:solidFill>
                <a:latin typeface="Tahoma"/>
                <a:cs typeface="Tahoma"/>
              </a:rPr>
              <a:t>Partnering</a:t>
            </a:r>
            <a:r>
              <a:rPr sz="900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13" dirty="0">
                <a:solidFill>
                  <a:srgbClr val="231F20"/>
                </a:solidFill>
                <a:latin typeface="Tahoma"/>
                <a:cs typeface="Tahoma"/>
              </a:rPr>
              <a:t>Toolbook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488" y="883100"/>
            <a:ext cx="2314779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51" dirty="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sz="1026" spc="-4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26" spc="81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026" spc="-4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26" spc="47" dirty="0">
                <a:solidFill>
                  <a:srgbClr val="231F20"/>
                </a:solidFill>
                <a:latin typeface="Tahoma"/>
                <a:cs typeface="Tahoma"/>
              </a:rPr>
              <a:t>plan</a:t>
            </a:r>
            <a:r>
              <a:rPr sz="1026" spc="-4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26" spc="1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026" spc="-4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26" spc="21" dirty="0">
                <a:solidFill>
                  <a:srgbClr val="231F20"/>
                </a:solidFill>
                <a:latin typeface="Tahoma"/>
                <a:cs typeface="Tahoma"/>
              </a:rPr>
              <a:t>working</a:t>
            </a:r>
            <a:r>
              <a:rPr sz="1026" spc="-4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26" spc="21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1026" spc="-4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26" spc="26" dirty="0">
                <a:solidFill>
                  <a:srgbClr val="231F20"/>
                </a:solidFill>
                <a:latin typeface="Tahoma"/>
                <a:cs typeface="Tahoma"/>
              </a:rPr>
              <a:t>partners</a:t>
            </a:r>
            <a:endParaRPr sz="1026" dirty="0">
              <a:latin typeface="Tahoma"/>
              <a:cs typeface="Tahoma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DB4F961-E637-E402-31C4-D0058566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33" y="653879"/>
            <a:ext cx="6239741" cy="513023"/>
          </a:xfrm>
        </p:spPr>
        <p:txBody>
          <a:bodyPr>
            <a:noAutofit/>
          </a:bodyPr>
          <a:lstStyle/>
          <a:p>
            <a:r>
              <a:rPr lang="en-GB" sz="2400" spc="38" dirty="0">
                <a:solidFill>
                  <a:srgbClr val="231F20"/>
                </a:solidFill>
                <a:latin typeface="Tahoma"/>
                <a:cs typeface="Tahoma"/>
              </a:rPr>
              <a:t>BUILDING</a:t>
            </a:r>
            <a:r>
              <a:rPr lang="en-GB" sz="2400" spc="-8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GB" sz="2400" spc="38" dirty="0">
                <a:solidFill>
                  <a:srgbClr val="231F20"/>
                </a:solidFill>
                <a:latin typeface="Tahoma"/>
                <a:cs typeface="Tahoma"/>
              </a:rPr>
              <a:t>PARTNERSHIPS</a:t>
            </a:r>
            <a:endParaRPr lang="en-GB" sz="2400" dirty="0"/>
          </a:p>
        </p:txBody>
      </p:sp>
      <p:pic>
        <p:nvPicPr>
          <p:cNvPr id="19" name="bg object 16">
            <a:extLst>
              <a:ext uri="{FF2B5EF4-FFF2-40B4-BE49-F238E27FC236}">
                <a16:creationId xmlns:a16="http://schemas.microsoft.com/office/drawing/2014/main" id="{849EA78D-F683-3489-704C-74236F3BE8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9" y="128129"/>
            <a:ext cx="1104733" cy="446142"/>
          </a:xfrm>
          <a:prstGeom prst="rect">
            <a:avLst/>
          </a:prstGeom>
        </p:spPr>
      </p:pic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2C3AC55E-09F8-AF60-61E5-925CE14BC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496165"/>
              </p:ext>
            </p:extLst>
          </p:nvPr>
        </p:nvGraphicFramePr>
        <p:xfrm>
          <a:off x="377999" y="1396123"/>
          <a:ext cx="8460269" cy="45212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70659">
                  <a:extLst>
                    <a:ext uri="{9D8B030D-6E8A-4147-A177-3AD203B41FA5}">
                      <a16:colId xmlns:a16="http://schemas.microsoft.com/office/drawing/2014/main" val="2062204200"/>
                    </a:ext>
                  </a:extLst>
                </a:gridCol>
                <a:gridCol w="367571">
                  <a:extLst>
                    <a:ext uri="{9D8B030D-6E8A-4147-A177-3AD203B41FA5}">
                      <a16:colId xmlns:a16="http://schemas.microsoft.com/office/drawing/2014/main" val="1986677575"/>
                    </a:ext>
                  </a:extLst>
                </a:gridCol>
                <a:gridCol w="1197201">
                  <a:extLst>
                    <a:ext uri="{9D8B030D-6E8A-4147-A177-3AD203B41FA5}">
                      <a16:colId xmlns:a16="http://schemas.microsoft.com/office/drawing/2014/main" val="1117615229"/>
                    </a:ext>
                  </a:extLst>
                </a:gridCol>
                <a:gridCol w="341030">
                  <a:extLst>
                    <a:ext uri="{9D8B030D-6E8A-4147-A177-3AD203B41FA5}">
                      <a16:colId xmlns:a16="http://schemas.microsoft.com/office/drawing/2014/main" val="3644255758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val="2063455164"/>
                    </a:ext>
                  </a:extLst>
                </a:gridCol>
                <a:gridCol w="326166">
                  <a:extLst>
                    <a:ext uri="{9D8B030D-6E8A-4147-A177-3AD203B41FA5}">
                      <a16:colId xmlns:a16="http://schemas.microsoft.com/office/drawing/2014/main" val="1963680993"/>
                    </a:ext>
                  </a:extLst>
                </a:gridCol>
                <a:gridCol w="1203573">
                  <a:extLst>
                    <a:ext uri="{9D8B030D-6E8A-4147-A177-3AD203B41FA5}">
                      <a16:colId xmlns:a16="http://schemas.microsoft.com/office/drawing/2014/main" val="1739712240"/>
                    </a:ext>
                  </a:extLst>
                </a:gridCol>
                <a:gridCol w="334658">
                  <a:extLst>
                    <a:ext uri="{9D8B030D-6E8A-4147-A177-3AD203B41FA5}">
                      <a16:colId xmlns:a16="http://schemas.microsoft.com/office/drawing/2014/main" val="4103626339"/>
                    </a:ext>
                  </a:extLst>
                </a:gridCol>
                <a:gridCol w="1136695">
                  <a:extLst>
                    <a:ext uri="{9D8B030D-6E8A-4147-A177-3AD203B41FA5}">
                      <a16:colId xmlns:a16="http://schemas.microsoft.com/office/drawing/2014/main" val="3326795482"/>
                    </a:ext>
                  </a:extLst>
                </a:gridCol>
                <a:gridCol w="163484">
                  <a:extLst>
                    <a:ext uri="{9D8B030D-6E8A-4147-A177-3AD203B41FA5}">
                      <a16:colId xmlns:a16="http://schemas.microsoft.com/office/drawing/2014/main" val="1713931798"/>
                    </a:ext>
                  </a:extLst>
                </a:gridCol>
                <a:gridCol w="1007167">
                  <a:extLst>
                    <a:ext uri="{9D8B030D-6E8A-4147-A177-3AD203B41FA5}">
                      <a16:colId xmlns:a16="http://schemas.microsoft.com/office/drawing/2014/main" val="4235689651"/>
                    </a:ext>
                  </a:extLst>
                </a:gridCol>
              </a:tblGrid>
              <a:tr h="2911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1. Scoping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2. Identifying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3. Building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4. Planning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5. Managing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6. Resourcing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4846163"/>
                  </a:ext>
                </a:extLst>
              </a:tr>
              <a:tr h="16855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Understanding the  challenge; gathering  information; consulting  with stakeholders and with  potential external resource  providers; building a vision  of / for the partnership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Identifying potential  partners and - if suitable -  securing their involvement;  motivating them and  encouraging them to work  together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Partners build their  working relationship  through agreeing with the  goals, objectives and core principles that will underpin  their partnership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Partners plan programme  of activities and begin to  outline a coherent project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Partners explore structure  and management of their  partnership - medium to  long-term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Partners (and other  supporters) identify and  mobilise cash and non-  cash resources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126732"/>
                  </a:ext>
                </a:extLst>
              </a:tr>
              <a:tr h="277157"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7041189"/>
                  </a:ext>
                </a:extLst>
              </a:tr>
              <a:tr h="407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12. Sustaining or Terminating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11. Institutionalising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10. Revising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9. Reviewing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8. Measuring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882890"/>
                          </a:solidFill>
                          <a:effectLst/>
                          <a:latin typeface="Tahoma" panose="020B0604030504040204" pitchFamily="34" charset="0"/>
                        </a:rPr>
                        <a:t>7. Implementing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891602"/>
                  </a:ext>
                </a:extLst>
              </a:tr>
              <a:tr h="18530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Building sustainability or  agreeing on an appropriate  conclusion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Building appropriate  structures and mechanisms  for the partnership to  ensure longer-term  commitment and  continuity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Revising the partnership,  programme(s) or project(s)  in the light of experience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Reviewing the partnership:  what is the impact of the  partnership on partner  organisations?</a:t>
                      </a:r>
                      <a:b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Is it time for some partners  to leave and /or new  partners to join?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Measuring  and  reporting on impact and effectiveness - outputs and  outcomes</a:t>
                      </a:r>
                      <a:b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Is the partnership achieving  its goals?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Tahoma" panose="020B0604030504040204" pitchFamily="34" charset="0"/>
                        </a:rPr>
                        <a:t>Once resources are in place  and project details agreed,  the  implementation  process starts - working to a pre-agreed timetable  and (ideally) to specific  deliverables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723041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B576DE-6F23-39DE-AC9C-761F287A5877}"/>
              </a:ext>
            </a:extLst>
          </p:cNvPr>
          <p:cNvCxnSpPr>
            <a:cxnSpLocks/>
          </p:cNvCxnSpPr>
          <p:nvPr/>
        </p:nvCxnSpPr>
        <p:spPr>
          <a:xfrm>
            <a:off x="1491342" y="2177142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FC4BF5-C337-5D99-2370-91C73B5F7E85}"/>
              </a:ext>
            </a:extLst>
          </p:cNvPr>
          <p:cNvCxnSpPr>
            <a:cxnSpLocks/>
          </p:cNvCxnSpPr>
          <p:nvPr/>
        </p:nvCxnSpPr>
        <p:spPr>
          <a:xfrm>
            <a:off x="3058885" y="2177142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4DCC93-264C-B244-86A4-DC7730F8574D}"/>
              </a:ext>
            </a:extLst>
          </p:cNvPr>
          <p:cNvCxnSpPr>
            <a:cxnSpLocks/>
          </p:cNvCxnSpPr>
          <p:nvPr/>
        </p:nvCxnSpPr>
        <p:spPr>
          <a:xfrm>
            <a:off x="4571999" y="2177142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FBD3DE-01E6-68EA-0E03-51CC0A4031DB}"/>
              </a:ext>
            </a:extLst>
          </p:cNvPr>
          <p:cNvCxnSpPr>
            <a:cxnSpLocks/>
          </p:cNvCxnSpPr>
          <p:nvPr/>
        </p:nvCxnSpPr>
        <p:spPr>
          <a:xfrm>
            <a:off x="7565570" y="2177142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D978F2-9851-0B05-CFB3-96C0B4851944}"/>
              </a:ext>
            </a:extLst>
          </p:cNvPr>
          <p:cNvCxnSpPr>
            <a:cxnSpLocks/>
          </p:cNvCxnSpPr>
          <p:nvPr/>
        </p:nvCxnSpPr>
        <p:spPr>
          <a:xfrm>
            <a:off x="6150428" y="2177142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42D4BB-B61E-97E2-5503-621C987AD7F3}"/>
              </a:ext>
            </a:extLst>
          </p:cNvPr>
          <p:cNvCxnSpPr>
            <a:cxnSpLocks/>
          </p:cNvCxnSpPr>
          <p:nvPr/>
        </p:nvCxnSpPr>
        <p:spPr>
          <a:xfrm rot="5400000">
            <a:off x="8131628" y="3276601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947297-F018-3564-001B-E263125057B5}"/>
              </a:ext>
            </a:extLst>
          </p:cNvPr>
          <p:cNvCxnSpPr>
            <a:cxnSpLocks/>
          </p:cNvCxnSpPr>
          <p:nvPr/>
        </p:nvCxnSpPr>
        <p:spPr>
          <a:xfrm rot="10800000">
            <a:off x="7565571" y="4576153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FC7FA7-2DC0-A623-0F21-6C9F20E1D4A1}"/>
              </a:ext>
            </a:extLst>
          </p:cNvPr>
          <p:cNvCxnSpPr>
            <a:cxnSpLocks/>
          </p:cNvCxnSpPr>
          <p:nvPr/>
        </p:nvCxnSpPr>
        <p:spPr>
          <a:xfrm rot="10800000">
            <a:off x="6150429" y="4576153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0AB3DC-3FD2-D708-BDC1-5ED541D3A910}"/>
              </a:ext>
            </a:extLst>
          </p:cNvPr>
          <p:cNvCxnSpPr>
            <a:cxnSpLocks/>
          </p:cNvCxnSpPr>
          <p:nvPr/>
        </p:nvCxnSpPr>
        <p:spPr>
          <a:xfrm rot="10800000">
            <a:off x="4572000" y="4576153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FC72BC-7301-9897-A57F-ACBE06B309B4}"/>
              </a:ext>
            </a:extLst>
          </p:cNvPr>
          <p:cNvCxnSpPr>
            <a:cxnSpLocks/>
          </p:cNvCxnSpPr>
          <p:nvPr/>
        </p:nvCxnSpPr>
        <p:spPr>
          <a:xfrm rot="10800000">
            <a:off x="3058886" y="4576153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C22B1B-C647-25E1-7ED7-39FB01F0231D}"/>
              </a:ext>
            </a:extLst>
          </p:cNvPr>
          <p:cNvCxnSpPr>
            <a:cxnSpLocks/>
          </p:cNvCxnSpPr>
          <p:nvPr/>
        </p:nvCxnSpPr>
        <p:spPr>
          <a:xfrm rot="10800000">
            <a:off x="1491342" y="4576153"/>
            <a:ext cx="239486" cy="0"/>
          </a:xfrm>
          <a:prstGeom prst="straightConnector1">
            <a:avLst/>
          </a:prstGeom>
          <a:ln w="47625">
            <a:solidFill>
              <a:srgbClr val="7729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7CACEA-5447-4609-9EA8-9201526E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5DD11-27EF-1B53-9C6C-9A89DD74C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6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GB" sz="4000" dirty="0"/>
              <a:t>Kirklees Partnership Arrangements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Jonathan Nunn</a:t>
            </a:r>
          </a:p>
        </p:txBody>
      </p:sp>
    </p:spTree>
    <p:extLst>
      <p:ext uri="{BB962C8B-B14F-4D97-AF65-F5344CB8AC3E}">
        <p14:creationId xmlns:p14="http://schemas.microsoft.com/office/powerpoint/2010/main" val="38612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26B5-BDD8-4EDE-9582-D2930BB1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Partnerships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8186A0-FC67-5719-A94C-32E657680AD9}"/>
              </a:ext>
            </a:extLst>
          </p:cNvPr>
          <p:cNvGrpSpPr/>
          <p:nvPr/>
        </p:nvGrpSpPr>
        <p:grpSpPr>
          <a:xfrm>
            <a:off x="660847" y="1478984"/>
            <a:ext cx="7886701" cy="3529825"/>
            <a:chOff x="660847" y="1478984"/>
            <a:chExt cx="7886701" cy="3529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A1859F-8833-C94A-CACF-0D13A7805D10}"/>
                </a:ext>
              </a:extLst>
            </p:cNvPr>
            <p:cNvSpPr/>
            <p:nvPr/>
          </p:nvSpPr>
          <p:spPr>
            <a:xfrm>
              <a:off x="2036707" y="1478985"/>
              <a:ext cx="1289868" cy="1101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cs typeface="Calibri"/>
                </a:rPr>
                <a:t>Children and Young People's Partnership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755086-B650-57F0-41FB-E28437FD8B3B}"/>
                </a:ext>
              </a:extLst>
            </p:cNvPr>
            <p:cNvSpPr/>
            <p:nvPr/>
          </p:nvSpPr>
          <p:spPr>
            <a:xfrm>
              <a:off x="4743196" y="1478986"/>
              <a:ext cx="1223721" cy="1101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ea typeface="+mn-lt"/>
                  <a:cs typeface="+mn-lt"/>
                </a:rPr>
                <a:t>Kirklees Inclusive Economy Partnership</a:t>
              </a:r>
              <a:endParaRPr lang="en-US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A3BFA2-5762-DBF1-D756-7E5CC56C60BA}"/>
                </a:ext>
              </a:extLst>
            </p:cNvPr>
            <p:cNvSpPr/>
            <p:nvPr/>
          </p:nvSpPr>
          <p:spPr>
            <a:xfrm>
              <a:off x="7390153" y="1479513"/>
              <a:ext cx="1157395" cy="11018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accent1"/>
                  </a:solidFill>
                  <a:ea typeface="+mn-lt"/>
                  <a:cs typeface="+mn-lt"/>
                </a:rPr>
                <a:t>Kirklees Safeguarding Adults Board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60D90E-9507-4CBE-DED2-F187AEACFE27}"/>
                </a:ext>
              </a:extLst>
            </p:cNvPr>
            <p:cNvSpPr/>
            <p:nvPr/>
          </p:nvSpPr>
          <p:spPr>
            <a:xfrm>
              <a:off x="6110833" y="1478985"/>
              <a:ext cx="1155607" cy="11018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accent1"/>
                  </a:solidFill>
                  <a:cs typeface="Calibri"/>
                </a:rPr>
                <a:t>Kirklees Safeguarding Children Board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E7193E-D0FB-BB9B-A5BE-496509ACA38D}"/>
                </a:ext>
              </a:extLst>
            </p:cNvPr>
            <p:cNvSpPr/>
            <p:nvPr/>
          </p:nvSpPr>
          <p:spPr>
            <a:xfrm>
              <a:off x="3440098" y="1478986"/>
              <a:ext cx="1223721" cy="1101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FFFFFF"/>
                  </a:solidFill>
                  <a:latin typeface="Calibri"/>
                </a:rPr>
                <a:t>Joint Health and </a:t>
              </a:r>
            </a:p>
            <a:p>
              <a:pPr algn="ctr"/>
              <a:r>
                <a:rPr lang="en-GB" sz="1400" dirty="0">
                  <a:solidFill>
                    <a:srgbClr val="FFFFFF"/>
                  </a:solidFill>
                  <a:latin typeface="Calibri"/>
                </a:rPr>
                <a:t>Wellbeing </a:t>
              </a:r>
              <a:br>
                <a:rPr lang="en-GB" sz="1400">
                  <a:solidFill>
                    <a:srgbClr val="FFFFFF"/>
                  </a:solidFill>
                  <a:latin typeface="Calibri"/>
                </a:rPr>
              </a:br>
              <a:r>
                <a:rPr lang="en-GB" sz="1400" dirty="0">
                  <a:solidFill>
                    <a:srgbClr val="FFFFFF"/>
                  </a:solidFill>
                  <a:latin typeface="Calibri"/>
                </a:rPr>
                <a:t>Board</a:t>
              </a:r>
              <a:endParaRPr lang="en-GB" sz="1400" dirty="0"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603523-4770-B544-5B4D-00FCEA499849}"/>
                </a:ext>
              </a:extLst>
            </p:cNvPr>
            <p:cNvSpPr/>
            <p:nvPr/>
          </p:nvSpPr>
          <p:spPr>
            <a:xfrm>
              <a:off x="660847" y="1478984"/>
              <a:ext cx="1289868" cy="1101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cs typeface="Calibri"/>
                </a:rPr>
                <a:t>Kirklees Communities </a:t>
              </a:r>
            </a:p>
            <a:p>
              <a:pPr algn="ctr"/>
              <a:r>
                <a:rPr lang="en-GB" sz="1400" dirty="0">
                  <a:cs typeface="Calibri"/>
                </a:rPr>
                <a:t>Partnership Board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791493-D202-FEF0-5DB9-7E3263534658}"/>
                </a:ext>
              </a:extLst>
            </p:cNvPr>
            <p:cNvSpPr/>
            <p:nvPr/>
          </p:nvSpPr>
          <p:spPr>
            <a:xfrm>
              <a:off x="661920" y="3234057"/>
              <a:ext cx="5304997" cy="439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>
                  <a:ea typeface="+mn-lt"/>
                  <a:cs typeface="+mn-lt"/>
                </a:rPr>
                <a:t>Kirklees Partnership Executive</a:t>
              </a:r>
              <a:endParaRPr lang="en-US" sz="16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93D95B-907D-2D90-06EA-59827CE10186}"/>
                </a:ext>
              </a:extLst>
            </p:cNvPr>
            <p:cNvSpPr/>
            <p:nvPr/>
          </p:nvSpPr>
          <p:spPr>
            <a:xfrm>
              <a:off x="660847" y="4084025"/>
              <a:ext cx="7886700" cy="9247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F7AE5095-7C5B-E7D0-D5F4-6EDB4BB6C35D}"/>
                </a:ext>
              </a:extLst>
            </p:cNvPr>
            <p:cNvSpPr/>
            <p:nvPr/>
          </p:nvSpPr>
          <p:spPr>
            <a:xfrm>
              <a:off x="815815" y="4181759"/>
              <a:ext cx="1134900" cy="685835"/>
            </a:xfrm>
            <a:custGeom>
              <a:avLst/>
              <a:gdLst>
                <a:gd name="connsiteX0" fmla="*/ 0 w 1701628"/>
                <a:gd name="connsiteY0" fmla="*/ 0 h 850814"/>
                <a:gd name="connsiteX1" fmla="*/ 1701628 w 1701628"/>
                <a:gd name="connsiteY1" fmla="*/ 0 h 850814"/>
                <a:gd name="connsiteX2" fmla="*/ 1701628 w 1701628"/>
                <a:gd name="connsiteY2" fmla="*/ 850814 h 850814"/>
                <a:gd name="connsiteX3" fmla="*/ 0 w 1701628"/>
                <a:gd name="connsiteY3" fmla="*/ 850814 h 850814"/>
                <a:gd name="connsiteX4" fmla="*/ 0 w 1701628"/>
                <a:gd name="connsiteY4" fmla="*/ 0 h 8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628" h="850814">
                  <a:moveTo>
                    <a:pt x="0" y="0"/>
                  </a:moveTo>
                  <a:lnTo>
                    <a:pt x="1701628" y="0"/>
                  </a:lnTo>
                  <a:lnTo>
                    <a:pt x="1701628" y="850814"/>
                  </a:lnTo>
                  <a:lnTo>
                    <a:pt x="0" y="850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Tackling Poverty Partnership</a:t>
              </a:r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A67B8C7D-9440-9B48-1A9A-31A0E4D40172}"/>
                </a:ext>
              </a:extLst>
            </p:cNvPr>
            <p:cNvSpPr/>
            <p:nvPr/>
          </p:nvSpPr>
          <p:spPr>
            <a:xfrm>
              <a:off x="3440098" y="4180603"/>
              <a:ext cx="1223721" cy="685835"/>
            </a:xfrm>
            <a:custGeom>
              <a:avLst/>
              <a:gdLst>
                <a:gd name="connsiteX0" fmla="*/ 0 w 1701628"/>
                <a:gd name="connsiteY0" fmla="*/ 0 h 850814"/>
                <a:gd name="connsiteX1" fmla="*/ 1701628 w 1701628"/>
                <a:gd name="connsiteY1" fmla="*/ 0 h 850814"/>
                <a:gd name="connsiteX2" fmla="*/ 1701628 w 1701628"/>
                <a:gd name="connsiteY2" fmla="*/ 850814 h 850814"/>
                <a:gd name="connsiteX3" fmla="*/ 0 w 1701628"/>
                <a:gd name="connsiteY3" fmla="*/ 850814 h 850814"/>
                <a:gd name="connsiteX4" fmla="*/ 0 w 1701628"/>
                <a:gd name="connsiteY4" fmla="*/ 0 h 8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628" h="850814">
                  <a:moveTo>
                    <a:pt x="0" y="0"/>
                  </a:moveTo>
                  <a:lnTo>
                    <a:pt x="1701628" y="0"/>
                  </a:lnTo>
                  <a:lnTo>
                    <a:pt x="1701628" y="850814"/>
                  </a:lnTo>
                  <a:lnTo>
                    <a:pt x="0" y="850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Digital Inclusion Partnership</a:t>
              </a:r>
            </a:p>
          </p:txBody>
        </p:sp>
        <p:sp>
          <p:nvSpPr>
            <p:cNvPr id="17" name="Freeform: Shape 47">
              <a:extLst>
                <a:ext uri="{FF2B5EF4-FFF2-40B4-BE49-F238E27FC236}">
                  <a16:creationId xmlns:a16="http://schemas.microsoft.com/office/drawing/2014/main" id="{0D03C465-6BA6-1B92-D472-9215F96DAD1E}"/>
                </a:ext>
              </a:extLst>
            </p:cNvPr>
            <p:cNvSpPr/>
            <p:nvPr/>
          </p:nvSpPr>
          <p:spPr>
            <a:xfrm>
              <a:off x="4743196" y="4180602"/>
              <a:ext cx="1223721" cy="685835"/>
            </a:xfrm>
            <a:custGeom>
              <a:avLst/>
              <a:gdLst>
                <a:gd name="connsiteX0" fmla="*/ 0 w 1701628"/>
                <a:gd name="connsiteY0" fmla="*/ 0 h 850814"/>
                <a:gd name="connsiteX1" fmla="*/ 1701628 w 1701628"/>
                <a:gd name="connsiteY1" fmla="*/ 0 h 850814"/>
                <a:gd name="connsiteX2" fmla="*/ 1701628 w 1701628"/>
                <a:gd name="connsiteY2" fmla="*/ 850814 h 850814"/>
                <a:gd name="connsiteX3" fmla="*/ 0 w 1701628"/>
                <a:gd name="connsiteY3" fmla="*/ 850814 h 850814"/>
                <a:gd name="connsiteX4" fmla="*/ 0 w 1701628"/>
                <a:gd name="connsiteY4" fmla="*/ 0 h 8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628" h="850814">
                  <a:moveTo>
                    <a:pt x="0" y="0"/>
                  </a:moveTo>
                  <a:lnTo>
                    <a:pt x="1701628" y="0"/>
                  </a:lnTo>
                  <a:lnTo>
                    <a:pt x="1701628" y="850814"/>
                  </a:lnTo>
                  <a:lnTo>
                    <a:pt x="0" y="850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HR Partnership</a:t>
              </a:r>
            </a:p>
          </p:txBody>
        </p:sp>
        <p:sp>
          <p:nvSpPr>
            <p:cNvPr id="18" name="Freeform: Shape 48">
              <a:extLst>
                <a:ext uri="{FF2B5EF4-FFF2-40B4-BE49-F238E27FC236}">
                  <a16:creationId xmlns:a16="http://schemas.microsoft.com/office/drawing/2014/main" id="{DCD85502-81B7-62CF-AB46-654E1F001D1F}"/>
                </a:ext>
              </a:extLst>
            </p:cNvPr>
            <p:cNvSpPr/>
            <p:nvPr/>
          </p:nvSpPr>
          <p:spPr>
            <a:xfrm>
              <a:off x="2036707" y="4180604"/>
              <a:ext cx="1289868" cy="685835"/>
            </a:xfrm>
            <a:custGeom>
              <a:avLst/>
              <a:gdLst>
                <a:gd name="connsiteX0" fmla="*/ 0 w 1701628"/>
                <a:gd name="connsiteY0" fmla="*/ 0 h 850814"/>
                <a:gd name="connsiteX1" fmla="*/ 1701628 w 1701628"/>
                <a:gd name="connsiteY1" fmla="*/ 0 h 850814"/>
                <a:gd name="connsiteX2" fmla="*/ 1701628 w 1701628"/>
                <a:gd name="connsiteY2" fmla="*/ 850814 h 850814"/>
                <a:gd name="connsiteX3" fmla="*/ 0 w 1701628"/>
                <a:gd name="connsiteY3" fmla="*/ 850814 h 850814"/>
                <a:gd name="connsiteX4" fmla="*/ 0 w 1701628"/>
                <a:gd name="connsiteY4" fmla="*/ 0 h 8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628" h="850814">
                  <a:moveTo>
                    <a:pt x="0" y="0"/>
                  </a:moveTo>
                  <a:lnTo>
                    <a:pt x="1701628" y="0"/>
                  </a:lnTo>
                  <a:lnTo>
                    <a:pt x="1701628" y="850814"/>
                  </a:lnTo>
                  <a:lnTo>
                    <a:pt x="0" y="850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Everybody Active Partnership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286DA4C2-A054-24F5-C3D2-6504CC3A7A53}"/>
                </a:ext>
              </a:extLst>
            </p:cNvPr>
            <p:cNvSpPr txBox="1"/>
            <p:nvPr/>
          </p:nvSpPr>
          <p:spPr>
            <a:xfrm>
              <a:off x="6105826" y="4265333"/>
              <a:ext cx="1389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accent1"/>
                  </a:solidFill>
                </a:rPr>
                <a:t>And others…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E7C385-A4D4-1BFF-C8A0-021AC2F49E23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1302197" y="2580794"/>
              <a:ext cx="3584" cy="653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F860F9-E55E-7C3F-5F77-879345D10685}"/>
                </a:ext>
              </a:extLst>
            </p:cNvPr>
            <p:cNvCxnSpPr/>
            <p:nvPr/>
          </p:nvCxnSpPr>
          <p:spPr>
            <a:xfrm flipH="1">
              <a:off x="2681641" y="2580794"/>
              <a:ext cx="3584" cy="653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0CA075-8DB0-A5B6-0A1A-7800FFA31501}"/>
                </a:ext>
              </a:extLst>
            </p:cNvPr>
            <p:cNvCxnSpPr/>
            <p:nvPr/>
          </p:nvCxnSpPr>
          <p:spPr>
            <a:xfrm flipH="1">
              <a:off x="4044152" y="2581767"/>
              <a:ext cx="3584" cy="653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0A22EC-FB9A-7DB4-CB2B-F0C86FB62BC7}"/>
                </a:ext>
              </a:extLst>
            </p:cNvPr>
            <p:cNvCxnSpPr/>
            <p:nvPr/>
          </p:nvCxnSpPr>
          <p:spPr>
            <a:xfrm flipH="1">
              <a:off x="5363101" y="2579823"/>
              <a:ext cx="3584" cy="653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24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5E4249-CC0C-4DCD-AAFB-0470D40F2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24004"/>
              </p:ext>
            </p:extLst>
          </p:nvPr>
        </p:nvGraphicFramePr>
        <p:xfrm>
          <a:off x="628650" y="1555701"/>
          <a:ext cx="7886700" cy="428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88824F-80BE-4AB2-911E-C5654778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 Tier Strategies - Inclusion at the Heart</a:t>
            </a:r>
          </a:p>
        </p:txBody>
      </p:sp>
    </p:spTree>
    <p:extLst>
      <p:ext uri="{BB962C8B-B14F-4D97-AF65-F5344CB8AC3E}">
        <p14:creationId xmlns:p14="http://schemas.microsoft.com/office/powerpoint/2010/main" val="30683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Primary Partnerships, Outcomes and Strategies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C4102F-2699-E6CA-CF76-ECBD7CB58A2C}"/>
              </a:ext>
            </a:extLst>
          </p:cNvPr>
          <p:cNvGrpSpPr/>
          <p:nvPr/>
        </p:nvGrpSpPr>
        <p:grpSpPr>
          <a:xfrm>
            <a:off x="628648" y="1690689"/>
            <a:ext cx="7886702" cy="3912420"/>
            <a:chOff x="628650" y="1739689"/>
            <a:chExt cx="7886702" cy="39124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8B0F121-7B04-4077-B12E-AB1CEDF214E3}"/>
                </a:ext>
              </a:extLst>
            </p:cNvPr>
            <p:cNvSpPr/>
            <p:nvPr/>
          </p:nvSpPr>
          <p:spPr>
            <a:xfrm>
              <a:off x="628650" y="2209346"/>
              <a:ext cx="2759482" cy="51313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Children &amp; Young People’s Partnership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DE37D6-0B1B-4401-A514-8D0EB2B61FF8}"/>
                </a:ext>
              </a:extLst>
            </p:cNvPr>
            <p:cNvSpPr/>
            <p:nvPr/>
          </p:nvSpPr>
          <p:spPr>
            <a:xfrm>
              <a:off x="628650" y="2938427"/>
              <a:ext cx="2759482" cy="51313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Health &amp; Wellbeing Board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92B047-B4D0-4656-90D7-100F2C72C8CF}"/>
                </a:ext>
              </a:extLst>
            </p:cNvPr>
            <p:cNvSpPr/>
            <p:nvPr/>
          </p:nvSpPr>
          <p:spPr>
            <a:xfrm>
              <a:off x="628650" y="3667508"/>
              <a:ext cx="2759482" cy="51313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Economic Partnership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D5EAA5-6212-4DDD-AE93-936518110168}"/>
                </a:ext>
              </a:extLst>
            </p:cNvPr>
            <p:cNvSpPr/>
            <p:nvPr/>
          </p:nvSpPr>
          <p:spPr>
            <a:xfrm>
              <a:off x="628650" y="4396589"/>
              <a:ext cx="2759482" cy="51313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Communities Board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FBBFAD-0A08-4998-880E-CB9FF66A4D55}"/>
                </a:ext>
              </a:extLst>
            </p:cNvPr>
            <p:cNvGrpSpPr/>
            <p:nvPr/>
          </p:nvGrpSpPr>
          <p:grpSpPr>
            <a:xfrm>
              <a:off x="4008172" y="2192374"/>
              <a:ext cx="1137783" cy="539750"/>
              <a:chOff x="2636792" y="1975338"/>
              <a:chExt cx="1137783" cy="539750"/>
            </a:xfrm>
          </p:grpSpPr>
          <p:pic>
            <p:nvPicPr>
              <p:cNvPr id="19" name="Content Placeholder 7">
                <a:extLst>
                  <a:ext uri="{FF2B5EF4-FFF2-40B4-BE49-F238E27FC236}">
                    <a16:creationId xmlns:a16="http://schemas.microsoft.com/office/drawing/2014/main" id="{4AB07A30-9EB1-4B25-83C3-8A1B2E4C1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92" y="1975338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F921D1-A1EF-4998-9F0B-5926BA1E3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4825" y="1975338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1888E57-7910-474E-BA43-CB2263F97373}"/>
                </a:ext>
              </a:extLst>
            </p:cNvPr>
            <p:cNvGrpSpPr/>
            <p:nvPr/>
          </p:nvGrpSpPr>
          <p:grpSpPr>
            <a:xfrm>
              <a:off x="3762375" y="2920671"/>
              <a:ext cx="1619250" cy="539751"/>
              <a:chOff x="2490208" y="3053081"/>
              <a:chExt cx="1619250" cy="539751"/>
            </a:xfrm>
          </p:grpSpPr>
          <p:pic>
            <p:nvPicPr>
              <p:cNvPr id="22" name="Content Placeholder 7">
                <a:extLst>
                  <a:ext uri="{FF2B5EF4-FFF2-40B4-BE49-F238E27FC236}">
                    <a16:creationId xmlns:a16="http://schemas.microsoft.com/office/drawing/2014/main" id="{72E99712-8FD4-4CD2-81C6-B3B386430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0208" y="3053082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213D16F-A802-443D-AFD5-B665AA92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958" y="3053081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1FD7DF1-E8E6-4DED-B9E8-DC46AA6F9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708" y="3053081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E6F511B-9DBC-4A88-96BB-D939E7F483B8}"/>
                </a:ext>
              </a:extLst>
            </p:cNvPr>
            <p:cNvGrpSpPr/>
            <p:nvPr/>
          </p:nvGrpSpPr>
          <p:grpSpPr>
            <a:xfrm>
              <a:off x="4003109" y="3648968"/>
              <a:ext cx="1137783" cy="544281"/>
              <a:chOff x="2636792" y="4118784"/>
              <a:chExt cx="1137783" cy="54428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5A189CB-9095-4135-85B9-7AB9C444B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792" y="4118784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BDCA722-E15C-4674-B918-1A3A48789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4825" y="4123315"/>
                <a:ext cx="539750" cy="53975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77BA2AC-974E-4AAF-9C17-30BC0928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125" y="4381796"/>
              <a:ext cx="539750" cy="53975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828E048-CD69-4728-9711-7FFE520C6BEA}"/>
                </a:ext>
              </a:extLst>
            </p:cNvPr>
            <p:cNvSpPr/>
            <p:nvPr/>
          </p:nvSpPr>
          <p:spPr>
            <a:xfrm>
              <a:off x="5755868" y="2203419"/>
              <a:ext cx="2759483" cy="5131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C&amp;YP Partnership Plan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E2F82EE-FF72-4573-A004-7A6E192551EC}"/>
                </a:ext>
              </a:extLst>
            </p:cNvPr>
            <p:cNvSpPr/>
            <p:nvPr/>
          </p:nvSpPr>
          <p:spPr>
            <a:xfrm>
              <a:off x="5755869" y="2933981"/>
              <a:ext cx="2759483" cy="5131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Joint Health &amp; Wellbeing Strategy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6E7C385-9CAF-4359-BCBC-C75E1CAAA1DF}"/>
                </a:ext>
              </a:extLst>
            </p:cNvPr>
            <p:cNvSpPr/>
            <p:nvPr/>
          </p:nvSpPr>
          <p:spPr>
            <a:xfrm>
              <a:off x="5755869" y="3664543"/>
              <a:ext cx="2759483" cy="5131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Inclusive Economy Strategy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9C94C8A-573E-4678-9905-6F33B0941486}"/>
                </a:ext>
              </a:extLst>
            </p:cNvPr>
            <p:cNvSpPr/>
            <p:nvPr/>
          </p:nvSpPr>
          <p:spPr>
            <a:xfrm>
              <a:off x="5755869" y="4395105"/>
              <a:ext cx="2759483" cy="5131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Inclusive Communities Framework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25C5A46-AAAD-4E6A-9AEE-A3B31CEDDBC1}"/>
                </a:ext>
              </a:extLst>
            </p:cNvPr>
            <p:cNvSpPr/>
            <p:nvPr/>
          </p:nvSpPr>
          <p:spPr>
            <a:xfrm>
              <a:off x="628650" y="5125669"/>
              <a:ext cx="2759482" cy="513132"/>
            </a:xfrm>
            <a:prstGeom prst="roundRect">
              <a:avLst/>
            </a:prstGeom>
            <a:noFill/>
            <a:ln>
              <a:solidFill>
                <a:srgbClr val="7729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accent6"/>
                  </a:solidFill>
                </a:rPr>
                <a:t>Kirklees Environment Pledge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70E25C7-CD67-46EB-A742-51C8872CD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125" y="5112359"/>
              <a:ext cx="539750" cy="53975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004B34-DF4E-4130-88D5-14160437506F}"/>
                </a:ext>
              </a:extLst>
            </p:cNvPr>
            <p:cNvSpPr/>
            <p:nvPr/>
          </p:nvSpPr>
          <p:spPr>
            <a:xfrm>
              <a:off x="5755869" y="5125668"/>
              <a:ext cx="2759483" cy="5131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Environment Strategy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96AC69C-1570-4062-8D2C-43F879D6FB01}"/>
                </a:ext>
              </a:extLst>
            </p:cNvPr>
            <p:cNvSpPr/>
            <p:nvPr/>
          </p:nvSpPr>
          <p:spPr>
            <a:xfrm>
              <a:off x="628650" y="1739690"/>
              <a:ext cx="2759482" cy="38671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Partnership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2CE066-070A-464C-A970-4E0A9BEA1F90}"/>
                </a:ext>
              </a:extLst>
            </p:cNvPr>
            <p:cNvSpPr/>
            <p:nvPr/>
          </p:nvSpPr>
          <p:spPr>
            <a:xfrm>
              <a:off x="5755869" y="1739689"/>
              <a:ext cx="2759483" cy="38671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Primary Strategy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7AB2C34-6610-4070-9826-BDF8B7444B9F}"/>
                </a:ext>
              </a:extLst>
            </p:cNvPr>
            <p:cNvSpPr/>
            <p:nvPr/>
          </p:nvSpPr>
          <p:spPr>
            <a:xfrm>
              <a:off x="3652315" y="1739689"/>
              <a:ext cx="1839371" cy="3867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Shared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40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602A-68BD-AD51-E78A-6DD2181D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Cheshire West and Chester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5F1E4-5190-CB96-7A4D-1C0D87DA1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Morgan Jones</a:t>
            </a:r>
          </a:p>
        </p:txBody>
      </p:sp>
    </p:spTree>
    <p:extLst>
      <p:ext uri="{BB962C8B-B14F-4D97-AF65-F5344CB8AC3E}">
        <p14:creationId xmlns:p14="http://schemas.microsoft.com/office/powerpoint/2010/main" val="33551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045D9-6ACB-42AA-B6C0-054335C3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805" y="3021804"/>
            <a:ext cx="2539604" cy="69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02165-DD72-4F44-9B07-B5B8739F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08" y="996813"/>
            <a:ext cx="1414889" cy="1098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31C1F-3D1D-4E7F-B181-D4AC0425F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751" y="4976746"/>
            <a:ext cx="1998591" cy="667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D229F-A133-481A-A29B-DA26E370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579" y="1104936"/>
            <a:ext cx="907186" cy="1316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9F29C-2A4E-49C6-A4CE-AF6949402B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849" b="31771"/>
          <a:stretch/>
        </p:blipFill>
        <p:spPr>
          <a:xfrm>
            <a:off x="2952396" y="3512275"/>
            <a:ext cx="1559123" cy="473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EA59-0E21-445E-B028-AFBFFC14E4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81"/>
          <a:stretch/>
        </p:blipFill>
        <p:spPr>
          <a:xfrm>
            <a:off x="7534977" y="4593976"/>
            <a:ext cx="1494830" cy="1135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30B4CE-3E3D-41E7-AA38-75E0070F4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4055" y="3774397"/>
            <a:ext cx="1714500" cy="969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B407ED-DCE4-49CF-95C3-03717ED2E8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956" b="7669"/>
          <a:stretch/>
        </p:blipFill>
        <p:spPr>
          <a:xfrm>
            <a:off x="7801203" y="1128169"/>
            <a:ext cx="1157288" cy="1162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F7B00-C5FC-4FBF-A875-607A73F71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3656" y="2532454"/>
            <a:ext cx="934397" cy="806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C5DE3E-ABAC-42EE-AA0B-8B71E0BE6EA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9432" b="25926"/>
          <a:stretch/>
        </p:blipFill>
        <p:spPr>
          <a:xfrm>
            <a:off x="5086822" y="4521481"/>
            <a:ext cx="1323380" cy="756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95CF8-0F09-4B13-8B16-083E3E9FF8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823" b="24472"/>
          <a:stretch/>
        </p:blipFill>
        <p:spPr>
          <a:xfrm>
            <a:off x="4333795" y="2920651"/>
            <a:ext cx="1613771" cy="325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9F4C45-DF2F-4510-8DBB-9CBD2E0DE9F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2192" b="30002"/>
          <a:stretch/>
        </p:blipFill>
        <p:spPr>
          <a:xfrm>
            <a:off x="3636146" y="4089958"/>
            <a:ext cx="1607344" cy="60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CB6E88-90F2-4ACA-833D-D65B95E9E1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5043" y="4077809"/>
            <a:ext cx="983448" cy="362939"/>
          </a:xfrm>
          <a:prstGeom prst="rect">
            <a:avLst/>
          </a:prstGeom>
        </p:spPr>
      </p:pic>
      <p:pic>
        <p:nvPicPr>
          <p:cNvPr id="17" name="Picture 2" descr="See the source image">
            <a:extLst>
              <a:ext uri="{FF2B5EF4-FFF2-40B4-BE49-F238E27FC236}">
                <a16:creationId xmlns:a16="http://schemas.microsoft.com/office/drawing/2014/main" id="{BF3741A5-3FA9-441A-BF0A-49DAF92E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49" y="1593748"/>
            <a:ext cx="1344811" cy="1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D62908F-033B-4B79-841D-9FBE422125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73" y="3313310"/>
            <a:ext cx="1743654" cy="871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2E331-C756-4E4D-8909-654061C7B5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9823" y="5013419"/>
            <a:ext cx="1566943" cy="8477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FF2640-A541-4222-B590-44C7AA194D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1989" y="2187624"/>
            <a:ext cx="742988" cy="6858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E2FE89D-A5EE-ABFD-0848-A4913C627BFB}"/>
              </a:ext>
            </a:extLst>
          </p:cNvPr>
          <p:cNvSpPr txBox="1"/>
          <p:nvPr/>
        </p:nvSpPr>
        <p:spPr>
          <a:xfrm>
            <a:off x="250031" y="1343930"/>
            <a:ext cx="315753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17 Organisations (and growing)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Inclusive Economy Focus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Quarterly meetings of Chief Execs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Mapping activity and opportunities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UKSPF Partnership Group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Ukraine opportunities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9193-911C-0D02-530B-94AE4432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/>
                </a:solidFill>
              </a:rPr>
              <a:t>WeCAN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DEDE-F715-6192-3CD8-26B521F4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FFB80D-9CC8-C711-96AB-DBA32C5BF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B7BD-F3E1-3834-4DDE-E9A0AE897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Moving from talk to action</a:t>
            </a:r>
          </a:p>
          <a:p>
            <a:r>
              <a:rPr lang="en-GB" sz="2400" dirty="0"/>
              <a:t>Maintaining enthusiasm</a:t>
            </a:r>
          </a:p>
          <a:p>
            <a:r>
              <a:rPr lang="en-GB" sz="2400" dirty="0"/>
              <a:t>Sharing responsibility</a:t>
            </a:r>
          </a:p>
          <a:p>
            <a:r>
              <a:rPr lang="en-GB" sz="2400" dirty="0"/>
              <a:t>Cheshire and Merseyside Anchor Network</a:t>
            </a:r>
          </a:p>
          <a:p>
            <a:endParaRPr lang="en-GB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AA3A7-EF94-75A4-A950-C8E9022F6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The 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A93DA3-B174-04A3-AAC4-DD479E171A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2100" dirty="0"/>
              <a:t>Twice yearly leadership meeting</a:t>
            </a:r>
          </a:p>
          <a:p>
            <a:r>
              <a:rPr lang="en-GB" sz="2100" dirty="0"/>
              <a:t>Two project boards </a:t>
            </a:r>
          </a:p>
          <a:p>
            <a:pPr lvl="1"/>
            <a:r>
              <a:rPr lang="en-GB" sz="1800" dirty="0"/>
              <a:t>employability </a:t>
            </a:r>
          </a:p>
          <a:p>
            <a:pPr lvl="1"/>
            <a:r>
              <a:rPr lang="en-GB" sz="1800" dirty="0"/>
              <a:t>procurement</a:t>
            </a:r>
          </a:p>
          <a:p>
            <a:r>
              <a:rPr lang="en-GB" sz="2100" dirty="0"/>
              <a:t>Opportunity for new chairs</a:t>
            </a:r>
          </a:p>
          <a:p>
            <a:r>
              <a:rPr lang="en-GB" sz="2100" dirty="0"/>
              <a:t>Investing in capacity</a:t>
            </a:r>
          </a:p>
          <a:p>
            <a:r>
              <a:rPr lang="en-GB" sz="2100" dirty="0"/>
              <a:t>Virtual network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1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92192C-5CFA-4319-E42B-7BCCE8ED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Kirklees Partnerships Toolkit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9B1C4-73EB-D021-E6A7-025857816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're Kirklees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0082A3"/>
      </a:accent1>
      <a:accent2>
        <a:srgbClr val="FFDD00"/>
      </a:accent2>
      <a:accent3>
        <a:srgbClr val="F18E00"/>
      </a:accent3>
      <a:accent4>
        <a:srgbClr val="BFD730"/>
      </a:accent4>
      <a:accent5>
        <a:srgbClr val="0082A3"/>
      </a:accent5>
      <a:accent6>
        <a:srgbClr val="7B1272"/>
      </a:accent6>
      <a:hlink>
        <a:srgbClr val="5BAC26"/>
      </a:hlink>
      <a:folHlink>
        <a:srgbClr val="0082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're Kirklees INTERNAL.potx" id="{BD0A9AC1-DB62-4306-B2AF-0EA74AD47B1D}" vid="{1D51EC87-E317-45D9-87C3-4C6159124DAB}"/>
    </a:ext>
  </a:extLst>
</a:theme>
</file>

<file path=ppt/theme/theme2.xml><?xml version="1.0" encoding="utf-8"?>
<a:theme xmlns:a="http://schemas.openxmlformats.org/drawingml/2006/main" name="Custom Design">
  <a:themeElements>
    <a:clrScheme name="We're Kirklees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0082A3"/>
      </a:accent1>
      <a:accent2>
        <a:srgbClr val="FFDD00"/>
      </a:accent2>
      <a:accent3>
        <a:srgbClr val="F18E00"/>
      </a:accent3>
      <a:accent4>
        <a:srgbClr val="BFD730"/>
      </a:accent4>
      <a:accent5>
        <a:srgbClr val="0082A3"/>
      </a:accent5>
      <a:accent6>
        <a:srgbClr val="7B1272"/>
      </a:accent6>
      <a:hlink>
        <a:srgbClr val="5BAC26"/>
      </a:hlink>
      <a:folHlink>
        <a:srgbClr val="0082A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're Kirklees INTERNAL.potx" id="{BD0A9AC1-DB62-4306-B2AF-0EA74AD47B1D}" vid="{8436146C-61F1-4421-8170-CA24E4533607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aaac24-1fc0-41e1-ae4b-787c043639e1" xsi:nil="true"/>
    <lcf76f155ced4ddcb4097134ff3c332f xmlns="1dfe0c34-8949-4b29-90e5-9490ea3525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A9E9B579C794CBE7BA1DCEB77B968" ma:contentTypeVersion="14" ma:contentTypeDescription="Create a new document." ma:contentTypeScope="" ma:versionID="49eae44dd81ac0f878613cec997d6ee0">
  <xsd:schema xmlns:xsd="http://www.w3.org/2001/XMLSchema" xmlns:xs="http://www.w3.org/2001/XMLSchema" xmlns:p="http://schemas.microsoft.com/office/2006/metadata/properties" xmlns:ns2="1dfe0c34-8949-4b29-90e5-9490ea352566" xmlns:ns3="7baaac24-1fc0-41e1-ae4b-787c043639e1" targetNamespace="http://schemas.microsoft.com/office/2006/metadata/properties" ma:root="true" ma:fieldsID="abca3b7f5a56bb2b0a08cdae174f0042" ns2:_="" ns3:_="">
    <xsd:import namespace="1dfe0c34-8949-4b29-90e5-9490ea352566"/>
    <xsd:import namespace="7baaac24-1fc0-41e1-ae4b-787c04363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e0c34-8949-4b29-90e5-9490ea352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8f562e8-8378-467d-95cc-4e4c6e6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aac24-1fc0-41e1-ae4b-787c043639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5a34e3-03e7-4c1c-9db2-7cde762b88d5}" ma:internalName="TaxCatchAll" ma:showField="CatchAllData" ma:web="7baaac24-1fc0-41e1-ae4b-787c043639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8C317-EF70-4C24-84B7-16ED4CDBB3B3}">
  <ds:schemaRefs>
    <ds:schemaRef ds:uri="6d85b80b-1d70-431a-a327-1f7dfc954383"/>
    <ds:schemaRef ds:uri="837d63a7-3344-4425-a45c-e2be52241d42"/>
    <ds:schemaRef ds:uri="http://schemas.microsoft.com/office/2006/metadata/properties"/>
    <ds:schemaRef ds:uri="http://schemas.microsoft.com/office/infopath/2007/PartnerControls"/>
    <ds:schemaRef ds:uri="7baaac24-1fc0-41e1-ae4b-787c043639e1"/>
    <ds:schemaRef ds:uri="1dfe0c34-8949-4b29-90e5-9490ea352566"/>
  </ds:schemaRefs>
</ds:datastoreItem>
</file>

<file path=customXml/itemProps2.xml><?xml version="1.0" encoding="utf-8"?>
<ds:datastoreItem xmlns:ds="http://schemas.openxmlformats.org/officeDocument/2006/customXml" ds:itemID="{C64D312C-695E-4B02-AA39-42D68CDDB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e0c34-8949-4b29-90e5-9490ea352566"/>
    <ds:schemaRef ds:uri="7baaac24-1fc0-41e1-ae4b-787c04363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D6B833-90BE-41EC-AE8C-4DB194D1CC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We're Kirklees INTERNAL</Template>
  <TotalTime>453</TotalTime>
  <Words>866</Words>
  <Application>Microsoft Office PowerPoint</Application>
  <PresentationFormat>On-screen Show (4:3)</PresentationFormat>
  <Paragraphs>151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Tahoma</vt:lpstr>
      <vt:lpstr>Wingdings</vt:lpstr>
      <vt:lpstr>Office Theme</vt:lpstr>
      <vt:lpstr>Custom Design</vt:lpstr>
      <vt:lpstr>Atlas</vt:lpstr>
      <vt:lpstr> </vt:lpstr>
      <vt:lpstr>Kirklees Partnership Arrangements</vt:lpstr>
      <vt:lpstr>Our Partnerships</vt:lpstr>
      <vt:lpstr>Top Tier Strategies - Inclusion at the Heart</vt:lpstr>
      <vt:lpstr>Primary Partnerships, Outcomes and Strategies</vt:lpstr>
      <vt:lpstr>Cheshire West and Chester</vt:lpstr>
      <vt:lpstr>WeCAN</vt:lpstr>
      <vt:lpstr>PowerPoint Presentation</vt:lpstr>
      <vt:lpstr>Kirklees Partnerships Toolkit</vt:lpstr>
      <vt:lpstr>Kirklees Partnership Toolkit</vt:lpstr>
      <vt:lpstr>BUILDING PARTNERSHIPS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 Update</dc:title>
  <dc:creator>Jonathan Nunn</dc:creator>
  <cp:lastModifiedBy>Jonathan Nunn</cp:lastModifiedBy>
  <cp:revision>8</cp:revision>
  <dcterms:created xsi:type="dcterms:W3CDTF">2022-06-10T09:21:29Z</dcterms:created>
  <dcterms:modified xsi:type="dcterms:W3CDTF">2023-03-07T12:40:15Z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27eb8-1c2a-4c17-86cc-a5ba0926d1f9_Enabled">
    <vt:lpwstr>true</vt:lpwstr>
  </property>
  <property fmtid="{D5CDD505-2E9C-101B-9397-08002B2CF9AE}" pid="3" name="MSIP_Label_22127eb8-1c2a-4c17-86cc-a5ba0926d1f9_SetDate">
    <vt:lpwstr>2022-06-10T10:00:39Z</vt:lpwstr>
  </property>
  <property fmtid="{D5CDD505-2E9C-101B-9397-08002B2CF9AE}" pid="4" name="MSIP_Label_22127eb8-1c2a-4c17-86cc-a5ba0926d1f9_Method">
    <vt:lpwstr>Standard</vt:lpwstr>
  </property>
  <property fmtid="{D5CDD505-2E9C-101B-9397-08002B2CF9AE}" pid="5" name="MSIP_Label_22127eb8-1c2a-4c17-86cc-a5ba0926d1f9_Name">
    <vt:lpwstr>22127eb8-1c2a-4c17-86cc-a5ba0926d1f9</vt:lpwstr>
  </property>
  <property fmtid="{D5CDD505-2E9C-101B-9397-08002B2CF9AE}" pid="6" name="MSIP_Label_22127eb8-1c2a-4c17-86cc-a5ba0926d1f9_SiteId">
    <vt:lpwstr>61d0734f-7fce-4063-b638-09ac5ad5a43f</vt:lpwstr>
  </property>
  <property fmtid="{D5CDD505-2E9C-101B-9397-08002B2CF9AE}" pid="7" name="MSIP_Label_22127eb8-1c2a-4c17-86cc-a5ba0926d1f9_ContentBits">
    <vt:lpwstr>0</vt:lpwstr>
  </property>
  <property fmtid="{D5CDD505-2E9C-101B-9397-08002B2CF9AE}" pid="8" name="ContentTypeId">
    <vt:lpwstr>0x010100130C35E78552F54885C06BF198F49F51</vt:lpwstr>
  </property>
  <property fmtid="{D5CDD505-2E9C-101B-9397-08002B2CF9AE}" pid="9" name="MediaServiceImageTags">
    <vt:lpwstr/>
  </property>
</Properties>
</file>