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Lora" pitchFamily="2" charset="77"/>
      <p:regular r:id="rId22"/>
      <p:bold r:id="rId23"/>
      <p:italic r:id="rId24"/>
      <p:boldItalic r:id="rId25"/>
    </p:embeddedFont>
    <p:embeddedFont>
      <p:font typeface="Lora Medium" panose="020F0502020204030204" pitchFamily="34" charset="0"/>
      <p:regular r:id="rId26"/>
      <p:bold r:id="rId27"/>
      <p:italic r:id="rId28"/>
      <p:boldItalic r:id="rId29"/>
    </p:embeddedFont>
    <p:embeddedFont>
      <p:font typeface="Poppins" pitchFamily="2" charset="77"/>
      <p:regular r:id="rId30"/>
      <p:bold r:id="rId31"/>
      <p:italic r:id="rId32"/>
      <p:boldItalic r:id="rId33"/>
    </p:embeddedFont>
    <p:embeddedFont>
      <p:font typeface="Poppins Light" panose="020B0604020202020204" pitchFamily="34" charset="0"/>
      <p:regular r:id="rId34"/>
      <p:bold r:id="rId35"/>
      <p:italic r:id="rId36"/>
      <p:boldItalic r:id="rId37"/>
    </p:embeddedFont>
    <p:embeddedFont>
      <p:font typeface="Poppins Medium" panose="020B0604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8240a69276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8240a69276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939e0003c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939e0003c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 little bit serendipitous, but also opportunities driving change - agility and network.</a:t>
            </a:r>
            <a:endParaRPr/>
          </a:p>
          <a:p>
            <a:pPr marL="0" lvl="0" indent="0" algn="l" rtl="0">
              <a:spcBef>
                <a:spcPts val="0"/>
              </a:spcBef>
              <a:spcAft>
                <a:spcPts val="0"/>
              </a:spcAft>
              <a:buNone/>
            </a:pPr>
            <a:r>
              <a:rPr lang="en-GB"/>
              <a:t>Systems leadership way of working. Quite matrixed – would other people be able to do that?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939e0003c7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939e0003c7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Went with a plan for a cohort at a time</a:t>
            </a:r>
            <a:endParaRPr/>
          </a:p>
          <a:p>
            <a:pPr marL="0" lvl="0" indent="0" algn="l" rtl="0">
              <a:spcBef>
                <a:spcPts val="0"/>
              </a:spcBef>
              <a:spcAft>
                <a:spcPts val="0"/>
              </a:spcAft>
              <a:buClr>
                <a:schemeClr val="dk1"/>
              </a:buClr>
              <a:buSzPts val="1100"/>
              <a:buFont typeface="Arial"/>
              <a:buNone/>
            </a:pPr>
            <a:r>
              <a:rPr lang="en-GB"/>
              <a:t>But that’s expanded</a:t>
            </a:r>
            <a:endParaRPr/>
          </a:p>
          <a:p>
            <a:pPr marL="0" lvl="0" indent="0" algn="l" rtl="0">
              <a:spcBef>
                <a:spcPts val="0"/>
              </a:spcBef>
              <a:spcAft>
                <a:spcPts val="0"/>
              </a:spcAft>
              <a:buClr>
                <a:schemeClr val="dk1"/>
              </a:buClr>
              <a:buSzPts val="1100"/>
              <a:buFont typeface="Arial"/>
              <a:buNone/>
            </a:pPr>
            <a:r>
              <a:rPr lang="en-GB"/>
              <a:t>Now people are coming to us with “can it do this” type questions</a:t>
            </a:r>
            <a:endParaRPr/>
          </a:p>
          <a:p>
            <a:pPr marL="0" lvl="0" indent="0" algn="l" rtl="0">
              <a:spcBef>
                <a:spcPts val="0"/>
              </a:spcBef>
              <a:spcAft>
                <a:spcPts val="0"/>
              </a:spcAft>
              <a:buClr>
                <a:schemeClr val="dk1"/>
              </a:buClr>
              <a:buSzPts val="1100"/>
              <a:buFont typeface="Arial"/>
              <a:buNone/>
            </a:pPr>
            <a:r>
              <a:rPr lang="en-GB"/>
              <a:t>Every conversation we’ve been having is something new – driving its own South Tyneside life</a:t>
            </a:r>
            <a:endParaRPr/>
          </a:p>
          <a:p>
            <a:pPr marL="0" lvl="0" indent="0" algn="l" rtl="0">
              <a:spcBef>
                <a:spcPts val="0"/>
              </a:spcBef>
              <a:spcAft>
                <a:spcPts val="0"/>
              </a:spcAft>
              <a:buClr>
                <a:schemeClr val="dk1"/>
              </a:buClr>
              <a:buSzPts val="1100"/>
              <a:buFont typeface="Arial"/>
              <a:buNone/>
            </a:pPr>
            <a:r>
              <a:rPr lang="en-GB"/>
              <a:t>Mini-pilot with some jealousy. Hesitancy, and then that org got on board</a:t>
            </a:r>
            <a:endParaRPr/>
          </a:p>
          <a:p>
            <a:pPr marL="0" lvl="0" indent="0" algn="l" rtl="0">
              <a:spcBef>
                <a:spcPts val="0"/>
              </a:spcBef>
              <a:spcAft>
                <a:spcPts val="0"/>
              </a:spcAft>
              <a:buClr>
                <a:schemeClr val="dk1"/>
              </a:buClr>
              <a:buSzPts val="1100"/>
              <a:buFont typeface="Arial"/>
              <a:buNone/>
            </a:pPr>
            <a:r>
              <a:rPr lang="en-GB"/>
              <a:t>“When can other groups that aren’t in the first rollout start using it”? – Tom to talk about how that’s similar in Camden</a:t>
            </a:r>
            <a:endParaRPr/>
          </a:p>
          <a:p>
            <a:pPr marL="0" lvl="0" indent="0" algn="l" rtl="0">
              <a:spcBef>
                <a:spcPts val="0"/>
              </a:spcBef>
              <a:spcAft>
                <a:spcPts val="0"/>
              </a:spcAft>
              <a:buClr>
                <a:schemeClr val="dk1"/>
              </a:buClr>
              <a:buSzPts val="1100"/>
              <a:buFont typeface="Arial"/>
              <a:buNone/>
            </a:pPr>
            <a:r>
              <a:rPr lang="en-GB"/>
              <a:t>Smaller organisations see huge benefit, but have limited capacity.</a:t>
            </a:r>
            <a:endParaRPr/>
          </a:p>
          <a:p>
            <a:pPr marL="0" lvl="0" indent="0" algn="l" rtl="0">
              <a:spcBef>
                <a:spcPts val="0"/>
              </a:spcBef>
              <a:spcAft>
                <a:spcPts val="0"/>
              </a:spcAft>
              <a:buClr>
                <a:schemeClr val="dk1"/>
              </a:buClr>
              <a:buSzPts val="1100"/>
              <a:buFont typeface="Arial"/>
              <a:buNone/>
            </a:pPr>
            <a:r>
              <a:rPr lang="en-GB"/>
              <a:t>Piggybacking plinth onto things like funders fair, 12 out of 60 signed up to Plinth there and then.</a:t>
            </a:r>
            <a:endParaRPr/>
          </a:p>
          <a:p>
            <a:pPr marL="0" lvl="0" indent="0" algn="l" rtl="0">
              <a:spcBef>
                <a:spcPts val="0"/>
              </a:spcBef>
              <a:spcAft>
                <a:spcPts val="0"/>
              </a:spcAft>
              <a:buClr>
                <a:schemeClr val="dk1"/>
              </a:buClr>
              <a:buSzPts val="1100"/>
              <a:buFont typeface="Arial"/>
              <a:buNone/>
            </a:pPr>
            <a:r>
              <a:rPr lang="en-GB"/>
              <a:t>Get the national lottery in the room.</a:t>
            </a:r>
            <a:endParaRPr/>
          </a:p>
          <a:p>
            <a:pPr marL="0" lvl="0" indent="0" algn="l" rtl="0">
              <a:spcBef>
                <a:spcPts val="0"/>
              </a:spcBef>
              <a:spcAft>
                <a:spcPts val="0"/>
              </a:spcAft>
              <a:buNone/>
            </a:pPr>
            <a:r>
              <a:rPr lang="en-GB"/>
              <a:t>Smarter about how you reach out to groups you know will have the biggest impact, not just emailing.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806a716b48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806a716b48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939e0003c7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939e0003c7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939e0003c7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939e0003c7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939e0003c7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939e0003c7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939e0003c7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939e0003c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Enough of an immediate return to get organisations on board, but much bigger return to come.</a:t>
            </a:r>
            <a:endParaRPr/>
          </a:p>
          <a:p>
            <a:pPr marL="0" lvl="0" indent="0" algn="l" rtl="0">
              <a:spcBef>
                <a:spcPts val="120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939e0003c7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939e0003c7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Charlotte to talk about this being a catalyst to getting it started</a:t>
            </a:r>
            <a:endParaRPr/>
          </a:p>
          <a:p>
            <a:pPr marL="0" lvl="0" indent="0" algn="l" rtl="0">
              <a:spcBef>
                <a:spcPts val="0"/>
              </a:spcBef>
              <a:spcAft>
                <a:spcPts val="0"/>
              </a:spcAft>
              <a:buNone/>
            </a:pPr>
            <a:r>
              <a:rPr lang="en-GB"/>
              <a:t>Tom to talk about how it doesn’t work without a push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939e0003c7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939e0003c7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8240a69276_0_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8240a69276_0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8240a692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8240a692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Tom to introduce the aim, where we’re trying to get to.</a:t>
            </a:r>
            <a:endParaRPr/>
          </a:p>
          <a:p>
            <a:pPr marL="0" lvl="0" indent="0" algn="l" rtl="0">
              <a:spcBef>
                <a:spcPts val="0"/>
              </a:spcBef>
              <a:spcAft>
                <a:spcPts val="0"/>
              </a:spcAft>
              <a:buNone/>
            </a:pPr>
            <a:r>
              <a:rPr lang="en-GB"/>
              <a:t>Tom to ask Charlotte, “just to check we’re on the same page here, is that how you see it?”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939e0003c7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2939e0003c7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is what it looks like in practice. But finish with “but we don’t want to spend too much time on these details, better to speak about how setting up something like this has happened in practice”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939e0003c7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939e0003c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8240a6927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8240a6927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“Can you say a bit about the community in South Tyneside, and how your VCS sits within that?”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939e0003c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939e0003c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Tom to talk about work done previously with charities and funders in London – to ask “were there any worries about working with us, or reasons to be excited?”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8240a69276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8240a69276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Tom to say “What was great was how there was a really clearly defined problem: Charlotte, could you explain?”</a:t>
            </a:r>
            <a:br>
              <a:rPr lang="en-GB"/>
            </a:br>
            <a:r>
              <a:rPr lang="en-GB"/>
              <a:t>Tom to compare to other areas or Charlotte to ask about other areas?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939e0003c7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939e0003c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You’d done some previous work on this topic, could you explain what that was exactly</a:t>
            </a:r>
            <a:br>
              <a:rPr lang="en-GB"/>
            </a:br>
            <a:br>
              <a:rPr lang="en-GB"/>
            </a:br>
            <a:r>
              <a:rPr lang="en-GB"/>
              <a:t>South Tyneside wide map– opportunity for more neighborhood based working, but quite difficult to support with lack of data on engagement</a:t>
            </a:r>
            <a:endParaRPr/>
          </a:p>
          <a:p>
            <a:pPr marL="0" lvl="0" indent="0" algn="l" rtl="0">
              <a:spcBef>
                <a:spcPts val="0"/>
              </a:spcBef>
              <a:spcAft>
                <a:spcPts val="0"/>
              </a:spcAft>
              <a:buClr>
                <a:schemeClr val="dk1"/>
              </a:buClr>
              <a:buSzPts val="1100"/>
              <a:buFont typeface="Arial"/>
              <a:buNone/>
            </a:pPr>
            <a:r>
              <a:rPr lang="en-GB"/>
              <a:t>Deeper focus in an area of a cold spot – Simonside and Rekendyke</a:t>
            </a:r>
            <a:endParaRPr/>
          </a:p>
          <a:p>
            <a:pPr marL="0" lvl="0" indent="0" algn="l" rtl="0">
              <a:spcBef>
                <a:spcPts val="0"/>
              </a:spcBef>
              <a:spcAft>
                <a:spcPts val="0"/>
              </a:spcAft>
              <a:buClr>
                <a:schemeClr val="dk1"/>
              </a:buClr>
              <a:buSzPts val="1100"/>
              <a:buFont typeface="Arial"/>
              <a:buNone/>
            </a:pPr>
            <a:r>
              <a:rPr lang="en-GB"/>
              <a:t>Not particularly successful in footfall, but the ones that did attend, did all sign up to Plinth</a:t>
            </a:r>
            <a:endParaRPr/>
          </a:p>
          <a:p>
            <a:pPr marL="0" lvl="0" indent="0" algn="l" rtl="0">
              <a:spcBef>
                <a:spcPts val="0"/>
              </a:spcBef>
              <a:spcAft>
                <a:spcPts val="0"/>
              </a:spcAft>
              <a:buNone/>
            </a:pPr>
            <a:r>
              <a:rPr lang="en-GB"/>
              <a:t>Initial relationships built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939e0003c7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939e0003c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Pher</a:t>
            </a:r>
            <a:br>
              <a:rPr lang="en-GB"/>
            </a:br>
            <a:r>
              <a:rPr lang="en-GB"/>
              <a:t>Charlotte to talk about this being a catalyst to getting it started</a:t>
            </a:r>
            <a:endParaRPr/>
          </a:p>
          <a:p>
            <a:pPr marL="0" lvl="0" indent="0" algn="l" rtl="0">
              <a:spcBef>
                <a:spcPts val="0"/>
              </a:spcBef>
              <a:spcAft>
                <a:spcPts val="0"/>
              </a:spcAft>
              <a:buNone/>
            </a:pPr>
            <a:r>
              <a:rPr lang="en-GB"/>
              <a:t>Tom to talk about how it doesn’t work without a push</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t>Funding – board agreed to use own resource</a:t>
            </a:r>
            <a:endParaRPr/>
          </a:p>
          <a:p>
            <a:pPr marL="0" lvl="0" indent="0" algn="l" rtl="0">
              <a:spcBef>
                <a:spcPts val="0"/>
              </a:spcBef>
              <a:spcAft>
                <a:spcPts val="0"/>
              </a:spcAft>
              <a:buClr>
                <a:schemeClr val="dk1"/>
              </a:buClr>
              <a:buSzPts val="1100"/>
              <a:buFont typeface="Arial"/>
              <a:buNone/>
            </a:pPr>
            <a:r>
              <a:rPr lang="en-GB"/>
              <a:t>Senior Leadership new arrival in Council</a:t>
            </a:r>
            <a:endParaRPr/>
          </a:p>
          <a:p>
            <a:pPr marL="0" lvl="0" indent="0" algn="l" rtl="0">
              <a:spcBef>
                <a:spcPts val="0"/>
              </a:spcBef>
              <a:spcAft>
                <a:spcPts val="0"/>
              </a:spcAft>
              <a:buClr>
                <a:schemeClr val="dk1"/>
              </a:buClr>
              <a:buSzPts val="1100"/>
              <a:buFont typeface="Arial"/>
              <a:buNone/>
            </a:pPr>
            <a:r>
              <a:rPr lang="en-GB"/>
              <a:t>Council Ofsted report on Children’s Services</a:t>
            </a:r>
            <a:endParaRPr/>
          </a:p>
          <a:p>
            <a:pPr marL="0" lvl="0" indent="0" algn="l" rtl="0">
              <a:spcBef>
                <a:spcPts val="0"/>
              </a:spcBef>
              <a:spcAft>
                <a:spcPts val="0"/>
              </a:spcAft>
              <a:buClr>
                <a:schemeClr val="dk1"/>
              </a:buClr>
              <a:buSzPts val="1100"/>
              <a:buFont typeface="Arial"/>
              <a:buNone/>
            </a:pPr>
            <a:r>
              <a:rPr lang="en-GB"/>
              <a:t>CCG moving to ICB</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Energy – depending on where the energy is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But also difficulty with churn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4" name="Google Shape;14;p2"/>
          <p:cNvPicPr preferRelativeResize="0"/>
          <p:nvPr/>
        </p:nvPicPr>
        <p:blipFill rotWithShape="1">
          <a:blip r:embed="rId2">
            <a:alphaModFix/>
          </a:blip>
          <a:srcRect l="-4481" t="66511" r="33574" b="1847"/>
          <a:stretch/>
        </p:blipFill>
        <p:spPr>
          <a:xfrm>
            <a:off x="3625475" y="0"/>
            <a:ext cx="5518423" cy="2685225"/>
          </a:xfrm>
          <a:prstGeom prst="rect">
            <a:avLst/>
          </a:prstGeom>
          <a:noFill/>
          <a:ln>
            <a:noFill/>
          </a:ln>
        </p:spPr>
      </p:pic>
      <p:sp>
        <p:nvSpPr>
          <p:cNvPr id="15" name="Google Shape;15;p2"/>
          <p:cNvSpPr/>
          <p:nvPr/>
        </p:nvSpPr>
        <p:spPr>
          <a:xfrm>
            <a:off x="-7000" y="4615425"/>
            <a:ext cx="9150900" cy="545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6;p2"/>
          <p:cNvPicPr preferRelativeResize="0"/>
          <p:nvPr/>
        </p:nvPicPr>
        <p:blipFill rotWithShape="1">
          <a:blip r:embed="rId3">
            <a:alphaModFix/>
          </a:blip>
          <a:srcRect l="46593" t="-5415" r="2377" b="73688"/>
          <a:stretch/>
        </p:blipFill>
        <p:spPr>
          <a:xfrm>
            <a:off x="-7000" y="2111650"/>
            <a:ext cx="4497073" cy="3049201"/>
          </a:xfrm>
          <a:prstGeom prst="rect">
            <a:avLst/>
          </a:prstGeom>
          <a:noFill/>
          <a:ln>
            <a:noFill/>
          </a:ln>
        </p:spPr>
      </p:pic>
      <p:pic>
        <p:nvPicPr>
          <p:cNvPr id="17" name="Google Shape;17;p2"/>
          <p:cNvPicPr preferRelativeResize="0"/>
          <p:nvPr/>
        </p:nvPicPr>
        <p:blipFill rotWithShape="1">
          <a:blip r:embed="rId4">
            <a:alphaModFix/>
          </a:blip>
          <a:srcRect r="26443"/>
          <a:stretch/>
        </p:blipFill>
        <p:spPr>
          <a:xfrm>
            <a:off x="6976675" y="4236375"/>
            <a:ext cx="2167224" cy="615725"/>
          </a:xfrm>
          <a:prstGeom prst="rect">
            <a:avLst/>
          </a:prstGeom>
          <a:noFill/>
          <a:ln>
            <a:noFill/>
          </a:ln>
        </p:spPr>
      </p:pic>
      <p:sp>
        <p:nvSpPr>
          <p:cNvPr id="18" name="Google Shape;18;p2"/>
          <p:cNvSpPr txBox="1">
            <a:spLocks noGrp="1"/>
          </p:cNvSpPr>
          <p:nvPr>
            <p:ph type="ctrTitle"/>
          </p:nvPr>
        </p:nvSpPr>
        <p:spPr>
          <a:xfrm>
            <a:off x="540000" y="1600600"/>
            <a:ext cx="5142600" cy="12639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4000"/>
              <a:buFont typeface="Lora"/>
              <a:buNone/>
              <a:defRPr sz="4000">
                <a:latin typeface="Lora"/>
                <a:ea typeface="Lora"/>
                <a:cs typeface="Lora"/>
                <a:sym typeface="Lora"/>
              </a:defRPr>
            </a:lvl1pPr>
            <a:lvl2pPr lvl="1" algn="ctr" rtl="0">
              <a:lnSpc>
                <a:spcPct val="95000"/>
              </a:lnSpc>
              <a:spcBef>
                <a:spcPts val="0"/>
              </a:spcBef>
              <a:spcAft>
                <a:spcPts val="0"/>
              </a:spcAft>
              <a:buSzPts val="4500"/>
              <a:buFont typeface="Lora"/>
              <a:buNone/>
              <a:defRPr sz="4500">
                <a:latin typeface="Lora"/>
                <a:ea typeface="Lora"/>
                <a:cs typeface="Lora"/>
                <a:sym typeface="Lora"/>
              </a:defRPr>
            </a:lvl2pPr>
            <a:lvl3pPr lvl="2" algn="ctr" rtl="0">
              <a:lnSpc>
                <a:spcPct val="95000"/>
              </a:lnSpc>
              <a:spcBef>
                <a:spcPts val="0"/>
              </a:spcBef>
              <a:spcAft>
                <a:spcPts val="0"/>
              </a:spcAft>
              <a:buSzPts val="4500"/>
              <a:buFont typeface="Lora"/>
              <a:buNone/>
              <a:defRPr sz="4500">
                <a:latin typeface="Lora"/>
                <a:ea typeface="Lora"/>
                <a:cs typeface="Lora"/>
                <a:sym typeface="Lora"/>
              </a:defRPr>
            </a:lvl3pPr>
            <a:lvl4pPr lvl="3" algn="ctr" rtl="0">
              <a:lnSpc>
                <a:spcPct val="95000"/>
              </a:lnSpc>
              <a:spcBef>
                <a:spcPts val="0"/>
              </a:spcBef>
              <a:spcAft>
                <a:spcPts val="0"/>
              </a:spcAft>
              <a:buSzPts val="4500"/>
              <a:buFont typeface="Lora"/>
              <a:buNone/>
              <a:defRPr sz="4500">
                <a:latin typeface="Lora"/>
                <a:ea typeface="Lora"/>
                <a:cs typeface="Lora"/>
                <a:sym typeface="Lora"/>
              </a:defRPr>
            </a:lvl4pPr>
            <a:lvl5pPr lvl="4" algn="ctr" rtl="0">
              <a:lnSpc>
                <a:spcPct val="95000"/>
              </a:lnSpc>
              <a:spcBef>
                <a:spcPts val="0"/>
              </a:spcBef>
              <a:spcAft>
                <a:spcPts val="0"/>
              </a:spcAft>
              <a:buSzPts val="4500"/>
              <a:buFont typeface="Lora"/>
              <a:buNone/>
              <a:defRPr sz="4500">
                <a:latin typeface="Lora"/>
                <a:ea typeface="Lora"/>
                <a:cs typeface="Lora"/>
                <a:sym typeface="Lora"/>
              </a:defRPr>
            </a:lvl5pPr>
            <a:lvl6pPr lvl="5" algn="ctr" rtl="0">
              <a:lnSpc>
                <a:spcPct val="95000"/>
              </a:lnSpc>
              <a:spcBef>
                <a:spcPts val="0"/>
              </a:spcBef>
              <a:spcAft>
                <a:spcPts val="0"/>
              </a:spcAft>
              <a:buSzPts val="4500"/>
              <a:buFont typeface="Lora"/>
              <a:buNone/>
              <a:defRPr sz="4500">
                <a:latin typeface="Lora"/>
                <a:ea typeface="Lora"/>
                <a:cs typeface="Lora"/>
                <a:sym typeface="Lora"/>
              </a:defRPr>
            </a:lvl6pPr>
            <a:lvl7pPr lvl="6" algn="ctr" rtl="0">
              <a:lnSpc>
                <a:spcPct val="95000"/>
              </a:lnSpc>
              <a:spcBef>
                <a:spcPts val="0"/>
              </a:spcBef>
              <a:spcAft>
                <a:spcPts val="0"/>
              </a:spcAft>
              <a:buSzPts val="4500"/>
              <a:buFont typeface="Lora"/>
              <a:buNone/>
              <a:defRPr sz="4500">
                <a:latin typeface="Lora"/>
                <a:ea typeface="Lora"/>
                <a:cs typeface="Lora"/>
                <a:sym typeface="Lora"/>
              </a:defRPr>
            </a:lvl7pPr>
            <a:lvl8pPr lvl="7" algn="ctr" rtl="0">
              <a:lnSpc>
                <a:spcPct val="95000"/>
              </a:lnSpc>
              <a:spcBef>
                <a:spcPts val="0"/>
              </a:spcBef>
              <a:spcAft>
                <a:spcPts val="0"/>
              </a:spcAft>
              <a:buSzPts val="4500"/>
              <a:buFont typeface="Lora"/>
              <a:buNone/>
              <a:defRPr sz="4500">
                <a:latin typeface="Lora"/>
                <a:ea typeface="Lora"/>
                <a:cs typeface="Lora"/>
                <a:sym typeface="Lora"/>
              </a:defRPr>
            </a:lvl8pPr>
            <a:lvl9pPr lvl="8" algn="ctr" rtl="0">
              <a:lnSpc>
                <a:spcPct val="95000"/>
              </a:lnSpc>
              <a:spcBef>
                <a:spcPts val="0"/>
              </a:spcBef>
              <a:spcAft>
                <a:spcPts val="0"/>
              </a:spcAft>
              <a:buSzPts val="4500"/>
              <a:buFont typeface="Lora"/>
              <a:buNone/>
              <a:defRPr sz="4500">
                <a:latin typeface="Lora"/>
                <a:ea typeface="Lora"/>
                <a:cs typeface="Lora"/>
                <a:sym typeface="Lora"/>
              </a:defRPr>
            </a:lvl9pPr>
          </a:lstStyle>
          <a:p>
            <a:endParaRPr/>
          </a:p>
        </p:txBody>
      </p:sp>
      <p:sp>
        <p:nvSpPr>
          <p:cNvPr id="19" name="Google Shape;19;p2"/>
          <p:cNvSpPr txBox="1">
            <a:spLocks noGrp="1"/>
          </p:cNvSpPr>
          <p:nvPr>
            <p:ph type="subTitle" idx="1"/>
          </p:nvPr>
        </p:nvSpPr>
        <p:spPr>
          <a:xfrm>
            <a:off x="540000" y="2916125"/>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20" name="Google Shape;20;p2"/>
          <p:cNvSpPr txBox="1"/>
          <p:nvPr/>
        </p:nvSpPr>
        <p:spPr>
          <a:xfrm>
            <a:off x="540000" y="407768"/>
            <a:ext cx="1708200" cy="182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900">
                <a:solidFill>
                  <a:schemeClr val="dk2"/>
                </a:solidFill>
                <a:latin typeface="Poppins Medium"/>
                <a:ea typeface="Poppins Medium"/>
                <a:cs typeface="Poppins Medium"/>
                <a:sym typeface="Poppins Medium"/>
              </a:rPr>
              <a:t>www.plinth.org.uk</a:t>
            </a:r>
            <a:endParaRPr sz="900">
              <a:solidFill>
                <a:schemeClr val="dk2"/>
              </a:solidFill>
              <a:latin typeface="Poppins Medium"/>
              <a:ea typeface="Poppins Medium"/>
              <a:cs typeface="Poppins Medium"/>
              <a:sym typeface="Poppins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 Column slide">
  <p:cSld name="SECTION_TITLE_AND_DESCRIPTION">
    <p:spTree>
      <p:nvGrpSpPr>
        <p:cNvPr id="1" name="Shape 99"/>
        <p:cNvGrpSpPr/>
        <p:nvPr/>
      </p:nvGrpSpPr>
      <p:grpSpPr>
        <a:xfrm>
          <a:off x="0" y="0"/>
          <a:ext cx="0" cy="0"/>
          <a:chOff x="0" y="0"/>
          <a:chExt cx="0" cy="0"/>
        </a:xfrm>
      </p:grpSpPr>
      <p:sp>
        <p:nvSpPr>
          <p:cNvPr id="100" name="Google Shape;100;p11"/>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01" name="Google Shape;101;p11"/>
          <p:cNvSpPr txBox="1">
            <a:spLocks noGrp="1"/>
          </p:cNvSpPr>
          <p:nvPr>
            <p:ph type="ctrTitle"/>
          </p:nvPr>
        </p:nvSpPr>
        <p:spPr>
          <a:xfrm>
            <a:off x="540000" y="934550"/>
            <a:ext cx="3950100" cy="6504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102" name="Google Shape;102;p11"/>
          <p:cNvSpPr txBox="1">
            <a:spLocks noGrp="1"/>
          </p:cNvSpPr>
          <p:nvPr>
            <p:ph type="subTitle" idx="1"/>
          </p:nvPr>
        </p:nvSpPr>
        <p:spPr>
          <a:xfrm>
            <a:off x="540000" y="2016950"/>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103" name="Google Shape;103;p11"/>
          <p:cNvSpPr txBox="1">
            <a:spLocks noGrp="1"/>
          </p:cNvSpPr>
          <p:nvPr>
            <p:ph type="body" idx="2"/>
          </p:nvPr>
        </p:nvSpPr>
        <p:spPr>
          <a:xfrm>
            <a:off x="540000" y="2342150"/>
            <a:ext cx="1785900" cy="22263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104" name="Google Shape;104;p11"/>
          <p:cNvSpPr txBox="1">
            <a:spLocks noGrp="1"/>
          </p:cNvSpPr>
          <p:nvPr>
            <p:ph type="body" idx="3"/>
          </p:nvPr>
        </p:nvSpPr>
        <p:spPr>
          <a:xfrm>
            <a:off x="2596975" y="2342150"/>
            <a:ext cx="1785900" cy="22263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105" name="Google Shape;105;p11"/>
          <p:cNvSpPr txBox="1">
            <a:spLocks noGrp="1"/>
          </p:cNvSpPr>
          <p:nvPr>
            <p:ph type="body" idx="4"/>
          </p:nvPr>
        </p:nvSpPr>
        <p:spPr>
          <a:xfrm>
            <a:off x="4653950" y="2342150"/>
            <a:ext cx="1785900" cy="22263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106" name="Google Shape;106;p11"/>
          <p:cNvSpPr txBox="1">
            <a:spLocks noGrp="1"/>
          </p:cNvSpPr>
          <p:nvPr>
            <p:ph type="body" idx="5"/>
          </p:nvPr>
        </p:nvSpPr>
        <p:spPr>
          <a:xfrm>
            <a:off x="6710925" y="2342150"/>
            <a:ext cx="1785900" cy="22263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107" name="Google Shape;107;p11"/>
          <p:cNvSpPr txBox="1">
            <a:spLocks noGrp="1"/>
          </p:cNvSpPr>
          <p:nvPr>
            <p:ph type="subTitle" idx="6"/>
          </p:nvPr>
        </p:nvSpPr>
        <p:spPr>
          <a:xfrm>
            <a:off x="2596975" y="2016950"/>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108" name="Google Shape;108;p11"/>
          <p:cNvSpPr txBox="1">
            <a:spLocks noGrp="1"/>
          </p:cNvSpPr>
          <p:nvPr>
            <p:ph type="subTitle" idx="7"/>
          </p:nvPr>
        </p:nvSpPr>
        <p:spPr>
          <a:xfrm>
            <a:off x="4653950" y="2016950"/>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109" name="Google Shape;109;p11"/>
          <p:cNvSpPr txBox="1">
            <a:spLocks noGrp="1"/>
          </p:cNvSpPr>
          <p:nvPr>
            <p:ph type="subTitle" idx="8"/>
          </p:nvPr>
        </p:nvSpPr>
        <p:spPr>
          <a:xfrm>
            <a:off x="6710925" y="2016950"/>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110" name="Google Shape;110;p11"/>
          <p:cNvSpPr txBox="1">
            <a:spLocks noGrp="1"/>
          </p:cNvSpPr>
          <p:nvPr>
            <p:ph type="subTitle" idx="9"/>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 column box slide">
  <p:cSld name="SECTION_TITLE_AND_DESCRIPTION_1">
    <p:bg>
      <p:bgPr>
        <a:solidFill>
          <a:schemeClr val="dk2"/>
        </a:solidFill>
        <a:effectLst/>
      </p:bgPr>
    </p:bg>
    <p:spTree>
      <p:nvGrpSpPr>
        <p:cNvPr id="1" name="Shape 111"/>
        <p:cNvGrpSpPr/>
        <p:nvPr/>
      </p:nvGrpSpPr>
      <p:grpSpPr>
        <a:xfrm>
          <a:off x="0" y="0"/>
          <a:ext cx="0" cy="0"/>
          <a:chOff x="0" y="0"/>
          <a:chExt cx="0" cy="0"/>
        </a:xfrm>
      </p:grpSpPr>
      <p:sp>
        <p:nvSpPr>
          <p:cNvPr id="112" name="Google Shape;112;p12"/>
          <p:cNvSpPr/>
          <p:nvPr/>
        </p:nvSpPr>
        <p:spPr>
          <a:xfrm>
            <a:off x="540050" y="1790425"/>
            <a:ext cx="1893000" cy="2671200"/>
          </a:xfrm>
          <a:prstGeom prst="roundRect">
            <a:avLst>
              <a:gd name="adj" fmla="val 135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2604750" y="1790425"/>
            <a:ext cx="1893000" cy="2671200"/>
          </a:xfrm>
          <a:prstGeom prst="roundRect">
            <a:avLst>
              <a:gd name="adj" fmla="val 135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4661675" y="1790425"/>
            <a:ext cx="1893000" cy="2671200"/>
          </a:xfrm>
          <a:prstGeom prst="roundRect">
            <a:avLst>
              <a:gd name="adj" fmla="val 135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a:off x="6718600" y="1790425"/>
            <a:ext cx="1893000" cy="2671200"/>
          </a:xfrm>
          <a:prstGeom prst="roundRect">
            <a:avLst>
              <a:gd name="adj" fmla="val 135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2"/>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7" name="Google Shape;117;p12"/>
          <p:cNvSpPr txBox="1">
            <a:spLocks noGrp="1"/>
          </p:cNvSpPr>
          <p:nvPr>
            <p:ph type="ctrTitle"/>
          </p:nvPr>
        </p:nvSpPr>
        <p:spPr>
          <a:xfrm>
            <a:off x="540000" y="934550"/>
            <a:ext cx="4978500" cy="3936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2500"/>
              <a:buFont typeface="Lora"/>
              <a:buNone/>
              <a:defRPr sz="2500">
                <a:solidFill>
                  <a:schemeClr val="lt1"/>
                </a:solidFill>
                <a:latin typeface="Lora"/>
                <a:ea typeface="Lora"/>
                <a:cs typeface="Lora"/>
                <a:sym typeface="Lora"/>
              </a:defRPr>
            </a:lvl1pPr>
            <a:lvl2pPr lvl="1"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2pPr>
            <a:lvl3pPr lvl="2"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3pPr>
            <a:lvl4pPr lvl="3"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4pPr>
            <a:lvl5pPr lvl="4"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5pPr>
            <a:lvl6pPr lvl="5"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6pPr>
            <a:lvl7pPr lvl="6"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7pPr>
            <a:lvl8pPr lvl="7"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8pPr>
            <a:lvl9pPr lvl="8"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9pPr>
          </a:lstStyle>
          <a:p>
            <a:endParaRPr/>
          </a:p>
        </p:txBody>
      </p:sp>
      <p:sp>
        <p:nvSpPr>
          <p:cNvPr id="118" name="Google Shape;118;p12"/>
          <p:cNvSpPr txBox="1">
            <a:spLocks noGrp="1"/>
          </p:cNvSpPr>
          <p:nvPr>
            <p:ph type="subTitle" idx="1"/>
          </p:nvPr>
        </p:nvSpPr>
        <p:spPr>
          <a:xfrm>
            <a:off x="703975" y="2957250"/>
            <a:ext cx="15807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119" name="Google Shape;119;p12"/>
          <p:cNvSpPr txBox="1">
            <a:spLocks noGrp="1"/>
          </p:cNvSpPr>
          <p:nvPr>
            <p:ph type="body" idx="2"/>
          </p:nvPr>
        </p:nvSpPr>
        <p:spPr>
          <a:xfrm>
            <a:off x="703975" y="3282450"/>
            <a:ext cx="1580700" cy="10218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120" name="Google Shape;120;p12"/>
          <p:cNvSpPr txBox="1">
            <a:spLocks noGrp="1"/>
          </p:cNvSpPr>
          <p:nvPr>
            <p:ph type="subTitle" idx="3"/>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2400"/>
              <a:buFont typeface="Poppins Medium"/>
              <a:buNone/>
              <a:defRPr sz="24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400"/>
              <a:buFont typeface="Poppins Medium"/>
              <a:buNone/>
              <a:defRPr sz="24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400"/>
              <a:buFont typeface="Poppins Medium"/>
              <a:buNone/>
              <a:defRPr sz="24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400"/>
              <a:buFont typeface="Poppins Medium"/>
              <a:buNone/>
              <a:defRPr sz="24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400"/>
              <a:buFont typeface="Poppins Medium"/>
              <a:buNone/>
              <a:defRPr sz="24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400"/>
              <a:buFont typeface="Poppins Medium"/>
              <a:buNone/>
              <a:defRPr sz="24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400"/>
              <a:buFont typeface="Poppins Medium"/>
              <a:buNone/>
              <a:defRPr sz="24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400"/>
              <a:buFont typeface="Poppins Medium"/>
              <a:buNone/>
              <a:defRPr sz="2400">
                <a:solidFill>
                  <a:schemeClr val="lt1"/>
                </a:solidFill>
                <a:latin typeface="Poppins Medium"/>
                <a:ea typeface="Poppins Medium"/>
                <a:cs typeface="Poppins Medium"/>
                <a:sym typeface="Poppins Medium"/>
              </a:defRPr>
            </a:lvl9pPr>
          </a:lstStyle>
          <a:p>
            <a:endParaRPr/>
          </a:p>
        </p:txBody>
      </p:sp>
      <p:sp>
        <p:nvSpPr>
          <p:cNvPr id="121" name="Google Shape;121;p12"/>
          <p:cNvSpPr txBox="1">
            <a:spLocks noGrp="1"/>
          </p:cNvSpPr>
          <p:nvPr>
            <p:ph type="subTitle" idx="4"/>
          </p:nvPr>
        </p:nvSpPr>
        <p:spPr>
          <a:xfrm>
            <a:off x="2760900" y="2957250"/>
            <a:ext cx="15807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122" name="Google Shape;122;p12"/>
          <p:cNvSpPr txBox="1">
            <a:spLocks noGrp="1"/>
          </p:cNvSpPr>
          <p:nvPr>
            <p:ph type="body" idx="5"/>
          </p:nvPr>
        </p:nvSpPr>
        <p:spPr>
          <a:xfrm>
            <a:off x="2760900" y="3282450"/>
            <a:ext cx="1580700" cy="10218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123" name="Google Shape;123;p12"/>
          <p:cNvSpPr txBox="1">
            <a:spLocks noGrp="1"/>
          </p:cNvSpPr>
          <p:nvPr>
            <p:ph type="subTitle" idx="6"/>
          </p:nvPr>
        </p:nvSpPr>
        <p:spPr>
          <a:xfrm>
            <a:off x="4817825" y="2957250"/>
            <a:ext cx="15807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124" name="Google Shape;124;p12"/>
          <p:cNvSpPr txBox="1">
            <a:spLocks noGrp="1"/>
          </p:cNvSpPr>
          <p:nvPr>
            <p:ph type="body" idx="7"/>
          </p:nvPr>
        </p:nvSpPr>
        <p:spPr>
          <a:xfrm>
            <a:off x="4817825" y="3282450"/>
            <a:ext cx="1580700" cy="10218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125" name="Google Shape;125;p12"/>
          <p:cNvSpPr txBox="1">
            <a:spLocks noGrp="1"/>
          </p:cNvSpPr>
          <p:nvPr>
            <p:ph type="subTitle" idx="8"/>
          </p:nvPr>
        </p:nvSpPr>
        <p:spPr>
          <a:xfrm>
            <a:off x="6874750" y="2957250"/>
            <a:ext cx="15807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126" name="Google Shape;126;p12"/>
          <p:cNvSpPr txBox="1">
            <a:spLocks noGrp="1"/>
          </p:cNvSpPr>
          <p:nvPr>
            <p:ph type="body" idx="9"/>
          </p:nvPr>
        </p:nvSpPr>
        <p:spPr>
          <a:xfrm>
            <a:off x="6874750" y="3282450"/>
            <a:ext cx="1580700" cy="10218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pic>
        <p:nvPicPr>
          <p:cNvPr id="127" name="Google Shape;127;p12"/>
          <p:cNvPicPr preferRelativeResize="0"/>
          <p:nvPr/>
        </p:nvPicPr>
        <p:blipFill rotWithShape="1">
          <a:blip r:embed="rId2">
            <a:alphaModFix/>
          </a:blip>
          <a:srcRect r="10450"/>
          <a:stretch/>
        </p:blipFill>
        <p:spPr>
          <a:xfrm>
            <a:off x="7739450" y="308175"/>
            <a:ext cx="1404549" cy="3277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ecklist slide">
  <p:cSld name="CAPTION_ONLY">
    <p:spTree>
      <p:nvGrpSpPr>
        <p:cNvPr id="1" name="Shape 128"/>
        <p:cNvGrpSpPr/>
        <p:nvPr/>
      </p:nvGrpSpPr>
      <p:grpSpPr>
        <a:xfrm>
          <a:off x="0" y="0"/>
          <a:ext cx="0" cy="0"/>
          <a:chOff x="0" y="0"/>
          <a:chExt cx="0" cy="0"/>
        </a:xfrm>
      </p:grpSpPr>
      <p:sp>
        <p:nvSpPr>
          <p:cNvPr id="129" name="Google Shape;129;p13"/>
          <p:cNvSpPr/>
          <p:nvPr/>
        </p:nvSpPr>
        <p:spPr>
          <a:xfrm>
            <a:off x="3625400" y="934550"/>
            <a:ext cx="4978800" cy="444900"/>
          </a:xfrm>
          <a:prstGeom prst="roundRect">
            <a:avLst>
              <a:gd name="adj" fmla="val 375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3625400" y="1452288"/>
            <a:ext cx="4978800" cy="444900"/>
          </a:xfrm>
          <a:prstGeom prst="roundRect">
            <a:avLst>
              <a:gd name="adj" fmla="val 375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3625400" y="1965563"/>
            <a:ext cx="4978800" cy="444900"/>
          </a:xfrm>
          <a:prstGeom prst="roundRect">
            <a:avLst>
              <a:gd name="adj" fmla="val 375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3625400" y="2483300"/>
            <a:ext cx="4978800" cy="444900"/>
          </a:xfrm>
          <a:prstGeom prst="roundRect">
            <a:avLst>
              <a:gd name="adj" fmla="val 375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3625400" y="3001763"/>
            <a:ext cx="4978800" cy="444900"/>
          </a:xfrm>
          <a:prstGeom prst="roundRect">
            <a:avLst>
              <a:gd name="adj" fmla="val 375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3625400" y="3519500"/>
            <a:ext cx="4978800" cy="444900"/>
          </a:xfrm>
          <a:prstGeom prst="roundRect">
            <a:avLst>
              <a:gd name="adj" fmla="val 375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36" name="Google Shape;136;p13"/>
          <p:cNvSpPr txBox="1">
            <a:spLocks noGrp="1"/>
          </p:cNvSpPr>
          <p:nvPr>
            <p:ph type="ctrTitle"/>
          </p:nvPr>
        </p:nvSpPr>
        <p:spPr>
          <a:xfrm>
            <a:off x="540000" y="934550"/>
            <a:ext cx="1893000" cy="22590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137" name="Google Shape;137;p13"/>
          <p:cNvSpPr txBox="1">
            <a:spLocks noGrp="1"/>
          </p:cNvSpPr>
          <p:nvPr>
            <p:ph type="subTitle" idx="1"/>
          </p:nvPr>
        </p:nvSpPr>
        <p:spPr>
          <a:xfrm>
            <a:off x="3817000" y="934550"/>
            <a:ext cx="3922500" cy="437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138" name="Google Shape;138;p13"/>
          <p:cNvSpPr txBox="1">
            <a:spLocks noGrp="1"/>
          </p:cNvSpPr>
          <p:nvPr>
            <p:ph type="subTitle" idx="2"/>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sp>
        <p:nvSpPr>
          <p:cNvPr id="139" name="Google Shape;139;p13"/>
          <p:cNvSpPr txBox="1">
            <a:spLocks noGrp="1"/>
          </p:cNvSpPr>
          <p:nvPr>
            <p:ph type="subTitle" idx="3"/>
          </p:nvPr>
        </p:nvSpPr>
        <p:spPr>
          <a:xfrm>
            <a:off x="3817000" y="1455113"/>
            <a:ext cx="3922500" cy="437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140" name="Google Shape;140;p13"/>
          <p:cNvSpPr txBox="1">
            <a:spLocks noGrp="1"/>
          </p:cNvSpPr>
          <p:nvPr>
            <p:ph type="subTitle" idx="4"/>
          </p:nvPr>
        </p:nvSpPr>
        <p:spPr>
          <a:xfrm>
            <a:off x="3817000" y="1970031"/>
            <a:ext cx="3922500" cy="437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141" name="Google Shape;141;p13"/>
          <p:cNvSpPr txBox="1">
            <a:spLocks noGrp="1"/>
          </p:cNvSpPr>
          <p:nvPr>
            <p:ph type="subTitle" idx="5"/>
          </p:nvPr>
        </p:nvSpPr>
        <p:spPr>
          <a:xfrm>
            <a:off x="3817000" y="2488730"/>
            <a:ext cx="3922500" cy="437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142" name="Google Shape;142;p13"/>
          <p:cNvSpPr txBox="1">
            <a:spLocks noGrp="1"/>
          </p:cNvSpPr>
          <p:nvPr>
            <p:ph type="subTitle" idx="6"/>
          </p:nvPr>
        </p:nvSpPr>
        <p:spPr>
          <a:xfrm>
            <a:off x="3817000" y="3001252"/>
            <a:ext cx="3922500" cy="437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143" name="Google Shape;143;p13"/>
          <p:cNvSpPr txBox="1">
            <a:spLocks noGrp="1"/>
          </p:cNvSpPr>
          <p:nvPr>
            <p:ph type="subTitle" idx="7"/>
          </p:nvPr>
        </p:nvSpPr>
        <p:spPr>
          <a:xfrm>
            <a:off x="3817000" y="3510000"/>
            <a:ext cx="3922500" cy="437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grpSp>
        <p:nvGrpSpPr>
          <p:cNvPr id="144" name="Google Shape;144;p13"/>
          <p:cNvGrpSpPr/>
          <p:nvPr/>
        </p:nvGrpSpPr>
        <p:grpSpPr>
          <a:xfrm>
            <a:off x="8200719" y="1053488"/>
            <a:ext cx="199510" cy="199510"/>
            <a:chOff x="8194200" y="1547700"/>
            <a:chExt cx="245400" cy="245400"/>
          </a:xfrm>
        </p:grpSpPr>
        <p:sp>
          <p:nvSpPr>
            <p:cNvPr id="145" name="Google Shape;145;p13"/>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146;p13"/>
            <p:cNvGrpSpPr/>
            <p:nvPr/>
          </p:nvGrpSpPr>
          <p:grpSpPr>
            <a:xfrm>
              <a:off x="8253263" y="1626078"/>
              <a:ext cx="127266" cy="95481"/>
              <a:chOff x="6772571" y="1231301"/>
              <a:chExt cx="838382" cy="629408"/>
            </a:xfrm>
          </p:grpSpPr>
          <p:sp>
            <p:nvSpPr>
              <p:cNvPr id="147" name="Google Shape;147;p13"/>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 name="Google Shape;149;p13"/>
          <p:cNvGrpSpPr/>
          <p:nvPr/>
        </p:nvGrpSpPr>
        <p:grpSpPr>
          <a:xfrm>
            <a:off x="8200719" y="1574050"/>
            <a:ext cx="199510" cy="199510"/>
            <a:chOff x="8194200" y="1547700"/>
            <a:chExt cx="245400" cy="245400"/>
          </a:xfrm>
        </p:grpSpPr>
        <p:sp>
          <p:nvSpPr>
            <p:cNvPr id="150" name="Google Shape;150;p13"/>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13"/>
            <p:cNvGrpSpPr/>
            <p:nvPr/>
          </p:nvGrpSpPr>
          <p:grpSpPr>
            <a:xfrm>
              <a:off x="8253263" y="1626078"/>
              <a:ext cx="127266" cy="95481"/>
              <a:chOff x="6772571" y="1231301"/>
              <a:chExt cx="838382" cy="629408"/>
            </a:xfrm>
          </p:grpSpPr>
          <p:sp>
            <p:nvSpPr>
              <p:cNvPr id="152" name="Google Shape;152;p13"/>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 name="Google Shape;154;p13"/>
          <p:cNvGrpSpPr/>
          <p:nvPr/>
        </p:nvGrpSpPr>
        <p:grpSpPr>
          <a:xfrm>
            <a:off x="8200719" y="2090863"/>
            <a:ext cx="199510" cy="199510"/>
            <a:chOff x="8194200" y="1547700"/>
            <a:chExt cx="245400" cy="245400"/>
          </a:xfrm>
        </p:grpSpPr>
        <p:sp>
          <p:nvSpPr>
            <p:cNvPr id="155" name="Google Shape;155;p13"/>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13"/>
            <p:cNvGrpSpPr/>
            <p:nvPr/>
          </p:nvGrpSpPr>
          <p:grpSpPr>
            <a:xfrm>
              <a:off x="8253263" y="1626078"/>
              <a:ext cx="127266" cy="95481"/>
              <a:chOff x="6772571" y="1231301"/>
              <a:chExt cx="838382" cy="629408"/>
            </a:xfrm>
          </p:grpSpPr>
          <p:sp>
            <p:nvSpPr>
              <p:cNvPr id="157" name="Google Shape;157;p13"/>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13"/>
          <p:cNvGrpSpPr/>
          <p:nvPr/>
        </p:nvGrpSpPr>
        <p:grpSpPr>
          <a:xfrm>
            <a:off x="8200719" y="2607663"/>
            <a:ext cx="199510" cy="199510"/>
            <a:chOff x="8194200" y="1547700"/>
            <a:chExt cx="245400" cy="245400"/>
          </a:xfrm>
        </p:grpSpPr>
        <p:sp>
          <p:nvSpPr>
            <p:cNvPr id="160" name="Google Shape;160;p13"/>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13"/>
            <p:cNvGrpSpPr/>
            <p:nvPr/>
          </p:nvGrpSpPr>
          <p:grpSpPr>
            <a:xfrm>
              <a:off x="8253263" y="1626078"/>
              <a:ext cx="127266" cy="95481"/>
              <a:chOff x="6772571" y="1231301"/>
              <a:chExt cx="838382" cy="629408"/>
            </a:xfrm>
          </p:grpSpPr>
          <p:sp>
            <p:nvSpPr>
              <p:cNvPr id="162" name="Google Shape;162;p13"/>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 name="Google Shape;164;p13"/>
          <p:cNvGrpSpPr/>
          <p:nvPr/>
        </p:nvGrpSpPr>
        <p:grpSpPr>
          <a:xfrm>
            <a:off x="8200719" y="3124475"/>
            <a:ext cx="199510" cy="199510"/>
            <a:chOff x="8194200" y="1547700"/>
            <a:chExt cx="245400" cy="245400"/>
          </a:xfrm>
        </p:grpSpPr>
        <p:sp>
          <p:nvSpPr>
            <p:cNvPr id="165" name="Google Shape;165;p13"/>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3"/>
            <p:cNvGrpSpPr/>
            <p:nvPr/>
          </p:nvGrpSpPr>
          <p:grpSpPr>
            <a:xfrm>
              <a:off x="8253263" y="1626078"/>
              <a:ext cx="127266" cy="95481"/>
              <a:chOff x="6772571" y="1231301"/>
              <a:chExt cx="838382" cy="629408"/>
            </a:xfrm>
          </p:grpSpPr>
          <p:sp>
            <p:nvSpPr>
              <p:cNvPr id="167" name="Google Shape;167;p13"/>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9" name="Google Shape;169;p13"/>
          <p:cNvGrpSpPr/>
          <p:nvPr/>
        </p:nvGrpSpPr>
        <p:grpSpPr>
          <a:xfrm>
            <a:off x="8200719" y="3641275"/>
            <a:ext cx="199510" cy="199510"/>
            <a:chOff x="8194200" y="1547700"/>
            <a:chExt cx="245400" cy="245400"/>
          </a:xfrm>
        </p:grpSpPr>
        <p:sp>
          <p:nvSpPr>
            <p:cNvPr id="170" name="Google Shape;170;p13"/>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 name="Google Shape;171;p13"/>
            <p:cNvGrpSpPr/>
            <p:nvPr/>
          </p:nvGrpSpPr>
          <p:grpSpPr>
            <a:xfrm>
              <a:off x="8253263" y="1626078"/>
              <a:ext cx="127266" cy="95481"/>
              <a:chOff x="6772571" y="1231301"/>
              <a:chExt cx="838382" cy="629408"/>
            </a:xfrm>
          </p:grpSpPr>
          <p:sp>
            <p:nvSpPr>
              <p:cNvPr id="172" name="Google Shape;172;p13"/>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slide">
  <p:cSld name="BIG_NUMBER">
    <p:spTree>
      <p:nvGrpSpPr>
        <p:cNvPr id="1" name="Shape 174"/>
        <p:cNvGrpSpPr/>
        <p:nvPr/>
      </p:nvGrpSpPr>
      <p:grpSpPr>
        <a:xfrm>
          <a:off x="0" y="0"/>
          <a:ext cx="0" cy="0"/>
          <a:chOff x="0" y="0"/>
          <a:chExt cx="0" cy="0"/>
        </a:xfrm>
      </p:grpSpPr>
      <p:sp>
        <p:nvSpPr>
          <p:cNvPr id="175" name="Google Shape;175;p14"/>
          <p:cNvSpPr/>
          <p:nvPr/>
        </p:nvSpPr>
        <p:spPr>
          <a:xfrm>
            <a:off x="539900" y="1636625"/>
            <a:ext cx="8064300" cy="321300"/>
          </a:xfrm>
          <a:prstGeom prst="roundRect">
            <a:avLst>
              <a:gd name="adj" fmla="val 375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77" name="Google Shape;177;p14"/>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sp>
        <p:nvSpPr>
          <p:cNvPr id="178" name="Google Shape;178;p14"/>
          <p:cNvSpPr txBox="1">
            <a:spLocks noGrp="1"/>
          </p:cNvSpPr>
          <p:nvPr>
            <p:ph type="subTitle" idx="2"/>
          </p:nvPr>
        </p:nvSpPr>
        <p:spPr>
          <a:xfrm>
            <a:off x="691525" y="1638675"/>
            <a:ext cx="2934000" cy="3159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9pPr>
          </a:lstStyle>
          <a:p>
            <a:endParaRPr/>
          </a:p>
        </p:txBody>
      </p:sp>
      <p:sp>
        <p:nvSpPr>
          <p:cNvPr id="179" name="Google Shape;179;p14"/>
          <p:cNvSpPr txBox="1">
            <a:spLocks noGrp="1"/>
          </p:cNvSpPr>
          <p:nvPr>
            <p:ph type="subTitle" idx="3"/>
          </p:nvPr>
        </p:nvSpPr>
        <p:spPr>
          <a:xfrm>
            <a:off x="691525" y="1955427"/>
            <a:ext cx="3922500" cy="35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2pPr>
            <a:lvl3pPr lvl="2"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3pPr>
            <a:lvl4pPr lvl="3"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4pPr>
            <a:lvl5pPr lvl="4"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5pPr>
            <a:lvl6pPr lvl="5"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6pPr>
            <a:lvl7pPr lvl="6"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7pPr>
            <a:lvl8pPr lvl="7"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8pPr>
            <a:lvl9pPr lvl="8"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9pPr>
          </a:lstStyle>
          <a:p>
            <a:endParaRPr/>
          </a:p>
        </p:txBody>
      </p:sp>
      <p:sp>
        <p:nvSpPr>
          <p:cNvPr id="180" name="Google Shape;180;p14"/>
          <p:cNvSpPr txBox="1">
            <a:spLocks noGrp="1"/>
          </p:cNvSpPr>
          <p:nvPr>
            <p:ph type="ctrTitle"/>
          </p:nvPr>
        </p:nvSpPr>
        <p:spPr>
          <a:xfrm>
            <a:off x="540000" y="934550"/>
            <a:ext cx="8064300" cy="437400"/>
          </a:xfrm>
          <a:prstGeom prst="rect">
            <a:avLst/>
          </a:prstGeom>
        </p:spPr>
        <p:txBody>
          <a:bodyPr spcFirstLastPara="1" wrap="square" lIns="0" tIns="0" rIns="0" bIns="0" anchor="t" anchorCtr="0">
            <a:noAutofit/>
          </a:bodyPr>
          <a:lstStyle>
            <a:lvl1pPr lvl="0" algn="ctr" rtl="0">
              <a:lnSpc>
                <a:spcPct val="95000"/>
              </a:lnSpc>
              <a:spcBef>
                <a:spcPts val="0"/>
              </a:spcBef>
              <a:spcAft>
                <a:spcPts val="0"/>
              </a:spcAft>
              <a:buSzPts val="2500"/>
              <a:buFont typeface="Lora"/>
              <a:buNone/>
              <a:defRPr sz="2500">
                <a:latin typeface="Lora"/>
                <a:ea typeface="Lora"/>
                <a:cs typeface="Lora"/>
                <a:sym typeface="Lora"/>
              </a:defRPr>
            </a:lvl1pPr>
            <a:lvl2pPr lvl="1" algn="ctr" rtl="0">
              <a:lnSpc>
                <a:spcPct val="95000"/>
              </a:lnSpc>
              <a:spcBef>
                <a:spcPts val="0"/>
              </a:spcBef>
              <a:spcAft>
                <a:spcPts val="0"/>
              </a:spcAft>
              <a:buSzPts val="4300"/>
              <a:buFont typeface="Lora"/>
              <a:buNone/>
              <a:defRPr sz="4300">
                <a:latin typeface="Lora"/>
                <a:ea typeface="Lora"/>
                <a:cs typeface="Lora"/>
                <a:sym typeface="Lora"/>
              </a:defRPr>
            </a:lvl2pPr>
            <a:lvl3pPr lvl="2" algn="ctr" rtl="0">
              <a:lnSpc>
                <a:spcPct val="95000"/>
              </a:lnSpc>
              <a:spcBef>
                <a:spcPts val="0"/>
              </a:spcBef>
              <a:spcAft>
                <a:spcPts val="0"/>
              </a:spcAft>
              <a:buSzPts val="4300"/>
              <a:buFont typeface="Lora"/>
              <a:buNone/>
              <a:defRPr sz="4300">
                <a:latin typeface="Lora"/>
                <a:ea typeface="Lora"/>
                <a:cs typeface="Lora"/>
                <a:sym typeface="Lora"/>
              </a:defRPr>
            </a:lvl3pPr>
            <a:lvl4pPr lvl="3" algn="ctr" rtl="0">
              <a:lnSpc>
                <a:spcPct val="95000"/>
              </a:lnSpc>
              <a:spcBef>
                <a:spcPts val="0"/>
              </a:spcBef>
              <a:spcAft>
                <a:spcPts val="0"/>
              </a:spcAft>
              <a:buSzPts val="4300"/>
              <a:buFont typeface="Lora"/>
              <a:buNone/>
              <a:defRPr sz="4300">
                <a:latin typeface="Lora"/>
                <a:ea typeface="Lora"/>
                <a:cs typeface="Lora"/>
                <a:sym typeface="Lora"/>
              </a:defRPr>
            </a:lvl4pPr>
            <a:lvl5pPr lvl="4" algn="ctr" rtl="0">
              <a:lnSpc>
                <a:spcPct val="95000"/>
              </a:lnSpc>
              <a:spcBef>
                <a:spcPts val="0"/>
              </a:spcBef>
              <a:spcAft>
                <a:spcPts val="0"/>
              </a:spcAft>
              <a:buSzPts val="4300"/>
              <a:buFont typeface="Lora"/>
              <a:buNone/>
              <a:defRPr sz="4300">
                <a:latin typeface="Lora"/>
                <a:ea typeface="Lora"/>
                <a:cs typeface="Lora"/>
                <a:sym typeface="Lora"/>
              </a:defRPr>
            </a:lvl5pPr>
            <a:lvl6pPr lvl="5" algn="ctr" rtl="0">
              <a:lnSpc>
                <a:spcPct val="95000"/>
              </a:lnSpc>
              <a:spcBef>
                <a:spcPts val="0"/>
              </a:spcBef>
              <a:spcAft>
                <a:spcPts val="0"/>
              </a:spcAft>
              <a:buSzPts val="4300"/>
              <a:buFont typeface="Lora"/>
              <a:buNone/>
              <a:defRPr sz="4300">
                <a:latin typeface="Lora"/>
                <a:ea typeface="Lora"/>
                <a:cs typeface="Lora"/>
                <a:sym typeface="Lora"/>
              </a:defRPr>
            </a:lvl6pPr>
            <a:lvl7pPr lvl="6" algn="ctr" rtl="0">
              <a:lnSpc>
                <a:spcPct val="95000"/>
              </a:lnSpc>
              <a:spcBef>
                <a:spcPts val="0"/>
              </a:spcBef>
              <a:spcAft>
                <a:spcPts val="0"/>
              </a:spcAft>
              <a:buSzPts val="4300"/>
              <a:buFont typeface="Lora"/>
              <a:buNone/>
              <a:defRPr sz="4300">
                <a:latin typeface="Lora"/>
                <a:ea typeface="Lora"/>
                <a:cs typeface="Lora"/>
                <a:sym typeface="Lora"/>
              </a:defRPr>
            </a:lvl7pPr>
            <a:lvl8pPr lvl="7" algn="ctr" rtl="0">
              <a:lnSpc>
                <a:spcPct val="95000"/>
              </a:lnSpc>
              <a:spcBef>
                <a:spcPts val="0"/>
              </a:spcBef>
              <a:spcAft>
                <a:spcPts val="0"/>
              </a:spcAft>
              <a:buSzPts val="4300"/>
              <a:buFont typeface="Lora"/>
              <a:buNone/>
              <a:defRPr sz="4300">
                <a:latin typeface="Lora"/>
                <a:ea typeface="Lora"/>
                <a:cs typeface="Lora"/>
                <a:sym typeface="Lora"/>
              </a:defRPr>
            </a:lvl8pPr>
            <a:lvl9pPr lvl="8" algn="ctr" rtl="0">
              <a:lnSpc>
                <a:spcPct val="95000"/>
              </a:lnSpc>
              <a:spcBef>
                <a:spcPts val="0"/>
              </a:spcBef>
              <a:spcAft>
                <a:spcPts val="0"/>
              </a:spcAft>
              <a:buSzPts val="4300"/>
              <a:buFont typeface="Lora"/>
              <a:buNone/>
              <a:defRPr sz="4300">
                <a:latin typeface="Lora"/>
                <a:ea typeface="Lora"/>
                <a:cs typeface="Lora"/>
                <a:sym typeface="Lora"/>
              </a:defRPr>
            </a:lvl9pPr>
          </a:lstStyle>
          <a:p>
            <a:endParaRPr/>
          </a:p>
        </p:txBody>
      </p:sp>
      <p:sp>
        <p:nvSpPr>
          <p:cNvPr id="181" name="Google Shape;181;p14"/>
          <p:cNvSpPr txBox="1">
            <a:spLocks noGrp="1"/>
          </p:cNvSpPr>
          <p:nvPr>
            <p:ph type="subTitle" idx="4"/>
          </p:nvPr>
        </p:nvSpPr>
        <p:spPr>
          <a:xfrm>
            <a:off x="3625525" y="1638675"/>
            <a:ext cx="2430900" cy="315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9pPr>
          </a:lstStyle>
          <a:p>
            <a:endParaRPr/>
          </a:p>
        </p:txBody>
      </p:sp>
      <p:sp>
        <p:nvSpPr>
          <p:cNvPr id="182" name="Google Shape;182;p14"/>
          <p:cNvSpPr txBox="1">
            <a:spLocks noGrp="1"/>
          </p:cNvSpPr>
          <p:nvPr>
            <p:ph type="subTitle" idx="5"/>
          </p:nvPr>
        </p:nvSpPr>
        <p:spPr>
          <a:xfrm>
            <a:off x="6173100" y="1638675"/>
            <a:ext cx="2430900" cy="3159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1pPr>
            <a:lvl2pPr lvl="1"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700"/>
              <a:buFont typeface="Poppins Medium"/>
              <a:buNone/>
              <a:defRPr sz="700">
                <a:solidFill>
                  <a:schemeClr val="lt1"/>
                </a:solidFill>
                <a:latin typeface="Poppins Medium"/>
                <a:ea typeface="Poppins Medium"/>
                <a:cs typeface="Poppins Medium"/>
                <a:sym typeface="Poppins Medium"/>
              </a:defRPr>
            </a:lvl9pPr>
          </a:lstStyle>
          <a:p>
            <a:endParaRPr/>
          </a:p>
        </p:txBody>
      </p:sp>
      <p:sp>
        <p:nvSpPr>
          <p:cNvPr id="183" name="Google Shape;183;p14"/>
          <p:cNvSpPr txBox="1">
            <a:spLocks noGrp="1"/>
          </p:cNvSpPr>
          <p:nvPr>
            <p:ph type="subTitle" idx="6"/>
          </p:nvPr>
        </p:nvSpPr>
        <p:spPr>
          <a:xfrm>
            <a:off x="691525" y="2309377"/>
            <a:ext cx="3922500" cy="35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2pPr>
            <a:lvl3pPr lvl="2"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3pPr>
            <a:lvl4pPr lvl="3"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4pPr>
            <a:lvl5pPr lvl="4"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5pPr>
            <a:lvl6pPr lvl="5"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6pPr>
            <a:lvl7pPr lvl="6"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7pPr>
            <a:lvl8pPr lvl="7"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8pPr>
            <a:lvl9pPr lvl="8"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9pPr>
          </a:lstStyle>
          <a:p>
            <a:endParaRPr/>
          </a:p>
        </p:txBody>
      </p:sp>
      <p:sp>
        <p:nvSpPr>
          <p:cNvPr id="184" name="Google Shape;184;p14"/>
          <p:cNvSpPr txBox="1">
            <a:spLocks noGrp="1"/>
          </p:cNvSpPr>
          <p:nvPr>
            <p:ph type="subTitle" idx="7"/>
          </p:nvPr>
        </p:nvSpPr>
        <p:spPr>
          <a:xfrm>
            <a:off x="691525" y="2663327"/>
            <a:ext cx="3922500" cy="35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2pPr>
            <a:lvl3pPr lvl="2"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3pPr>
            <a:lvl4pPr lvl="3"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4pPr>
            <a:lvl5pPr lvl="4"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5pPr>
            <a:lvl6pPr lvl="5"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6pPr>
            <a:lvl7pPr lvl="6"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7pPr>
            <a:lvl8pPr lvl="7"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8pPr>
            <a:lvl9pPr lvl="8"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9pPr>
          </a:lstStyle>
          <a:p>
            <a:endParaRPr/>
          </a:p>
        </p:txBody>
      </p:sp>
      <p:sp>
        <p:nvSpPr>
          <p:cNvPr id="185" name="Google Shape;185;p14"/>
          <p:cNvSpPr txBox="1">
            <a:spLocks noGrp="1"/>
          </p:cNvSpPr>
          <p:nvPr>
            <p:ph type="subTitle" idx="8"/>
          </p:nvPr>
        </p:nvSpPr>
        <p:spPr>
          <a:xfrm>
            <a:off x="691525" y="3017277"/>
            <a:ext cx="3922500" cy="35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2pPr>
            <a:lvl3pPr lvl="2"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3pPr>
            <a:lvl4pPr lvl="3"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4pPr>
            <a:lvl5pPr lvl="4"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5pPr>
            <a:lvl6pPr lvl="5"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6pPr>
            <a:lvl7pPr lvl="6"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7pPr>
            <a:lvl8pPr lvl="7"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8pPr>
            <a:lvl9pPr lvl="8"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9pPr>
          </a:lstStyle>
          <a:p>
            <a:endParaRPr/>
          </a:p>
        </p:txBody>
      </p:sp>
      <p:sp>
        <p:nvSpPr>
          <p:cNvPr id="186" name="Google Shape;186;p14"/>
          <p:cNvSpPr txBox="1">
            <a:spLocks noGrp="1"/>
          </p:cNvSpPr>
          <p:nvPr>
            <p:ph type="subTitle" idx="9"/>
          </p:nvPr>
        </p:nvSpPr>
        <p:spPr>
          <a:xfrm>
            <a:off x="691525" y="3370377"/>
            <a:ext cx="3922500" cy="35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2pPr>
            <a:lvl3pPr lvl="2"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3pPr>
            <a:lvl4pPr lvl="3"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4pPr>
            <a:lvl5pPr lvl="4"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5pPr>
            <a:lvl6pPr lvl="5"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6pPr>
            <a:lvl7pPr lvl="6"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7pPr>
            <a:lvl8pPr lvl="7"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8pPr>
            <a:lvl9pPr lvl="8"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9pPr>
          </a:lstStyle>
          <a:p>
            <a:endParaRPr/>
          </a:p>
        </p:txBody>
      </p:sp>
      <p:sp>
        <p:nvSpPr>
          <p:cNvPr id="187" name="Google Shape;187;p14"/>
          <p:cNvSpPr txBox="1">
            <a:spLocks noGrp="1"/>
          </p:cNvSpPr>
          <p:nvPr>
            <p:ph type="subTitle" idx="13"/>
          </p:nvPr>
        </p:nvSpPr>
        <p:spPr>
          <a:xfrm>
            <a:off x="691525" y="3724327"/>
            <a:ext cx="3922500" cy="35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2pPr>
            <a:lvl3pPr lvl="2"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3pPr>
            <a:lvl4pPr lvl="3"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4pPr>
            <a:lvl5pPr lvl="4"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5pPr>
            <a:lvl6pPr lvl="5"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6pPr>
            <a:lvl7pPr lvl="6"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7pPr>
            <a:lvl8pPr lvl="7"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8pPr>
            <a:lvl9pPr lvl="8"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9pPr>
          </a:lstStyle>
          <a:p>
            <a:endParaRPr/>
          </a:p>
        </p:txBody>
      </p:sp>
      <p:cxnSp>
        <p:nvCxnSpPr>
          <p:cNvPr id="188" name="Google Shape;188;p14"/>
          <p:cNvCxnSpPr/>
          <p:nvPr/>
        </p:nvCxnSpPr>
        <p:spPr>
          <a:xfrm>
            <a:off x="551450" y="2308513"/>
            <a:ext cx="8047200" cy="0"/>
          </a:xfrm>
          <a:prstGeom prst="straightConnector1">
            <a:avLst/>
          </a:prstGeom>
          <a:noFill/>
          <a:ln w="9525" cap="flat" cmpd="sng">
            <a:solidFill>
              <a:schemeClr val="lt2"/>
            </a:solidFill>
            <a:prstDash val="solid"/>
            <a:round/>
            <a:headEnd type="none" w="med" len="med"/>
            <a:tailEnd type="none" w="med" len="med"/>
          </a:ln>
        </p:spPr>
      </p:cxnSp>
      <p:cxnSp>
        <p:nvCxnSpPr>
          <p:cNvPr id="189" name="Google Shape;189;p14"/>
          <p:cNvCxnSpPr/>
          <p:nvPr/>
        </p:nvCxnSpPr>
        <p:spPr>
          <a:xfrm>
            <a:off x="551450" y="2663313"/>
            <a:ext cx="8047200" cy="0"/>
          </a:xfrm>
          <a:prstGeom prst="straightConnector1">
            <a:avLst/>
          </a:prstGeom>
          <a:noFill/>
          <a:ln w="9525" cap="flat" cmpd="sng">
            <a:solidFill>
              <a:schemeClr val="lt2"/>
            </a:solidFill>
            <a:prstDash val="solid"/>
            <a:round/>
            <a:headEnd type="none" w="med" len="med"/>
            <a:tailEnd type="none" w="med" len="med"/>
          </a:ln>
        </p:spPr>
      </p:cxnSp>
      <p:cxnSp>
        <p:nvCxnSpPr>
          <p:cNvPr id="190" name="Google Shape;190;p14"/>
          <p:cNvCxnSpPr/>
          <p:nvPr/>
        </p:nvCxnSpPr>
        <p:spPr>
          <a:xfrm>
            <a:off x="551450" y="2991488"/>
            <a:ext cx="8047200" cy="0"/>
          </a:xfrm>
          <a:prstGeom prst="straightConnector1">
            <a:avLst/>
          </a:prstGeom>
          <a:noFill/>
          <a:ln w="9525" cap="flat" cmpd="sng">
            <a:solidFill>
              <a:schemeClr val="lt2"/>
            </a:solidFill>
            <a:prstDash val="solid"/>
            <a:round/>
            <a:headEnd type="none" w="med" len="med"/>
            <a:tailEnd type="none" w="med" len="med"/>
          </a:ln>
        </p:spPr>
      </p:cxnSp>
      <p:cxnSp>
        <p:nvCxnSpPr>
          <p:cNvPr id="191" name="Google Shape;191;p14"/>
          <p:cNvCxnSpPr/>
          <p:nvPr/>
        </p:nvCxnSpPr>
        <p:spPr>
          <a:xfrm>
            <a:off x="551450" y="3369513"/>
            <a:ext cx="8047200" cy="0"/>
          </a:xfrm>
          <a:prstGeom prst="straightConnector1">
            <a:avLst/>
          </a:prstGeom>
          <a:noFill/>
          <a:ln w="9525" cap="flat" cmpd="sng">
            <a:solidFill>
              <a:schemeClr val="lt2"/>
            </a:solidFill>
            <a:prstDash val="solid"/>
            <a:round/>
            <a:headEnd type="none" w="med" len="med"/>
            <a:tailEnd type="none" w="med" len="med"/>
          </a:ln>
        </p:spPr>
      </p:cxnSp>
      <p:cxnSp>
        <p:nvCxnSpPr>
          <p:cNvPr id="192" name="Google Shape;192;p14"/>
          <p:cNvCxnSpPr/>
          <p:nvPr/>
        </p:nvCxnSpPr>
        <p:spPr>
          <a:xfrm>
            <a:off x="551450" y="3723463"/>
            <a:ext cx="8047200" cy="0"/>
          </a:xfrm>
          <a:prstGeom prst="straightConnector1">
            <a:avLst/>
          </a:prstGeom>
          <a:noFill/>
          <a:ln w="9525" cap="flat" cmpd="sng">
            <a:solidFill>
              <a:schemeClr val="lt2"/>
            </a:solidFill>
            <a:prstDash val="solid"/>
            <a:round/>
            <a:headEnd type="none" w="med" len="med"/>
            <a:tailEnd type="none" w="med" len="med"/>
          </a:ln>
        </p:spPr>
      </p:cxnSp>
      <p:cxnSp>
        <p:nvCxnSpPr>
          <p:cNvPr id="193" name="Google Shape;193;p14"/>
          <p:cNvCxnSpPr/>
          <p:nvPr/>
        </p:nvCxnSpPr>
        <p:spPr>
          <a:xfrm>
            <a:off x="551450" y="4077413"/>
            <a:ext cx="8047200" cy="0"/>
          </a:xfrm>
          <a:prstGeom prst="straightConnector1">
            <a:avLst/>
          </a:prstGeom>
          <a:noFill/>
          <a:ln w="9525" cap="flat" cmpd="sng">
            <a:solidFill>
              <a:schemeClr val="lt2"/>
            </a:solidFill>
            <a:prstDash val="solid"/>
            <a:round/>
            <a:headEnd type="none" w="med" len="med"/>
            <a:tailEnd type="none" w="med" len="med"/>
          </a:ln>
        </p:spPr>
      </p:cxnSp>
      <p:grpSp>
        <p:nvGrpSpPr>
          <p:cNvPr id="194" name="Google Shape;194;p14"/>
          <p:cNvGrpSpPr/>
          <p:nvPr/>
        </p:nvGrpSpPr>
        <p:grpSpPr>
          <a:xfrm>
            <a:off x="4758286" y="2050528"/>
            <a:ext cx="165375" cy="165400"/>
            <a:chOff x="8194200" y="1547700"/>
            <a:chExt cx="245400" cy="245400"/>
          </a:xfrm>
        </p:grpSpPr>
        <p:sp>
          <p:nvSpPr>
            <p:cNvPr id="195" name="Google Shape;195;p14"/>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4"/>
            <p:cNvGrpSpPr/>
            <p:nvPr/>
          </p:nvGrpSpPr>
          <p:grpSpPr>
            <a:xfrm>
              <a:off x="8253263" y="1626078"/>
              <a:ext cx="127266" cy="95481"/>
              <a:chOff x="6772571" y="1231301"/>
              <a:chExt cx="838382" cy="629408"/>
            </a:xfrm>
          </p:grpSpPr>
          <p:sp>
            <p:nvSpPr>
              <p:cNvPr id="197" name="Google Shape;197;p14"/>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4"/>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 name="Google Shape;199;p14"/>
          <p:cNvGrpSpPr/>
          <p:nvPr/>
        </p:nvGrpSpPr>
        <p:grpSpPr>
          <a:xfrm>
            <a:off x="4758286" y="2403228"/>
            <a:ext cx="165375" cy="165400"/>
            <a:chOff x="8194200" y="1547700"/>
            <a:chExt cx="245400" cy="245400"/>
          </a:xfrm>
        </p:grpSpPr>
        <p:sp>
          <p:nvSpPr>
            <p:cNvPr id="200" name="Google Shape;200;p14"/>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14"/>
            <p:cNvGrpSpPr/>
            <p:nvPr/>
          </p:nvGrpSpPr>
          <p:grpSpPr>
            <a:xfrm>
              <a:off x="8253263" y="1626078"/>
              <a:ext cx="127266" cy="95481"/>
              <a:chOff x="6772571" y="1231301"/>
              <a:chExt cx="838382" cy="629408"/>
            </a:xfrm>
          </p:grpSpPr>
          <p:sp>
            <p:nvSpPr>
              <p:cNvPr id="202" name="Google Shape;202;p14"/>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 name="Google Shape;204;p14"/>
          <p:cNvGrpSpPr/>
          <p:nvPr/>
        </p:nvGrpSpPr>
        <p:grpSpPr>
          <a:xfrm>
            <a:off x="4758286" y="2744716"/>
            <a:ext cx="165375" cy="165400"/>
            <a:chOff x="8194200" y="1547700"/>
            <a:chExt cx="245400" cy="245400"/>
          </a:xfrm>
        </p:grpSpPr>
        <p:sp>
          <p:nvSpPr>
            <p:cNvPr id="205" name="Google Shape;205;p14"/>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4"/>
            <p:cNvGrpSpPr/>
            <p:nvPr/>
          </p:nvGrpSpPr>
          <p:grpSpPr>
            <a:xfrm>
              <a:off x="8253263" y="1626078"/>
              <a:ext cx="127266" cy="95481"/>
              <a:chOff x="6772571" y="1231301"/>
              <a:chExt cx="838382" cy="629408"/>
            </a:xfrm>
          </p:grpSpPr>
          <p:sp>
            <p:nvSpPr>
              <p:cNvPr id="207" name="Google Shape;207;p14"/>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9" name="Google Shape;209;p14"/>
          <p:cNvGrpSpPr/>
          <p:nvPr/>
        </p:nvGrpSpPr>
        <p:grpSpPr>
          <a:xfrm>
            <a:off x="4758286" y="3097803"/>
            <a:ext cx="165375" cy="165400"/>
            <a:chOff x="8194200" y="1547700"/>
            <a:chExt cx="245400" cy="245400"/>
          </a:xfrm>
        </p:grpSpPr>
        <p:sp>
          <p:nvSpPr>
            <p:cNvPr id="210" name="Google Shape;210;p14"/>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14"/>
            <p:cNvGrpSpPr/>
            <p:nvPr/>
          </p:nvGrpSpPr>
          <p:grpSpPr>
            <a:xfrm>
              <a:off x="8253263" y="1626078"/>
              <a:ext cx="127266" cy="95481"/>
              <a:chOff x="6772571" y="1231301"/>
              <a:chExt cx="838382" cy="629408"/>
            </a:xfrm>
          </p:grpSpPr>
          <p:sp>
            <p:nvSpPr>
              <p:cNvPr id="212" name="Google Shape;212;p14"/>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 name="Google Shape;214;p14"/>
          <p:cNvGrpSpPr/>
          <p:nvPr/>
        </p:nvGrpSpPr>
        <p:grpSpPr>
          <a:xfrm>
            <a:off x="4758286" y="3468849"/>
            <a:ext cx="165375" cy="165400"/>
            <a:chOff x="8194200" y="1547700"/>
            <a:chExt cx="245400" cy="245400"/>
          </a:xfrm>
        </p:grpSpPr>
        <p:sp>
          <p:nvSpPr>
            <p:cNvPr id="215" name="Google Shape;215;p14"/>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14"/>
            <p:cNvGrpSpPr/>
            <p:nvPr/>
          </p:nvGrpSpPr>
          <p:grpSpPr>
            <a:xfrm>
              <a:off x="8253263" y="1626078"/>
              <a:ext cx="127266" cy="95481"/>
              <a:chOff x="6772571" y="1231301"/>
              <a:chExt cx="838382" cy="629408"/>
            </a:xfrm>
          </p:grpSpPr>
          <p:sp>
            <p:nvSpPr>
              <p:cNvPr id="217" name="Google Shape;217;p14"/>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219;p14"/>
          <p:cNvGrpSpPr/>
          <p:nvPr/>
        </p:nvGrpSpPr>
        <p:grpSpPr>
          <a:xfrm>
            <a:off x="4758286" y="3817753"/>
            <a:ext cx="165375" cy="165400"/>
            <a:chOff x="8194200" y="1547700"/>
            <a:chExt cx="245400" cy="245400"/>
          </a:xfrm>
        </p:grpSpPr>
        <p:sp>
          <p:nvSpPr>
            <p:cNvPr id="220" name="Google Shape;220;p14"/>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4"/>
            <p:cNvGrpSpPr/>
            <p:nvPr/>
          </p:nvGrpSpPr>
          <p:grpSpPr>
            <a:xfrm>
              <a:off x="8253263" y="1626078"/>
              <a:ext cx="127266" cy="95481"/>
              <a:chOff x="6772571" y="1231301"/>
              <a:chExt cx="838382" cy="629408"/>
            </a:xfrm>
          </p:grpSpPr>
          <p:sp>
            <p:nvSpPr>
              <p:cNvPr id="222" name="Google Shape;222;p14"/>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 name="Google Shape;224;p14"/>
          <p:cNvGrpSpPr/>
          <p:nvPr/>
        </p:nvGrpSpPr>
        <p:grpSpPr>
          <a:xfrm>
            <a:off x="7305878" y="2403148"/>
            <a:ext cx="165336" cy="165375"/>
            <a:chOff x="7305878" y="2218823"/>
            <a:chExt cx="165336" cy="165375"/>
          </a:xfrm>
        </p:grpSpPr>
        <p:sp>
          <p:nvSpPr>
            <p:cNvPr id="225" name="Google Shape;225;p14"/>
            <p:cNvSpPr/>
            <p:nvPr/>
          </p:nvSpPr>
          <p:spPr>
            <a:xfrm>
              <a:off x="7305878" y="2218823"/>
              <a:ext cx="165336" cy="165375"/>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14"/>
            <p:cNvGrpSpPr/>
            <p:nvPr/>
          </p:nvGrpSpPr>
          <p:grpSpPr>
            <a:xfrm>
              <a:off x="7356363" y="2271629"/>
              <a:ext cx="64356" cy="64346"/>
              <a:chOff x="7356363" y="2271629"/>
              <a:chExt cx="64356" cy="64346"/>
            </a:xfrm>
          </p:grpSpPr>
          <p:sp>
            <p:nvSpPr>
              <p:cNvPr id="227" name="Google Shape;227;p14"/>
              <p:cNvSpPr/>
              <p:nvPr/>
            </p:nvSpPr>
            <p:spPr>
              <a:xfrm rot="-2700000">
                <a:off x="7349386" y="2297453"/>
                <a:ext cx="78302" cy="1269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rot="2700000">
                <a:off x="7349395" y="2297453"/>
                <a:ext cx="78302" cy="1269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 name="Google Shape;229;p14"/>
          <p:cNvGrpSpPr/>
          <p:nvPr/>
        </p:nvGrpSpPr>
        <p:grpSpPr>
          <a:xfrm>
            <a:off x="7305878" y="2050535"/>
            <a:ext cx="165300" cy="165300"/>
            <a:chOff x="7305878" y="2218823"/>
            <a:chExt cx="165300" cy="165300"/>
          </a:xfrm>
        </p:grpSpPr>
        <p:sp>
          <p:nvSpPr>
            <p:cNvPr id="230" name="Google Shape;230;p14"/>
            <p:cNvSpPr/>
            <p:nvPr/>
          </p:nvSpPr>
          <p:spPr>
            <a:xfrm>
              <a:off x="7305878" y="2218823"/>
              <a:ext cx="165300" cy="16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14"/>
            <p:cNvGrpSpPr/>
            <p:nvPr/>
          </p:nvGrpSpPr>
          <p:grpSpPr>
            <a:xfrm>
              <a:off x="7356352" y="2271497"/>
              <a:ext cx="64512" cy="64632"/>
              <a:chOff x="7356352" y="2271497"/>
              <a:chExt cx="64512" cy="64632"/>
            </a:xfrm>
          </p:grpSpPr>
          <p:sp>
            <p:nvSpPr>
              <p:cNvPr id="232" name="Google Shape;232;p14"/>
              <p:cNvSpPr/>
              <p:nvPr/>
            </p:nvSpPr>
            <p:spPr>
              <a:xfrm rot="-2700000">
                <a:off x="7349369" y="2297383"/>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rot="2700000">
                <a:off x="7349357" y="2297515"/>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 name="Google Shape;234;p14"/>
          <p:cNvGrpSpPr/>
          <p:nvPr/>
        </p:nvGrpSpPr>
        <p:grpSpPr>
          <a:xfrm>
            <a:off x="7305878" y="2744773"/>
            <a:ext cx="165300" cy="165300"/>
            <a:chOff x="7305878" y="2218823"/>
            <a:chExt cx="165300" cy="165300"/>
          </a:xfrm>
        </p:grpSpPr>
        <p:sp>
          <p:nvSpPr>
            <p:cNvPr id="235" name="Google Shape;235;p14"/>
            <p:cNvSpPr/>
            <p:nvPr/>
          </p:nvSpPr>
          <p:spPr>
            <a:xfrm>
              <a:off x="7305878" y="2218823"/>
              <a:ext cx="165300" cy="16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14"/>
            <p:cNvGrpSpPr/>
            <p:nvPr/>
          </p:nvGrpSpPr>
          <p:grpSpPr>
            <a:xfrm>
              <a:off x="7356352" y="2271497"/>
              <a:ext cx="64512" cy="64632"/>
              <a:chOff x="7356352" y="2271497"/>
              <a:chExt cx="64512" cy="64632"/>
            </a:xfrm>
          </p:grpSpPr>
          <p:sp>
            <p:nvSpPr>
              <p:cNvPr id="237" name="Google Shape;237;p14"/>
              <p:cNvSpPr/>
              <p:nvPr/>
            </p:nvSpPr>
            <p:spPr>
              <a:xfrm rot="-2700000">
                <a:off x="7349369" y="2297383"/>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rot="2700000">
                <a:off x="7349357" y="2297515"/>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 name="Google Shape;239;p14"/>
          <p:cNvGrpSpPr/>
          <p:nvPr/>
        </p:nvGrpSpPr>
        <p:grpSpPr>
          <a:xfrm>
            <a:off x="7305878" y="3097860"/>
            <a:ext cx="165300" cy="165300"/>
            <a:chOff x="7305878" y="2218823"/>
            <a:chExt cx="165300" cy="165300"/>
          </a:xfrm>
        </p:grpSpPr>
        <p:sp>
          <p:nvSpPr>
            <p:cNvPr id="240" name="Google Shape;240;p14"/>
            <p:cNvSpPr/>
            <p:nvPr/>
          </p:nvSpPr>
          <p:spPr>
            <a:xfrm>
              <a:off x="7305878" y="2218823"/>
              <a:ext cx="165300" cy="16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14"/>
            <p:cNvGrpSpPr/>
            <p:nvPr/>
          </p:nvGrpSpPr>
          <p:grpSpPr>
            <a:xfrm>
              <a:off x="7356352" y="2271497"/>
              <a:ext cx="64512" cy="64632"/>
              <a:chOff x="7356352" y="2271497"/>
              <a:chExt cx="64512" cy="64632"/>
            </a:xfrm>
          </p:grpSpPr>
          <p:sp>
            <p:nvSpPr>
              <p:cNvPr id="242" name="Google Shape;242;p14"/>
              <p:cNvSpPr/>
              <p:nvPr/>
            </p:nvSpPr>
            <p:spPr>
              <a:xfrm rot="-2700000">
                <a:off x="7349369" y="2297383"/>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rot="2700000">
                <a:off x="7349357" y="2297515"/>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4" name="Google Shape;244;p14"/>
          <p:cNvGrpSpPr/>
          <p:nvPr/>
        </p:nvGrpSpPr>
        <p:grpSpPr>
          <a:xfrm>
            <a:off x="7305878" y="3463860"/>
            <a:ext cx="165300" cy="165300"/>
            <a:chOff x="7305878" y="2218823"/>
            <a:chExt cx="165300" cy="165300"/>
          </a:xfrm>
        </p:grpSpPr>
        <p:sp>
          <p:nvSpPr>
            <p:cNvPr id="245" name="Google Shape;245;p14"/>
            <p:cNvSpPr/>
            <p:nvPr/>
          </p:nvSpPr>
          <p:spPr>
            <a:xfrm>
              <a:off x="7305878" y="2218823"/>
              <a:ext cx="165300" cy="16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4"/>
            <p:cNvGrpSpPr/>
            <p:nvPr/>
          </p:nvGrpSpPr>
          <p:grpSpPr>
            <a:xfrm>
              <a:off x="7356352" y="2271497"/>
              <a:ext cx="64512" cy="64632"/>
              <a:chOff x="7356352" y="2271497"/>
              <a:chExt cx="64512" cy="64632"/>
            </a:xfrm>
          </p:grpSpPr>
          <p:sp>
            <p:nvSpPr>
              <p:cNvPr id="247" name="Google Shape;247;p14"/>
              <p:cNvSpPr/>
              <p:nvPr/>
            </p:nvSpPr>
            <p:spPr>
              <a:xfrm rot="-2700000">
                <a:off x="7349369" y="2297383"/>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rot="2700000">
                <a:off x="7349357" y="2297515"/>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9" name="Google Shape;249;p14"/>
          <p:cNvGrpSpPr/>
          <p:nvPr/>
        </p:nvGrpSpPr>
        <p:grpSpPr>
          <a:xfrm>
            <a:off x="7305878" y="3817810"/>
            <a:ext cx="165300" cy="165300"/>
            <a:chOff x="7305878" y="2218823"/>
            <a:chExt cx="165300" cy="165300"/>
          </a:xfrm>
        </p:grpSpPr>
        <p:sp>
          <p:nvSpPr>
            <p:cNvPr id="250" name="Google Shape;250;p14"/>
            <p:cNvSpPr/>
            <p:nvPr/>
          </p:nvSpPr>
          <p:spPr>
            <a:xfrm>
              <a:off x="7305878" y="2218823"/>
              <a:ext cx="165300" cy="16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14"/>
            <p:cNvGrpSpPr/>
            <p:nvPr/>
          </p:nvGrpSpPr>
          <p:grpSpPr>
            <a:xfrm>
              <a:off x="7356352" y="2271497"/>
              <a:ext cx="64512" cy="64632"/>
              <a:chOff x="7356352" y="2271497"/>
              <a:chExt cx="64512" cy="64632"/>
            </a:xfrm>
          </p:grpSpPr>
          <p:sp>
            <p:nvSpPr>
              <p:cNvPr id="252" name="Google Shape;252;p14"/>
              <p:cNvSpPr/>
              <p:nvPr/>
            </p:nvSpPr>
            <p:spPr>
              <a:xfrm rot="-2700000">
                <a:off x="7349369" y="2297383"/>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rot="2700000">
                <a:off x="7349357" y="2297515"/>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54" name="Google Shape;254;p14"/>
          <p:cNvCxnSpPr/>
          <p:nvPr/>
        </p:nvCxnSpPr>
        <p:spPr>
          <a:xfrm>
            <a:off x="551450" y="4430513"/>
            <a:ext cx="8047200" cy="0"/>
          </a:xfrm>
          <a:prstGeom prst="straightConnector1">
            <a:avLst/>
          </a:prstGeom>
          <a:noFill/>
          <a:ln w="9525" cap="flat" cmpd="sng">
            <a:solidFill>
              <a:schemeClr val="lt2"/>
            </a:solidFill>
            <a:prstDash val="solid"/>
            <a:round/>
            <a:headEnd type="none" w="med" len="med"/>
            <a:tailEnd type="none" w="med" len="med"/>
          </a:ln>
        </p:spPr>
      </p:cxnSp>
      <p:sp>
        <p:nvSpPr>
          <p:cNvPr id="255" name="Google Shape;255;p14"/>
          <p:cNvSpPr txBox="1">
            <a:spLocks noGrp="1"/>
          </p:cNvSpPr>
          <p:nvPr>
            <p:ph type="subTitle" idx="14"/>
          </p:nvPr>
        </p:nvSpPr>
        <p:spPr>
          <a:xfrm>
            <a:off x="691525" y="4077427"/>
            <a:ext cx="3922500" cy="3531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2pPr>
            <a:lvl3pPr lvl="2"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3pPr>
            <a:lvl4pPr lvl="3"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4pPr>
            <a:lvl5pPr lvl="4"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5pPr>
            <a:lvl6pPr lvl="5"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6pPr>
            <a:lvl7pPr lvl="6"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7pPr>
            <a:lvl8pPr lvl="7"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8pPr>
            <a:lvl9pPr lvl="8" algn="ctr"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9pPr>
          </a:lstStyle>
          <a:p>
            <a:endParaRPr/>
          </a:p>
        </p:txBody>
      </p:sp>
      <p:grpSp>
        <p:nvGrpSpPr>
          <p:cNvPr id="256" name="Google Shape;256;p14"/>
          <p:cNvGrpSpPr/>
          <p:nvPr/>
        </p:nvGrpSpPr>
        <p:grpSpPr>
          <a:xfrm>
            <a:off x="4758286" y="4171278"/>
            <a:ext cx="165375" cy="165400"/>
            <a:chOff x="8194200" y="1547700"/>
            <a:chExt cx="245400" cy="245400"/>
          </a:xfrm>
        </p:grpSpPr>
        <p:sp>
          <p:nvSpPr>
            <p:cNvPr id="257" name="Google Shape;257;p14"/>
            <p:cNvSpPr/>
            <p:nvPr/>
          </p:nvSpPr>
          <p:spPr>
            <a:xfrm>
              <a:off x="8194200" y="1547700"/>
              <a:ext cx="245400" cy="245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4"/>
            <p:cNvGrpSpPr/>
            <p:nvPr/>
          </p:nvGrpSpPr>
          <p:grpSpPr>
            <a:xfrm>
              <a:off x="8253263" y="1626078"/>
              <a:ext cx="127266" cy="95481"/>
              <a:chOff x="6772571" y="1231301"/>
              <a:chExt cx="838382" cy="629408"/>
            </a:xfrm>
          </p:grpSpPr>
          <p:sp>
            <p:nvSpPr>
              <p:cNvPr id="259" name="Google Shape;259;p14"/>
              <p:cNvSpPr/>
              <p:nvPr/>
            </p:nvSpPr>
            <p:spPr>
              <a:xfrm rot="-2700000">
                <a:off x="6913355" y="1483846"/>
                <a:ext cx="765797"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rot="2700000">
                <a:off x="6755756" y="1607904"/>
                <a:ext cx="414930" cy="12430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 name="Google Shape;261;p14"/>
          <p:cNvGrpSpPr/>
          <p:nvPr/>
        </p:nvGrpSpPr>
        <p:grpSpPr>
          <a:xfrm>
            <a:off x="7305878" y="4171335"/>
            <a:ext cx="165300" cy="165300"/>
            <a:chOff x="7305878" y="2218823"/>
            <a:chExt cx="165300" cy="165300"/>
          </a:xfrm>
        </p:grpSpPr>
        <p:sp>
          <p:nvSpPr>
            <p:cNvPr id="262" name="Google Shape;262;p14"/>
            <p:cNvSpPr/>
            <p:nvPr/>
          </p:nvSpPr>
          <p:spPr>
            <a:xfrm>
              <a:off x="7305878" y="2218823"/>
              <a:ext cx="165300" cy="165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4"/>
            <p:cNvGrpSpPr/>
            <p:nvPr/>
          </p:nvGrpSpPr>
          <p:grpSpPr>
            <a:xfrm>
              <a:off x="7356352" y="2271497"/>
              <a:ext cx="64512" cy="64632"/>
              <a:chOff x="7356352" y="2271497"/>
              <a:chExt cx="64512" cy="64632"/>
            </a:xfrm>
          </p:grpSpPr>
          <p:sp>
            <p:nvSpPr>
              <p:cNvPr id="264" name="Google Shape;264;p14"/>
              <p:cNvSpPr/>
              <p:nvPr/>
            </p:nvSpPr>
            <p:spPr>
              <a:xfrm rot="-2700000">
                <a:off x="7349369" y="2297383"/>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rot="2700000">
                <a:off x="7349357" y="2297515"/>
                <a:ext cx="78489" cy="1272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stimonial slide" type="blank">
  <p:cSld name="BLANK">
    <p:spTree>
      <p:nvGrpSpPr>
        <p:cNvPr id="1" name="Shape 266"/>
        <p:cNvGrpSpPr/>
        <p:nvPr/>
      </p:nvGrpSpPr>
      <p:grpSpPr>
        <a:xfrm>
          <a:off x="0" y="0"/>
          <a:ext cx="0" cy="0"/>
          <a:chOff x="0" y="0"/>
          <a:chExt cx="0" cy="0"/>
        </a:xfrm>
      </p:grpSpPr>
      <p:sp>
        <p:nvSpPr>
          <p:cNvPr id="267" name="Google Shape;267;p15"/>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68" name="Google Shape;268;p15"/>
          <p:cNvSpPr txBox="1">
            <a:spLocks noGrp="1"/>
          </p:cNvSpPr>
          <p:nvPr>
            <p:ph type="ctrTitle"/>
          </p:nvPr>
        </p:nvSpPr>
        <p:spPr>
          <a:xfrm>
            <a:off x="540000" y="1375775"/>
            <a:ext cx="4978500" cy="19650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269" name="Google Shape;269;p15"/>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sp>
        <p:nvSpPr>
          <p:cNvPr id="270" name="Google Shape;270;p15"/>
          <p:cNvSpPr txBox="1">
            <a:spLocks noGrp="1"/>
          </p:cNvSpPr>
          <p:nvPr>
            <p:ph type="subTitle" idx="2"/>
          </p:nvPr>
        </p:nvSpPr>
        <p:spPr>
          <a:xfrm>
            <a:off x="540000" y="3551367"/>
            <a:ext cx="2834100" cy="16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271" name="Google Shape;271;p15"/>
          <p:cNvSpPr txBox="1">
            <a:spLocks noGrp="1"/>
          </p:cNvSpPr>
          <p:nvPr>
            <p:ph type="subTitle" idx="3"/>
          </p:nvPr>
        </p:nvSpPr>
        <p:spPr>
          <a:xfrm>
            <a:off x="540000" y="3723675"/>
            <a:ext cx="28341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600"/>
              <a:buNone/>
              <a:defRPr sz="600"/>
            </a:lvl1pPr>
            <a:lvl2pPr lvl="1" algn="ctr"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2pPr>
            <a:lvl3pPr lvl="2" algn="ctr"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3pPr>
            <a:lvl4pPr lvl="3" algn="ctr"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4pPr>
            <a:lvl5pPr lvl="4" algn="ctr"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5pPr>
            <a:lvl6pPr lvl="5" algn="ctr"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6pPr>
            <a:lvl7pPr lvl="6" algn="ctr"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7pPr>
            <a:lvl8pPr lvl="7" algn="ctr"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8pPr>
            <a:lvl9pPr lvl="8" algn="ctr"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statement left slide">
  <p:cSld name="BLANK_1">
    <p:spTree>
      <p:nvGrpSpPr>
        <p:cNvPr id="1" name="Shape 272"/>
        <p:cNvGrpSpPr/>
        <p:nvPr/>
      </p:nvGrpSpPr>
      <p:grpSpPr>
        <a:xfrm>
          <a:off x="0" y="0"/>
          <a:ext cx="0" cy="0"/>
          <a:chOff x="0" y="0"/>
          <a:chExt cx="0" cy="0"/>
        </a:xfrm>
      </p:grpSpPr>
      <p:sp>
        <p:nvSpPr>
          <p:cNvPr id="273" name="Google Shape;273;p16"/>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4" name="Google Shape;274;p16"/>
          <p:cNvSpPr txBox="1">
            <a:spLocks noGrp="1"/>
          </p:cNvSpPr>
          <p:nvPr>
            <p:ph type="ctrTitle"/>
          </p:nvPr>
        </p:nvSpPr>
        <p:spPr>
          <a:xfrm>
            <a:off x="540000" y="1375775"/>
            <a:ext cx="5581500" cy="19650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3200"/>
              <a:buFont typeface="Lora"/>
              <a:buNone/>
              <a:defRPr sz="32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275" name="Google Shape;275;p16"/>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rge statement centre slide">
  <p:cSld name="BLANK_1_1">
    <p:spTree>
      <p:nvGrpSpPr>
        <p:cNvPr id="1" name="Shape 276"/>
        <p:cNvGrpSpPr/>
        <p:nvPr/>
      </p:nvGrpSpPr>
      <p:grpSpPr>
        <a:xfrm>
          <a:off x="0" y="0"/>
          <a:ext cx="0" cy="0"/>
          <a:chOff x="0" y="0"/>
          <a:chExt cx="0" cy="0"/>
        </a:xfrm>
      </p:grpSpPr>
      <p:pic>
        <p:nvPicPr>
          <p:cNvPr id="277" name="Google Shape;277;p17"/>
          <p:cNvPicPr preferRelativeResize="0"/>
          <p:nvPr/>
        </p:nvPicPr>
        <p:blipFill rotWithShape="1">
          <a:blip r:embed="rId2">
            <a:alphaModFix/>
          </a:blip>
          <a:srcRect l="65035" t="63" r="-892" b="68187"/>
          <a:stretch/>
        </p:blipFill>
        <p:spPr>
          <a:xfrm rot="10800000" flipH="1">
            <a:off x="-7000" y="-7018"/>
            <a:ext cx="3407777" cy="2984474"/>
          </a:xfrm>
          <a:prstGeom prst="rect">
            <a:avLst/>
          </a:prstGeom>
          <a:noFill/>
          <a:ln>
            <a:noFill/>
          </a:ln>
        </p:spPr>
      </p:pic>
      <p:sp>
        <p:nvSpPr>
          <p:cNvPr id="278" name="Google Shape;278;p17"/>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79" name="Google Shape;279;p17"/>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pic>
        <p:nvPicPr>
          <p:cNvPr id="280" name="Google Shape;280;p17"/>
          <p:cNvPicPr preferRelativeResize="0"/>
          <p:nvPr/>
        </p:nvPicPr>
        <p:blipFill rotWithShape="1">
          <a:blip r:embed="rId3">
            <a:alphaModFix/>
          </a:blip>
          <a:srcRect t="69185" r="45082" b="-9121"/>
          <a:stretch/>
        </p:blipFill>
        <p:spPr>
          <a:xfrm rot="10800000" flipH="1">
            <a:off x="4494400" y="1912052"/>
            <a:ext cx="4649501" cy="2871598"/>
          </a:xfrm>
          <a:prstGeom prst="rect">
            <a:avLst/>
          </a:prstGeom>
          <a:noFill/>
          <a:ln>
            <a:noFill/>
          </a:ln>
        </p:spPr>
      </p:pic>
      <p:sp>
        <p:nvSpPr>
          <p:cNvPr id="281" name="Google Shape;281;p17"/>
          <p:cNvSpPr txBox="1">
            <a:spLocks noGrp="1"/>
          </p:cNvSpPr>
          <p:nvPr>
            <p:ph type="ctrTitle"/>
          </p:nvPr>
        </p:nvSpPr>
        <p:spPr>
          <a:xfrm>
            <a:off x="1568500" y="934550"/>
            <a:ext cx="6006900" cy="3376500"/>
          </a:xfrm>
          <a:prstGeom prst="rect">
            <a:avLst/>
          </a:prstGeom>
        </p:spPr>
        <p:txBody>
          <a:bodyPr spcFirstLastPara="1" wrap="square" lIns="0" tIns="0" rIns="0" bIns="0" anchor="ctr" anchorCtr="0">
            <a:noAutofit/>
          </a:bodyPr>
          <a:lstStyle>
            <a:lvl1pPr lvl="0" algn="ctr"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21"/>
        <p:cNvGrpSpPr/>
        <p:nvPr/>
      </p:nvGrpSpPr>
      <p:grpSpPr>
        <a:xfrm>
          <a:off x="0" y="0"/>
          <a:ext cx="0" cy="0"/>
          <a:chOff x="0" y="0"/>
          <a:chExt cx="0" cy="0"/>
        </a:xfrm>
      </p:grpSpPr>
      <p:sp>
        <p:nvSpPr>
          <p:cNvPr id="22" name="Google Shape;22;p3"/>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3" name="Google Shape;23;p3"/>
          <p:cNvSpPr txBox="1">
            <a:spLocks noGrp="1"/>
          </p:cNvSpPr>
          <p:nvPr>
            <p:ph type="ctrTitle"/>
          </p:nvPr>
        </p:nvSpPr>
        <p:spPr>
          <a:xfrm>
            <a:off x="540000" y="2987300"/>
            <a:ext cx="4978500" cy="878700"/>
          </a:xfrm>
          <a:prstGeom prst="rect">
            <a:avLst/>
          </a:prstGeom>
        </p:spPr>
        <p:txBody>
          <a:bodyPr spcFirstLastPara="1" wrap="square" lIns="0" tIns="0" rIns="0" bIns="0" anchor="t" anchorCtr="0">
            <a:noAutofit/>
          </a:bodyPr>
          <a:lstStyle>
            <a:lvl1pPr lvl="0" rtl="0">
              <a:spcBef>
                <a:spcPts val="0"/>
              </a:spcBef>
              <a:spcAft>
                <a:spcPts val="0"/>
              </a:spcAft>
              <a:buSzPts val="3200"/>
              <a:buFont typeface="Lora"/>
              <a:buNone/>
              <a:defRPr sz="32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24" name="Google Shape;24;p3"/>
          <p:cNvSpPr txBox="1">
            <a:spLocks noGrp="1"/>
          </p:cNvSpPr>
          <p:nvPr>
            <p:ph type="subTitle" idx="1"/>
          </p:nvPr>
        </p:nvSpPr>
        <p:spPr>
          <a:xfrm>
            <a:off x="540000" y="4004675"/>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25" name="Google Shape;25;p3"/>
          <p:cNvSpPr txBox="1"/>
          <p:nvPr/>
        </p:nvSpPr>
        <p:spPr>
          <a:xfrm>
            <a:off x="540000" y="4860550"/>
            <a:ext cx="1708200" cy="182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700">
                <a:solidFill>
                  <a:schemeClr val="accent1"/>
                </a:solidFill>
                <a:latin typeface="Poppins Medium"/>
                <a:ea typeface="Poppins Medium"/>
                <a:cs typeface="Poppins Medium"/>
                <a:sym typeface="Poppins Medium"/>
              </a:rPr>
              <a:t>www.plinth.co.uk</a:t>
            </a:r>
            <a:endParaRPr sz="700">
              <a:solidFill>
                <a:schemeClr val="accent1"/>
              </a:solidFill>
              <a:latin typeface="Poppins Medium"/>
              <a:ea typeface="Poppins Medium"/>
              <a:cs typeface="Poppins Medium"/>
              <a:sym typeface="Poppins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slide" type="secHead">
  <p:cSld name="SECTION_HEADER">
    <p:spTree>
      <p:nvGrpSpPr>
        <p:cNvPr id="1" name="Shape 26"/>
        <p:cNvGrpSpPr/>
        <p:nvPr/>
      </p:nvGrpSpPr>
      <p:grpSpPr>
        <a:xfrm>
          <a:off x="0" y="0"/>
          <a:ext cx="0" cy="0"/>
          <a:chOff x="0" y="0"/>
          <a:chExt cx="0" cy="0"/>
        </a:xfrm>
      </p:grpSpPr>
      <p:sp>
        <p:nvSpPr>
          <p:cNvPr id="27" name="Google Shape;27;p4"/>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4"/>
          <p:cNvSpPr txBox="1">
            <a:spLocks noGrp="1"/>
          </p:cNvSpPr>
          <p:nvPr>
            <p:ph type="ctrTitle"/>
          </p:nvPr>
        </p:nvSpPr>
        <p:spPr>
          <a:xfrm>
            <a:off x="540000" y="934550"/>
            <a:ext cx="2057100" cy="11877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29" name="Google Shape;29;p4"/>
          <p:cNvSpPr txBox="1">
            <a:spLocks noGrp="1"/>
          </p:cNvSpPr>
          <p:nvPr>
            <p:ph type="subTitle" idx="1"/>
          </p:nvPr>
        </p:nvSpPr>
        <p:spPr>
          <a:xfrm>
            <a:off x="4104150" y="934550"/>
            <a:ext cx="45000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30" name="Google Shape;30;p4"/>
          <p:cNvSpPr txBox="1">
            <a:spLocks noGrp="1"/>
          </p:cNvSpPr>
          <p:nvPr>
            <p:ph type="subTitle" idx="2"/>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cxnSp>
        <p:nvCxnSpPr>
          <p:cNvPr id="31" name="Google Shape;31;p4"/>
          <p:cNvCxnSpPr/>
          <p:nvPr/>
        </p:nvCxnSpPr>
        <p:spPr>
          <a:xfrm>
            <a:off x="3625475" y="1417088"/>
            <a:ext cx="5521200" cy="0"/>
          </a:xfrm>
          <a:prstGeom prst="straightConnector1">
            <a:avLst/>
          </a:prstGeom>
          <a:noFill/>
          <a:ln w="28575" cap="flat" cmpd="sng">
            <a:solidFill>
              <a:schemeClr val="accent1"/>
            </a:solidFill>
            <a:prstDash val="solid"/>
            <a:round/>
            <a:headEnd type="none" w="med" len="med"/>
            <a:tailEnd type="none" w="med" len="med"/>
          </a:ln>
        </p:spPr>
      </p:cxnSp>
      <p:sp>
        <p:nvSpPr>
          <p:cNvPr id="32" name="Google Shape;32;p4"/>
          <p:cNvSpPr txBox="1">
            <a:spLocks noGrp="1"/>
          </p:cNvSpPr>
          <p:nvPr>
            <p:ph type="subTitle" idx="3"/>
          </p:nvPr>
        </p:nvSpPr>
        <p:spPr>
          <a:xfrm>
            <a:off x="3718950" y="934550"/>
            <a:ext cx="3852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accent1"/>
              </a:buClr>
              <a:buSzPts val="1000"/>
              <a:buFont typeface="Poppins Light"/>
              <a:buNone/>
              <a:defRPr sz="10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cxnSp>
        <p:nvCxnSpPr>
          <p:cNvPr id="33" name="Google Shape;33;p4"/>
          <p:cNvCxnSpPr/>
          <p:nvPr/>
        </p:nvCxnSpPr>
        <p:spPr>
          <a:xfrm>
            <a:off x="3625475" y="1902675"/>
            <a:ext cx="5521200" cy="0"/>
          </a:xfrm>
          <a:prstGeom prst="straightConnector1">
            <a:avLst/>
          </a:prstGeom>
          <a:noFill/>
          <a:ln w="28575" cap="flat" cmpd="sng">
            <a:solidFill>
              <a:schemeClr val="accent1"/>
            </a:solidFill>
            <a:prstDash val="solid"/>
            <a:round/>
            <a:headEnd type="none" w="med" len="med"/>
            <a:tailEnd type="none" w="med" len="med"/>
          </a:ln>
        </p:spPr>
      </p:cxnSp>
      <p:cxnSp>
        <p:nvCxnSpPr>
          <p:cNvPr id="34" name="Google Shape;34;p4"/>
          <p:cNvCxnSpPr/>
          <p:nvPr/>
        </p:nvCxnSpPr>
        <p:spPr>
          <a:xfrm>
            <a:off x="3625475" y="2388263"/>
            <a:ext cx="5521200" cy="0"/>
          </a:xfrm>
          <a:prstGeom prst="straightConnector1">
            <a:avLst/>
          </a:prstGeom>
          <a:noFill/>
          <a:ln w="28575" cap="flat" cmpd="sng">
            <a:solidFill>
              <a:schemeClr val="accent1"/>
            </a:solidFill>
            <a:prstDash val="solid"/>
            <a:round/>
            <a:headEnd type="none" w="med" len="med"/>
            <a:tailEnd type="none" w="med" len="med"/>
          </a:ln>
        </p:spPr>
      </p:cxnSp>
      <p:cxnSp>
        <p:nvCxnSpPr>
          <p:cNvPr id="35" name="Google Shape;35;p4"/>
          <p:cNvCxnSpPr/>
          <p:nvPr/>
        </p:nvCxnSpPr>
        <p:spPr>
          <a:xfrm>
            <a:off x="3625475" y="2873850"/>
            <a:ext cx="5521200" cy="0"/>
          </a:xfrm>
          <a:prstGeom prst="straightConnector1">
            <a:avLst/>
          </a:prstGeom>
          <a:noFill/>
          <a:ln w="28575" cap="flat" cmpd="sng">
            <a:solidFill>
              <a:schemeClr val="accent1"/>
            </a:solidFill>
            <a:prstDash val="solid"/>
            <a:round/>
            <a:headEnd type="none" w="med" len="med"/>
            <a:tailEnd type="none" w="med" len="med"/>
          </a:ln>
        </p:spPr>
      </p:cxnSp>
      <p:cxnSp>
        <p:nvCxnSpPr>
          <p:cNvPr id="36" name="Google Shape;36;p4"/>
          <p:cNvCxnSpPr/>
          <p:nvPr/>
        </p:nvCxnSpPr>
        <p:spPr>
          <a:xfrm>
            <a:off x="3625475" y="3359438"/>
            <a:ext cx="5521200" cy="0"/>
          </a:xfrm>
          <a:prstGeom prst="straightConnector1">
            <a:avLst/>
          </a:prstGeom>
          <a:noFill/>
          <a:ln w="28575" cap="flat" cmpd="sng">
            <a:solidFill>
              <a:schemeClr val="accent1"/>
            </a:solidFill>
            <a:prstDash val="solid"/>
            <a:round/>
            <a:headEnd type="none" w="med" len="med"/>
            <a:tailEnd type="none" w="med" len="med"/>
          </a:ln>
        </p:spPr>
      </p:cxnSp>
      <p:cxnSp>
        <p:nvCxnSpPr>
          <p:cNvPr id="37" name="Google Shape;37;p4"/>
          <p:cNvCxnSpPr/>
          <p:nvPr/>
        </p:nvCxnSpPr>
        <p:spPr>
          <a:xfrm>
            <a:off x="3625475" y="3845025"/>
            <a:ext cx="5521200" cy="0"/>
          </a:xfrm>
          <a:prstGeom prst="straightConnector1">
            <a:avLst/>
          </a:prstGeom>
          <a:noFill/>
          <a:ln w="28575" cap="flat" cmpd="sng">
            <a:solidFill>
              <a:schemeClr val="accent1"/>
            </a:solidFill>
            <a:prstDash val="solid"/>
            <a:round/>
            <a:headEnd type="none" w="med" len="med"/>
            <a:tailEnd type="none" w="med" len="med"/>
          </a:ln>
        </p:spPr>
      </p:cxnSp>
      <p:sp>
        <p:nvSpPr>
          <p:cNvPr id="38" name="Google Shape;38;p4"/>
          <p:cNvSpPr txBox="1">
            <a:spLocks noGrp="1"/>
          </p:cNvSpPr>
          <p:nvPr>
            <p:ph type="subTitle" idx="4"/>
          </p:nvPr>
        </p:nvSpPr>
        <p:spPr>
          <a:xfrm>
            <a:off x="4104150" y="1418538"/>
            <a:ext cx="45000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39" name="Google Shape;39;p4"/>
          <p:cNvSpPr txBox="1">
            <a:spLocks noGrp="1"/>
          </p:cNvSpPr>
          <p:nvPr>
            <p:ph type="subTitle" idx="5"/>
          </p:nvPr>
        </p:nvSpPr>
        <p:spPr>
          <a:xfrm>
            <a:off x="3718950" y="1418540"/>
            <a:ext cx="3852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accent1"/>
              </a:buClr>
              <a:buSzPts val="1000"/>
              <a:buFont typeface="Poppins Light"/>
              <a:buNone/>
              <a:defRPr sz="10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40" name="Google Shape;40;p4"/>
          <p:cNvSpPr txBox="1">
            <a:spLocks noGrp="1"/>
          </p:cNvSpPr>
          <p:nvPr>
            <p:ph type="subTitle" idx="6"/>
          </p:nvPr>
        </p:nvSpPr>
        <p:spPr>
          <a:xfrm>
            <a:off x="4104150" y="1903400"/>
            <a:ext cx="45000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41" name="Google Shape;41;p4"/>
          <p:cNvSpPr txBox="1">
            <a:spLocks noGrp="1"/>
          </p:cNvSpPr>
          <p:nvPr>
            <p:ph type="subTitle" idx="7"/>
          </p:nvPr>
        </p:nvSpPr>
        <p:spPr>
          <a:xfrm>
            <a:off x="3718950" y="1903404"/>
            <a:ext cx="3852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accent1"/>
              </a:buClr>
              <a:buSzPts val="1000"/>
              <a:buFont typeface="Poppins Light"/>
              <a:buNone/>
              <a:defRPr sz="10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42" name="Google Shape;42;p4"/>
          <p:cNvSpPr txBox="1">
            <a:spLocks noGrp="1"/>
          </p:cNvSpPr>
          <p:nvPr>
            <p:ph type="subTitle" idx="8"/>
          </p:nvPr>
        </p:nvSpPr>
        <p:spPr>
          <a:xfrm>
            <a:off x="4104150" y="2389000"/>
            <a:ext cx="45000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43" name="Google Shape;43;p4"/>
          <p:cNvSpPr txBox="1">
            <a:spLocks noGrp="1"/>
          </p:cNvSpPr>
          <p:nvPr>
            <p:ph type="subTitle" idx="9"/>
          </p:nvPr>
        </p:nvSpPr>
        <p:spPr>
          <a:xfrm>
            <a:off x="3718950" y="2389000"/>
            <a:ext cx="3081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accent1"/>
              </a:buClr>
              <a:buSzPts val="1000"/>
              <a:buFont typeface="Poppins Light"/>
              <a:buNone/>
              <a:defRPr sz="10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44" name="Google Shape;44;p4"/>
          <p:cNvSpPr txBox="1">
            <a:spLocks noGrp="1"/>
          </p:cNvSpPr>
          <p:nvPr>
            <p:ph type="subTitle" idx="13"/>
          </p:nvPr>
        </p:nvSpPr>
        <p:spPr>
          <a:xfrm>
            <a:off x="4104150" y="2874213"/>
            <a:ext cx="45000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45" name="Google Shape;45;p4"/>
          <p:cNvSpPr txBox="1">
            <a:spLocks noGrp="1"/>
          </p:cNvSpPr>
          <p:nvPr>
            <p:ph type="subTitle" idx="14"/>
          </p:nvPr>
        </p:nvSpPr>
        <p:spPr>
          <a:xfrm>
            <a:off x="3718950" y="2874221"/>
            <a:ext cx="3852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accent1"/>
              </a:buClr>
              <a:buSzPts val="1000"/>
              <a:buFont typeface="Poppins Light"/>
              <a:buNone/>
              <a:defRPr sz="10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46" name="Google Shape;46;p4"/>
          <p:cNvSpPr txBox="1">
            <a:spLocks noGrp="1"/>
          </p:cNvSpPr>
          <p:nvPr>
            <p:ph type="subTitle" idx="15"/>
          </p:nvPr>
        </p:nvSpPr>
        <p:spPr>
          <a:xfrm>
            <a:off x="4104150" y="3361963"/>
            <a:ext cx="45000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
        <p:nvSpPr>
          <p:cNvPr id="47" name="Google Shape;47;p4"/>
          <p:cNvSpPr txBox="1">
            <a:spLocks noGrp="1"/>
          </p:cNvSpPr>
          <p:nvPr>
            <p:ph type="subTitle" idx="16"/>
          </p:nvPr>
        </p:nvSpPr>
        <p:spPr>
          <a:xfrm>
            <a:off x="3718950" y="3361973"/>
            <a:ext cx="385200" cy="482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accent1"/>
              </a:buClr>
              <a:buSzPts val="1000"/>
              <a:buFont typeface="Poppins Light"/>
              <a:buNone/>
              <a:defRPr sz="10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2pPr>
            <a:lvl3pPr lvl="2"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3pPr>
            <a:lvl4pPr lvl="3"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4pPr>
            <a:lvl5pPr lvl="4"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5pPr>
            <a:lvl6pPr lvl="5"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6pPr>
            <a:lvl7pPr lvl="6"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7pPr>
            <a:lvl8pPr lvl="7"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8pPr>
            <a:lvl9pPr lvl="8" algn="ctr" rtl="0">
              <a:lnSpc>
                <a:spcPct val="100000"/>
              </a:lnSpc>
              <a:spcBef>
                <a:spcPts val="0"/>
              </a:spcBef>
              <a:spcAft>
                <a:spcPts val="0"/>
              </a:spcAft>
              <a:buSzPts val="1000"/>
              <a:buFont typeface="Poppins Medium"/>
              <a:buNone/>
              <a:defRPr sz="1000">
                <a:latin typeface="Poppins Medium"/>
                <a:ea typeface="Poppins Medium"/>
                <a:cs typeface="Poppins Medium"/>
                <a:sym typeface="Poppins Medium"/>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1" type="tx">
  <p:cSld name="TITLE_AND_BODY">
    <p:spTree>
      <p:nvGrpSpPr>
        <p:cNvPr id="1" name="Shape 48"/>
        <p:cNvGrpSpPr/>
        <p:nvPr/>
      </p:nvGrpSpPr>
      <p:grpSpPr>
        <a:xfrm>
          <a:off x="0" y="0"/>
          <a:ext cx="0" cy="0"/>
          <a:chOff x="0" y="0"/>
          <a:chExt cx="0" cy="0"/>
        </a:xfrm>
      </p:grpSpPr>
      <p:sp>
        <p:nvSpPr>
          <p:cNvPr id="49" name="Google Shape;49;p5"/>
          <p:cNvSpPr/>
          <p:nvPr/>
        </p:nvSpPr>
        <p:spPr>
          <a:xfrm>
            <a:off x="0" y="704550"/>
            <a:ext cx="7061522" cy="4078953"/>
          </a:xfrm>
          <a:custGeom>
            <a:avLst/>
            <a:gdLst/>
            <a:ahLst/>
            <a:cxnLst/>
            <a:rect l="l" t="t" r="r" b="b"/>
            <a:pathLst>
              <a:path w="171594" h="99118" extrusionOk="0">
                <a:moveTo>
                  <a:pt x="0" y="0"/>
                </a:moveTo>
                <a:lnTo>
                  <a:pt x="171594" y="99118"/>
                </a:lnTo>
                <a:lnTo>
                  <a:pt x="0" y="99118"/>
                </a:lnTo>
                <a:close/>
              </a:path>
            </a:pathLst>
          </a:custGeom>
          <a:solidFill>
            <a:schemeClr val="dk2"/>
          </a:solidFill>
          <a:ln>
            <a:noFill/>
          </a:ln>
        </p:spPr>
      </p:sp>
      <p:sp>
        <p:nvSpPr>
          <p:cNvPr id="50" name="Google Shape;50;p5"/>
          <p:cNvSpPr txBox="1">
            <a:spLocks noGrp="1"/>
          </p:cNvSpPr>
          <p:nvPr>
            <p:ph type="sldNum" idx="12"/>
          </p:nvPr>
        </p:nvSpPr>
        <p:spPr>
          <a:xfrm>
            <a:off x="7891850" y="4783500"/>
            <a:ext cx="7122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5"/>
          <p:cNvSpPr txBox="1">
            <a:spLocks noGrp="1"/>
          </p:cNvSpPr>
          <p:nvPr>
            <p:ph type="ctrTitle"/>
          </p:nvPr>
        </p:nvSpPr>
        <p:spPr>
          <a:xfrm>
            <a:off x="540000" y="3084525"/>
            <a:ext cx="2880000" cy="7614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2500"/>
              <a:buFont typeface="Lora"/>
              <a:buNone/>
              <a:defRPr sz="2500">
                <a:solidFill>
                  <a:schemeClr val="lt1"/>
                </a:solidFill>
                <a:latin typeface="Lora"/>
                <a:ea typeface="Lora"/>
                <a:cs typeface="Lora"/>
                <a:sym typeface="Lora"/>
              </a:defRPr>
            </a:lvl1pPr>
            <a:lvl2pPr lvl="1"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2pPr>
            <a:lvl3pPr lvl="2"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3pPr>
            <a:lvl4pPr lvl="3"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4pPr>
            <a:lvl5pPr lvl="4"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5pPr>
            <a:lvl6pPr lvl="5"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6pPr>
            <a:lvl7pPr lvl="6"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7pPr>
            <a:lvl8pPr lvl="7"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8pPr>
            <a:lvl9pPr lvl="8"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9pPr>
          </a:lstStyle>
          <a:p>
            <a:endParaRPr/>
          </a:p>
        </p:txBody>
      </p:sp>
      <p:sp>
        <p:nvSpPr>
          <p:cNvPr id="52" name="Google Shape;52;p5"/>
          <p:cNvSpPr txBox="1">
            <a:spLocks noGrp="1"/>
          </p:cNvSpPr>
          <p:nvPr>
            <p:ph type="body" idx="1"/>
          </p:nvPr>
        </p:nvSpPr>
        <p:spPr>
          <a:xfrm>
            <a:off x="540000" y="4004675"/>
            <a:ext cx="2568000" cy="6285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lt1"/>
              </a:buClr>
              <a:buSzPts val="600"/>
              <a:buChar char="●"/>
              <a:defRPr sz="600">
                <a:solidFill>
                  <a:schemeClr val="lt1"/>
                </a:solidFill>
              </a:defRPr>
            </a:lvl1pPr>
            <a:lvl2pPr marL="914400" lvl="1" indent="-266700" rtl="0">
              <a:spcBef>
                <a:spcPts val="0"/>
              </a:spcBef>
              <a:spcAft>
                <a:spcPts val="0"/>
              </a:spcAft>
              <a:buClr>
                <a:schemeClr val="lt1"/>
              </a:buClr>
              <a:buSzPts val="600"/>
              <a:buChar char="○"/>
              <a:defRPr sz="600">
                <a:solidFill>
                  <a:schemeClr val="lt1"/>
                </a:solidFill>
              </a:defRPr>
            </a:lvl2pPr>
            <a:lvl3pPr marL="1371600" lvl="2" indent="-266700" rtl="0">
              <a:spcBef>
                <a:spcPts val="0"/>
              </a:spcBef>
              <a:spcAft>
                <a:spcPts val="0"/>
              </a:spcAft>
              <a:buClr>
                <a:schemeClr val="lt1"/>
              </a:buClr>
              <a:buSzPts val="600"/>
              <a:buChar char="■"/>
              <a:defRPr sz="600">
                <a:solidFill>
                  <a:schemeClr val="lt1"/>
                </a:solidFill>
              </a:defRPr>
            </a:lvl3pPr>
            <a:lvl4pPr marL="1828800" lvl="3" indent="-266700" rtl="0">
              <a:spcBef>
                <a:spcPts val="0"/>
              </a:spcBef>
              <a:spcAft>
                <a:spcPts val="0"/>
              </a:spcAft>
              <a:buClr>
                <a:schemeClr val="lt1"/>
              </a:buClr>
              <a:buSzPts val="600"/>
              <a:buChar char="●"/>
              <a:defRPr sz="600">
                <a:solidFill>
                  <a:schemeClr val="lt1"/>
                </a:solidFill>
              </a:defRPr>
            </a:lvl4pPr>
            <a:lvl5pPr marL="2286000" lvl="4" indent="-266700" rtl="0">
              <a:spcBef>
                <a:spcPts val="0"/>
              </a:spcBef>
              <a:spcAft>
                <a:spcPts val="0"/>
              </a:spcAft>
              <a:buClr>
                <a:schemeClr val="lt1"/>
              </a:buClr>
              <a:buSzPts val="600"/>
              <a:buChar char="○"/>
              <a:defRPr sz="600">
                <a:solidFill>
                  <a:schemeClr val="lt1"/>
                </a:solidFill>
              </a:defRPr>
            </a:lvl5pPr>
            <a:lvl6pPr marL="2743200" lvl="5" indent="-266700" rtl="0">
              <a:spcBef>
                <a:spcPts val="0"/>
              </a:spcBef>
              <a:spcAft>
                <a:spcPts val="0"/>
              </a:spcAft>
              <a:buClr>
                <a:schemeClr val="lt1"/>
              </a:buClr>
              <a:buSzPts val="600"/>
              <a:buChar char="■"/>
              <a:defRPr sz="600">
                <a:solidFill>
                  <a:schemeClr val="lt1"/>
                </a:solidFill>
              </a:defRPr>
            </a:lvl6pPr>
            <a:lvl7pPr marL="3200400" lvl="6" indent="-266700" rtl="0">
              <a:spcBef>
                <a:spcPts val="0"/>
              </a:spcBef>
              <a:spcAft>
                <a:spcPts val="0"/>
              </a:spcAft>
              <a:buClr>
                <a:schemeClr val="lt1"/>
              </a:buClr>
              <a:buSzPts val="600"/>
              <a:buChar char="●"/>
              <a:defRPr sz="600">
                <a:solidFill>
                  <a:schemeClr val="lt1"/>
                </a:solidFill>
              </a:defRPr>
            </a:lvl7pPr>
            <a:lvl8pPr marL="3657600" lvl="7" indent="-266700" rtl="0">
              <a:spcBef>
                <a:spcPts val="0"/>
              </a:spcBef>
              <a:spcAft>
                <a:spcPts val="0"/>
              </a:spcAft>
              <a:buClr>
                <a:schemeClr val="lt1"/>
              </a:buClr>
              <a:buSzPts val="600"/>
              <a:buChar char="○"/>
              <a:defRPr sz="600">
                <a:solidFill>
                  <a:schemeClr val="lt1"/>
                </a:solidFill>
              </a:defRPr>
            </a:lvl8pPr>
            <a:lvl9pPr marL="4114800" lvl="8" indent="-266700" rtl="0">
              <a:spcBef>
                <a:spcPts val="0"/>
              </a:spcBef>
              <a:spcAft>
                <a:spcPts val="0"/>
              </a:spcAft>
              <a:buClr>
                <a:schemeClr val="lt1"/>
              </a:buClr>
              <a:buSzPts val="600"/>
              <a:buChar char="■"/>
              <a:defRPr sz="600">
                <a:solidFill>
                  <a:schemeClr val="lt1"/>
                </a:solidFill>
              </a:defRPr>
            </a:lvl9pPr>
          </a:lstStyle>
          <a:p>
            <a:endParaRPr/>
          </a:p>
        </p:txBody>
      </p:sp>
      <p:sp>
        <p:nvSpPr>
          <p:cNvPr id="53" name="Google Shape;53;p5"/>
          <p:cNvSpPr txBox="1">
            <a:spLocks noGrp="1"/>
          </p:cNvSpPr>
          <p:nvPr>
            <p:ph type="subTitle" idx="2"/>
          </p:nvPr>
        </p:nvSpPr>
        <p:spPr>
          <a:xfrm>
            <a:off x="539997" y="2424050"/>
            <a:ext cx="8604000" cy="371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2500"/>
              <a:buFont typeface="Poppins Light"/>
              <a:buNone/>
              <a:defRPr sz="25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54" name="Google Shape;54;p5"/>
          <p:cNvSpPr/>
          <p:nvPr/>
        </p:nvSpPr>
        <p:spPr>
          <a:xfrm rot="10800000">
            <a:off x="6001685" y="101"/>
            <a:ext cx="3142315" cy="1815098"/>
          </a:xfrm>
          <a:custGeom>
            <a:avLst/>
            <a:gdLst/>
            <a:ahLst/>
            <a:cxnLst/>
            <a:rect l="l" t="t" r="r" b="b"/>
            <a:pathLst>
              <a:path w="171594" h="99118" extrusionOk="0">
                <a:moveTo>
                  <a:pt x="0" y="0"/>
                </a:moveTo>
                <a:lnTo>
                  <a:pt x="171594" y="99118"/>
                </a:lnTo>
                <a:lnTo>
                  <a:pt x="0" y="99118"/>
                </a:lnTo>
                <a:close/>
              </a:path>
            </a:pathLst>
          </a:custGeom>
          <a:solidFill>
            <a:schemeClr val="lt1"/>
          </a:solidFill>
          <a:ln>
            <a:noFill/>
          </a:ln>
        </p:spPr>
      </p:sp>
      <p:pic>
        <p:nvPicPr>
          <p:cNvPr id="55" name="Google Shape;55;p5"/>
          <p:cNvPicPr preferRelativeResize="0"/>
          <p:nvPr/>
        </p:nvPicPr>
        <p:blipFill rotWithShape="1">
          <a:blip r:embed="rId2">
            <a:alphaModFix/>
          </a:blip>
          <a:srcRect r="10450"/>
          <a:stretch/>
        </p:blipFill>
        <p:spPr>
          <a:xfrm>
            <a:off x="7739450" y="308175"/>
            <a:ext cx="1404549" cy="3277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slide 2">
  <p:cSld name="CUSTOM">
    <p:spTree>
      <p:nvGrpSpPr>
        <p:cNvPr id="1" name="Shape 56"/>
        <p:cNvGrpSpPr/>
        <p:nvPr/>
      </p:nvGrpSpPr>
      <p:grpSpPr>
        <a:xfrm>
          <a:off x="0" y="0"/>
          <a:ext cx="0" cy="0"/>
          <a:chOff x="0" y="0"/>
          <a:chExt cx="0" cy="0"/>
        </a:xfrm>
      </p:grpSpPr>
      <p:sp>
        <p:nvSpPr>
          <p:cNvPr id="57" name="Google Shape;57;p6"/>
          <p:cNvSpPr txBox="1">
            <a:spLocks noGrp="1"/>
          </p:cNvSpPr>
          <p:nvPr>
            <p:ph type="sldNum" idx="12"/>
          </p:nvPr>
        </p:nvSpPr>
        <p:spPr>
          <a:xfrm>
            <a:off x="7891850" y="4783500"/>
            <a:ext cx="7122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8" name="Google Shape;58;p6"/>
          <p:cNvSpPr/>
          <p:nvPr/>
        </p:nvSpPr>
        <p:spPr>
          <a:xfrm>
            <a:off x="540000" y="530150"/>
            <a:ext cx="3403200" cy="373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txBox="1">
            <a:spLocks noGrp="1"/>
          </p:cNvSpPr>
          <p:nvPr>
            <p:ph type="ctrTitle"/>
          </p:nvPr>
        </p:nvSpPr>
        <p:spPr>
          <a:xfrm>
            <a:off x="903753" y="2709525"/>
            <a:ext cx="2619900" cy="3714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Clr>
                <a:schemeClr val="dk2"/>
              </a:buClr>
              <a:buSzPts val="4300"/>
              <a:buFont typeface="Lora"/>
              <a:buNone/>
              <a:defRPr sz="4300">
                <a:solidFill>
                  <a:schemeClr val="dk2"/>
                </a:solidFill>
                <a:latin typeface="Lora"/>
                <a:ea typeface="Lora"/>
                <a:cs typeface="Lora"/>
                <a:sym typeface="Lora"/>
              </a:defRPr>
            </a:lvl2pPr>
            <a:lvl3pPr lvl="2" algn="ctr" rtl="0">
              <a:spcBef>
                <a:spcPts val="0"/>
              </a:spcBef>
              <a:spcAft>
                <a:spcPts val="0"/>
              </a:spcAft>
              <a:buClr>
                <a:schemeClr val="dk2"/>
              </a:buClr>
              <a:buSzPts val="4300"/>
              <a:buFont typeface="Lora"/>
              <a:buNone/>
              <a:defRPr sz="4300">
                <a:solidFill>
                  <a:schemeClr val="dk2"/>
                </a:solidFill>
                <a:latin typeface="Lora"/>
                <a:ea typeface="Lora"/>
                <a:cs typeface="Lora"/>
                <a:sym typeface="Lora"/>
              </a:defRPr>
            </a:lvl3pPr>
            <a:lvl4pPr lvl="3" algn="ctr" rtl="0">
              <a:spcBef>
                <a:spcPts val="0"/>
              </a:spcBef>
              <a:spcAft>
                <a:spcPts val="0"/>
              </a:spcAft>
              <a:buClr>
                <a:schemeClr val="dk2"/>
              </a:buClr>
              <a:buSzPts val="4300"/>
              <a:buFont typeface="Lora"/>
              <a:buNone/>
              <a:defRPr sz="4300">
                <a:solidFill>
                  <a:schemeClr val="dk2"/>
                </a:solidFill>
                <a:latin typeface="Lora"/>
                <a:ea typeface="Lora"/>
                <a:cs typeface="Lora"/>
                <a:sym typeface="Lora"/>
              </a:defRPr>
            </a:lvl4pPr>
            <a:lvl5pPr lvl="4" algn="ctr" rtl="0">
              <a:spcBef>
                <a:spcPts val="0"/>
              </a:spcBef>
              <a:spcAft>
                <a:spcPts val="0"/>
              </a:spcAft>
              <a:buClr>
                <a:schemeClr val="dk2"/>
              </a:buClr>
              <a:buSzPts val="4300"/>
              <a:buFont typeface="Lora"/>
              <a:buNone/>
              <a:defRPr sz="4300">
                <a:solidFill>
                  <a:schemeClr val="dk2"/>
                </a:solidFill>
                <a:latin typeface="Lora"/>
                <a:ea typeface="Lora"/>
                <a:cs typeface="Lora"/>
                <a:sym typeface="Lora"/>
              </a:defRPr>
            </a:lvl5pPr>
            <a:lvl6pPr lvl="5" algn="ctr" rtl="0">
              <a:spcBef>
                <a:spcPts val="0"/>
              </a:spcBef>
              <a:spcAft>
                <a:spcPts val="0"/>
              </a:spcAft>
              <a:buClr>
                <a:schemeClr val="dk2"/>
              </a:buClr>
              <a:buSzPts val="4300"/>
              <a:buFont typeface="Lora"/>
              <a:buNone/>
              <a:defRPr sz="4300">
                <a:solidFill>
                  <a:schemeClr val="dk2"/>
                </a:solidFill>
                <a:latin typeface="Lora"/>
                <a:ea typeface="Lora"/>
                <a:cs typeface="Lora"/>
                <a:sym typeface="Lora"/>
              </a:defRPr>
            </a:lvl6pPr>
            <a:lvl7pPr lvl="6" algn="ctr" rtl="0">
              <a:spcBef>
                <a:spcPts val="0"/>
              </a:spcBef>
              <a:spcAft>
                <a:spcPts val="0"/>
              </a:spcAft>
              <a:buClr>
                <a:schemeClr val="dk2"/>
              </a:buClr>
              <a:buSzPts val="4300"/>
              <a:buFont typeface="Lora"/>
              <a:buNone/>
              <a:defRPr sz="4300">
                <a:solidFill>
                  <a:schemeClr val="dk2"/>
                </a:solidFill>
                <a:latin typeface="Lora"/>
                <a:ea typeface="Lora"/>
                <a:cs typeface="Lora"/>
                <a:sym typeface="Lora"/>
              </a:defRPr>
            </a:lvl7pPr>
            <a:lvl8pPr lvl="7" algn="ctr" rtl="0">
              <a:spcBef>
                <a:spcPts val="0"/>
              </a:spcBef>
              <a:spcAft>
                <a:spcPts val="0"/>
              </a:spcAft>
              <a:buClr>
                <a:schemeClr val="dk2"/>
              </a:buClr>
              <a:buSzPts val="4300"/>
              <a:buFont typeface="Lora"/>
              <a:buNone/>
              <a:defRPr sz="4300">
                <a:solidFill>
                  <a:schemeClr val="dk2"/>
                </a:solidFill>
                <a:latin typeface="Lora"/>
                <a:ea typeface="Lora"/>
                <a:cs typeface="Lora"/>
                <a:sym typeface="Lora"/>
              </a:defRPr>
            </a:lvl8pPr>
            <a:lvl9pPr lvl="8" algn="ctr" rtl="0">
              <a:spcBef>
                <a:spcPts val="0"/>
              </a:spcBef>
              <a:spcAft>
                <a:spcPts val="0"/>
              </a:spcAft>
              <a:buClr>
                <a:schemeClr val="dk2"/>
              </a:buClr>
              <a:buSzPts val="4300"/>
              <a:buFont typeface="Lora"/>
              <a:buNone/>
              <a:defRPr sz="4300">
                <a:solidFill>
                  <a:schemeClr val="dk2"/>
                </a:solidFill>
                <a:latin typeface="Lora"/>
                <a:ea typeface="Lora"/>
                <a:cs typeface="Lora"/>
                <a:sym typeface="Lora"/>
              </a:defRPr>
            </a:lvl9pPr>
          </a:lstStyle>
          <a:p>
            <a:endParaRPr/>
          </a:p>
        </p:txBody>
      </p:sp>
      <p:sp>
        <p:nvSpPr>
          <p:cNvPr id="60" name="Google Shape;60;p6"/>
          <p:cNvSpPr txBox="1">
            <a:spLocks noGrp="1"/>
          </p:cNvSpPr>
          <p:nvPr>
            <p:ph type="body" idx="1"/>
          </p:nvPr>
        </p:nvSpPr>
        <p:spPr>
          <a:xfrm>
            <a:off x="903750" y="3274200"/>
            <a:ext cx="2370900" cy="994200"/>
          </a:xfrm>
          <a:prstGeom prst="rect">
            <a:avLst/>
          </a:prstGeom>
        </p:spPr>
        <p:txBody>
          <a:bodyPr spcFirstLastPara="1" wrap="square" lIns="0" tIns="0" rIns="0" bIns="0" anchor="t" anchorCtr="0">
            <a:noAutofit/>
          </a:bodyPr>
          <a:lstStyle>
            <a:lvl1pPr marL="457200" lvl="0" indent="-266700" rtl="0">
              <a:spcBef>
                <a:spcPts val="0"/>
              </a:spcBef>
              <a:spcAft>
                <a:spcPts val="0"/>
              </a:spcAft>
              <a:buSzPts val="600"/>
              <a:buChar char="●"/>
              <a:defRPr sz="600"/>
            </a:lvl1pPr>
            <a:lvl2pPr marL="914400" lvl="1" indent="-266700" rtl="0">
              <a:spcBef>
                <a:spcPts val="0"/>
              </a:spcBef>
              <a:spcAft>
                <a:spcPts val="0"/>
              </a:spcAft>
              <a:buSzPts val="600"/>
              <a:buChar char="○"/>
              <a:defRPr sz="600"/>
            </a:lvl2pPr>
            <a:lvl3pPr marL="1371600" lvl="2" indent="-266700" rtl="0">
              <a:spcBef>
                <a:spcPts val="0"/>
              </a:spcBef>
              <a:spcAft>
                <a:spcPts val="0"/>
              </a:spcAft>
              <a:buSzPts val="600"/>
              <a:buChar char="■"/>
              <a:defRPr sz="600"/>
            </a:lvl3pPr>
            <a:lvl4pPr marL="1828800" lvl="3" indent="-266700" rtl="0">
              <a:spcBef>
                <a:spcPts val="0"/>
              </a:spcBef>
              <a:spcAft>
                <a:spcPts val="0"/>
              </a:spcAft>
              <a:buSzPts val="600"/>
              <a:buChar char="●"/>
              <a:defRPr sz="600"/>
            </a:lvl4pPr>
            <a:lvl5pPr marL="2286000" lvl="4" indent="-266700" rtl="0">
              <a:spcBef>
                <a:spcPts val="0"/>
              </a:spcBef>
              <a:spcAft>
                <a:spcPts val="0"/>
              </a:spcAft>
              <a:buSzPts val="600"/>
              <a:buChar char="○"/>
              <a:defRPr sz="600"/>
            </a:lvl5pPr>
            <a:lvl6pPr marL="2743200" lvl="5" indent="-266700" rtl="0">
              <a:spcBef>
                <a:spcPts val="0"/>
              </a:spcBef>
              <a:spcAft>
                <a:spcPts val="0"/>
              </a:spcAft>
              <a:buSzPts val="600"/>
              <a:buChar char="■"/>
              <a:defRPr sz="600"/>
            </a:lvl6pPr>
            <a:lvl7pPr marL="3200400" lvl="6" indent="-266700" rtl="0">
              <a:spcBef>
                <a:spcPts val="0"/>
              </a:spcBef>
              <a:spcAft>
                <a:spcPts val="0"/>
              </a:spcAft>
              <a:buSzPts val="600"/>
              <a:buChar char="●"/>
              <a:defRPr sz="600"/>
            </a:lvl7pPr>
            <a:lvl8pPr marL="3657600" lvl="7" indent="-266700" rtl="0">
              <a:spcBef>
                <a:spcPts val="0"/>
              </a:spcBef>
              <a:spcAft>
                <a:spcPts val="0"/>
              </a:spcAft>
              <a:buSzPts val="600"/>
              <a:buChar char="○"/>
              <a:defRPr sz="600"/>
            </a:lvl8pPr>
            <a:lvl9pPr marL="4114800" lvl="8" indent="-266700" rtl="0">
              <a:spcBef>
                <a:spcPts val="0"/>
              </a:spcBef>
              <a:spcAft>
                <a:spcPts val="0"/>
              </a:spcAft>
              <a:buSzPts val="600"/>
              <a:buChar char="■"/>
              <a:defRPr sz="600"/>
            </a:lvl9pPr>
          </a:lstStyle>
          <a:p>
            <a:endParaRPr/>
          </a:p>
        </p:txBody>
      </p:sp>
      <p:sp>
        <p:nvSpPr>
          <p:cNvPr id="61" name="Google Shape;61;p6"/>
          <p:cNvSpPr txBox="1">
            <a:spLocks noGrp="1"/>
          </p:cNvSpPr>
          <p:nvPr>
            <p:ph type="subTitle" idx="2"/>
          </p:nvPr>
        </p:nvSpPr>
        <p:spPr>
          <a:xfrm>
            <a:off x="903745" y="903200"/>
            <a:ext cx="2516400" cy="371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lt1"/>
              </a:buClr>
              <a:buSzPts val="4000"/>
              <a:buFont typeface="Poppins Light"/>
              <a:buNone/>
              <a:defRPr sz="4000">
                <a:solidFill>
                  <a:schemeClr val="lt1"/>
                </a:solidFill>
                <a:latin typeface="Poppins Light"/>
                <a:ea typeface="Poppins Light"/>
                <a:cs typeface="Poppins Light"/>
                <a:sym typeface="Poppins Light"/>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slide 3" type="twoColTx">
  <p:cSld name="TITLE_AND_TWO_COLUMNS">
    <p:bg>
      <p:bgPr>
        <a:solidFill>
          <a:schemeClr val="dk2"/>
        </a:solidFill>
        <a:effectLst/>
      </p:bgPr>
    </p:bg>
    <p:spTree>
      <p:nvGrpSpPr>
        <p:cNvPr id="1" name="Shape 62"/>
        <p:cNvGrpSpPr/>
        <p:nvPr/>
      </p:nvGrpSpPr>
      <p:grpSpPr>
        <a:xfrm>
          <a:off x="0" y="0"/>
          <a:ext cx="0" cy="0"/>
          <a:chOff x="0" y="0"/>
          <a:chExt cx="0" cy="0"/>
        </a:xfrm>
      </p:grpSpPr>
      <p:sp>
        <p:nvSpPr>
          <p:cNvPr id="63" name="Google Shape;63;p7"/>
          <p:cNvSpPr/>
          <p:nvPr/>
        </p:nvSpPr>
        <p:spPr>
          <a:xfrm>
            <a:off x="-7150" y="0"/>
            <a:ext cx="4497300" cy="4798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txBox="1">
            <a:spLocks noGrp="1"/>
          </p:cNvSpPr>
          <p:nvPr>
            <p:ph type="ctrTitle"/>
          </p:nvPr>
        </p:nvSpPr>
        <p:spPr>
          <a:xfrm>
            <a:off x="5133700" y="1893000"/>
            <a:ext cx="3470400" cy="650400"/>
          </a:xfrm>
          <a:prstGeom prst="rect">
            <a:avLst/>
          </a:prstGeom>
        </p:spPr>
        <p:txBody>
          <a:bodyPr spcFirstLastPara="1" wrap="square" lIns="0" tIns="0" rIns="0" bIns="0" anchor="t" anchorCtr="0">
            <a:noAutofit/>
          </a:bodyPr>
          <a:lstStyle>
            <a:lvl1pPr lvl="0" rtl="0">
              <a:lnSpc>
                <a:spcPct val="95000"/>
              </a:lnSpc>
              <a:spcBef>
                <a:spcPts val="0"/>
              </a:spcBef>
              <a:spcAft>
                <a:spcPts val="0"/>
              </a:spcAft>
              <a:buClr>
                <a:schemeClr val="lt1"/>
              </a:buClr>
              <a:buSzPts val="2500"/>
              <a:buFont typeface="Lora"/>
              <a:buNone/>
              <a:defRPr sz="2500">
                <a:solidFill>
                  <a:schemeClr val="lt1"/>
                </a:solidFill>
                <a:latin typeface="Lora"/>
                <a:ea typeface="Lora"/>
                <a:cs typeface="Lora"/>
                <a:sym typeface="Lora"/>
              </a:defRPr>
            </a:lvl1pPr>
            <a:lvl2pPr lvl="1"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2pPr>
            <a:lvl3pPr lvl="2"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3pPr>
            <a:lvl4pPr lvl="3"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4pPr>
            <a:lvl5pPr lvl="4"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5pPr>
            <a:lvl6pPr lvl="5"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6pPr>
            <a:lvl7pPr lvl="6"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7pPr>
            <a:lvl8pPr lvl="7"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8pPr>
            <a:lvl9pPr lvl="8" algn="ctr" rtl="0">
              <a:spcBef>
                <a:spcPts val="0"/>
              </a:spcBef>
              <a:spcAft>
                <a:spcPts val="0"/>
              </a:spcAft>
              <a:buClr>
                <a:schemeClr val="lt1"/>
              </a:buClr>
              <a:buSzPts val="4300"/>
              <a:buFont typeface="Lora"/>
              <a:buNone/>
              <a:defRPr sz="4300">
                <a:solidFill>
                  <a:schemeClr val="lt1"/>
                </a:solidFill>
                <a:latin typeface="Lora"/>
                <a:ea typeface="Lora"/>
                <a:cs typeface="Lora"/>
                <a:sym typeface="Lora"/>
              </a:defRPr>
            </a:lvl9pPr>
          </a:lstStyle>
          <a:p>
            <a:endParaRPr/>
          </a:p>
        </p:txBody>
      </p:sp>
      <p:sp>
        <p:nvSpPr>
          <p:cNvPr id="65" name="Google Shape;65;p7"/>
          <p:cNvSpPr txBox="1">
            <a:spLocks noGrp="1"/>
          </p:cNvSpPr>
          <p:nvPr>
            <p:ph type="body" idx="1"/>
          </p:nvPr>
        </p:nvSpPr>
        <p:spPr>
          <a:xfrm>
            <a:off x="5133700" y="2812950"/>
            <a:ext cx="3052200" cy="1319400"/>
          </a:xfrm>
          <a:prstGeom prst="rect">
            <a:avLst/>
          </a:prstGeom>
        </p:spPr>
        <p:txBody>
          <a:bodyPr spcFirstLastPara="1" wrap="square" lIns="0" tIns="0" rIns="0" bIns="0" anchor="t" anchorCtr="0">
            <a:noAutofit/>
          </a:bodyPr>
          <a:lstStyle>
            <a:lvl1pPr marL="457200" lvl="0" indent="-285750" rtl="0">
              <a:spcBef>
                <a:spcPts val="0"/>
              </a:spcBef>
              <a:spcAft>
                <a:spcPts val="0"/>
              </a:spcAft>
              <a:buClr>
                <a:schemeClr val="lt1"/>
              </a:buClr>
              <a:buSzPts val="900"/>
              <a:buChar char="●"/>
              <a:defRPr sz="900">
                <a:solidFill>
                  <a:schemeClr val="lt1"/>
                </a:solidFill>
              </a:defRPr>
            </a:lvl1pPr>
            <a:lvl2pPr marL="914400" lvl="1" indent="-285750" rtl="0">
              <a:spcBef>
                <a:spcPts val="0"/>
              </a:spcBef>
              <a:spcAft>
                <a:spcPts val="0"/>
              </a:spcAft>
              <a:buClr>
                <a:schemeClr val="lt1"/>
              </a:buClr>
              <a:buSzPts val="900"/>
              <a:buChar char="○"/>
              <a:defRPr sz="900">
                <a:solidFill>
                  <a:schemeClr val="lt1"/>
                </a:solidFill>
              </a:defRPr>
            </a:lvl2pPr>
            <a:lvl3pPr marL="1371600" lvl="2" indent="-285750" rtl="0">
              <a:spcBef>
                <a:spcPts val="0"/>
              </a:spcBef>
              <a:spcAft>
                <a:spcPts val="0"/>
              </a:spcAft>
              <a:buClr>
                <a:schemeClr val="lt1"/>
              </a:buClr>
              <a:buSzPts val="900"/>
              <a:buChar char="■"/>
              <a:defRPr sz="900">
                <a:solidFill>
                  <a:schemeClr val="lt1"/>
                </a:solidFill>
              </a:defRPr>
            </a:lvl3pPr>
            <a:lvl4pPr marL="1828800" lvl="3" indent="-285750" rtl="0">
              <a:spcBef>
                <a:spcPts val="0"/>
              </a:spcBef>
              <a:spcAft>
                <a:spcPts val="0"/>
              </a:spcAft>
              <a:buClr>
                <a:schemeClr val="lt1"/>
              </a:buClr>
              <a:buSzPts val="900"/>
              <a:buChar char="●"/>
              <a:defRPr sz="900">
                <a:solidFill>
                  <a:schemeClr val="lt1"/>
                </a:solidFill>
              </a:defRPr>
            </a:lvl4pPr>
            <a:lvl5pPr marL="2286000" lvl="4" indent="-285750" rtl="0">
              <a:spcBef>
                <a:spcPts val="0"/>
              </a:spcBef>
              <a:spcAft>
                <a:spcPts val="0"/>
              </a:spcAft>
              <a:buClr>
                <a:schemeClr val="lt1"/>
              </a:buClr>
              <a:buSzPts val="900"/>
              <a:buChar char="○"/>
              <a:defRPr sz="900">
                <a:solidFill>
                  <a:schemeClr val="lt1"/>
                </a:solidFill>
              </a:defRPr>
            </a:lvl5pPr>
            <a:lvl6pPr marL="2743200" lvl="5" indent="-285750" rtl="0">
              <a:spcBef>
                <a:spcPts val="0"/>
              </a:spcBef>
              <a:spcAft>
                <a:spcPts val="0"/>
              </a:spcAft>
              <a:buClr>
                <a:schemeClr val="lt1"/>
              </a:buClr>
              <a:buSzPts val="900"/>
              <a:buChar char="■"/>
              <a:defRPr sz="900">
                <a:solidFill>
                  <a:schemeClr val="lt1"/>
                </a:solidFill>
              </a:defRPr>
            </a:lvl6pPr>
            <a:lvl7pPr marL="3200400" lvl="6" indent="-285750" rtl="0">
              <a:spcBef>
                <a:spcPts val="0"/>
              </a:spcBef>
              <a:spcAft>
                <a:spcPts val="0"/>
              </a:spcAft>
              <a:buClr>
                <a:schemeClr val="lt1"/>
              </a:buClr>
              <a:buSzPts val="900"/>
              <a:buChar char="●"/>
              <a:defRPr sz="900">
                <a:solidFill>
                  <a:schemeClr val="lt1"/>
                </a:solidFill>
              </a:defRPr>
            </a:lvl7pPr>
            <a:lvl8pPr marL="3657600" lvl="7" indent="-285750" rtl="0">
              <a:spcBef>
                <a:spcPts val="0"/>
              </a:spcBef>
              <a:spcAft>
                <a:spcPts val="0"/>
              </a:spcAft>
              <a:buClr>
                <a:schemeClr val="lt1"/>
              </a:buClr>
              <a:buSzPts val="900"/>
              <a:buChar char="○"/>
              <a:defRPr sz="900">
                <a:solidFill>
                  <a:schemeClr val="lt1"/>
                </a:solidFill>
              </a:defRPr>
            </a:lvl8pPr>
            <a:lvl9pPr marL="4114800" lvl="8" indent="-285750" rtl="0">
              <a:spcBef>
                <a:spcPts val="0"/>
              </a:spcBef>
              <a:spcAft>
                <a:spcPts val="0"/>
              </a:spcAft>
              <a:buClr>
                <a:schemeClr val="lt1"/>
              </a:buClr>
              <a:buSzPts val="900"/>
              <a:buChar char="■"/>
              <a:defRPr sz="900">
                <a:solidFill>
                  <a:schemeClr val="lt1"/>
                </a:solidFill>
              </a:defRPr>
            </a:lvl9pPr>
          </a:lstStyle>
          <a:p>
            <a:endParaRPr/>
          </a:p>
        </p:txBody>
      </p:sp>
      <p:sp>
        <p:nvSpPr>
          <p:cNvPr id="66" name="Google Shape;66;p7"/>
          <p:cNvSpPr>
            <a:spLocks noGrp="1"/>
          </p:cNvSpPr>
          <p:nvPr>
            <p:ph type="pic" idx="2"/>
          </p:nvPr>
        </p:nvSpPr>
        <p:spPr>
          <a:xfrm>
            <a:off x="864625" y="920661"/>
            <a:ext cx="2760900" cy="2939700"/>
          </a:xfrm>
          <a:prstGeom prst="rect">
            <a:avLst/>
          </a:prstGeom>
          <a:noFill/>
          <a:ln>
            <a:noFill/>
          </a:ln>
        </p:spPr>
      </p:sp>
      <p:sp>
        <p:nvSpPr>
          <p:cNvPr id="67" name="Google Shape;67;p7"/>
          <p:cNvSpPr txBox="1">
            <a:spLocks noGrp="1"/>
          </p:cNvSpPr>
          <p:nvPr>
            <p:ph type="subTitle" idx="3"/>
          </p:nvPr>
        </p:nvSpPr>
        <p:spPr>
          <a:xfrm>
            <a:off x="5133700" y="1483300"/>
            <a:ext cx="4010400" cy="371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2000"/>
              <a:buFont typeface="Poppins Light"/>
              <a:buNone/>
              <a:defRPr sz="20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pic>
        <p:nvPicPr>
          <p:cNvPr id="68" name="Google Shape;68;p7"/>
          <p:cNvPicPr preferRelativeResize="0"/>
          <p:nvPr/>
        </p:nvPicPr>
        <p:blipFill rotWithShape="1">
          <a:blip r:embed="rId2">
            <a:alphaModFix/>
          </a:blip>
          <a:srcRect r="10450"/>
          <a:stretch/>
        </p:blipFill>
        <p:spPr>
          <a:xfrm>
            <a:off x="7739450" y="308175"/>
            <a:ext cx="1404549" cy="327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left slide 1">
  <p:cSld name="ONE_COLUMN_TEXT">
    <p:spTree>
      <p:nvGrpSpPr>
        <p:cNvPr id="1" name="Shape 69"/>
        <p:cNvGrpSpPr/>
        <p:nvPr/>
      </p:nvGrpSpPr>
      <p:grpSpPr>
        <a:xfrm>
          <a:off x="0" y="0"/>
          <a:ext cx="0" cy="0"/>
          <a:chOff x="0" y="0"/>
          <a:chExt cx="0" cy="0"/>
        </a:xfrm>
      </p:grpSpPr>
      <p:sp>
        <p:nvSpPr>
          <p:cNvPr id="70" name="Google Shape;70;p8"/>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1" name="Google Shape;71;p8"/>
          <p:cNvSpPr txBox="1">
            <a:spLocks noGrp="1"/>
          </p:cNvSpPr>
          <p:nvPr>
            <p:ph type="ctrTitle"/>
          </p:nvPr>
        </p:nvSpPr>
        <p:spPr>
          <a:xfrm>
            <a:off x="540000" y="934550"/>
            <a:ext cx="3950100" cy="6504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72" name="Google Shape;72;p8"/>
          <p:cNvSpPr txBox="1">
            <a:spLocks noGrp="1"/>
          </p:cNvSpPr>
          <p:nvPr>
            <p:ph type="subTitle" idx="1"/>
          </p:nvPr>
        </p:nvSpPr>
        <p:spPr>
          <a:xfrm>
            <a:off x="791425" y="3252675"/>
            <a:ext cx="2834100" cy="235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73" name="Google Shape;73;p8"/>
          <p:cNvSpPr txBox="1">
            <a:spLocks noGrp="1"/>
          </p:cNvSpPr>
          <p:nvPr>
            <p:ph type="body" idx="2"/>
          </p:nvPr>
        </p:nvSpPr>
        <p:spPr>
          <a:xfrm>
            <a:off x="540000" y="1865600"/>
            <a:ext cx="3950100" cy="1162800"/>
          </a:xfrm>
          <a:prstGeom prst="rect">
            <a:avLst/>
          </a:prstGeom>
        </p:spPr>
        <p:txBody>
          <a:bodyPr spcFirstLastPara="1" wrap="square" lIns="0" tIns="0" rIns="0" bIns="0"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0"/>
              </a:spcBef>
              <a:spcAft>
                <a:spcPts val="0"/>
              </a:spcAft>
              <a:buClr>
                <a:schemeClr val="dk1"/>
              </a:buClr>
              <a:buSzPts val="900"/>
              <a:buChar char="○"/>
              <a:defRPr sz="900">
                <a:solidFill>
                  <a:schemeClr val="dk1"/>
                </a:solidFill>
              </a:defRPr>
            </a:lvl2pPr>
            <a:lvl3pPr marL="1371600" lvl="2" indent="-285750" rtl="0">
              <a:spcBef>
                <a:spcPts val="0"/>
              </a:spcBef>
              <a:spcAft>
                <a:spcPts val="0"/>
              </a:spcAft>
              <a:buClr>
                <a:schemeClr val="dk1"/>
              </a:buClr>
              <a:buSzPts val="900"/>
              <a:buChar char="■"/>
              <a:defRPr sz="900">
                <a:solidFill>
                  <a:schemeClr val="dk1"/>
                </a:solidFill>
              </a:defRPr>
            </a:lvl3pPr>
            <a:lvl4pPr marL="1828800" lvl="3" indent="-285750" rtl="0">
              <a:spcBef>
                <a:spcPts val="0"/>
              </a:spcBef>
              <a:spcAft>
                <a:spcPts val="0"/>
              </a:spcAft>
              <a:buClr>
                <a:schemeClr val="dk1"/>
              </a:buClr>
              <a:buSzPts val="900"/>
              <a:buChar char="●"/>
              <a:defRPr sz="900">
                <a:solidFill>
                  <a:schemeClr val="dk1"/>
                </a:solidFill>
              </a:defRPr>
            </a:lvl4pPr>
            <a:lvl5pPr marL="2286000" lvl="4" indent="-285750" rtl="0">
              <a:spcBef>
                <a:spcPts val="0"/>
              </a:spcBef>
              <a:spcAft>
                <a:spcPts val="0"/>
              </a:spcAft>
              <a:buClr>
                <a:schemeClr val="dk1"/>
              </a:buClr>
              <a:buSzPts val="900"/>
              <a:buChar char="○"/>
              <a:defRPr sz="900">
                <a:solidFill>
                  <a:schemeClr val="dk1"/>
                </a:solidFill>
              </a:defRPr>
            </a:lvl5pPr>
            <a:lvl6pPr marL="2743200" lvl="5" indent="-285750" rtl="0">
              <a:spcBef>
                <a:spcPts val="0"/>
              </a:spcBef>
              <a:spcAft>
                <a:spcPts val="0"/>
              </a:spcAft>
              <a:buClr>
                <a:schemeClr val="dk1"/>
              </a:buClr>
              <a:buSzPts val="900"/>
              <a:buChar char="■"/>
              <a:defRPr sz="900">
                <a:solidFill>
                  <a:schemeClr val="dk1"/>
                </a:solidFill>
              </a:defRPr>
            </a:lvl6pPr>
            <a:lvl7pPr marL="3200400" lvl="6" indent="-285750" rtl="0">
              <a:spcBef>
                <a:spcPts val="0"/>
              </a:spcBef>
              <a:spcAft>
                <a:spcPts val="0"/>
              </a:spcAft>
              <a:buClr>
                <a:schemeClr val="dk1"/>
              </a:buClr>
              <a:buSzPts val="900"/>
              <a:buChar char="●"/>
              <a:defRPr sz="900">
                <a:solidFill>
                  <a:schemeClr val="dk1"/>
                </a:solidFill>
              </a:defRPr>
            </a:lvl7pPr>
            <a:lvl8pPr marL="3657600" lvl="7" indent="-285750" rtl="0">
              <a:spcBef>
                <a:spcPts val="0"/>
              </a:spcBef>
              <a:spcAft>
                <a:spcPts val="0"/>
              </a:spcAft>
              <a:buClr>
                <a:schemeClr val="dk1"/>
              </a:buClr>
              <a:buSzPts val="900"/>
              <a:buChar char="○"/>
              <a:defRPr sz="900">
                <a:solidFill>
                  <a:schemeClr val="dk1"/>
                </a:solidFill>
              </a:defRPr>
            </a:lvl8pPr>
            <a:lvl9pPr marL="4114800" lvl="8" indent="-285750" rtl="0">
              <a:spcBef>
                <a:spcPts val="0"/>
              </a:spcBef>
              <a:spcAft>
                <a:spcPts val="0"/>
              </a:spcAft>
              <a:buClr>
                <a:schemeClr val="dk1"/>
              </a:buClr>
              <a:buSzPts val="900"/>
              <a:buChar char="■"/>
              <a:defRPr sz="900">
                <a:solidFill>
                  <a:schemeClr val="dk1"/>
                </a:solidFill>
              </a:defRPr>
            </a:lvl9pPr>
          </a:lstStyle>
          <a:p>
            <a:endParaRPr/>
          </a:p>
        </p:txBody>
      </p:sp>
      <p:sp>
        <p:nvSpPr>
          <p:cNvPr id="74" name="Google Shape;74;p8"/>
          <p:cNvSpPr txBox="1">
            <a:spLocks noGrp="1"/>
          </p:cNvSpPr>
          <p:nvPr>
            <p:ph type="subTitle" idx="3"/>
          </p:nvPr>
        </p:nvSpPr>
        <p:spPr>
          <a:xfrm>
            <a:off x="791425" y="3488175"/>
            <a:ext cx="2834100" cy="235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75" name="Google Shape;75;p8"/>
          <p:cNvSpPr txBox="1">
            <a:spLocks noGrp="1"/>
          </p:cNvSpPr>
          <p:nvPr>
            <p:ph type="subTitle" idx="4"/>
          </p:nvPr>
        </p:nvSpPr>
        <p:spPr>
          <a:xfrm>
            <a:off x="791425" y="3723675"/>
            <a:ext cx="2834100" cy="235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76" name="Google Shape;76;p8"/>
          <p:cNvSpPr txBox="1">
            <a:spLocks noGrp="1"/>
          </p:cNvSpPr>
          <p:nvPr>
            <p:ph type="subTitle" idx="5"/>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right slide 1">
  <p:cSld name="ONE_COLUMN_TEXT_1">
    <p:spTree>
      <p:nvGrpSpPr>
        <p:cNvPr id="1" name="Shape 77"/>
        <p:cNvGrpSpPr/>
        <p:nvPr/>
      </p:nvGrpSpPr>
      <p:grpSpPr>
        <a:xfrm>
          <a:off x="0" y="0"/>
          <a:ext cx="0" cy="0"/>
          <a:chOff x="0" y="0"/>
          <a:chExt cx="0" cy="0"/>
        </a:xfrm>
      </p:grpSpPr>
      <p:sp>
        <p:nvSpPr>
          <p:cNvPr id="78" name="Google Shape;78;p9"/>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9"/>
          <p:cNvSpPr txBox="1">
            <a:spLocks noGrp="1"/>
          </p:cNvSpPr>
          <p:nvPr>
            <p:ph type="ctrTitle"/>
          </p:nvPr>
        </p:nvSpPr>
        <p:spPr>
          <a:xfrm>
            <a:off x="5133700" y="1543800"/>
            <a:ext cx="3470400" cy="6504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80" name="Google Shape;80;p9"/>
          <p:cNvSpPr txBox="1">
            <a:spLocks noGrp="1"/>
          </p:cNvSpPr>
          <p:nvPr>
            <p:ph type="body" idx="1"/>
          </p:nvPr>
        </p:nvSpPr>
        <p:spPr>
          <a:xfrm>
            <a:off x="5133700" y="2481300"/>
            <a:ext cx="3193800" cy="1877400"/>
          </a:xfrm>
          <a:prstGeom prst="rect">
            <a:avLst/>
          </a:prstGeom>
        </p:spPr>
        <p:txBody>
          <a:bodyPr spcFirstLastPara="1" wrap="square" lIns="0" tIns="0" rIns="0" bIns="0"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0"/>
              </a:spcBef>
              <a:spcAft>
                <a:spcPts val="0"/>
              </a:spcAft>
              <a:buClr>
                <a:schemeClr val="dk1"/>
              </a:buClr>
              <a:buSzPts val="900"/>
              <a:buChar char="○"/>
              <a:defRPr sz="900">
                <a:solidFill>
                  <a:schemeClr val="dk1"/>
                </a:solidFill>
              </a:defRPr>
            </a:lvl2pPr>
            <a:lvl3pPr marL="1371600" lvl="2" indent="-285750" rtl="0">
              <a:spcBef>
                <a:spcPts val="0"/>
              </a:spcBef>
              <a:spcAft>
                <a:spcPts val="0"/>
              </a:spcAft>
              <a:buClr>
                <a:schemeClr val="dk1"/>
              </a:buClr>
              <a:buSzPts val="900"/>
              <a:buChar char="■"/>
              <a:defRPr sz="900">
                <a:solidFill>
                  <a:schemeClr val="dk1"/>
                </a:solidFill>
              </a:defRPr>
            </a:lvl3pPr>
            <a:lvl4pPr marL="1828800" lvl="3" indent="-285750" rtl="0">
              <a:spcBef>
                <a:spcPts val="0"/>
              </a:spcBef>
              <a:spcAft>
                <a:spcPts val="0"/>
              </a:spcAft>
              <a:buClr>
                <a:schemeClr val="dk1"/>
              </a:buClr>
              <a:buSzPts val="900"/>
              <a:buChar char="●"/>
              <a:defRPr sz="900">
                <a:solidFill>
                  <a:schemeClr val="dk1"/>
                </a:solidFill>
              </a:defRPr>
            </a:lvl4pPr>
            <a:lvl5pPr marL="2286000" lvl="4" indent="-285750" rtl="0">
              <a:spcBef>
                <a:spcPts val="0"/>
              </a:spcBef>
              <a:spcAft>
                <a:spcPts val="0"/>
              </a:spcAft>
              <a:buClr>
                <a:schemeClr val="dk1"/>
              </a:buClr>
              <a:buSzPts val="900"/>
              <a:buChar char="○"/>
              <a:defRPr sz="900">
                <a:solidFill>
                  <a:schemeClr val="dk1"/>
                </a:solidFill>
              </a:defRPr>
            </a:lvl5pPr>
            <a:lvl6pPr marL="2743200" lvl="5" indent="-285750" rtl="0">
              <a:spcBef>
                <a:spcPts val="0"/>
              </a:spcBef>
              <a:spcAft>
                <a:spcPts val="0"/>
              </a:spcAft>
              <a:buClr>
                <a:schemeClr val="dk1"/>
              </a:buClr>
              <a:buSzPts val="900"/>
              <a:buChar char="■"/>
              <a:defRPr sz="900">
                <a:solidFill>
                  <a:schemeClr val="dk1"/>
                </a:solidFill>
              </a:defRPr>
            </a:lvl6pPr>
            <a:lvl7pPr marL="3200400" lvl="6" indent="-285750" rtl="0">
              <a:spcBef>
                <a:spcPts val="0"/>
              </a:spcBef>
              <a:spcAft>
                <a:spcPts val="0"/>
              </a:spcAft>
              <a:buClr>
                <a:schemeClr val="dk1"/>
              </a:buClr>
              <a:buSzPts val="900"/>
              <a:buChar char="●"/>
              <a:defRPr sz="900">
                <a:solidFill>
                  <a:schemeClr val="dk1"/>
                </a:solidFill>
              </a:defRPr>
            </a:lvl7pPr>
            <a:lvl8pPr marL="3657600" lvl="7" indent="-285750" rtl="0">
              <a:spcBef>
                <a:spcPts val="0"/>
              </a:spcBef>
              <a:spcAft>
                <a:spcPts val="0"/>
              </a:spcAft>
              <a:buClr>
                <a:schemeClr val="dk1"/>
              </a:buClr>
              <a:buSzPts val="900"/>
              <a:buChar char="○"/>
              <a:defRPr sz="900">
                <a:solidFill>
                  <a:schemeClr val="dk1"/>
                </a:solidFill>
              </a:defRPr>
            </a:lvl8pPr>
            <a:lvl9pPr marL="4114800" lvl="8" indent="-285750" rtl="0">
              <a:spcBef>
                <a:spcPts val="0"/>
              </a:spcBef>
              <a:spcAft>
                <a:spcPts val="0"/>
              </a:spcAft>
              <a:buClr>
                <a:schemeClr val="dk1"/>
              </a:buClr>
              <a:buSzPts val="900"/>
              <a:buChar char="■"/>
              <a:defRPr sz="900">
                <a:solidFill>
                  <a:schemeClr val="dk1"/>
                </a:solidFill>
              </a:defRPr>
            </a:lvl9pPr>
          </a:lstStyle>
          <a:p>
            <a:endParaRPr/>
          </a:p>
        </p:txBody>
      </p:sp>
      <p:sp>
        <p:nvSpPr>
          <p:cNvPr id="81" name="Google Shape;81;p9"/>
          <p:cNvSpPr>
            <a:spLocks noGrp="1"/>
          </p:cNvSpPr>
          <p:nvPr>
            <p:ph type="pic" idx="2"/>
          </p:nvPr>
        </p:nvSpPr>
        <p:spPr>
          <a:xfrm>
            <a:off x="0" y="0"/>
            <a:ext cx="4490100" cy="47811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 3 Col slide">
  <p:cSld name="MAIN_POINT">
    <p:spTree>
      <p:nvGrpSpPr>
        <p:cNvPr id="1" name="Shape 82"/>
        <p:cNvGrpSpPr/>
        <p:nvPr/>
      </p:nvGrpSpPr>
      <p:grpSpPr>
        <a:xfrm>
          <a:off x="0" y="0"/>
          <a:ext cx="0" cy="0"/>
          <a:chOff x="0" y="0"/>
          <a:chExt cx="0" cy="0"/>
        </a:xfrm>
      </p:grpSpPr>
      <p:sp>
        <p:nvSpPr>
          <p:cNvPr id="83" name="Google Shape;83;p10"/>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84" name="Google Shape;84;p10"/>
          <p:cNvSpPr txBox="1">
            <a:spLocks noGrp="1"/>
          </p:cNvSpPr>
          <p:nvPr>
            <p:ph type="ctrTitle"/>
          </p:nvPr>
        </p:nvSpPr>
        <p:spPr>
          <a:xfrm>
            <a:off x="540000" y="934550"/>
            <a:ext cx="4978500" cy="650400"/>
          </a:xfrm>
          <a:prstGeom prst="rect">
            <a:avLst/>
          </a:prstGeom>
        </p:spPr>
        <p:txBody>
          <a:bodyPr spcFirstLastPara="1" wrap="square" lIns="0" tIns="0" rIns="0" bIns="0" anchor="t" anchorCtr="0">
            <a:noAutofit/>
          </a:bodyPr>
          <a:lstStyle>
            <a:lvl1pPr lvl="0" rtl="0">
              <a:lnSpc>
                <a:spcPct val="95000"/>
              </a:lnSpc>
              <a:spcBef>
                <a:spcPts val="0"/>
              </a:spcBef>
              <a:spcAft>
                <a:spcPts val="0"/>
              </a:spcAft>
              <a:buSzPts val="2500"/>
              <a:buFont typeface="Lora"/>
              <a:buNone/>
              <a:defRPr sz="2500">
                <a:latin typeface="Lora"/>
                <a:ea typeface="Lora"/>
                <a:cs typeface="Lora"/>
                <a:sym typeface="Lora"/>
              </a:defRPr>
            </a:lvl1pPr>
            <a:lvl2pPr lvl="1" algn="ctr" rtl="0">
              <a:spcBef>
                <a:spcPts val="0"/>
              </a:spcBef>
              <a:spcAft>
                <a:spcPts val="0"/>
              </a:spcAft>
              <a:buSzPts val="4300"/>
              <a:buFont typeface="Lora"/>
              <a:buNone/>
              <a:defRPr sz="4300">
                <a:latin typeface="Lora"/>
                <a:ea typeface="Lora"/>
                <a:cs typeface="Lora"/>
                <a:sym typeface="Lora"/>
              </a:defRPr>
            </a:lvl2pPr>
            <a:lvl3pPr lvl="2" algn="ctr" rtl="0">
              <a:spcBef>
                <a:spcPts val="0"/>
              </a:spcBef>
              <a:spcAft>
                <a:spcPts val="0"/>
              </a:spcAft>
              <a:buSzPts val="4300"/>
              <a:buFont typeface="Lora"/>
              <a:buNone/>
              <a:defRPr sz="4300">
                <a:latin typeface="Lora"/>
                <a:ea typeface="Lora"/>
                <a:cs typeface="Lora"/>
                <a:sym typeface="Lora"/>
              </a:defRPr>
            </a:lvl3pPr>
            <a:lvl4pPr lvl="3" algn="ctr" rtl="0">
              <a:spcBef>
                <a:spcPts val="0"/>
              </a:spcBef>
              <a:spcAft>
                <a:spcPts val="0"/>
              </a:spcAft>
              <a:buSzPts val="4300"/>
              <a:buFont typeface="Lora"/>
              <a:buNone/>
              <a:defRPr sz="4300">
                <a:latin typeface="Lora"/>
                <a:ea typeface="Lora"/>
                <a:cs typeface="Lora"/>
                <a:sym typeface="Lora"/>
              </a:defRPr>
            </a:lvl4pPr>
            <a:lvl5pPr lvl="4" algn="ctr" rtl="0">
              <a:spcBef>
                <a:spcPts val="0"/>
              </a:spcBef>
              <a:spcAft>
                <a:spcPts val="0"/>
              </a:spcAft>
              <a:buSzPts val="4300"/>
              <a:buFont typeface="Lora"/>
              <a:buNone/>
              <a:defRPr sz="4300">
                <a:latin typeface="Lora"/>
                <a:ea typeface="Lora"/>
                <a:cs typeface="Lora"/>
                <a:sym typeface="Lora"/>
              </a:defRPr>
            </a:lvl5pPr>
            <a:lvl6pPr lvl="5" algn="ctr" rtl="0">
              <a:spcBef>
                <a:spcPts val="0"/>
              </a:spcBef>
              <a:spcAft>
                <a:spcPts val="0"/>
              </a:spcAft>
              <a:buSzPts val="4300"/>
              <a:buFont typeface="Lora"/>
              <a:buNone/>
              <a:defRPr sz="4300">
                <a:latin typeface="Lora"/>
                <a:ea typeface="Lora"/>
                <a:cs typeface="Lora"/>
                <a:sym typeface="Lora"/>
              </a:defRPr>
            </a:lvl6pPr>
            <a:lvl7pPr lvl="6" algn="ctr" rtl="0">
              <a:spcBef>
                <a:spcPts val="0"/>
              </a:spcBef>
              <a:spcAft>
                <a:spcPts val="0"/>
              </a:spcAft>
              <a:buSzPts val="4300"/>
              <a:buFont typeface="Lora"/>
              <a:buNone/>
              <a:defRPr sz="4300">
                <a:latin typeface="Lora"/>
                <a:ea typeface="Lora"/>
                <a:cs typeface="Lora"/>
                <a:sym typeface="Lora"/>
              </a:defRPr>
            </a:lvl7pPr>
            <a:lvl8pPr lvl="7" algn="ctr" rtl="0">
              <a:spcBef>
                <a:spcPts val="0"/>
              </a:spcBef>
              <a:spcAft>
                <a:spcPts val="0"/>
              </a:spcAft>
              <a:buSzPts val="4300"/>
              <a:buFont typeface="Lora"/>
              <a:buNone/>
              <a:defRPr sz="4300">
                <a:latin typeface="Lora"/>
                <a:ea typeface="Lora"/>
                <a:cs typeface="Lora"/>
                <a:sym typeface="Lora"/>
              </a:defRPr>
            </a:lvl8pPr>
            <a:lvl9pPr lvl="8" algn="ctr" rtl="0">
              <a:spcBef>
                <a:spcPts val="0"/>
              </a:spcBef>
              <a:spcAft>
                <a:spcPts val="0"/>
              </a:spcAft>
              <a:buSzPts val="4300"/>
              <a:buFont typeface="Lora"/>
              <a:buNone/>
              <a:defRPr sz="4300">
                <a:latin typeface="Lora"/>
                <a:ea typeface="Lora"/>
                <a:cs typeface="Lora"/>
                <a:sym typeface="Lora"/>
              </a:defRPr>
            </a:lvl9pPr>
          </a:lstStyle>
          <a:p>
            <a:endParaRPr/>
          </a:p>
        </p:txBody>
      </p:sp>
      <p:sp>
        <p:nvSpPr>
          <p:cNvPr id="85" name="Google Shape;85;p10"/>
          <p:cNvSpPr txBox="1">
            <a:spLocks noGrp="1"/>
          </p:cNvSpPr>
          <p:nvPr>
            <p:ph type="body" idx="1"/>
          </p:nvPr>
        </p:nvSpPr>
        <p:spPr>
          <a:xfrm>
            <a:off x="540000" y="1483800"/>
            <a:ext cx="4113900" cy="1162800"/>
          </a:xfrm>
          <a:prstGeom prst="rect">
            <a:avLst/>
          </a:prstGeom>
        </p:spPr>
        <p:txBody>
          <a:bodyPr spcFirstLastPara="1" wrap="square" lIns="0" tIns="0" rIns="0" bIns="0" anchor="t" anchorCtr="0">
            <a:noAutofit/>
          </a:bodyPr>
          <a:lstStyle>
            <a:lvl1pPr marL="457200" lvl="0" indent="-285750" rtl="0">
              <a:spcBef>
                <a:spcPts val="0"/>
              </a:spcBef>
              <a:spcAft>
                <a:spcPts val="0"/>
              </a:spcAft>
              <a:buClr>
                <a:schemeClr val="dk1"/>
              </a:buClr>
              <a:buSzPts val="900"/>
              <a:buChar char="●"/>
              <a:defRPr sz="900">
                <a:solidFill>
                  <a:schemeClr val="dk1"/>
                </a:solidFill>
              </a:defRPr>
            </a:lvl1pPr>
            <a:lvl2pPr marL="914400" lvl="1" indent="-285750" rtl="0">
              <a:spcBef>
                <a:spcPts val="0"/>
              </a:spcBef>
              <a:spcAft>
                <a:spcPts val="0"/>
              </a:spcAft>
              <a:buClr>
                <a:schemeClr val="dk1"/>
              </a:buClr>
              <a:buSzPts val="900"/>
              <a:buChar char="○"/>
              <a:defRPr sz="900">
                <a:solidFill>
                  <a:schemeClr val="dk1"/>
                </a:solidFill>
              </a:defRPr>
            </a:lvl2pPr>
            <a:lvl3pPr marL="1371600" lvl="2" indent="-285750" rtl="0">
              <a:spcBef>
                <a:spcPts val="0"/>
              </a:spcBef>
              <a:spcAft>
                <a:spcPts val="0"/>
              </a:spcAft>
              <a:buClr>
                <a:schemeClr val="dk1"/>
              </a:buClr>
              <a:buSzPts val="900"/>
              <a:buChar char="■"/>
              <a:defRPr sz="900">
                <a:solidFill>
                  <a:schemeClr val="dk1"/>
                </a:solidFill>
              </a:defRPr>
            </a:lvl3pPr>
            <a:lvl4pPr marL="1828800" lvl="3" indent="-285750" rtl="0">
              <a:spcBef>
                <a:spcPts val="0"/>
              </a:spcBef>
              <a:spcAft>
                <a:spcPts val="0"/>
              </a:spcAft>
              <a:buClr>
                <a:schemeClr val="dk1"/>
              </a:buClr>
              <a:buSzPts val="900"/>
              <a:buChar char="●"/>
              <a:defRPr sz="900">
                <a:solidFill>
                  <a:schemeClr val="dk1"/>
                </a:solidFill>
              </a:defRPr>
            </a:lvl4pPr>
            <a:lvl5pPr marL="2286000" lvl="4" indent="-285750" rtl="0">
              <a:spcBef>
                <a:spcPts val="0"/>
              </a:spcBef>
              <a:spcAft>
                <a:spcPts val="0"/>
              </a:spcAft>
              <a:buClr>
                <a:schemeClr val="dk1"/>
              </a:buClr>
              <a:buSzPts val="900"/>
              <a:buChar char="○"/>
              <a:defRPr sz="900">
                <a:solidFill>
                  <a:schemeClr val="dk1"/>
                </a:solidFill>
              </a:defRPr>
            </a:lvl5pPr>
            <a:lvl6pPr marL="2743200" lvl="5" indent="-285750" rtl="0">
              <a:spcBef>
                <a:spcPts val="0"/>
              </a:spcBef>
              <a:spcAft>
                <a:spcPts val="0"/>
              </a:spcAft>
              <a:buClr>
                <a:schemeClr val="dk1"/>
              </a:buClr>
              <a:buSzPts val="900"/>
              <a:buChar char="■"/>
              <a:defRPr sz="900">
                <a:solidFill>
                  <a:schemeClr val="dk1"/>
                </a:solidFill>
              </a:defRPr>
            </a:lvl6pPr>
            <a:lvl7pPr marL="3200400" lvl="6" indent="-285750" rtl="0">
              <a:spcBef>
                <a:spcPts val="0"/>
              </a:spcBef>
              <a:spcAft>
                <a:spcPts val="0"/>
              </a:spcAft>
              <a:buClr>
                <a:schemeClr val="dk1"/>
              </a:buClr>
              <a:buSzPts val="900"/>
              <a:buChar char="●"/>
              <a:defRPr sz="900">
                <a:solidFill>
                  <a:schemeClr val="dk1"/>
                </a:solidFill>
              </a:defRPr>
            </a:lvl7pPr>
            <a:lvl8pPr marL="3657600" lvl="7" indent="-285750" rtl="0">
              <a:spcBef>
                <a:spcPts val="0"/>
              </a:spcBef>
              <a:spcAft>
                <a:spcPts val="0"/>
              </a:spcAft>
              <a:buClr>
                <a:schemeClr val="dk1"/>
              </a:buClr>
              <a:buSzPts val="900"/>
              <a:buChar char="○"/>
              <a:defRPr sz="900">
                <a:solidFill>
                  <a:schemeClr val="dk1"/>
                </a:solidFill>
              </a:defRPr>
            </a:lvl8pPr>
            <a:lvl9pPr marL="4114800" lvl="8" indent="-285750" rtl="0">
              <a:spcBef>
                <a:spcPts val="0"/>
              </a:spcBef>
              <a:spcAft>
                <a:spcPts val="0"/>
              </a:spcAft>
              <a:buClr>
                <a:schemeClr val="dk1"/>
              </a:buClr>
              <a:buSzPts val="900"/>
              <a:buChar char="■"/>
              <a:defRPr sz="900">
                <a:solidFill>
                  <a:schemeClr val="dk1"/>
                </a:solidFill>
              </a:defRPr>
            </a:lvl9pPr>
          </a:lstStyle>
          <a:p>
            <a:endParaRPr/>
          </a:p>
        </p:txBody>
      </p:sp>
      <p:sp>
        <p:nvSpPr>
          <p:cNvPr id="86" name="Google Shape;86;p10"/>
          <p:cNvSpPr txBox="1">
            <a:spLocks noGrp="1"/>
          </p:cNvSpPr>
          <p:nvPr>
            <p:ph type="subTitle" idx="2"/>
          </p:nvPr>
        </p:nvSpPr>
        <p:spPr>
          <a:xfrm>
            <a:off x="540000" y="3366200"/>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87" name="Google Shape;87;p10"/>
          <p:cNvSpPr txBox="1">
            <a:spLocks noGrp="1"/>
          </p:cNvSpPr>
          <p:nvPr>
            <p:ph type="body" idx="3"/>
          </p:nvPr>
        </p:nvSpPr>
        <p:spPr>
          <a:xfrm>
            <a:off x="540000" y="3691400"/>
            <a:ext cx="1785900" cy="6504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88" name="Google Shape;88;p10"/>
          <p:cNvSpPr txBox="1">
            <a:spLocks noGrp="1"/>
          </p:cNvSpPr>
          <p:nvPr>
            <p:ph type="body" idx="4"/>
          </p:nvPr>
        </p:nvSpPr>
        <p:spPr>
          <a:xfrm>
            <a:off x="2596975" y="3691400"/>
            <a:ext cx="1785900" cy="6504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89" name="Google Shape;89;p10"/>
          <p:cNvSpPr txBox="1">
            <a:spLocks noGrp="1"/>
          </p:cNvSpPr>
          <p:nvPr>
            <p:ph type="body" idx="5"/>
          </p:nvPr>
        </p:nvSpPr>
        <p:spPr>
          <a:xfrm>
            <a:off x="4653950" y="3691400"/>
            <a:ext cx="1785900" cy="6504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dk1"/>
              </a:buClr>
              <a:buSzPts val="600"/>
              <a:buChar char="●"/>
              <a:defRPr sz="600">
                <a:solidFill>
                  <a:schemeClr val="dk1"/>
                </a:solidFill>
              </a:defRPr>
            </a:lvl1pPr>
            <a:lvl2pPr marL="914400" lvl="1" indent="-266700" rtl="0">
              <a:spcBef>
                <a:spcPts val="0"/>
              </a:spcBef>
              <a:spcAft>
                <a:spcPts val="0"/>
              </a:spcAft>
              <a:buClr>
                <a:schemeClr val="dk1"/>
              </a:buClr>
              <a:buSzPts val="600"/>
              <a:buChar char="○"/>
              <a:defRPr sz="600">
                <a:solidFill>
                  <a:schemeClr val="dk1"/>
                </a:solidFill>
              </a:defRPr>
            </a:lvl2pPr>
            <a:lvl3pPr marL="1371600" lvl="2" indent="-266700" rtl="0">
              <a:spcBef>
                <a:spcPts val="0"/>
              </a:spcBef>
              <a:spcAft>
                <a:spcPts val="0"/>
              </a:spcAft>
              <a:buClr>
                <a:schemeClr val="dk1"/>
              </a:buClr>
              <a:buSzPts val="600"/>
              <a:buChar char="■"/>
              <a:defRPr sz="600">
                <a:solidFill>
                  <a:schemeClr val="dk1"/>
                </a:solidFill>
              </a:defRPr>
            </a:lvl3pPr>
            <a:lvl4pPr marL="1828800" lvl="3" indent="-266700" rtl="0">
              <a:spcBef>
                <a:spcPts val="0"/>
              </a:spcBef>
              <a:spcAft>
                <a:spcPts val="0"/>
              </a:spcAft>
              <a:buClr>
                <a:schemeClr val="dk1"/>
              </a:buClr>
              <a:buSzPts val="600"/>
              <a:buChar char="●"/>
              <a:defRPr sz="600">
                <a:solidFill>
                  <a:schemeClr val="dk1"/>
                </a:solidFill>
              </a:defRPr>
            </a:lvl4pPr>
            <a:lvl5pPr marL="2286000" lvl="4" indent="-266700" rtl="0">
              <a:spcBef>
                <a:spcPts val="0"/>
              </a:spcBef>
              <a:spcAft>
                <a:spcPts val="0"/>
              </a:spcAft>
              <a:buClr>
                <a:schemeClr val="dk1"/>
              </a:buClr>
              <a:buSzPts val="600"/>
              <a:buChar char="○"/>
              <a:defRPr sz="600">
                <a:solidFill>
                  <a:schemeClr val="dk1"/>
                </a:solidFill>
              </a:defRPr>
            </a:lvl5pPr>
            <a:lvl6pPr marL="2743200" lvl="5" indent="-266700" rtl="0">
              <a:spcBef>
                <a:spcPts val="0"/>
              </a:spcBef>
              <a:spcAft>
                <a:spcPts val="0"/>
              </a:spcAft>
              <a:buClr>
                <a:schemeClr val="dk1"/>
              </a:buClr>
              <a:buSzPts val="600"/>
              <a:buChar char="■"/>
              <a:defRPr sz="600">
                <a:solidFill>
                  <a:schemeClr val="dk1"/>
                </a:solidFill>
              </a:defRPr>
            </a:lvl6pPr>
            <a:lvl7pPr marL="3200400" lvl="6" indent="-266700" rtl="0">
              <a:spcBef>
                <a:spcPts val="0"/>
              </a:spcBef>
              <a:spcAft>
                <a:spcPts val="0"/>
              </a:spcAft>
              <a:buClr>
                <a:schemeClr val="dk1"/>
              </a:buClr>
              <a:buSzPts val="600"/>
              <a:buChar char="●"/>
              <a:defRPr sz="600">
                <a:solidFill>
                  <a:schemeClr val="dk1"/>
                </a:solidFill>
              </a:defRPr>
            </a:lvl7pPr>
            <a:lvl8pPr marL="3657600" lvl="7" indent="-266700" rtl="0">
              <a:spcBef>
                <a:spcPts val="0"/>
              </a:spcBef>
              <a:spcAft>
                <a:spcPts val="0"/>
              </a:spcAft>
              <a:buClr>
                <a:schemeClr val="dk1"/>
              </a:buClr>
              <a:buSzPts val="600"/>
              <a:buChar char="○"/>
              <a:defRPr sz="600">
                <a:solidFill>
                  <a:schemeClr val="dk1"/>
                </a:solidFill>
              </a:defRPr>
            </a:lvl8pPr>
            <a:lvl9pPr marL="4114800" lvl="8" indent="-266700" rtl="0">
              <a:spcBef>
                <a:spcPts val="0"/>
              </a:spcBef>
              <a:spcAft>
                <a:spcPts val="0"/>
              </a:spcAft>
              <a:buClr>
                <a:schemeClr val="dk1"/>
              </a:buClr>
              <a:buSzPts val="600"/>
              <a:buChar char="■"/>
              <a:defRPr sz="600">
                <a:solidFill>
                  <a:schemeClr val="dk1"/>
                </a:solidFill>
              </a:defRPr>
            </a:lvl9pPr>
          </a:lstStyle>
          <a:p>
            <a:endParaRPr/>
          </a:p>
        </p:txBody>
      </p:sp>
      <p:sp>
        <p:nvSpPr>
          <p:cNvPr id="90" name="Google Shape;90;p10"/>
          <p:cNvSpPr txBox="1">
            <a:spLocks noGrp="1"/>
          </p:cNvSpPr>
          <p:nvPr>
            <p:ph type="subTitle" idx="6"/>
          </p:nvPr>
        </p:nvSpPr>
        <p:spPr>
          <a:xfrm>
            <a:off x="2596975" y="3366200"/>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91" name="Google Shape;91;p10"/>
          <p:cNvSpPr txBox="1">
            <a:spLocks noGrp="1"/>
          </p:cNvSpPr>
          <p:nvPr>
            <p:ph type="subTitle" idx="7"/>
          </p:nvPr>
        </p:nvSpPr>
        <p:spPr>
          <a:xfrm>
            <a:off x="4653950" y="3366200"/>
            <a:ext cx="1893000" cy="235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900"/>
              <a:buFont typeface="Poppins Medium"/>
              <a:buNone/>
              <a:defRPr sz="900">
                <a:latin typeface="Poppins Medium"/>
                <a:ea typeface="Poppins Medium"/>
                <a:cs typeface="Poppins Medium"/>
                <a:sym typeface="Poppins Medium"/>
              </a:defRPr>
            </a:lvl1pPr>
            <a:lvl2pPr lvl="1"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algn="ctr" rtl="0">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a:endParaRPr/>
          </a:p>
        </p:txBody>
      </p:sp>
      <p:sp>
        <p:nvSpPr>
          <p:cNvPr id="92" name="Google Shape;92;p10"/>
          <p:cNvSpPr/>
          <p:nvPr/>
        </p:nvSpPr>
        <p:spPr>
          <a:xfrm>
            <a:off x="6710950" y="0"/>
            <a:ext cx="2442900" cy="479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txBox="1">
            <a:spLocks noGrp="1"/>
          </p:cNvSpPr>
          <p:nvPr>
            <p:ph type="subTitle" idx="8"/>
          </p:nvPr>
        </p:nvSpPr>
        <p:spPr>
          <a:xfrm>
            <a:off x="7095450" y="1153875"/>
            <a:ext cx="1893000" cy="688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4600"/>
              <a:buFont typeface="Poppins Light"/>
              <a:buNone/>
              <a:defRPr sz="46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lt1"/>
              </a:buClr>
              <a:buSzPts val="2500"/>
              <a:buFont typeface="Poppins Medium"/>
              <a:buNone/>
              <a:defRPr sz="2500">
                <a:solidFill>
                  <a:schemeClr val="lt1"/>
                </a:solidFill>
                <a:latin typeface="Poppins Medium"/>
                <a:ea typeface="Poppins Medium"/>
                <a:cs typeface="Poppins Medium"/>
                <a:sym typeface="Poppins Medium"/>
              </a:defRPr>
            </a:lvl9pPr>
          </a:lstStyle>
          <a:p>
            <a:endParaRPr/>
          </a:p>
        </p:txBody>
      </p:sp>
      <p:sp>
        <p:nvSpPr>
          <p:cNvPr id="94" name="Google Shape;94;p10"/>
          <p:cNvSpPr txBox="1">
            <a:spLocks noGrp="1"/>
          </p:cNvSpPr>
          <p:nvPr>
            <p:ph type="body" idx="9"/>
          </p:nvPr>
        </p:nvSpPr>
        <p:spPr>
          <a:xfrm>
            <a:off x="7095450" y="1870425"/>
            <a:ext cx="1508700" cy="6219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lt1"/>
              </a:buClr>
              <a:buSzPts val="600"/>
              <a:buChar char="●"/>
              <a:defRPr sz="600">
                <a:solidFill>
                  <a:schemeClr val="lt1"/>
                </a:solidFill>
              </a:defRPr>
            </a:lvl1pPr>
            <a:lvl2pPr marL="914400" lvl="1" indent="-266700" rtl="0">
              <a:spcBef>
                <a:spcPts val="0"/>
              </a:spcBef>
              <a:spcAft>
                <a:spcPts val="0"/>
              </a:spcAft>
              <a:buClr>
                <a:schemeClr val="lt1"/>
              </a:buClr>
              <a:buSzPts val="600"/>
              <a:buChar char="○"/>
              <a:defRPr sz="600">
                <a:solidFill>
                  <a:schemeClr val="lt1"/>
                </a:solidFill>
              </a:defRPr>
            </a:lvl2pPr>
            <a:lvl3pPr marL="1371600" lvl="2" indent="-266700" rtl="0">
              <a:spcBef>
                <a:spcPts val="0"/>
              </a:spcBef>
              <a:spcAft>
                <a:spcPts val="0"/>
              </a:spcAft>
              <a:buClr>
                <a:schemeClr val="lt1"/>
              </a:buClr>
              <a:buSzPts val="600"/>
              <a:buChar char="■"/>
              <a:defRPr sz="600">
                <a:solidFill>
                  <a:schemeClr val="lt1"/>
                </a:solidFill>
              </a:defRPr>
            </a:lvl3pPr>
            <a:lvl4pPr marL="1828800" lvl="3" indent="-266700" rtl="0">
              <a:spcBef>
                <a:spcPts val="0"/>
              </a:spcBef>
              <a:spcAft>
                <a:spcPts val="0"/>
              </a:spcAft>
              <a:buClr>
                <a:schemeClr val="lt1"/>
              </a:buClr>
              <a:buSzPts val="600"/>
              <a:buChar char="●"/>
              <a:defRPr sz="600">
                <a:solidFill>
                  <a:schemeClr val="lt1"/>
                </a:solidFill>
              </a:defRPr>
            </a:lvl4pPr>
            <a:lvl5pPr marL="2286000" lvl="4" indent="-266700" rtl="0">
              <a:spcBef>
                <a:spcPts val="0"/>
              </a:spcBef>
              <a:spcAft>
                <a:spcPts val="0"/>
              </a:spcAft>
              <a:buClr>
                <a:schemeClr val="lt1"/>
              </a:buClr>
              <a:buSzPts val="600"/>
              <a:buChar char="○"/>
              <a:defRPr sz="600">
                <a:solidFill>
                  <a:schemeClr val="lt1"/>
                </a:solidFill>
              </a:defRPr>
            </a:lvl5pPr>
            <a:lvl6pPr marL="2743200" lvl="5" indent="-266700" rtl="0">
              <a:spcBef>
                <a:spcPts val="0"/>
              </a:spcBef>
              <a:spcAft>
                <a:spcPts val="0"/>
              </a:spcAft>
              <a:buClr>
                <a:schemeClr val="lt1"/>
              </a:buClr>
              <a:buSzPts val="600"/>
              <a:buChar char="■"/>
              <a:defRPr sz="600">
                <a:solidFill>
                  <a:schemeClr val="lt1"/>
                </a:solidFill>
              </a:defRPr>
            </a:lvl6pPr>
            <a:lvl7pPr marL="3200400" lvl="6" indent="-266700" rtl="0">
              <a:spcBef>
                <a:spcPts val="0"/>
              </a:spcBef>
              <a:spcAft>
                <a:spcPts val="0"/>
              </a:spcAft>
              <a:buClr>
                <a:schemeClr val="lt1"/>
              </a:buClr>
              <a:buSzPts val="600"/>
              <a:buChar char="●"/>
              <a:defRPr sz="600">
                <a:solidFill>
                  <a:schemeClr val="lt1"/>
                </a:solidFill>
              </a:defRPr>
            </a:lvl7pPr>
            <a:lvl8pPr marL="3657600" lvl="7" indent="-266700" rtl="0">
              <a:spcBef>
                <a:spcPts val="0"/>
              </a:spcBef>
              <a:spcAft>
                <a:spcPts val="0"/>
              </a:spcAft>
              <a:buClr>
                <a:schemeClr val="lt1"/>
              </a:buClr>
              <a:buSzPts val="600"/>
              <a:buChar char="○"/>
              <a:defRPr sz="600">
                <a:solidFill>
                  <a:schemeClr val="lt1"/>
                </a:solidFill>
              </a:defRPr>
            </a:lvl8pPr>
            <a:lvl9pPr marL="4114800" lvl="8" indent="-266700" rtl="0">
              <a:spcBef>
                <a:spcPts val="0"/>
              </a:spcBef>
              <a:spcAft>
                <a:spcPts val="0"/>
              </a:spcAft>
              <a:buClr>
                <a:schemeClr val="lt1"/>
              </a:buClr>
              <a:buSzPts val="600"/>
              <a:buChar char="■"/>
              <a:defRPr sz="600">
                <a:solidFill>
                  <a:schemeClr val="lt1"/>
                </a:solidFill>
              </a:defRPr>
            </a:lvl9pPr>
          </a:lstStyle>
          <a:p>
            <a:endParaRPr/>
          </a:p>
        </p:txBody>
      </p:sp>
      <p:sp>
        <p:nvSpPr>
          <p:cNvPr id="95" name="Google Shape;95;p10"/>
          <p:cNvSpPr txBox="1">
            <a:spLocks noGrp="1"/>
          </p:cNvSpPr>
          <p:nvPr>
            <p:ph type="subTitle" idx="13"/>
          </p:nvPr>
        </p:nvSpPr>
        <p:spPr>
          <a:xfrm>
            <a:off x="7095450" y="2612250"/>
            <a:ext cx="1893000" cy="688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4600"/>
              <a:buFont typeface="Poppins Light"/>
              <a:buNone/>
              <a:defRPr sz="4600">
                <a:solidFill>
                  <a:schemeClr val="accent1"/>
                </a:solidFill>
                <a:latin typeface="Poppins Light"/>
                <a:ea typeface="Poppins Light"/>
                <a:cs typeface="Poppins Light"/>
                <a:sym typeface="Poppins Light"/>
              </a:defRPr>
            </a:lvl1pPr>
            <a:lvl2pPr lvl="1" algn="ctr" rtl="0">
              <a:lnSpc>
                <a:spcPct val="100000"/>
              </a:lnSpc>
              <a:spcBef>
                <a:spcPts val="0"/>
              </a:spcBef>
              <a:spcAft>
                <a:spcPts val="0"/>
              </a:spcAft>
              <a:buClr>
                <a:schemeClr val="accent1"/>
              </a:buClr>
              <a:buSzPts val="2500"/>
              <a:buFont typeface="Poppins Medium"/>
              <a:buNone/>
              <a:defRPr sz="2500">
                <a:solidFill>
                  <a:schemeClr val="accent1"/>
                </a:solidFill>
                <a:latin typeface="Poppins Medium"/>
                <a:ea typeface="Poppins Medium"/>
                <a:cs typeface="Poppins Medium"/>
                <a:sym typeface="Poppins Medium"/>
              </a:defRPr>
            </a:lvl2pPr>
            <a:lvl3pPr lvl="2" algn="ctr" rtl="0">
              <a:lnSpc>
                <a:spcPct val="100000"/>
              </a:lnSpc>
              <a:spcBef>
                <a:spcPts val="0"/>
              </a:spcBef>
              <a:spcAft>
                <a:spcPts val="0"/>
              </a:spcAft>
              <a:buClr>
                <a:schemeClr val="accent1"/>
              </a:buClr>
              <a:buSzPts val="2500"/>
              <a:buFont typeface="Poppins Medium"/>
              <a:buNone/>
              <a:defRPr sz="2500">
                <a:solidFill>
                  <a:schemeClr val="accent1"/>
                </a:solidFill>
                <a:latin typeface="Poppins Medium"/>
                <a:ea typeface="Poppins Medium"/>
                <a:cs typeface="Poppins Medium"/>
                <a:sym typeface="Poppins Medium"/>
              </a:defRPr>
            </a:lvl3pPr>
            <a:lvl4pPr lvl="3" algn="ctr" rtl="0">
              <a:lnSpc>
                <a:spcPct val="100000"/>
              </a:lnSpc>
              <a:spcBef>
                <a:spcPts val="0"/>
              </a:spcBef>
              <a:spcAft>
                <a:spcPts val="0"/>
              </a:spcAft>
              <a:buClr>
                <a:schemeClr val="accent1"/>
              </a:buClr>
              <a:buSzPts val="2500"/>
              <a:buFont typeface="Poppins Medium"/>
              <a:buNone/>
              <a:defRPr sz="2500">
                <a:solidFill>
                  <a:schemeClr val="accent1"/>
                </a:solidFill>
                <a:latin typeface="Poppins Medium"/>
                <a:ea typeface="Poppins Medium"/>
                <a:cs typeface="Poppins Medium"/>
                <a:sym typeface="Poppins Medium"/>
              </a:defRPr>
            </a:lvl4pPr>
            <a:lvl5pPr lvl="4" algn="ctr" rtl="0">
              <a:lnSpc>
                <a:spcPct val="100000"/>
              </a:lnSpc>
              <a:spcBef>
                <a:spcPts val="0"/>
              </a:spcBef>
              <a:spcAft>
                <a:spcPts val="0"/>
              </a:spcAft>
              <a:buClr>
                <a:schemeClr val="accent1"/>
              </a:buClr>
              <a:buSzPts val="2500"/>
              <a:buFont typeface="Poppins Medium"/>
              <a:buNone/>
              <a:defRPr sz="2500">
                <a:solidFill>
                  <a:schemeClr val="accent1"/>
                </a:solidFill>
                <a:latin typeface="Poppins Medium"/>
                <a:ea typeface="Poppins Medium"/>
                <a:cs typeface="Poppins Medium"/>
                <a:sym typeface="Poppins Medium"/>
              </a:defRPr>
            </a:lvl5pPr>
            <a:lvl6pPr lvl="5" algn="ctr" rtl="0">
              <a:lnSpc>
                <a:spcPct val="100000"/>
              </a:lnSpc>
              <a:spcBef>
                <a:spcPts val="0"/>
              </a:spcBef>
              <a:spcAft>
                <a:spcPts val="0"/>
              </a:spcAft>
              <a:buClr>
                <a:schemeClr val="accent1"/>
              </a:buClr>
              <a:buSzPts val="2500"/>
              <a:buFont typeface="Poppins Medium"/>
              <a:buNone/>
              <a:defRPr sz="2500">
                <a:solidFill>
                  <a:schemeClr val="accent1"/>
                </a:solidFill>
                <a:latin typeface="Poppins Medium"/>
                <a:ea typeface="Poppins Medium"/>
                <a:cs typeface="Poppins Medium"/>
                <a:sym typeface="Poppins Medium"/>
              </a:defRPr>
            </a:lvl6pPr>
            <a:lvl7pPr lvl="6" algn="ctr" rtl="0">
              <a:lnSpc>
                <a:spcPct val="100000"/>
              </a:lnSpc>
              <a:spcBef>
                <a:spcPts val="0"/>
              </a:spcBef>
              <a:spcAft>
                <a:spcPts val="0"/>
              </a:spcAft>
              <a:buClr>
                <a:schemeClr val="accent1"/>
              </a:buClr>
              <a:buSzPts val="2500"/>
              <a:buFont typeface="Poppins Medium"/>
              <a:buNone/>
              <a:defRPr sz="2500">
                <a:solidFill>
                  <a:schemeClr val="accent1"/>
                </a:solidFill>
                <a:latin typeface="Poppins Medium"/>
                <a:ea typeface="Poppins Medium"/>
                <a:cs typeface="Poppins Medium"/>
                <a:sym typeface="Poppins Medium"/>
              </a:defRPr>
            </a:lvl7pPr>
            <a:lvl8pPr lvl="7" algn="ctr" rtl="0">
              <a:lnSpc>
                <a:spcPct val="100000"/>
              </a:lnSpc>
              <a:spcBef>
                <a:spcPts val="0"/>
              </a:spcBef>
              <a:spcAft>
                <a:spcPts val="0"/>
              </a:spcAft>
              <a:buClr>
                <a:schemeClr val="accent1"/>
              </a:buClr>
              <a:buSzPts val="2500"/>
              <a:buFont typeface="Poppins Medium"/>
              <a:buNone/>
              <a:defRPr sz="2500">
                <a:solidFill>
                  <a:schemeClr val="accent1"/>
                </a:solidFill>
                <a:latin typeface="Poppins Medium"/>
                <a:ea typeface="Poppins Medium"/>
                <a:cs typeface="Poppins Medium"/>
                <a:sym typeface="Poppins Medium"/>
              </a:defRPr>
            </a:lvl8pPr>
            <a:lvl9pPr lvl="8" algn="ctr" rtl="0">
              <a:lnSpc>
                <a:spcPct val="100000"/>
              </a:lnSpc>
              <a:spcBef>
                <a:spcPts val="0"/>
              </a:spcBef>
              <a:spcAft>
                <a:spcPts val="0"/>
              </a:spcAft>
              <a:buClr>
                <a:schemeClr val="accent1"/>
              </a:buClr>
              <a:buSzPts val="2500"/>
              <a:buFont typeface="Poppins Medium"/>
              <a:buNone/>
              <a:defRPr sz="2500">
                <a:solidFill>
                  <a:schemeClr val="accent1"/>
                </a:solidFill>
                <a:latin typeface="Poppins Medium"/>
                <a:ea typeface="Poppins Medium"/>
                <a:cs typeface="Poppins Medium"/>
                <a:sym typeface="Poppins Medium"/>
              </a:defRPr>
            </a:lvl9pPr>
          </a:lstStyle>
          <a:p>
            <a:endParaRPr/>
          </a:p>
        </p:txBody>
      </p:sp>
      <p:sp>
        <p:nvSpPr>
          <p:cNvPr id="96" name="Google Shape;96;p10"/>
          <p:cNvSpPr txBox="1">
            <a:spLocks noGrp="1"/>
          </p:cNvSpPr>
          <p:nvPr>
            <p:ph type="body" idx="14"/>
          </p:nvPr>
        </p:nvSpPr>
        <p:spPr>
          <a:xfrm>
            <a:off x="7095450" y="3328800"/>
            <a:ext cx="1508700" cy="621900"/>
          </a:xfrm>
          <a:prstGeom prst="rect">
            <a:avLst/>
          </a:prstGeom>
        </p:spPr>
        <p:txBody>
          <a:bodyPr spcFirstLastPara="1" wrap="square" lIns="0" tIns="0" rIns="0" bIns="0" anchor="t" anchorCtr="0">
            <a:noAutofit/>
          </a:bodyPr>
          <a:lstStyle>
            <a:lvl1pPr marL="457200" lvl="0" indent="-266700" rtl="0">
              <a:spcBef>
                <a:spcPts val="0"/>
              </a:spcBef>
              <a:spcAft>
                <a:spcPts val="0"/>
              </a:spcAft>
              <a:buClr>
                <a:schemeClr val="lt1"/>
              </a:buClr>
              <a:buSzPts val="600"/>
              <a:buChar char="●"/>
              <a:defRPr sz="600">
                <a:solidFill>
                  <a:schemeClr val="lt1"/>
                </a:solidFill>
              </a:defRPr>
            </a:lvl1pPr>
            <a:lvl2pPr marL="914400" lvl="1" indent="-266700" rtl="0">
              <a:spcBef>
                <a:spcPts val="0"/>
              </a:spcBef>
              <a:spcAft>
                <a:spcPts val="0"/>
              </a:spcAft>
              <a:buClr>
                <a:schemeClr val="lt1"/>
              </a:buClr>
              <a:buSzPts val="600"/>
              <a:buChar char="○"/>
              <a:defRPr sz="600">
                <a:solidFill>
                  <a:schemeClr val="lt1"/>
                </a:solidFill>
              </a:defRPr>
            </a:lvl2pPr>
            <a:lvl3pPr marL="1371600" lvl="2" indent="-266700" rtl="0">
              <a:spcBef>
                <a:spcPts val="0"/>
              </a:spcBef>
              <a:spcAft>
                <a:spcPts val="0"/>
              </a:spcAft>
              <a:buClr>
                <a:schemeClr val="lt1"/>
              </a:buClr>
              <a:buSzPts val="600"/>
              <a:buChar char="■"/>
              <a:defRPr sz="600">
                <a:solidFill>
                  <a:schemeClr val="lt1"/>
                </a:solidFill>
              </a:defRPr>
            </a:lvl3pPr>
            <a:lvl4pPr marL="1828800" lvl="3" indent="-266700" rtl="0">
              <a:spcBef>
                <a:spcPts val="0"/>
              </a:spcBef>
              <a:spcAft>
                <a:spcPts val="0"/>
              </a:spcAft>
              <a:buClr>
                <a:schemeClr val="lt1"/>
              </a:buClr>
              <a:buSzPts val="600"/>
              <a:buChar char="●"/>
              <a:defRPr sz="600">
                <a:solidFill>
                  <a:schemeClr val="lt1"/>
                </a:solidFill>
              </a:defRPr>
            </a:lvl4pPr>
            <a:lvl5pPr marL="2286000" lvl="4" indent="-266700" rtl="0">
              <a:spcBef>
                <a:spcPts val="0"/>
              </a:spcBef>
              <a:spcAft>
                <a:spcPts val="0"/>
              </a:spcAft>
              <a:buClr>
                <a:schemeClr val="lt1"/>
              </a:buClr>
              <a:buSzPts val="600"/>
              <a:buChar char="○"/>
              <a:defRPr sz="600">
                <a:solidFill>
                  <a:schemeClr val="lt1"/>
                </a:solidFill>
              </a:defRPr>
            </a:lvl5pPr>
            <a:lvl6pPr marL="2743200" lvl="5" indent="-266700" rtl="0">
              <a:spcBef>
                <a:spcPts val="0"/>
              </a:spcBef>
              <a:spcAft>
                <a:spcPts val="0"/>
              </a:spcAft>
              <a:buClr>
                <a:schemeClr val="lt1"/>
              </a:buClr>
              <a:buSzPts val="600"/>
              <a:buChar char="■"/>
              <a:defRPr sz="600">
                <a:solidFill>
                  <a:schemeClr val="lt1"/>
                </a:solidFill>
              </a:defRPr>
            </a:lvl6pPr>
            <a:lvl7pPr marL="3200400" lvl="6" indent="-266700" rtl="0">
              <a:spcBef>
                <a:spcPts val="0"/>
              </a:spcBef>
              <a:spcAft>
                <a:spcPts val="0"/>
              </a:spcAft>
              <a:buClr>
                <a:schemeClr val="lt1"/>
              </a:buClr>
              <a:buSzPts val="600"/>
              <a:buChar char="●"/>
              <a:defRPr sz="600">
                <a:solidFill>
                  <a:schemeClr val="lt1"/>
                </a:solidFill>
              </a:defRPr>
            </a:lvl7pPr>
            <a:lvl8pPr marL="3657600" lvl="7" indent="-266700" rtl="0">
              <a:spcBef>
                <a:spcPts val="0"/>
              </a:spcBef>
              <a:spcAft>
                <a:spcPts val="0"/>
              </a:spcAft>
              <a:buClr>
                <a:schemeClr val="lt1"/>
              </a:buClr>
              <a:buSzPts val="600"/>
              <a:buChar char="○"/>
              <a:defRPr sz="600">
                <a:solidFill>
                  <a:schemeClr val="lt1"/>
                </a:solidFill>
              </a:defRPr>
            </a:lvl8pPr>
            <a:lvl9pPr marL="4114800" lvl="8" indent="-266700" rtl="0">
              <a:spcBef>
                <a:spcPts val="0"/>
              </a:spcBef>
              <a:spcAft>
                <a:spcPts val="0"/>
              </a:spcAft>
              <a:buClr>
                <a:schemeClr val="lt1"/>
              </a:buClr>
              <a:buSzPts val="600"/>
              <a:buChar char="■"/>
              <a:defRPr sz="600">
                <a:solidFill>
                  <a:schemeClr val="lt1"/>
                </a:solidFill>
              </a:defRPr>
            </a:lvl9pPr>
          </a:lstStyle>
          <a:p>
            <a:endParaRPr/>
          </a:p>
        </p:txBody>
      </p:sp>
      <p:sp>
        <p:nvSpPr>
          <p:cNvPr id="97" name="Google Shape;97;p10"/>
          <p:cNvSpPr txBox="1">
            <a:spLocks noGrp="1"/>
          </p:cNvSpPr>
          <p:nvPr>
            <p:ph type="subTitle" idx="15"/>
          </p:nvPr>
        </p:nvSpPr>
        <p:spPr>
          <a:xfrm>
            <a:off x="540000" y="458925"/>
            <a:ext cx="1893000" cy="199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700"/>
              <a:buFont typeface="Poppins Medium"/>
              <a:buNone/>
              <a:defRPr sz="700">
                <a:latin typeface="Poppins Medium"/>
                <a:ea typeface="Poppins Medium"/>
                <a:cs typeface="Poppins Medium"/>
                <a:sym typeface="Poppins Medium"/>
              </a:defRPr>
            </a:lvl1pPr>
            <a:lvl2pPr lvl="1"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2pPr>
            <a:lvl3pPr lvl="2"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3pPr>
            <a:lvl4pPr lvl="3"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4pPr>
            <a:lvl5pPr lvl="4"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5pPr>
            <a:lvl6pPr lvl="5"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6pPr>
            <a:lvl7pPr lvl="6"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7pPr>
            <a:lvl8pPr lvl="7"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8pPr>
            <a:lvl9pPr lvl="8" algn="ctr" rtl="0">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9pPr>
          </a:lstStyle>
          <a:p>
            <a:endParaRPr/>
          </a:p>
        </p:txBody>
      </p:sp>
      <p:pic>
        <p:nvPicPr>
          <p:cNvPr id="98" name="Google Shape;98;p10"/>
          <p:cNvPicPr preferRelativeResize="0"/>
          <p:nvPr/>
        </p:nvPicPr>
        <p:blipFill rotWithShape="1">
          <a:blip r:embed="rId2">
            <a:alphaModFix/>
          </a:blip>
          <a:srcRect r="10450"/>
          <a:stretch/>
        </p:blipFill>
        <p:spPr>
          <a:xfrm>
            <a:off x="7739450" y="308175"/>
            <a:ext cx="1404549" cy="327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934550"/>
            <a:ext cx="8448000" cy="572700"/>
          </a:xfrm>
          <a:prstGeom prst="rect">
            <a:avLst/>
          </a:prstGeom>
          <a:noFill/>
          <a:ln>
            <a:noFill/>
          </a:ln>
        </p:spPr>
        <p:txBody>
          <a:bodyPr spcFirstLastPara="1" wrap="square" lIns="0" tIns="0" rIns="0" bIns="0" anchor="t" anchorCtr="0">
            <a:normAutofit/>
          </a:bodyPr>
          <a:lstStyle>
            <a:lvl1pPr lvl="0">
              <a:lnSpc>
                <a:spcPct val="85000"/>
              </a:lnSpc>
              <a:spcBef>
                <a:spcPts val="0"/>
              </a:spcBef>
              <a:spcAft>
                <a:spcPts val="0"/>
              </a:spcAft>
              <a:buClr>
                <a:schemeClr val="dk2"/>
              </a:buClr>
              <a:buSzPts val="2800"/>
              <a:buFont typeface="Lora Medium"/>
              <a:buNone/>
              <a:defRPr sz="2800">
                <a:solidFill>
                  <a:schemeClr val="dk2"/>
                </a:solidFill>
                <a:latin typeface="Lora Medium"/>
                <a:ea typeface="Lora Medium"/>
                <a:cs typeface="Lora Medium"/>
                <a:sym typeface="Lora Medium"/>
              </a:defRPr>
            </a:lvl1pPr>
            <a:lvl2pPr lvl="1">
              <a:lnSpc>
                <a:spcPct val="85000"/>
              </a:lnSpc>
              <a:spcBef>
                <a:spcPts val="0"/>
              </a:spcBef>
              <a:spcAft>
                <a:spcPts val="0"/>
              </a:spcAft>
              <a:buClr>
                <a:schemeClr val="dk1"/>
              </a:buClr>
              <a:buSzPts val="2800"/>
              <a:buNone/>
              <a:defRPr sz="2800">
                <a:solidFill>
                  <a:schemeClr val="dk1"/>
                </a:solidFill>
              </a:defRPr>
            </a:lvl2pPr>
            <a:lvl3pPr lvl="2">
              <a:lnSpc>
                <a:spcPct val="85000"/>
              </a:lnSpc>
              <a:spcBef>
                <a:spcPts val="0"/>
              </a:spcBef>
              <a:spcAft>
                <a:spcPts val="0"/>
              </a:spcAft>
              <a:buClr>
                <a:schemeClr val="dk1"/>
              </a:buClr>
              <a:buSzPts val="2800"/>
              <a:buNone/>
              <a:defRPr sz="2800">
                <a:solidFill>
                  <a:schemeClr val="dk1"/>
                </a:solidFill>
              </a:defRPr>
            </a:lvl3pPr>
            <a:lvl4pPr lvl="3">
              <a:lnSpc>
                <a:spcPct val="85000"/>
              </a:lnSpc>
              <a:spcBef>
                <a:spcPts val="0"/>
              </a:spcBef>
              <a:spcAft>
                <a:spcPts val="0"/>
              </a:spcAft>
              <a:buClr>
                <a:schemeClr val="dk1"/>
              </a:buClr>
              <a:buSzPts val="2800"/>
              <a:buNone/>
              <a:defRPr sz="2800">
                <a:solidFill>
                  <a:schemeClr val="dk1"/>
                </a:solidFill>
              </a:defRPr>
            </a:lvl4pPr>
            <a:lvl5pPr lvl="4">
              <a:lnSpc>
                <a:spcPct val="85000"/>
              </a:lnSpc>
              <a:spcBef>
                <a:spcPts val="0"/>
              </a:spcBef>
              <a:spcAft>
                <a:spcPts val="0"/>
              </a:spcAft>
              <a:buClr>
                <a:schemeClr val="dk1"/>
              </a:buClr>
              <a:buSzPts val="2800"/>
              <a:buNone/>
              <a:defRPr sz="2800">
                <a:solidFill>
                  <a:schemeClr val="dk1"/>
                </a:solidFill>
              </a:defRPr>
            </a:lvl5pPr>
            <a:lvl6pPr lvl="5">
              <a:lnSpc>
                <a:spcPct val="85000"/>
              </a:lnSpc>
              <a:spcBef>
                <a:spcPts val="0"/>
              </a:spcBef>
              <a:spcAft>
                <a:spcPts val="0"/>
              </a:spcAft>
              <a:buClr>
                <a:schemeClr val="dk1"/>
              </a:buClr>
              <a:buSzPts val="2800"/>
              <a:buNone/>
              <a:defRPr sz="2800">
                <a:solidFill>
                  <a:schemeClr val="dk1"/>
                </a:solidFill>
              </a:defRPr>
            </a:lvl6pPr>
            <a:lvl7pPr lvl="6">
              <a:lnSpc>
                <a:spcPct val="85000"/>
              </a:lnSpc>
              <a:spcBef>
                <a:spcPts val="0"/>
              </a:spcBef>
              <a:spcAft>
                <a:spcPts val="0"/>
              </a:spcAft>
              <a:buClr>
                <a:schemeClr val="dk1"/>
              </a:buClr>
              <a:buSzPts val="2800"/>
              <a:buNone/>
              <a:defRPr sz="2800">
                <a:solidFill>
                  <a:schemeClr val="dk1"/>
                </a:solidFill>
              </a:defRPr>
            </a:lvl7pPr>
            <a:lvl8pPr lvl="7">
              <a:lnSpc>
                <a:spcPct val="85000"/>
              </a:lnSpc>
              <a:spcBef>
                <a:spcPts val="0"/>
              </a:spcBef>
              <a:spcAft>
                <a:spcPts val="0"/>
              </a:spcAft>
              <a:buClr>
                <a:schemeClr val="dk1"/>
              </a:buClr>
              <a:buSzPts val="2800"/>
              <a:buNone/>
              <a:defRPr sz="2800">
                <a:solidFill>
                  <a:schemeClr val="dk1"/>
                </a:solidFill>
              </a:defRPr>
            </a:lvl8pPr>
            <a:lvl9pPr lvl="8">
              <a:lnSpc>
                <a:spcPct val="85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9875" y="1705500"/>
            <a:ext cx="8448000" cy="28635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
        <p:nvSpPr>
          <p:cNvPr id="8" name="Google Shape;8;p1"/>
          <p:cNvSpPr/>
          <p:nvPr/>
        </p:nvSpPr>
        <p:spPr>
          <a:xfrm>
            <a:off x="0" y="4783500"/>
            <a:ext cx="9144000" cy="360000"/>
          </a:xfrm>
          <a:prstGeom prst="rect">
            <a:avLst/>
          </a:prstGeom>
          <a:solidFill>
            <a:schemeClr val="accent1"/>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9" name="Google Shape;9;p1"/>
          <p:cNvSpPr txBox="1">
            <a:spLocks noGrp="1"/>
          </p:cNvSpPr>
          <p:nvPr>
            <p:ph type="sldNum" idx="12"/>
          </p:nvPr>
        </p:nvSpPr>
        <p:spPr>
          <a:xfrm>
            <a:off x="7891850" y="4783500"/>
            <a:ext cx="712200" cy="393600"/>
          </a:xfrm>
          <a:prstGeom prst="rect">
            <a:avLst/>
          </a:prstGeom>
          <a:noFill/>
          <a:ln>
            <a:noFill/>
          </a:ln>
        </p:spPr>
        <p:txBody>
          <a:bodyPr spcFirstLastPara="1" wrap="square" lIns="0" tIns="0" rIns="0" bIns="0" anchor="ctr" anchorCtr="0">
            <a:noAutofit/>
          </a:bodyPr>
          <a:lstStyle>
            <a:lvl1pPr lvl="0" algn="r" rtl="0">
              <a:buNone/>
              <a:defRPr sz="700">
                <a:solidFill>
                  <a:schemeClr val="dk2"/>
                </a:solidFill>
                <a:latin typeface="Poppins Medium"/>
                <a:ea typeface="Poppins Medium"/>
                <a:cs typeface="Poppins Medium"/>
                <a:sym typeface="Poppins Medium"/>
              </a:defRPr>
            </a:lvl1pPr>
            <a:lvl2pPr lvl="1" algn="r" rtl="0">
              <a:buNone/>
              <a:defRPr sz="700">
                <a:solidFill>
                  <a:schemeClr val="dk2"/>
                </a:solidFill>
                <a:latin typeface="Poppins Medium"/>
                <a:ea typeface="Poppins Medium"/>
                <a:cs typeface="Poppins Medium"/>
                <a:sym typeface="Poppins Medium"/>
              </a:defRPr>
            </a:lvl2pPr>
            <a:lvl3pPr lvl="2" algn="r" rtl="0">
              <a:buNone/>
              <a:defRPr sz="700">
                <a:solidFill>
                  <a:schemeClr val="dk2"/>
                </a:solidFill>
                <a:latin typeface="Poppins Medium"/>
                <a:ea typeface="Poppins Medium"/>
                <a:cs typeface="Poppins Medium"/>
                <a:sym typeface="Poppins Medium"/>
              </a:defRPr>
            </a:lvl3pPr>
            <a:lvl4pPr lvl="3" algn="r" rtl="0">
              <a:buNone/>
              <a:defRPr sz="700">
                <a:solidFill>
                  <a:schemeClr val="dk2"/>
                </a:solidFill>
                <a:latin typeface="Poppins Medium"/>
                <a:ea typeface="Poppins Medium"/>
                <a:cs typeface="Poppins Medium"/>
                <a:sym typeface="Poppins Medium"/>
              </a:defRPr>
            </a:lvl4pPr>
            <a:lvl5pPr lvl="4" algn="r" rtl="0">
              <a:buNone/>
              <a:defRPr sz="700">
                <a:solidFill>
                  <a:schemeClr val="dk2"/>
                </a:solidFill>
                <a:latin typeface="Poppins Medium"/>
                <a:ea typeface="Poppins Medium"/>
                <a:cs typeface="Poppins Medium"/>
                <a:sym typeface="Poppins Medium"/>
              </a:defRPr>
            </a:lvl5pPr>
            <a:lvl6pPr lvl="5" algn="r" rtl="0">
              <a:buNone/>
              <a:defRPr sz="700">
                <a:solidFill>
                  <a:schemeClr val="dk2"/>
                </a:solidFill>
                <a:latin typeface="Poppins Medium"/>
                <a:ea typeface="Poppins Medium"/>
                <a:cs typeface="Poppins Medium"/>
                <a:sym typeface="Poppins Medium"/>
              </a:defRPr>
            </a:lvl6pPr>
            <a:lvl7pPr lvl="6" algn="r" rtl="0">
              <a:buNone/>
              <a:defRPr sz="700">
                <a:solidFill>
                  <a:schemeClr val="dk2"/>
                </a:solidFill>
                <a:latin typeface="Poppins Medium"/>
                <a:ea typeface="Poppins Medium"/>
                <a:cs typeface="Poppins Medium"/>
                <a:sym typeface="Poppins Medium"/>
              </a:defRPr>
            </a:lvl7pPr>
            <a:lvl8pPr lvl="7" algn="r" rtl="0">
              <a:buNone/>
              <a:defRPr sz="700">
                <a:solidFill>
                  <a:schemeClr val="dk2"/>
                </a:solidFill>
                <a:latin typeface="Poppins Medium"/>
                <a:ea typeface="Poppins Medium"/>
                <a:cs typeface="Poppins Medium"/>
                <a:sym typeface="Poppins Medium"/>
              </a:defRPr>
            </a:lvl8pPr>
            <a:lvl9pPr lvl="8" algn="r" rtl="0">
              <a:buNone/>
              <a:defRPr sz="700">
                <a:solidFill>
                  <a:schemeClr val="dk2"/>
                </a:solidFill>
                <a:latin typeface="Poppins Medium"/>
                <a:ea typeface="Poppins Medium"/>
                <a:cs typeface="Poppins Medium"/>
                <a:sym typeface="Poppins Medium"/>
              </a:defRPr>
            </a:lvl9pPr>
          </a:lstStyle>
          <a:p>
            <a:pPr marL="0" lvl="0" indent="0" algn="r" rtl="0">
              <a:spcBef>
                <a:spcPts val="0"/>
              </a:spcBef>
              <a:spcAft>
                <a:spcPts val="0"/>
              </a:spcAft>
              <a:buNone/>
            </a:pPr>
            <a:fld id="{00000000-1234-1234-1234-123412341234}" type="slidenum">
              <a:rPr lang="en-GB"/>
              <a:t>‹#›</a:t>
            </a:fld>
            <a:endParaRPr/>
          </a:p>
        </p:txBody>
      </p:sp>
      <p:sp>
        <p:nvSpPr>
          <p:cNvPr id="10" name="Google Shape;10;p1"/>
          <p:cNvSpPr txBox="1"/>
          <p:nvPr/>
        </p:nvSpPr>
        <p:spPr>
          <a:xfrm>
            <a:off x="540000" y="4860550"/>
            <a:ext cx="1708200" cy="1821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GB" sz="700">
                <a:solidFill>
                  <a:schemeClr val="dk2"/>
                </a:solidFill>
                <a:latin typeface="Poppins Medium"/>
                <a:ea typeface="Poppins Medium"/>
                <a:cs typeface="Poppins Medium"/>
                <a:sym typeface="Poppins Medium"/>
              </a:rPr>
              <a:t>www.plinth.org.uk</a:t>
            </a:r>
            <a:endParaRPr sz="700">
              <a:solidFill>
                <a:schemeClr val="dk2"/>
              </a:solidFill>
              <a:latin typeface="Poppins Medium"/>
              <a:ea typeface="Poppins Medium"/>
              <a:cs typeface="Poppins Medium"/>
              <a:sym typeface="Poppins Medium"/>
            </a:endParaRPr>
          </a:p>
        </p:txBody>
      </p:sp>
      <p:pic>
        <p:nvPicPr>
          <p:cNvPr id="11" name="Google Shape;11;p1"/>
          <p:cNvPicPr preferRelativeResize="0"/>
          <p:nvPr/>
        </p:nvPicPr>
        <p:blipFill rotWithShape="1">
          <a:blip r:embed="rId18">
            <a:alphaModFix/>
          </a:blip>
          <a:srcRect r="10450"/>
          <a:stretch/>
        </p:blipFill>
        <p:spPr>
          <a:xfrm>
            <a:off x="7739450" y="308175"/>
            <a:ext cx="1404549" cy="3277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40">
          <p15:clr>
            <a:srgbClr val="E46962"/>
          </p15:clr>
        </p15:guide>
        <p15:guide id="2" pos="5420">
          <p15:clr>
            <a:srgbClr val="E46962"/>
          </p15:clr>
        </p15:guide>
        <p15:guide id="3" pos="885">
          <p15:clr>
            <a:srgbClr val="E46962"/>
          </p15:clr>
        </p15:guide>
        <p15:guide id="4" pos="988">
          <p15:clr>
            <a:srgbClr val="E46962"/>
          </p15:clr>
        </p15:guide>
        <p15:guide id="5" pos="1533">
          <p15:clr>
            <a:srgbClr val="E46962"/>
          </p15:clr>
        </p15:guide>
        <p15:guide id="6" pos="1636">
          <p15:clr>
            <a:srgbClr val="E46962"/>
          </p15:clr>
        </p15:guide>
        <p15:guide id="7" pos="2154">
          <p15:clr>
            <a:srgbClr val="E46962"/>
          </p15:clr>
        </p15:guide>
        <p15:guide id="8" pos="2284">
          <p15:clr>
            <a:srgbClr val="E46962"/>
          </p15:clr>
        </p15:guide>
        <p15:guide id="9" pos="2828">
          <p15:clr>
            <a:srgbClr val="E46962"/>
          </p15:clr>
        </p15:guide>
        <p15:guide id="10" pos="2932">
          <p15:clr>
            <a:srgbClr val="E46962"/>
          </p15:clr>
        </p15:guide>
        <p15:guide id="11" pos="3476">
          <p15:clr>
            <a:srgbClr val="E46962"/>
          </p15:clr>
        </p15:guide>
        <p15:guide id="12" pos="3579">
          <p15:clr>
            <a:srgbClr val="E46962"/>
          </p15:clr>
        </p15:guide>
        <p15:guide id="13" pos="4124">
          <p15:clr>
            <a:srgbClr val="E46962"/>
          </p15:clr>
        </p15:guide>
        <p15:guide id="14" pos="4227">
          <p15:clr>
            <a:srgbClr val="E46962"/>
          </p15:clr>
        </p15:guide>
        <p15:guide id="15" pos="4772">
          <p15:clr>
            <a:srgbClr val="E46962"/>
          </p15:clr>
        </p15:guide>
        <p15:guide id="16" pos="4875">
          <p15:clr>
            <a:srgbClr val="E46962"/>
          </p15:clr>
        </p15:guide>
        <p15:guide id="17" orient="horz" pos="340">
          <p15:clr>
            <a:srgbClr val="E46962"/>
          </p15:clr>
        </p15:guide>
        <p15:guide id="18" orient="horz" pos="589">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8"/>
          <p:cNvSpPr txBox="1">
            <a:spLocks noGrp="1"/>
          </p:cNvSpPr>
          <p:nvPr>
            <p:ph type="ctrTitle"/>
          </p:nvPr>
        </p:nvSpPr>
        <p:spPr>
          <a:xfrm>
            <a:off x="540000" y="1600600"/>
            <a:ext cx="6946800" cy="126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Using platforms to engage with local community organisations</a:t>
            </a:r>
            <a:endParaRPr/>
          </a:p>
        </p:txBody>
      </p:sp>
      <p:sp>
        <p:nvSpPr>
          <p:cNvPr id="287" name="Google Shape;287;p18"/>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a:t>
            </a:fld>
            <a:endParaRPr/>
          </a:p>
        </p:txBody>
      </p:sp>
      <p:sp>
        <p:nvSpPr>
          <p:cNvPr id="288" name="Google Shape;288;p18"/>
          <p:cNvSpPr/>
          <p:nvPr/>
        </p:nvSpPr>
        <p:spPr>
          <a:xfrm>
            <a:off x="540000" y="699050"/>
            <a:ext cx="1699500" cy="235500"/>
          </a:xfrm>
          <a:prstGeom prst="roundRect">
            <a:avLst>
              <a:gd name="adj" fmla="val 25955"/>
            </a:avLst>
          </a:prstGeom>
          <a:solidFill>
            <a:srgbClr val="FCFCF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Poppins"/>
                <a:ea typeface="Poppins"/>
                <a:cs typeface="Poppins"/>
                <a:sym typeface="Poppins"/>
              </a:rPr>
              <a:t>Formerly Time to Spare</a:t>
            </a:r>
            <a:endParaRPr sz="1000">
              <a:latin typeface="Poppins"/>
              <a:ea typeface="Poppins"/>
              <a:cs typeface="Poppins"/>
              <a:sym typeface="Poppins"/>
            </a:endParaRPr>
          </a:p>
        </p:txBody>
      </p:sp>
      <p:pic>
        <p:nvPicPr>
          <p:cNvPr id="289" name="Google Shape;289;p18"/>
          <p:cNvPicPr preferRelativeResize="0"/>
          <p:nvPr/>
        </p:nvPicPr>
        <p:blipFill rotWithShape="1">
          <a:blip r:embed="rId3">
            <a:alphaModFix/>
          </a:blip>
          <a:srcRect b="15002"/>
          <a:stretch/>
        </p:blipFill>
        <p:spPr>
          <a:xfrm>
            <a:off x="4768900" y="4192176"/>
            <a:ext cx="1699500" cy="695325"/>
          </a:xfrm>
          <a:prstGeom prst="rect">
            <a:avLst/>
          </a:prstGeom>
          <a:noFill/>
          <a:ln>
            <a:noFill/>
          </a:ln>
        </p:spPr>
      </p:pic>
      <p:pic>
        <p:nvPicPr>
          <p:cNvPr id="290" name="Google Shape;290;p18"/>
          <p:cNvPicPr preferRelativeResize="0"/>
          <p:nvPr/>
        </p:nvPicPr>
        <p:blipFill>
          <a:blip r:embed="rId4">
            <a:alphaModFix/>
          </a:blip>
          <a:stretch>
            <a:fillRect/>
          </a:stretch>
        </p:blipFill>
        <p:spPr>
          <a:xfrm>
            <a:off x="5384926" y="3248850"/>
            <a:ext cx="3219075" cy="695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7"/>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396" name="Google Shape;396;p27"/>
          <p:cNvSpPr txBox="1">
            <a:spLocks noGrp="1"/>
          </p:cNvSpPr>
          <p:nvPr>
            <p:ph type="ctrTitle"/>
          </p:nvPr>
        </p:nvSpPr>
        <p:spPr>
          <a:xfrm>
            <a:off x="540000" y="936000"/>
            <a:ext cx="6007200" cy="46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500"/>
              <a:t>Key relationships:</a:t>
            </a:r>
            <a:endParaRPr/>
          </a:p>
        </p:txBody>
      </p:sp>
      <p:sp>
        <p:nvSpPr>
          <p:cNvPr id="397" name="Google Shape;397;p27"/>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cxnSp>
        <p:nvCxnSpPr>
          <p:cNvPr id="398" name="Google Shape;398;p27"/>
          <p:cNvCxnSpPr/>
          <p:nvPr/>
        </p:nvCxnSpPr>
        <p:spPr>
          <a:xfrm>
            <a:off x="540003" y="2363672"/>
            <a:ext cx="1242300" cy="0"/>
          </a:xfrm>
          <a:prstGeom prst="straightConnector1">
            <a:avLst/>
          </a:prstGeom>
          <a:noFill/>
          <a:ln w="38100" cap="flat" cmpd="sng">
            <a:solidFill>
              <a:schemeClr val="accent1"/>
            </a:solidFill>
            <a:prstDash val="solid"/>
            <a:round/>
            <a:headEnd type="none" w="med" len="med"/>
            <a:tailEnd type="none" w="med" len="med"/>
          </a:ln>
        </p:spPr>
      </p:cxnSp>
      <p:pic>
        <p:nvPicPr>
          <p:cNvPr id="399" name="Google Shape;399;p27"/>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
        <p:nvSpPr>
          <p:cNvPr id="400" name="Google Shape;400;p27"/>
          <p:cNvSpPr txBox="1">
            <a:spLocks noGrp="1"/>
          </p:cNvSpPr>
          <p:nvPr>
            <p:ph type="ctrTitle"/>
          </p:nvPr>
        </p:nvSpPr>
        <p:spPr>
          <a:xfrm>
            <a:off x="540000" y="1766075"/>
            <a:ext cx="2359500" cy="46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400" b="1">
                <a:latin typeface="Poppins"/>
                <a:ea typeface="Poppins"/>
                <a:cs typeface="Poppins"/>
                <a:sym typeface="Poppins"/>
              </a:rPr>
              <a:t>Niki and</a:t>
            </a:r>
            <a:endParaRPr sz="1400" b="1">
              <a:latin typeface="Poppins"/>
              <a:ea typeface="Poppins"/>
              <a:cs typeface="Poppins"/>
              <a:sym typeface="Poppins"/>
            </a:endParaRPr>
          </a:p>
          <a:p>
            <a:pPr marL="0" lvl="0" indent="0" algn="l" rtl="0">
              <a:spcBef>
                <a:spcPts val="0"/>
              </a:spcBef>
              <a:spcAft>
                <a:spcPts val="0"/>
              </a:spcAft>
              <a:buNone/>
            </a:pPr>
            <a:r>
              <a:rPr lang="en-GB" sz="1400" b="1">
                <a:latin typeface="Poppins"/>
                <a:ea typeface="Poppins"/>
                <a:cs typeface="Poppins"/>
                <a:sym typeface="Poppins"/>
              </a:rPr>
              <a:t>Early Champions</a:t>
            </a:r>
            <a:endParaRPr sz="1400" b="1">
              <a:latin typeface="Poppins"/>
              <a:ea typeface="Poppins"/>
              <a:cs typeface="Poppins"/>
              <a:sym typeface="Poppins"/>
            </a:endParaRPr>
          </a:p>
        </p:txBody>
      </p:sp>
      <p:sp>
        <p:nvSpPr>
          <p:cNvPr id="401" name="Google Shape;401;p27"/>
          <p:cNvSpPr txBox="1">
            <a:spLocks noGrp="1"/>
          </p:cNvSpPr>
          <p:nvPr>
            <p:ph type="ctrTitle"/>
          </p:nvPr>
        </p:nvSpPr>
        <p:spPr>
          <a:xfrm>
            <a:off x="3880800" y="1766075"/>
            <a:ext cx="1704000" cy="33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400" b="1">
                <a:latin typeface="Poppins"/>
                <a:ea typeface="Poppins"/>
                <a:cs typeface="Poppins"/>
                <a:sym typeface="Poppins"/>
              </a:rPr>
              <a:t>Charlotte and commissioners</a:t>
            </a:r>
            <a:endParaRPr sz="1400" b="1">
              <a:latin typeface="Poppins"/>
              <a:ea typeface="Poppins"/>
              <a:cs typeface="Poppins"/>
              <a:sym typeface="Poppins"/>
            </a:endParaRPr>
          </a:p>
        </p:txBody>
      </p:sp>
      <p:pic>
        <p:nvPicPr>
          <p:cNvPr id="402" name="Google Shape;402;p27"/>
          <p:cNvPicPr preferRelativeResize="0"/>
          <p:nvPr/>
        </p:nvPicPr>
        <p:blipFill>
          <a:blip r:embed="rId4">
            <a:alphaModFix/>
          </a:blip>
          <a:stretch>
            <a:fillRect/>
          </a:stretch>
        </p:blipFill>
        <p:spPr>
          <a:xfrm>
            <a:off x="540000" y="2706777"/>
            <a:ext cx="1397555" cy="1397525"/>
          </a:xfrm>
          <a:prstGeom prst="rect">
            <a:avLst/>
          </a:prstGeom>
          <a:noFill/>
          <a:ln>
            <a:noFill/>
          </a:ln>
        </p:spPr>
      </p:pic>
      <p:pic>
        <p:nvPicPr>
          <p:cNvPr id="403" name="Google Shape;403;p27"/>
          <p:cNvPicPr preferRelativeResize="0"/>
          <p:nvPr/>
        </p:nvPicPr>
        <p:blipFill>
          <a:blip r:embed="rId5">
            <a:alphaModFix/>
          </a:blip>
          <a:stretch>
            <a:fillRect/>
          </a:stretch>
        </p:blipFill>
        <p:spPr>
          <a:xfrm>
            <a:off x="2146625" y="2694861"/>
            <a:ext cx="674949" cy="587718"/>
          </a:xfrm>
          <a:prstGeom prst="rect">
            <a:avLst/>
          </a:prstGeom>
          <a:noFill/>
          <a:ln>
            <a:noFill/>
          </a:ln>
        </p:spPr>
      </p:pic>
      <p:pic>
        <p:nvPicPr>
          <p:cNvPr id="404" name="Google Shape;404;p27"/>
          <p:cNvPicPr preferRelativeResize="0"/>
          <p:nvPr/>
        </p:nvPicPr>
        <p:blipFill>
          <a:blip r:embed="rId6">
            <a:alphaModFix/>
          </a:blip>
          <a:stretch>
            <a:fillRect/>
          </a:stretch>
        </p:blipFill>
        <p:spPr>
          <a:xfrm>
            <a:off x="3843576" y="3463550"/>
            <a:ext cx="1318876" cy="640750"/>
          </a:xfrm>
          <a:prstGeom prst="rect">
            <a:avLst/>
          </a:prstGeom>
          <a:noFill/>
          <a:ln>
            <a:noFill/>
          </a:ln>
        </p:spPr>
      </p:pic>
      <p:pic>
        <p:nvPicPr>
          <p:cNvPr id="405" name="Google Shape;405;p27"/>
          <p:cNvPicPr preferRelativeResize="0"/>
          <p:nvPr/>
        </p:nvPicPr>
        <p:blipFill>
          <a:blip r:embed="rId7">
            <a:alphaModFix/>
          </a:blip>
          <a:stretch>
            <a:fillRect/>
          </a:stretch>
        </p:blipFill>
        <p:spPr>
          <a:xfrm>
            <a:off x="3880790" y="2663461"/>
            <a:ext cx="1191936" cy="640750"/>
          </a:xfrm>
          <a:prstGeom prst="rect">
            <a:avLst/>
          </a:prstGeom>
          <a:noFill/>
          <a:ln>
            <a:noFill/>
          </a:ln>
        </p:spPr>
      </p:pic>
      <p:pic>
        <p:nvPicPr>
          <p:cNvPr id="406" name="Google Shape;406;p27"/>
          <p:cNvPicPr preferRelativeResize="0"/>
          <p:nvPr/>
        </p:nvPicPr>
        <p:blipFill rotWithShape="1">
          <a:blip r:embed="rId3">
            <a:alphaModFix/>
          </a:blip>
          <a:srcRect b="15002"/>
          <a:stretch/>
        </p:blipFill>
        <p:spPr>
          <a:xfrm>
            <a:off x="6432748" y="2705888"/>
            <a:ext cx="962027" cy="393600"/>
          </a:xfrm>
          <a:prstGeom prst="rect">
            <a:avLst/>
          </a:prstGeom>
          <a:noFill/>
          <a:ln>
            <a:noFill/>
          </a:ln>
        </p:spPr>
      </p:pic>
      <p:sp>
        <p:nvSpPr>
          <p:cNvPr id="407" name="Google Shape;407;p27"/>
          <p:cNvSpPr txBox="1">
            <a:spLocks noGrp="1"/>
          </p:cNvSpPr>
          <p:nvPr>
            <p:ph type="ctrTitle"/>
          </p:nvPr>
        </p:nvSpPr>
        <p:spPr>
          <a:xfrm>
            <a:off x="6385125" y="1766075"/>
            <a:ext cx="1242300" cy="46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400" b="1">
                <a:latin typeface="Poppins"/>
                <a:ea typeface="Poppins"/>
                <a:cs typeface="Poppins"/>
                <a:sym typeface="Poppins"/>
              </a:rPr>
              <a:t>plinth and</a:t>
            </a:r>
            <a:endParaRPr sz="1400" b="1">
              <a:latin typeface="Poppins"/>
              <a:ea typeface="Poppins"/>
              <a:cs typeface="Poppins"/>
              <a:sym typeface="Poppins"/>
            </a:endParaRPr>
          </a:p>
          <a:p>
            <a:pPr marL="0" lvl="0" indent="0" algn="l" rtl="0">
              <a:spcBef>
                <a:spcPts val="0"/>
              </a:spcBef>
              <a:spcAft>
                <a:spcPts val="0"/>
              </a:spcAft>
              <a:buNone/>
            </a:pPr>
            <a:r>
              <a:rPr lang="en-GB" sz="1400" b="1">
                <a:latin typeface="Poppins"/>
                <a:ea typeface="Poppins"/>
                <a:cs typeface="Poppins"/>
                <a:sym typeface="Poppins"/>
              </a:rPr>
              <a:t>Inspire</a:t>
            </a:r>
            <a:endParaRPr sz="1400" b="1">
              <a:latin typeface="Poppins"/>
              <a:ea typeface="Poppins"/>
              <a:cs typeface="Poppins"/>
              <a:sym typeface="Poppins"/>
            </a:endParaRPr>
          </a:p>
        </p:txBody>
      </p:sp>
      <p:pic>
        <p:nvPicPr>
          <p:cNvPr id="408" name="Google Shape;408;p27"/>
          <p:cNvPicPr preferRelativeResize="0"/>
          <p:nvPr/>
        </p:nvPicPr>
        <p:blipFill>
          <a:blip r:embed="rId8">
            <a:alphaModFix/>
          </a:blip>
          <a:stretch>
            <a:fillRect/>
          </a:stretch>
        </p:blipFill>
        <p:spPr>
          <a:xfrm>
            <a:off x="2146625" y="3441277"/>
            <a:ext cx="674950" cy="674933"/>
          </a:xfrm>
          <a:prstGeom prst="rect">
            <a:avLst/>
          </a:prstGeom>
          <a:noFill/>
          <a:ln>
            <a:noFill/>
          </a:ln>
        </p:spPr>
      </p:pic>
      <p:pic>
        <p:nvPicPr>
          <p:cNvPr id="409" name="Google Shape;409;p27"/>
          <p:cNvPicPr preferRelativeResize="0"/>
          <p:nvPr/>
        </p:nvPicPr>
        <p:blipFill rotWithShape="1">
          <a:blip r:embed="rId9">
            <a:alphaModFix/>
          </a:blip>
          <a:srcRect r="38665"/>
          <a:stretch/>
        </p:blipFill>
        <p:spPr>
          <a:xfrm>
            <a:off x="6385125" y="3358775"/>
            <a:ext cx="962028" cy="327775"/>
          </a:xfrm>
          <a:prstGeom prst="rect">
            <a:avLst/>
          </a:prstGeom>
          <a:noFill/>
          <a:ln>
            <a:noFill/>
          </a:ln>
        </p:spPr>
      </p:pic>
      <p:cxnSp>
        <p:nvCxnSpPr>
          <p:cNvPr id="410" name="Google Shape;410;p27"/>
          <p:cNvCxnSpPr/>
          <p:nvPr/>
        </p:nvCxnSpPr>
        <p:spPr>
          <a:xfrm>
            <a:off x="3868928" y="2363672"/>
            <a:ext cx="1242300" cy="0"/>
          </a:xfrm>
          <a:prstGeom prst="straightConnector1">
            <a:avLst/>
          </a:prstGeom>
          <a:noFill/>
          <a:ln w="38100" cap="flat" cmpd="sng">
            <a:solidFill>
              <a:schemeClr val="accent1"/>
            </a:solidFill>
            <a:prstDash val="solid"/>
            <a:round/>
            <a:headEnd type="none" w="med" len="med"/>
            <a:tailEnd type="none" w="med" len="med"/>
          </a:ln>
        </p:spPr>
      </p:cxnSp>
      <p:cxnSp>
        <p:nvCxnSpPr>
          <p:cNvPr id="411" name="Google Shape;411;p27"/>
          <p:cNvCxnSpPr/>
          <p:nvPr/>
        </p:nvCxnSpPr>
        <p:spPr>
          <a:xfrm>
            <a:off x="6432753" y="2363672"/>
            <a:ext cx="1242300" cy="0"/>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8"/>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11</a:t>
            </a:fld>
            <a:endParaRPr/>
          </a:p>
        </p:txBody>
      </p:sp>
      <p:sp>
        <p:nvSpPr>
          <p:cNvPr id="417" name="Google Shape;417;p28"/>
          <p:cNvSpPr txBox="1">
            <a:spLocks noGrp="1"/>
          </p:cNvSpPr>
          <p:nvPr>
            <p:ph type="ctrTitle"/>
          </p:nvPr>
        </p:nvSpPr>
        <p:spPr>
          <a:xfrm>
            <a:off x="540000" y="936000"/>
            <a:ext cx="5581500" cy="46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500"/>
              <a:t>Rollout: the plan and the reality</a:t>
            </a:r>
            <a:endParaRPr/>
          </a:p>
        </p:txBody>
      </p:sp>
      <p:sp>
        <p:nvSpPr>
          <p:cNvPr id="418" name="Google Shape;418;p28"/>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cxnSp>
        <p:nvCxnSpPr>
          <p:cNvPr id="419" name="Google Shape;419;p28"/>
          <p:cNvCxnSpPr/>
          <p:nvPr/>
        </p:nvCxnSpPr>
        <p:spPr>
          <a:xfrm>
            <a:off x="540003" y="1520547"/>
            <a:ext cx="1242300" cy="0"/>
          </a:xfrm>
          <a:prstGeom prst="straightConnector1">
            <a:avLst/>
          </a:prstGeom>
          <a:noFill/>
          <a:ln w="38100" cap="flat" cmpd="sng">
            <a:solidFill>
              <a:schemeClr val="accent1"/>
            </a:solidFill>
            <a:prstDash val="solid"/>
            <a:round/>
            <a:headEnd type="none" w="med" len="med"/>
            <a:tailEnd type="none" w="med" len="med"/>
          </a:ln>
        </p:spPr>
      </p:cxnSp>
      <p:pic>
        <p:nvPicPr>
          <p:cNvPr id="420" name="Google Shape;420;p28"/>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
        <p:nvSpPr>
          <p:cNvPr id="421" name="Google Shape;421;p28"/>
          <p:cNvSpPr txBox="1">
            <a:spLocks noGrp="1"/>
          </p:cNvSpPr>
          <p:nvPr>
            <p:ph type="ctrTitle"/>
          </p:nvPr>
        </p:nvSpPr>
        <p:spPr>
          <a:xfrm>
            <a:off x="540000" y="1884150"/>
            <a:ext cx="5109300" cy="1904700"/>
          </a:xfrm>
          <a:prstGeom prst="rect">
            <a:avLst/>
          </a:prstGeom>
        </p:spPr>
        <p:txBody>
          <a:bodyPr spcFirstLastPara="1" wrap="square" lIns="0" tIns="0" rIns="0" bIns="0" anchor="ctr" anchorCtr="0">
            <a:noAutofit/>
          </a:bodyPr>
          <a:lstStyle/>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Initially planned for a cohort-based approach</a:t>
            </a:r>
            <a:endParaRPr sz="1400">
              <a:latin typeface="Poppins"/>
              <a:ea typeface="Poppins"/>
              <a:cs typeface="Poppins"/>
              <a:sym typeface="Poppins"/>
            </a:endParaRPr>
          </a:p>
          <a:p>
            <a:pPr marL="457200" lvl="0" indent="-317500" algn="l" rtl="0">
              <a:lnSpc>
                <a:spcPct val="115000"/>
              </a:lnSpc>
              <a:spcBef>
                <a:spcPts val="1000"/>
              </a:spcBef>
              <a:spcAft>
                <a:spcPts val="0"/>
              </a:spcAft>
              <a:buSzPts val="1400"/>
              <a:buFont typeface="Poppins"/>
              <a:buChar char="-"/>
            </a:pPr>
            <a:r>
              <a:rPr lang="en-GB" sz="1400">
                <a:latin typeface="Poppins"/>
                <a:ea typeface="Poppins"/>
                <a:cs typeface="Poppins"/>
                <a:sym typeface="Poppins"/>
              </a:rPr>
              <a:t>Spreading further from the initial group</a:t>
            </a:r>
            <a:endParaRPr sz="1400">
              <a:latin typeface="Poppins"/>
              <a:ea typeface="Poppins"/>
              <a:cs typeface="Poppins"/>
              <a:sym typeface="Poppins"/>
            </a:endParaRPr>
          </a:p>
          <a:p>
            <a:pPr marL="457200" lvl="0" indent="-317500" algn="l" rtl="0">
              <a:lnSpc>
                <a:spcPct val="115000"/>
              </a:lnSpc>
              <a:spcBef>
                <a:spcPts val="1000"/>
              </a:spcBef>
              <a:spcAft>
                <a:spcPts val="0"/>
              </a:spcAft>
              <a:buSzPts val="1400"/>
              <a:buFont typeface="Poppins"/>
              <a:buChar char="-"/>
            </a:pPr>
            <a:r>
              <a:rPr lang="en-GB" sz="1400">
                <a:latin typeface="Poppins"/>
                <a:ea typeface="Poppins"/>
                <a:cs typeface="Poppins"/>
                <a:sym typeface="Poppins"/>
              </a:rPr>
              <a:t>Getting creative with the outreach strategies</a:t>
            </a:r>
            <a:endParaRPr sz="1400">
              <a:latin typeface="Poppins"/>
              <a:ea typeface="Poppins"/>
              <a:cs typeface="Poppins"/>
              <a:sym typeface="Poppins"/>
            </a:endParaRPr>
          </a:p>
          <a:p>
            <a:pPr marL="457200" lvl="0" indent="-317500" algn="l" rtl="0">
              <a:lnSpc>
                <a:spcPct val="115000"/>
              </a:lnSpc>
              <a:spcBef>
                <a:spcPts val="1000"/>
              </a:spcBef>
              <a:spcAft>
                <a:spcPts val="0"/>
              </a:spcAft>
              <a:buSzPts val="1400"/>
              <a:buFont typeface="Poppins"/>
              <a:buChar char="-"/>
            </a:pPr>
            <a:r>
              <a:rPr lang="en-GB" sz="1400">
                <a:latin typeface="Poppins"/>
                <a:ea typeface="Poppins"/>
                <a:cs typeface="Poppins"/>
                <a:sym typeface="Poppins"/>
              </a:rPr>
              <a:t>Building a South Tyneside identity for the platform</a:t>
            </a:r>
            <a:endParaRPr sz="1400">
              <a:latin typeface="Poppins"/>
              <a:ea typeface="Poppins"/>
              <a:cs typeface="Poppins"/>
              <a:sym typeface="Poppins"/>
            </a:endParaRPr>
          </a:p>
          <a:p>
            <a:pPr marL="457200" lvl="0" indent="-317500" algn="l" rtl="0">
              <a:lnSpc>
                <a:spcPct val="115000"/>
              </a:lnSpc>
              <a:spcBef>
                <a:spcPts val="1000"/>
              </a:spcBef>
              <a:spcAft>
                <a:spcPts val="1000"/>
              </a:spcAft>
              <a:buSzPts val="1400"/>
              <a:buFont typeface="Poppins"/>
              <a:buChar char="-"/>
            </a:pPr>
            <a:r>
              <a:rPr lang="en-GB" sz="1400">
                <a:latin typeface="Poppins"/>
                <a:ea typeface="Poppins"/>
                <a:cs typeface="Poppins"/>
                <a:sym typeface="Poppins"/>
              </a:rPr>
              <a:t>Creating network tools</a:t>
            </a:r>
            <a:endParaRPr sz="14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9"/>
          <p:cNvSpPr/>
          <p:nvPr/>
        </p:nvSpPr>
        <p:spPr>
          <a:xfrm>
            <a:off x="10575" y="-16925"/>
            <a:ext cx="4643400" cy="48006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9"/>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428" name="Google Shape;428;p29"/>
          <p:cNvSpPr txBox="1">
            <a:spLocks noGrp="1"/>
          </p:cNvSpPr>
          <p:nvPr>
            <p:ph type="ctrTitle"/>
          </p:nvPr>
        </p:nvSpPr>
        <p:spPr>
          <a:xfrm>
            <a:off x="5133700" y="1381875"/>
            <a:ext cx="3470400" cy="65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Public pages</a:t>
            </a:r>
            <a:endParaRPr/>
          </a:p>
        </p:txBody>
      </p:sp>
      <p:sp>
        <p:nvSpPr>
          <p:cNvPr id="429" name="Google Shape;429;p29"/>
          <p:cNvSpPr txBox="1">
            <a:spLocks noGrp="1"/>
          </p:cNvSpPr>
          <p:nvPr>
            <p:ph type="body" idx="1"/>
          </p:nvPr>
        </p:nvSpPr>
        <p:spPr>
          <a:xfrm>
            <a:off x="5133700" y="2032275"/>
            <a:ext cx="3193800" cy="18774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400"/>
              <a:t>A central place where residents can search and book all the activities in their local area.</a:t>
            </a:r>
            <a:endParaRPr sz="1400"/>
          </a:p>
        </p:txBody>
      </p:sp>
      <p:pic>
        <p:nvPicPr>
          <p:cNvPr id="430" name="Google Shape;430;p29"/>
          <p:cNvPicPr preferRelativeResize="0"/>
          <p:nvPr/>
        </p:nvPicPr>
        <p:blipFill rotWithShape="1">
          <a:blip r:embed="rId3">
            <a:alphaModFix/>
          </a:blip>
          <a:srcRect b="15002"/>
          <a:stretch/>
        </p:blipFill>
        <p:spPr>
          <a:xfrm>
            <a:off x="6311098" y="264825"/>
            <a:ext cx="962027" cy="393600"/>
          </a:xfrm>
          <a:prstGeom prst="rect">
            <a:avLst/>
          </a:prstGeom>
          <a:noFill/>
          <a:ln>
            <a:noFill/>
          </a:ln>
        </p:spPr>
      </p:pic>
      <p:pic>
        <p:nvPicPr>
          <p:cNvPr id="431" name="Google Shape;431;p29"/>
          <p:cNvPicPr preferRelativeResize="0"/>
          <p:nvPr/>
        </p:nvPicPr>
        <p:blipFill>
          <a:blip r:embed="rId4">
            <a:alphaModFix/>
          </a:blip>
          <a:stretch>
            <a:fillRect/>
          </a:stretch>
        </p:blipFill>
        <p:spPr>
          <a:xfrm>
            <a:off x="292650" y="264825"/>
            <a:ext cx="4079250" cy="3197351"/>
          </a:xfrm>
          <a:prstGeom prst="rect">
            <a:avLst/>
          </a:prstGeom>
          <a:noFill/>
          <a:ln>
            <a:noFill/>
          </a:ln>
        </p:spPr>
      </p:pic>
      <p:pic>
        <p:nvPicPr>
          <p:cNvPr id="432" name="Google Shape;432;p29"/>
          <p:cNvPicPr preferRelativeResize="0"/>
          <p:nvPr/>
        </p:nvPicPr>
        <p:blipFill>
          <a:blip r:embed="rId5">
            <a:alphaModFix/>
          </a:blip>
          <a:stretch>
            <a:fillRect/>
          </a:stretch>
        </p:blipFill>
        <p:spPr>
          <a:xfrm>
            <a:off x="1404601" y="2374324"/>
            <a:ext cx="2762651" cy="2074826"/>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0"/>
          <p:cNvSpPr/>
          <p:nvPr/>
        </p:nvSpPr>
        <p:spPr>
          <a:xfrm>
            <a:off x="10575" y="-16925"/>
            <a:ext cx="4643400" cy="48006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439" name="Google Shape;439;p30"/>
          <p:cNvSpPr txBox="1">
            <a:spLocks noGrp="1"/>
          </p:cNvSpPr>
          <p:nvPr>
            <p:ph type="ctrTitle"/>
          </p:nvPr>
        </p:nvSpPr>
        <p:spPr>
          <a:xfrm>
            <a:off x="5133700" y="1381875"/>
            <a:ext cx="3470400" cy="65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Volunteering</a:t>
            </a:r>
            <a:endParaRPr/>
          </a:p>
        </p:txBody>
      </p:sp>
      <p:pic>
        <p:nvPicPr>
          <p:cNvPr id="440" name="Google Shape;440;p30"/>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
        <p:nvSpPr>
          <p:cNvPr id="441" name="Google Shape;441;p30"/>
          <p:cNvSpPr txBox="1">
            <a:spLocks noGrp="1"/>
          </p:cNvSpPr>
          <p:nvPr>
            <p:ph type="body" idx="1"/>
          </p:nvPr>
        </p:nvSpPr>
        <p:spPr>
          <a:xfrm>
            <a:off x="5133700" y="2032275"/>
            <a:ext cx="3193800" cy="18774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400"/>
              <a:t>A place where VCS organisations can list volunteer opportunities and volunteers can build up engagement profiles.</a:t>
            </a:r>
            <a:endParaRPr sz="1400"/>
          </a:p>
        </p:txBody>
      </p:sp>
      <p:pic>
        <p:nvPicPr>
          <p:cNvPr id="442" name="Google Shape;442;p30"/>
          <p:cNvPicPr preferRelativeResize="0"/>
          <p:nvPr/>
        </p:nvPicPr>
        <p:blipFill>
          <a:blip r:embed="rId4">
            <a:alphaModFix/>
          </a:blip>
          <a:stretch>
            <a:fillRect/>
          </a:stretch>
        </p:blipFill>
        <p:spPr>
          <a:xfrm>
            <a:off x="205020" y="540000"/>
            <a:ext cx="4254524" cy="2464950"/>
          </a:xfrm>
          <a:prstGeom prst="rect">
            <a:avLst/>
          </a:prstGeom>
          <a:noFill/>
          <a:ln>
            <a:noFill/>
          </a:ln>
        </p:spPr>
      </p:pic>
      <p:pic>
        <p:nvPicPr>
          <p:cNvPr id="443" name="Google Shape;443;p30"/>
          <p:cNvPicPr preferRelativeResize="0"/>
          <p:nvPr/>
        </p:nvPicPr>
        <p:blipFill>
          <a:blip r:embed="rId5">
            <a:alphaModFix/>
          </a:blip>
          <a:stretch>
            <a:fillRect/>
          </a:stretch>
        </p:blipFill>
        <p:spPr>
          <a:xfrm>
            <a:off x="1997125" y="2171275"/>
            <a:ext cx="2108949" cy="2319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1"/>
          <p:cNvSpPr/>
          <p:nvPr/>
        </p:nvSpPr>
        <p:spPr>
          <a:xfrm>
            <a:off x="10575" y="-16925"/>
            <a:ext cx="4643400" cy="48006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450" name="Google Shape;450;p31"/>
          <p:cNvSpPr txBox="1">
            <a:spLocks noGrp="1"/>
          </p:cNvSpPr>
          <p:nvPr>
            <p:ph type="ctrTitle"/>
          </p:nvPr>
        </p:nvSpPr>
        <p:spPr>
          <a:xfrm>
            <a:off x="5133700" y="1381875"/>
            <a:ext cx="3470400" cy="65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Impact data</a:t>
            </a:r>
            <a:endParaRPr/>
          </a:p>
        </p:txBody>
      </p:sp>
      <p:pic>
        <p:nvPicPr>
          <p:cNvPr id="451" name="Google Shape;451;p31"/>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
        <p:nvSpPr>
          <p:cNvPr id="452" name="Google Shape;452;p31"/>
          <p:cNvSpPr txBox="1">
            <a:spLocks noGrp="1"/>
          </p:cNvSpPr>
          <p:nvPr>
            <p:ph type="body" idx="1"/>
          </p:nvPr>
        </p:nvSpPr>
        <p:spPr>
          <a:xfrm>
            <a:off x="5133700" y="2032275"/>
            <a:ext cx="3193800" cy="18774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400"/>
              <a:t>Live insight on the interaction individuals are having with VCS activities. </a:t>
            </a:r>
            <a:endParaRPr sz="1400"/>
          </a:p>
        </p:txBody>
      </p:sp>
      <p:pic>
        <p:nvPicPr>
          <p:cNvPr id="453" name="Google Shape;453;p31"/>
          <p:cNvPicPr preferRelativeResize="0"/>
          <p:nvPr/>
        </p:nvPicPr>
        <p:blipFill rotWithShape="1">
          <a:blip r:embed="rId4">
            <a:alphaModFix/>
          </a:blip>
          <a:srcRect l="2117" t="3920" r="51026"/>
          <a:stretch/>
        </p:blipFill>
        <p:spPr>
          <a:xfrm>
            <a:off x="356175" y="540000"/>
            <a:ext cx="1811098" cy="1828449"/>
          </a:xfrm>
          <a:prstGeom prst="rect">
            <a:avLst/>
          </a:prstGeom>
          <a:noFill/>
          <a:ln>
            <a:noFill/>
          </a:ln>
        </p:spPr>
      </p:pic>
      <p:pic>
        <p:nvPicPr>
          <p:cNvPr id="454" name="Google Shape;454;p31"/>
          <p:cNvPicPr preferRelativeResize="0"/>
          <p:nvPr/>
        </p:nvPicPr>
        <p:blipFill>
          <a:blip r:embed="rId5">
            <a:alphaModFix/>
          </a:blip>
          <a:stretch>
            <a:fillRect/>
          </a:stretch>
        </p:blipFill>
        <p:spPr>
          <a:xfrm>
            <a:off x="653388" y="1649951"/>
            <a:ext cx="3639525" cy="2497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2"/>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15</a:t>
            </a:fld>
            <a:endParaRPr/>
          </a:p>
        </p:txBody>
      </p:sp>
      <p:sp>
        <p:nvSpPr>
          <p:cNvPr id="460" name="Google Shape;460;p32"/>
          <p:cNvSpPr txBox="1">
            <a:spLocks noGrp="1"/>
          </p:cNvSpPr>
          <p:nvPr>
            <p:ph type="ctrTitle"/>
          </p:nvPr>
        </p:nvSpPr>
        <p:spPr>
          <a:xfrm>
            <a:off x="540000" y="936000"/>
            <a:ext cx="5581500" cy="46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500"/>
              <a:t>Further work to come:</a:t>
            </a:r>
            <a:endParaRPr/>
          </a:p>
        </p:txBody>
      </p:sp>
      <p:sp>
        <p:nvSpPr>
          <p:cNvPr id="461" name="Google Shape;461;p32"/>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pic>
        <p:nvPicPr>
          <p:cNvPr id="462" name="Google Shape;462;p32"/>
          <p:cNvPicPr preferRelativeResize="0"/>
          <p:nvPr/>
        </p:nvPicPr>
        <p:blipFill rotWithShape="1">
          <a:blip r:embed="rId3">
            <a:alphaModFix/>
          </a:blip>
          <a:srcRect b="15002"/>
          <a:stretch/>
        </p:blipFill>
        <p:spPr>
          <a:xfrm>
            <a:off x="6311098" y="264825"/>
            <a:ext cx="962027" cy="393600"/>
          </a:xfrm>
          <a:prstGeom prst="rect">
            <a:avLst/>
          </a:prstGeom>
          <a:noFill/>
          <a:ln>
            <a:noFill/>
          </a:ln>
        </p:spPr>
      </p:pic>
      <p:pic>
        <p:nvPicPr>
          <p:cNvPr id="463" name="Google Shape;463;p32"/>
          <p:cNvPicPr preferRelativeResize="0"/>
          <p:nvPr/>
        </p:nvPicPr>
        <p:blipFill>
          <a:blip r:embed="rId4">
            <a:alphaModFix/>
          </a:blip>
          <a:stretch>
            <a:fillRect/>
          </a:stretch>
        </p:blipFill>
        <p:spPr>
          <a:xfrm>
            <a:off x="3769727" y="1470838"/>
            <a:ext cx="4637871" cy="2357787"/>
          </a:xfrm>
          <a:prstGeom prst="rect">
            <a:avLst/>
          </a:prstGeom>
          <a:noFill/>
          <a:ln>
            <a:noFill/>
          </a:ln>
        </p:spPr>
      </p:pic>
      <p:pic>
        <p:nvPicPr>
          <p:cNvPr id="464" name="Google Shape;464;p32"/>
          <p:cNvPicPr preferRelativeResize="0"/>
          <p:nvPr/>
        </p:nvPicPr>
        <p:blipFill>
          <a:blip r:embed="rId5">
            <a:alphaModFix/>
          </a:blip>
          <a:stretch>
            <a:fillRect/>
          </a:stretch>
        </p:blipFill>
        <p:spPr>
          <a:xfrm>
            <a:off x="5123275" y="2074125"/>
            <a:ext cx="3683775" cy="2511975"/>
          </a:xfrm>
          <a:prstGeom prst="rect">
            <a:avLst/>
          </a:prstGeom>
          <a:noFill/>
          <a:ln>
            <a:noFill/>
          </a:ln>
        </p:spPr>
      </p:pic>
      <p:cxnSp>
        <p:nvCxnSpPr>
          <p:cNvPr id="465" name="Google Shape;465;p32"/>
          <p:cNvCxnSpPr/>
          <p:nvPr/>
        </p:nvCxnSpPr>
        <p:spPr>
          <a:xfrm>
            <a:off x="514963" y="1939375"/>
            <a:ext cx="200100" cy="0"/>
          </a:xfrm>
          <a:prstGeom prst="straightConnector1">
            <a:avLst/>
          </a:prstGeom>
          <a:noFill/>
          <a:ln w="38100" cap="flat" cmpd="sng">
            <a:solidFill>
              <a:schemeClr val="accent1"/>
            </a:solidFill>
            <a:prstDash val="solid"/>
            <a:round/>
            <a:headEnd type="none" w="med" len="med"/>
            <a:tailEnd type="none" w="med" len="med"/>
          </a:ln>
        </p:spPr>
      </p:cxnSp>
      <p:sp>
        <p:nvSpPr>
          <p:cNvPr id="466" name="Google Shape;466;p32"/>
          <p:cNvSpPr txBox="1">
            <a:spLocks noGrp="1"/>
          </p:cNvSpPr>
          <p:nvPr>
            <p:ph type="subTitle" idx="4294967295"/>
          </p:nvPr>
        </p:nvSpPr>
        <p:spPr>
          <a:xfrm>
            <a:off x="880696" y="1821650"/>
            <a:ext cx="2647200" cy="2355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200"/>
              <a:t>Holiday Activity and Food Programme</a:t>
            </a:r>
            <a:endParaRPr sz="1200"/>
          </a:p>
        </p:txBody>
      </p:sp>
      <p:cxnSp>
        <p:nvCxnSpPr>
          <p:cNvPr id="467" name="Google Shape;467;p32"/>
          <p:cNvCxnSpPr/>
          <p:nvPr/>
        </p:nvCxnSpPr>
        <p:spPr>
          <a:xfrm>
            <a:off x="514963" y="2592525"/>
            <a:ext cx="200100" cy="0"/>
          </a:xfrm>
          <a:prstGeom prst="straightConnector1">
            <a:avLst/>
          </a:prstGeom>
          <a:noFill/>
          <a:ln w="38100" cap="flat" cmpd="sng">
            <a:solidFill>
              <a:schemeClr val="accent1"/>
            </a:solidFill>
            <a:prstDash val="solid"/>
            <a:round/>
            <a:headEnd type="none" w="med" len="med"/>
            <a:tailEnd type="none" w="med" len="med"/>
          </a:ln>
        </p:spPr>
      </p:cxnSp>
      <p:sp>
        <p:nvSpPr>
          <p:cNvPr id="468" name="Google Shape;468;p32"/>
          <p:cNvSpPr txBox="1">
            <a:spLocks noGrp="1"/>
          </p:cNvSpPr>
          <p:nvPr>
            <p:ph type="subTitle" idx="4294967295"/>
          </p:nvPr>
        </p:nvSpPr>
        <p:spPr>
          <a:xfrm>
            <a:off x="880696" y="2474800"/>
            <a:ext cx="2647200" cy="2355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200"/>
              <a:t>Public Impact Data</a:t>
            </a:r>
            <a:endParaRPr sz="1200"/>
          </a:p>
        </p:txBody>
      </p:sp>
      <p:cxnSp>
        <p:nvCxnSpPr>
          <p:cNvPr id="469" name="Google Shape;469;p32"/>
          <p:cNvCxnSpPr/>
          <p:nvPr/>
        </p:nvCxnSpPr>
        <p:spPr>
          <a:xfrm>
            <a:off x="514963" y="3099225"/>
            <a:ext cx="200100" cy="0"/>
          </a:xfrm>
          <a:prstGeom prst="straightConnector1">
            <a:avLst/>
          </a:prstGeom>
          <a:noFill/>
          <a:ln w="38100" cap="flat" cmpd="sng">
            <a:solidFill>
              <a:schemeClr val="accent1"/>
            </a:solidFill>
            <a:prstDash val="solid"/>
            <a:round/>
            <a:headEnd type="none" w="med" len="med"/>
            <a:tailEnd type="none" w="med" len="med"/>
          </a:ln>
        </p:spPr>
      </p:cxnSp>
      <p:sp>
        <p:nvSpPr>
          <p:cNvPr id="470" name="Google Shape;470;p32"/>
          <p:cNvSpPr txBox="1">
            <a:spLocks noGrp="1"/>
          </p:cNvSpPr>
          <p:nvPr>
            <p:ph type="subTitle" idx="4294967295"/>
          </p:nvPr>
        </p:nvSpPr>
        <p:spPr>
          <a:xfrm>
            <a:off x="880696" y="2981500"/>
            <a:ext cx="2647200" cy="2355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200"/>
              <a:t>Analysis of referral pathways</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3"/>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16</a:t>
            </a:fld>
            <a:endParaRPr/>
          </a:p>
        </p:txBody>
      </p:sp>
      <p:sp>
        <p:nvSpPr>
          <p:cNvPr id="476" name="Google Shape;476;p33"/>
          <p:cNvSpPr txBox="1">
            <a:spLocks noGrp="1"/>
          </p:cNvSpPr>
          <p:nvPr>
            <p:ph type="ctrTitle"/>
          </p:nvPr>
        </p:nvSpPr>
        <p:spPr>
          <a:xfrm>
            <a:off x="540000" y="936000"/>
            <a:ext cx="5581500" cy="46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500"/>
              <a:t>What does it all mean?</a:t>
            </a:r>
            <a:endParaRPr/>
          </a:p>
        </p:txBody>
      </p:sp>
      <p:sp>
        <p:nvSpPr>
          <p:cNvPr id="477" name="Google Shape;477;p33"/>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pic>
        <p:nvPicPr>
          <p:cNvPr id="478" name="Google Shape;478;p33"/>
          <p:cNvPicPr preferRelativeResize="0"/>
          <p:nvPr/>
        </p:nvPicPr>
        <p:blipFill rotWithShape="1">
          <a:blip r:embed="rId3">
            <a:alphaModFix/>
          </a:blip>
          <a:srcRect b="15002"/>
          <a:stretch/>
        </p:blipFill>
        <p:spPr>
          <a:xfrm>
            <a:off x="6311098" y="264825"/>
            <a:ext cx="962027" cy="393600"/>
          </a:xfrm>
          <a:prstGeom prst="rect">
            <a:avLst/>
          </a:prstGeom>
          <a:noFill/>
          <a:ln>
            <a:noFill/>
          </a:ln>
        </p:spPr>
      </p:pic>
      <p:cxnSp>
        <p:nvCxnSpPr>
          <p:cNvPr id="479" name="Google Shape;479;p33"/>
          <p:cNvCxnSpPr/>
          <p:nvPr/>
        </p:nvCxnSpPr>
        <p:spPr>
          <a:xfrm>
            <a:off x="540003" y="1520547"/>
            <a:ext cx="1242300" cy="0"/>
          </a:xfrm>
          <a:prstGeom prst="straightConnector1">
            <a:avLst/>
          </a:prstGeom>
          <a:noFill/>
          <a:ln w="38100" cap="flat" cmpd="sng">
            <a:solidFill>
              <a:schemeClr val="accent1"/>
            </a:solidFill>
            <a:prstDash val="solid"/>
            <a:round/>
            <a:headEnd type="none" w="med" len="med"/>
            <a:tailEnd type="none" w="med" len="med"/>
          </a:ln>
        </p:spPr>
      </p:cxnSp>
      <p:sp>
        <p:nvSpPr>
          <p:cNvPr id="480" name="Google Shape;480;p33"/>
          <p:cNvSpPr txBox="1">
            <a:spLocks noGrp="1"/>
          </p:cNvSpPr>
          <p:nvPr>
            <p:ph type="ctrTitle"/>
          </p:nvPr>
        </p:nvSpPr>
        <p:spPr>
          <a:xfrm>
            <a:off x="540000" y="1884150"/>
            <a:ext cx="3823500" cy="1185000"/>
          </a:xfrm>
          <a:prstGeom prst="rect">
            <a:avLst/>
          </a:prstGeom>
        </p:spPr>
        <p:txBody>
          <a:bodyPr spcFirstLastPara="1" wrap="square" lIns="0" tIns="0" rIns="0" bIns="0" anchor="ctr" anchorCtr="0">
            <a:noAutofit/>
          </a:bodyPr>
          <a:lstStyle/>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Greater understanding of the work done by the voluntary sector</a:t>
            </a:r>
            <a:endParaRPr sz="1400">
              <a:latin typeface="Poppins"/>
              <a:ea typeface="Poppins"/>
              <a:cs typeface="Poppins"/>
              <a:sym typeface="Poppins"/>
            </a:endParaRPr>
          </a:p>
          <a:p>
            <a:pPr marL="457200" lvl="0" indent="-317500" algn="l" rtl="0">
              <a:lnSpc>
                <a:spcPct val="115000"/>
              </a:lnSpc>
              <a:spcBef>
                <a:spcPts val="1000"/>
              </a:spcBef>
              <a:spcAft>
                <a:spcPts val="1000"/>
              </a:spcAft>
              <a:buSzPts val="1400"/>
              <a:buFont typeface="Poppins"/>
              <a:buChar char="-"/>
            </a:pPr>
            <a:r>
              <a:rPr lang="en-GB" sz="1400">
                <a:latin typeface="Poppins"/>
                <a:ea typeface="Poppins"/>
                <a:cs typeface="Poppins"/>
                <a:sym typeface="Poppins"/>
              </a:rPr>
              <a:t>Changing the power dynamics?</a:t>
            </a:r>
            <a:endParaRPr sz="1400">
              <a:latin typeface="Poppins"/>
              <a:ea typeface="Poppins"/>
              <a:cs typeface="Poppins"/>
              <a:sym typeface="Poppins"/>
            </a:endParaRPr>
          </a:p>
        </p:txBody>
      </p:sp>
      <p:pic>
        <p:nvPicPr>
          <p:cNvPr id="481" name="Google Shape;481;p33"/>
          <p:cNvPicPr preferRelativeResize="0"/>
          <p:nvPr/>
        </p:nvPicPr>
        <p:blipFill>
          <a:blip r:embed="rId4">
            <a:alphaModFix/>
          </a:blip>
          <a:stretch>
            <a:fillRect/>
          </a:stretch>
        </p:blipFill>
        <p:spPr>
          <a:xfrm>
            <a:off x="5518575" y="1404000"/>
            <a:ext cx="3058450" cy="3058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4"/>
          <p:cNvSpPr txBox="1">
            <a:spLocks noGrp="1"/>
          </p:cNvSpPr>
          <p:nvPr>
            <p:ph type="sldNum" idx="12"/>
          </p:nvPr>
        </p:nvSpPr>
        <p:spPr>
          <a:xfrm>
            <a:off x="7891850" y="4783500"/>
            <a:ext cx="7122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17</a:t>
            </a:fld>
            <a:endParaRPr/>
          </a:p>
        </p:txBody>
      </p:sp>
      <p:cxnSp>
        <p:nvCxnSpPr>
          <p:cNvPr id="487" name="Google Shape;487;p34"/>
          <p:cNvCxnSpPr/>
          <p:nvPr/>
        </p:nvCxnSpPr>
        <p:spPr>
          <a:xfrm>
            <a:off x="540003" y="1929597"/>
            <a:ext cx="1242300" cy="0"/>
          </a:xfrm>
          <a:prstGeom prst="straightConnector1">
            <a:avLst/>
          </a:prstGeom>
          <a:noFill/>
          <a:ln w="38100" cap="flat" cmpd="sng">
            <a:solidFill>
              <a:schemeClr val="accent1"/>
            </a:solidFill>
            <a:prstDash val="solid"/>
            <a:round/>
            <a:headEnd type="none" w="med" len="med"/>
            <a:tailEnd type="none" w="med" len="med"/>
          </a:ln>
        </p:spPr>
      </p:cxnSp>
      <p:pic>
        <p:nvPicPr>
          <p:cNvPr id="488" name="Google Shape;488;p34"/>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
        <p:nvSpPr>
          <p:cNvPr id="489" name="Google Shape;489;p34"/>
          <p:cNvSpPr txBox="1">
            <a:spLocks noGrp="1"/>
          </p:cNvSpPr>
          <p:nvPr>
            <p:ph type="subTitle" idx="2"/>
          </p:nvPr>
        </p:nvSpPr>
        <p:spPr>
          <a:xfrm>
            <a:off x="903745" y="903200"/>
            <a:ext cx="2516400" cy="37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000">
                <a:solidFill>
                  <a:schemeClr val="accent2"/>
                </a:solidFill>
                <a:latin typeface="Lora"/>
                <a:ea typeface="Lora"/>
                <a:cs typeface="Lora"/>
                <a:sym typeface="Lora"/>
              </a:rPr>
              <a:t>Lessons Learnt</a:t>
            </a:r>
            <a:endParaRPr sz="3000">
              <a:solidFill>
                <a:schemeClr val="accent2"/>
              </a:solidFill>
              <a:latin typeface="Lora"/>
              <a:ea typeface="Lora"/>
              <a:cs typeface="Lora"/>
              <a:sym typeface="Lora"/>
            </a:endParaRPr>
          </a:p>
        </p:txBody>
      </p:sp>
      <p:cxnSp>
        <p:nvCxnSpPr>
          <p:cNvPr id="490" name="Google Shape;490;p34"/>
          <p:cNvCxnSpPr/>
          <p:nvPr/>
        </p:nvCxnSpPr>
        <p:spPr>
          <a:xfrm>
            <a:off x="4264275" y="1225675"/>
            <a:ext cx="200100" cy="0"/>
          </a:xfrm>
          <a:prstGeom prst="straightConnector1">
            <a:avLst/>
          </a:prstGeom>
          <a:noFill/>
          <a:ln w="38100" cap="flat" cmpd="sng">
            <a:solidFill>
              <a:schemeClr val="accent1"/>
            </a:solidFill>
            <a:prstDash val="solid"/>
            <a:round/>
            <a:headEnd type="none" w="med" len="med"/>
            <a:tailEnd type="none" w="med" len="med"/>
          </a:ln>
        </p:spPr>
      </p:cxnSp>
      <p:sp>
        <p:nvSpPr>
          <p:cNvPr id="491" name="Google Shape;491;p34"/>
          <p:cNvSpPr txBox="1">
            <a:spLocks noGrp="1"/>
          </p:cNvSpPr>
          <p:nvPr>
            <p:ph type="subTitle" idx="4294967295"/>
          </p:nvPr>
        </p:nvSpPr>
        <p:spPr>
          <a:xfrm>
            <a:off x="4630000" y="1107961"/>
            <a:ext cx="3798300" cy="443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200" b="1"/>
              <a:t>Problem </a:t>
            </a:r>
            <a:r>
              <a:rPr lang="en-GB" sz="1200"/>
              <a:t>- have one! Make sure it’s clearly defined</a:t>
            </a:r>
            <a:endParaRPr sz="1200"/>
          </a:p>
        </p:txBody>
      </p:sp>
      <p:cxnSp>
        <p:nvCxnSpPr>
          <p:cNvPr id="492" name="Google Shape;492;p34"/>
          <p:cNvCxnSpPr/>
          <p:nvPr/>
        </p:nvCxnSpPr>
        <p:spPr>
          <a:xfrm>
            <a:off x="4264275" y="1856325"/>
            <a:ext cx="200100" cy="0"/>
          </a:xfrm>
          <a:prstGeom prst="straightConnector1">
            <a:avLst/>
          </a:prstGeom>
          <a:noFill/>
          <a:ln w="38100" cap="flat" cmpd="sng">
            <a:solidFill>
              <a:schemeClr val="accent1"/>
            </a:solidFill>
            <a:prstDash val="solid"/>
            <a:round/>
            <a:headEnd type="none" w="med" len="med"/>
            <a:tailEnd type="none" w="med" len="med"/>
          </a:ln>
        </p:spPr>
      </p:cxnSp>
      <p:sp>
        <p:nvSpPr>
          <p:cNvPr id="493" name="Google Shape;493;p34"/>
          <p:cNvSpPr txBox="1">
            <a:spLocks noGrp="1"/>
          </p:cNvSpPr>
          <p:nvPr>
            <p:ph type="subTitle" idx="4294967295"/>
          </p:nvPr>
        </p:nvSpPr>
        <p:spPr>
          <a:xfrm>
            <a:off x="4630000" y="1765717"/>
            <a:ext cx="3798300" cy="443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200" b="1"/>
              <a:t>Previous Work </a:t>
            </a:r>
            <a:r>
              <a:rPr lang="en-GB" sz="1200"/>
              <a:t>- Try to understand the key issues and main people involved.</a:t>
            </a:r>
            <a:endParaRPr sz="1200"/>
          </a:p>
        </p:txBody>
      </p:sp>
      <p:cxnSp>
        <p:nvCxnSpPr>
          <p:cNvPr id="494" name="Google Shape;494;p34"/>
          <p:cNvCxnSpPr/>
          <p:nvPr/>
        </p:nvCxnSpPr>
        <p:spPr>
          <a:xfrm>
            <a:off x="4264275" y="2523150"/>
            <a:ext cx="200100" cy="0"/>
          </a:xfrm>
          <a:prstGeom prst="straightConnector1">
            <a:avLst/>
          </a:prstGeom>
          <a:noFill/>
          <a:ln w="38100" cap="flat" cmpd="sng">
            <a:solidFill>
              <a:schemeClr val="accent1"/>
            </a:solidFill>
            <a:prstDash val="solid"/>
            <a:round/>
            <a:headEnd type="none" w="med" len="med"/>
            <a:tailEnd type="none" w="med" len="med"/>
          </a:ln>
        </p:spPr>
      </p:cxnSp>
      <p:sp>
        <p:nvSpPr>
          <p:cNvPr id="495" name="Google Shape;495;p34"/>
          <p:cNvSpPr txBox="1">
            <a:spLocks noGrp="1"/>
          </p:cNvSpPr>
          <p:nvPr>
            <p:ph type="subTitle" idx="4294967295"/>
          </p:nvPr>
        </p:nvSpPr>
        <p:spPr>
          <a:xfrm>
            <a:off x="4630000" y="2423474"/>
            <a:ext cx="3798300" cy="443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200" b="1"/>
              <a:t>Opportunity </a:t>
            </a:r>
            <a:r>
              <a:rPr lang="en-GB" sz="1200"/>
              <a:t>- Look for change: new funding, new strategies etc</a:t>
            </a:r>
            <a:endParaRPr sz="1200"/>
          </a:p>
        </p:txBody>
      </p:sp>
      <p:cxnSp>
        <p:nvCxnSpPr>
          <p:cNvPr id="496" name="Google Shape;496;p34"/>
          <p:cNvCxnSpPr/>
          <p:nvPr/>
        </p:nvCxnSpPr>
        <p:spPr>
          <a:xfrm>
            <a:off x="4264275" y="3170863"/>
            <a:ext cx="200100" cy="0"/>
          </a:xfrm>
          <a:prstGeom prst="straightConnector1">
            <a:avLst/>
          </a:prstGeom>
          <a:noFill/>
          <a:ln w="38100" cap="flat" cmpd="sng">
            <a:solidFill>
              <a:schemeClr val="accent1"/>
            </a:solidFill>
            <a:prstDash val="solid"/>
            <a:round/>
            <a:headEnd type="none" w="med" len="med"/>
            <a:tailEnd type="none" w="med" len="med"/>
          </a:ln>
        </p:spPr>
      </p:cxnSp>
      <p:sp>
        <p:nvSpPr>
          <p:cNvPr id="497" name="Google Shape;497;p34"/>
          <p:cNvSpPr txBox="1">
            <a:spLocks noGrp="1"/>
          </p:cNvSpPr>
          <p:nvPr>
            <p:ph type="subTitle" idx="4294967295"/>
          </p:nvPr>
        </p:nvSpPr>
        <p:spPr>
          <a:xfrm>
            <a:off x="4630000" y="3081230"/>
            <a:ext cx="3798300" cy="443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200" b="1"/>
              <a:t>Relationships </a:t>
            </a:r>
            <a:r>
              <a:rPr lang="en-GB" sz="1200"/>
              <a:t>- Find the right people, work out who is going to champion it.</a:t>
            </a:r>
            <a:endParaRPr sz="1200"/>
          </a:p>
        </p:txBody>
      </p:sp>
      <p:cxnSp>
        <p:nvCxnSpPr>
          <p:cNvPr id="498" name="Google Shape;498;p34"/>
          <p:cNvCxnSpPr/>
          <p:nvPr/>
        </p:nvCxnSpPr>
        <p:spPr>
          <a:xfrm>
            <a:off x="4264275" y="3827525"/>
            <a:ext cx="200100" cy="0"/>
          </a:xfrm>
          <a:prstGeom prst="straightConnector1">
            <a:avLst/>
          </a:prstGeom>
          <a:noFill/>
          <a:ln w="38100" cap="flat" cmpd="sng">
            <a:solidFill>
              <a:schemeClr val="accent1"/>
            </a:solidFill>
            <a:prstDash val="solid"/>
            <a:round/>
            <a:headEnd type="none" w="med" len="med"/>
            <a:tailEnd type="none" w="med" len="med"/>
          </a:ln>
        </p:spPr>
      </p:cxnSp>
      <p:sp>
        <p:nvSpPr>
          <p:cNvPr id="499" name="Google Shape;499;p34"/>
          <p:cNvSpPr txBox="1">
            <a:spLocks noGrp="1"/>
          </p:cNvSpPr>
          <p:nvPr>
            <p:ph type="subTitle" idx="4294967295"/>
          </p:nvPr>
        </p:nvSpPr>
        <p:spPr>
          <a:xfrm>
            <a:off x="4630000" y="3738986"/>
            <a:ext cx="3798300" cy="443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en-GB" sz="1200" b="1"/>
              <a:t>Working </a:t>
            </a:r>
            <a:r>
              <a:rPr lang="en-GB" sz="1200"/>
              <a:t>- Mix the quick wins with the long term aims, and don’t be scared of the big vision.</a:t>
            </a:r>
            <a:endParaRPr sz="1200"/>
          </a:p>
        </p:txBody>
      </p:sp>
      <p:pic>
        <p:nvPicPr>
          <p:cNvPr id="500" name="Google Shape;500;p34"/>
          <p:cNvPicPr preferRelativeResize="0"/>
          <p:nvPr/>
        </p:nvPicPr>
        <p:blipFill>
          <a:blip r:embed="rId4">
            <a:alphaModFix/>
          </a:blip>
          <a:stretch>
            <a:fillRect/>
          </a:stretch>
        </p:blipFill>
        <p:spPr>
          <a:xfrm>
            <a:off x="903750" y="2095850"/>
            <a:ext cx="1862725" cy="1862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5"/>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18</a:t>
            </a:fld>
            <a:endParaRPr/>
          </a:p>
        </p:txBody>
      </p:sp>
      <p:sp>
        <p:nvSpPr>
          <p:cNvPr id="506" name="Google Shape;506;p35"/>
          <p:cNvSpPr txBox="1">
            <a:spLocks noGrp="1"/>
          </p:cNvSpPr>
          <p:nvPr>
            <p:ph type="ctrTitle"/>
          </p:nvPr>
        </p:nvSpPr>
        <p:spPr>
          <a:xfrm>
            <a:off x="540000" y="1375775"/>
            <a:ext cx="5581500" cy="196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Questions</a:t>
            </a:r>
            <a:endParaRPr/>
          </a:p>
        </p:txBody>
      </p:sp>
      <p:sp>
        <p:nvSpPr>
          <p:cNvPr id="507" name="Google Shape;507;p35"/>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508" name="Google Shape;508;p35"/>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36"/>
          <p:cNvSpPr txBox="1">
            <a:spLocks noGrp="1"/>
          </p:cNvSpPr>
          <p:nvPr>
            <p:ph type="sldNum" idx="12"/>
          </p:nvPr>
        </p:nvSpPr>
        <p:spPr>
          <a:xfrm>
            <a:off x="7891850" y="4783500"/>
            <a:ext cx="7122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514" name="Google Shape;514;p36"/>
          <p:cNvSpPr txBox="1">
            <a:spLocks noGrp="1"/>
          </p:cNvSpPr>
          <p:nvPr>
            <p:ph type="ctrTitle"/>
          </p:nvPr>
        </p:nvSpPr>
        <p:spPr>
          <a:xfrm>
            <a:off x="540000" y="4015325"/>
            <a:ext cx="3528300" cy="56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tom@plinth.org.uk</a:t>
            </a:r>
            <a:endParaRPr/>
          </a:p>
        </p:txBody>
      </p:sp>
      <p:sp>
        <p:nvSpPr>
          <p:cNvPr id="515" name="Google Shape;515;p36"/>
          <p:cNvSpPr txBox="1">
            <a:spLocks noGrp="1"/>
          </p:cNvSpPr>
          <p:nvPr>
            <p:ph type="subTitle" idx="2"/>
          </p:nvPr>
        </p:nvSpPr>
        <p:spPr>
          <a:xfrm>
            <a:off x="539997" y="3643925"/>
            <a:ext cx="8604000" cy="37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1700"/>
              <a:t>Contact us</a:t>
            </a:r>
            <a:endParaRPr sz="1700"/>
          </a:p>
        </p:txBody>
      </p:sp>
      <p:sp>
        <p:nvSpPr>
          <p:cNvPr id="516" name="Google Shape;516;p36"/>
          <p:cNvSpPr txBox="1">
            <a:spLocks noGrp="1"/>
          </p:cNvSpPr>
          <p:nvPr>
            <p:ph type="subTitle" idx="2"/>
          </p:nvPr>
        </p:nvSpPr>
        <p:spPr>
          <a:xfrm>
            <a:off x="4425299" y="1758675"/>
            <a:ext cx="4243500" cy="37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900">
                <a:solidFill>
                  <a:schemeClr val="dk2"/>
                </a:solidFill>
                <a:latin typeface="Lora"/>
                <a:ea typeface="Lora"/>
                <a:cs typeface="Lora"/>
                <a:sym typeface="Lora"/>
              </a:rPr>
              <a:t>Let’s work together?</a:t>
            </a:r>
            <a:endParaRPr sz="2900">
              <a:solidFill>
                <a:schemeClr val="dk2"/>
              </a:solidFill>
              <a:latin typeface="Lora"/>
              <a:ea typeface="Lora"/>
              <a:cs typeface="Lora"/>
              <a:sym typeface="Lora"/>
            </a:endParaRPr>
          </a:p>
        </p:txBody>
      </p:sp>
      <p:pic>
        <p:nvPicPr>
          <p:cNvPr id="517" name="Google Shape;517;p36"/>
          <p:cNvPicPr preferRelativeResize="0"/>
          <p:nvPr/>
        </p:nvPicPr>
        <p:blipFill rotWithShape="1">
          <a:blip r:embed="rId3">
            <a:alphaModFix/>
          </a:blip>
          <a:srcRect l="15532" t="12541" r="26402"/>
          <a:stretch/>
        </p:blipFill>
        <p:spPr>
          <a:xfrm>
            <a:off x="0" y="0"/>
            <a:ext cx="2954501" cy="33376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9"/>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2</a:t>
            </a:fld>
            <a:endParaRPr/>
          </a:p>
        </p:txBody>
      </p:sp>
      <p:sp>
        <p:nvSpPr>
          <p:cNvPr id="296" name="Google Shape;296;p19"/>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sp>
        <p:nvSpPr>
          <p:cNvPr id="297" name="Google Shape;297;p19"/>
          <p:cNvSpPr txBox="1">
            <a:spLocks noGrp="1"/>
          </p:cNvSpPr>
          <p:nvPr>
            <p:ph type="ctrTitle"/>
          </p:nvPr>
        </p:nvSpPr>
        <p:spPr>
          <a:xfrm>
            <a:off x="1307625" y="658425"/>
            <a:ext cx="6692700" cy="3376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800"/>
              <a:t>A platform shared by frontline organisations, VCS infrastructure, commissioners, residents and funders.</a:t>
            </a:r>
            <a:endParaRPr sz="2800"/>
          </a:p>
        </p:txBody>
      </p:sp>
      <p:pic>
        <p:nvPicPr>
          <p:cNvPr id="298" name="Google Shape;298;p19"/>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0"/>
          <p:cNvSpPr/>
          <p:nvPr/>
        </p:nvSpPr>
        <p:spPr>
          <a:xfrm>
            <a:off x="7535325" y="230725"/>
            <a:ext cx="1608600" cy="466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304" name="Google Shape;304;p20"/>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3</a:t>
            </a:fld>
            <a:endParaRPr/>
          </a:p>
        </p:txBody>
      </p:sp>
      <p:sp>
        <p:nvSpPr>
          <p:cNvPr id="305" name="Google Shape;305;p20"/>
          <p:cNvSpPr txBox="1"/>
          <p:nvPr/>
        </p:nvSpPr>
        <p:spPr>
          <a:xfrm>
            <a:off x="540000" y="2465322"/>
            <a:ext cx="2562300" cy="19542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GB" sz="1200">
                <a:solidFill>
                  <a:schemeClr val="dk2"/>
                </a:solidFill>
                <a:latin typeface="Poppins"/>
                <a:ea typeface="Poppins"/>
                <a:cs typeface="Poppins"/>
                <a:sym typeface="Poppins"/>
              </a:rPr>
              <a:t>Across multiple VCS organisations:</a:t>
            </a:r>
            <a:endParaRPr sz="1200">
              <a:solidFill>
                <a:schemeClr val="dk2"/>
              </a:solidFill>
              <a:latin typeface="Poppins"/>
              <a:ea typeface="Poppins"/>
              <a:cs typeface="Poppins"/>
              <a:sym typeface="Poppins"/>
            </a:endParaRPr>
          </a:p>
          <a:p>
            <a:pPr marL="457200" lvl="0" indent="-304800" algn="l" rtl="0">
              <a:spcBef>
                <a:spcPts val="1000"/>
              </a:spcBef>
              <a:spcAft>
                <a:spcPts val="0"/>
              </a:spcAft>
              <a:buClr>
                <a:schemeClr val="dk2"/>
              </a:buClr>
              <a:buSzPts val="1200"/>
              <a:buFont typeface="Poppins"/>
              <a:buChar char="-"/>
            </a:pPr>
            <a:r>
              <a:rPr lang="en-GB" sz="1200">
                <a:solidFill>
                  <a:schemeClr val="dk2"/>
                </a:solidFill>
                <a:latin typeface="Poppins"/>
                <a:ea typeface="Poppins"/>
                <a:cs typeface="Poppins"/>
                <a:sym typeface="Poppins"/>
              </a:rPr>
              <a:t>Manage their details</a:t>
            </a:r>
            <a:endParaRPr sz="1200">
              <a:solidFill>
                <a:schemeClr val="dk2"/>
              </a:solidFill>
              <a:latin typeface="Poppins"/>
              <a:ea typeface="Poppins"/>
              <a:cs typeface="Poppins"/>
              <a:sym typeface="Poppins"/>
            </a:endParaRPr>
          </a:p>
          <a:p>
            <a:pPr marL="457200" lvl="0" indent="-304800" algn="l" rtl="0">
              <a:spcBef>
                <a:spcPts val="1000"/>
              </a:spcBef>
              <a:spcAft>
                <a:spcPts val="0"/>
              </a:spcAft>
              <a:buClr>
                <a:schemeClr val="dk2"/>
              </a:buClr>
              <a:buSzPts val="1200"/>
              <a:buFont typeface="Poppins"/>
              <a:buChar char="-"/>
            </a:pPr>
            <a:r>
              <a:rPr lang="en-GB" sz="1200">
                <a:solidFill>
                  <a:schemeClr val="dk2"/>
                </a:solidFill>
                <a:latin typeface="Poppins"/>
                <a:ea typeface="Poppins"/>
                <a:cs typeface="Poppins"/>
                <a:sym typeface="Poppins"/>
              </a:rPr>
              <a:t>Search for services</a:t>
            </a:r>
            <a:endParaRPr sz="1200">
              <a:solidFill>
                <a:schemeClr val="dk2"/>
              </a:solidFill>
              <a:latin typeface="Poppins"/>
              <a:ea typeface="Poppins"/>
              <a:cs typeface="Poppins"/>
              <a:sym typeface="Poppins"/>
            </a:endParaRPr>
          </a:p>
          <a:p>
            <a:pPr marL="457200" lvl="0" indent="-304800" algn="l" rtl="0">
              <a:spcBef>
                <a:spcPts val="1000"/>
              </a:spcBef>
              <a:spcAft>
                <a:spcPts val="1000"/>
              </a:spcAft>
              <a:buClr>
                <a:schemeClr val="dk2"/>
              </a:buClr>
              <a:buSzPts val="1200"/>
              <a:buFont typeface="Poppins"/>
              <a:buChar char="-"/>
            </a:pPr>
            <a:r>
              <a:rPr lang="en-GB" sz="1200">
                <a:solidFill>
                  <a:schemeClr val="dk2"/>
                </a:solidFill>
                <a:latin typeface="Poppins"/>
                <a:ea typeface="Poppins"/>
                <a:cs typeface="Poppins"/>
                <a:sym typeface="Poppins"/>
              </a:rPr>
              <a:t>Book onto activities</a:t>
            </a:r>
            <a:endParaRPr sz="1200">
              <a:solidFill>
                <a:schemeClr val="dk2"/>
              </a:solidFill>
              <a:latin typeface="Poppins"/>
              <a:ea typeface="Poppins"/>
              <a:cs typeface="Poppins"/>
              <a:sym typeface="Poppins"/>
            </a:endParaRPr>
          </a:p>
        </p:txBody>
      </p:sp>
      <p:sp>
        <p:nvSpPr>
          <p:cNvPr id="306" name="Google Shape;306;p20"/>
          <p:cNvSpPr txBox="1"/>
          <p:nvPr/>
        </p:nvSpPr>
        <p:spPr>
          <a:xfrm>
            <a:off x="540000" y="2172813"/>
            <a:ext cx="2562300" cy="292500"/>
          </a:xfrm>
          <a:prstGeom prst="rect">
            <a:avLst/>
          </a:prstGeom>
          <a:noFill/>
          <a:ln>
            <a:noFill/>
          </a:ln>
        </p:spPr>
        <p:txBody>
          <a:bodyPr spcFirstLastPara="1" wrap="square" lIns="0" tIns="0" rIns="91425" bIns="91425" anchor="t" anchorCtr="0">
            <a:spAutoFit/>
          </a:bodyPr>
          <a:lstStyle/>
          <a:p>
            <a:pPr marL="0" lvl="0" indent="0" algn="l" rtl="0">
              <a:lnSpc>
                <a:spcPct val="115000"/>
              </a:lnSpc>
              <a:spcBef>
                <a:spcPts val="0"/>
              </a:spcBef>
              <a:spcAft>
                <a:spcPts val="0"/>
              </a:spcAft>
              <a:buNone/>
            </a:pPr>
            <a:r>
              <a:rPr lang="en-GB" sz="1300" b="1">
                <a:solidFill>
                  <a:schemeClr val="dk2"/>
                </a:solidFill>
                <a:latin typeface="Poppins"/>
                <a:ea typeface="Poppins"/>
                <a:cs typeface="Poppins"/>
                <a:sym typeface="Poppins"/>
              </a:rPr>
              <a:t>Residents</a:t>
            </a:r>
            <a:endParaRPr/>
          </a:p>
        </p:txBody>
      </p:sp>
      <p:sp>
        <p:nvSpPr>
          <p:cNvPr id="307" name="Google Shape;307;p20"/>
          <p:cNvSpPr txBox="1"/>
          <p:nvPr/>
        </p:nvSpPr>
        <p:spPr>
          <a:xfrm>
            <a:off x="3227375" y="2172813"/>
            <a:ext cx="2562300" cy="292500"/>
          </a:xfrm>
          <a:prstGeom prst="rect">
            <a:avLst/>
          </a:prstGeom>
          <a:noFill/>
          <a:ln>
            <a:noFill/>
          </a:ln>
        </p:spPr>
        <p:txBody>
          <a:bodyPr spcFirstLastPara="1" wrap="square" lIns="0" tIns="0" rIns="91425" bIns="91425" anchor="t" anchorCtr="0">
            <a:spAutoFit/>
          </a:bodyPr>
          <a:lstStyle/>
          <a:p>
            <a:pPr marL="0" lvl="0" indent="0" algn="l" rtl="0">
              <a:lnSpc>
                <a:spcPct val="115000"/>
              </a:lnSpc>
              <a:spcBef>
                <a:spcPts val="0"/>
              </a:spcBef>
              <a:spcAft>
                <a:spcPts val="0"/>
              </a:spcAft>
              <a:buNone/>
            </a:pPr>
            <a:r>
              <a:rPr lang="en-GB" sz="1300" b="1">
                <a:solidFill>
                  <a:schemeClr val="dk2"/>
                </a:solidFill>
                <a:latin typeface="Poppins"/>
                <a:ea typeface="Poppins"/>
                <a:cs typeface="Poppins"/>
                <a:sym typeface="Poppins"/>
              </a:rPr>
              <a:t>VCS organisations</a:t>
            </a:r>
            <a:endParaRPr/>
          </a:p>
        </p:txBody>
      </p:sp>
      <p:sp>
        <p:nvSpPr>
          <p:cNvPr id="308" name="Google Shape;308;p20"/>
          <p:cNvSpPr txBox="1"/>
          <p:nvPr/>
        </p:nvSpPr>
        <p:spPr>
          <a:xfrm>
            <a:off x="3227375" y="2465321"/>
            <a:ext cx="2562300" cy="18282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GB" sz="1200">
                <a:solidFill>
                  <a:schemeClr val="dk2"/>
                </a:solidFill>
                <a:latin typeface="Poppins"/>
                <a:ea typeface="Poppins"/>
                <a:cs typeface="Poppins"/>
                <a:sym typeface="Poppins"/>
              </a:rPr>
              <a:t>Across all their service users, volunteers and funders:</a:t>
            </a:r>
            <a:endParaRPr sz="1200">
              <a:solidFill>
                <a:schemeClr val="dk2"/>
              </a:solidFill>
              <a:latin typeface="Poppins"/>
              <a:ea typeface="Poppins"/>
              <a:cs typeface="Poppins"/>
              <a:sym typeface="Poppins"/>
            </a:endParaRPr>
          </a:p>
          <a:p>
            <a:pPr marL="457200" lvl="0" indent="-304800" algn="l" rtl="0">
              <a:spcBef>
                <a:spcPts val="1000"/>
              </a:spcBef>
              <a:spcAft>
                <a:spcPts val="0"/>
              </a:spcAft>
              <a:buClr>
                <a:schemeClr val="dk2"/>
              </a:buClr>
              <a:buSzPts val="1200"/>
              <a:buFont typeface="Poppins"/>
              <a:buChar char="-"/>
            </a:pPr>
            <a:r>
              <a:rPr lang="en-GB" sz="1200">
                <a:solidFill>
                  <a:schemeClr val="dk2"/>
                </a:solidFill>
                <a:latin typeface="Poppins"/>
                <a:ea typeface="Poppins"/>
                <a:cs typeface="Poppins"/>
                <a:sym typeface="Poppins"/>
              </a:rPr>
              <a:t>Manage client details </a:t>
            </a:r>
            <a:endParaRPr sz="1200">
              <a:solidFill>
                <a:schemeClr val="dk2"/>
              </a:solidFill>
              <a:latin typeface="Poppins"/>
              <a:ea typeface="Poppins"/>
              <a:cs typeface="Poppins"/>
              <a:sym typeface="Poppins"/>
            </a:endParaRPr>
          </a:p>
          <a:p>
            <a:pPr marL="457200" lvl="0" indent="-304800" algn="l" rtl="0">
              <a:spcBef>
                <a:spcPts val="1000"/>
              </a:spcBef>
              <a:spcAft>
                <a:spcPts val="0"/>
              </a:spcAft>
              <a:buClr>
                <a:schemeClr val="dk2"/>
              </a:buClr>
              <a:buSzPts val="1200"/>
              <a:buFont typeface="Poppins"/>
              <a:buChar char="-"/>
            </a:pPr>
            <a:r>
              <a:rPr lang="en-GB" sz="1200">
                <a:solidFill>
                  <a:schemeClr val="dk2"/>
                </a:solidFill>
                <a:latin typeface="Poppins"/>
                <a:ea typeface="Poppins"/>
                <a:cs typeface="Poppins"/>
                <a:sym typeface="Poppins"/>
              </a:rPr>
              <a:t>Take bookings, registers and manage calendars</a:t>
            </a:r>
            <a:endParaRPr sz="1200">
              <a:solidFill>
                <a:schemeClr val="dk2"/>
              </a:solidFill>
              <a:latin typeface="Poppins"/>
              <a:ea typeface="Poppins"/>
              <a:cs typeface="Poppins"/>
              <a:sym typeface="Poppins"/>
            </a:endParaRPr>
          </a:p>
          <a:p>
            <a:pPr marL="457200" lvl="0" indent="-304800" algn="l" rtl="0">
              <a:spcBef>
                <a:spcPts val="1000"/>
              </a:spcBef>
              <a:spcAft>
                <a:spcPts val="1000"/>
              </a:spcAft>
              <a:buClr>
                <a:schemeClr val="dk2"/>
              </a:buClr>
              <a:buSzPts val="1200"/>
              <a:buFont typeface="Poppins"/>
              <a:buChar char="-"/>
            </a:pPr>
            <a:r>
              <a:rPr lang="en-GB" sz="1200">
                <a:solidFill>
                  <a:schemeClr val="dk2"/>
                </a:solidFill>
                <a:latin typeface="Poppins"/>
                <a:ea typeface="Poppins"/>
                <a:cs typeface="Poppins"/>
                <a:sym typeface="Poppins"/>
              </a:rPr>
              <a:t>Collect impact data with public and funders</a:t>
            </a:r>
            <a:endParaRPr sz="1200">
              <a:solidFill>
                <a:schemeClr val="dk2"/>
              </a:solidFill>
              <a:latin typeface="Poppins"/>
              <a:ea typeface="Poppins"/>
              <a:cs typeface="Poppins"/>
              <a:sym typeface="Poppins"/>
            </a:endParaRPr>
          </a:p>
        </p:txBody>
      </p:sp>
      <p:sp>
        <p:nvSpPr>
          <p:cNvPr id="309" name="Google Shape;309;p20"/>
          <p:cNvSpPr txBox="1"/>
          <p:nvPr/>
        </p:nvSpPr>
        <p:spPr>
          <a:xfrm>
            <a:off x="6294400" y="2172813"/>
            <a:ext cx="2562300" cy="292500"/>
          </a:xfrm>
          <a:prstGeom prst="rect">
            <a:avLst/>
          </a:prstGeom>
          <a:noFill/>
          <a:ln>
            <a:noFill/>
          </a:ln>
        </p:spPr>
        <p:txBody>
          <a:bodyPr spcFirstLastPara="1" wrap="square" lIns="0" tIns="0" rIns="91425" bIns="91425" anchor="t" anchorCtr="0">
            <a:spAutoFit/>
          </a:bodyPr>
          <a:lstStyle/>
          <a:p>
            <a:pPr marL="0" lvl="0" indent="0" algn="l" rtl="0">
              <a:lnSpc>
                <a:spcPct val="115000"/>
              </a:lnSpc>
              <a:spcBef>
                <a:spcPts val="0"/>
              </a:spcBef>
              <a:spcAft>
                <a:spcPts val="0"/>
              </a:spcAft>
              <a:buNone/>
            </a:pPr>
            <a:r>
              <a:rPr lang="en-GB" sz="1300" b="1">
                <a:solidFill>
                  <a:schemeClr val="dk2"/>
                </a:solidFill>
                <a:latin typeface="Poppins"/>
                <a:ea typeface="Poppins"/>
                <a:cs typeface="Poppins"/>
                <a:sym typeface="Poppins"/>
              </a:rPr>
              <a:t>Infrastructure &amp; Council</a:t>
            </a:r>
            <a:endParaRPr/>
          </a:p>
        </p:txBody>
      </p:sp>
      <p:sp>
        <p:nvSpPr>
          <p:cNvPr id="310" name="Google Shape;310;p20"/>
          <p:cNvSpPr txBox="1"/>
          <p:nvPr/>
        </p:nvSpPr>
        <p:spPr>
          <a:xfrm>
            <a:off x="6294400" y="2465310"/>
            <a:ext cx="2562300" cy="17004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GB" sz="1200">
                <a:solidFill>
                  <a:schemeClr val="dk2"/>
                </a:solidFill>
                <a:latin typeface="Poppins"/>
                <a:ea typeface="Poppins"/>
                <a:cs typeface="Poppins"/>
                <a:sym typeface="Poppins"/>
              </a:rPr>
              <a:t>Across all their different programmes:</a:t>
            </a:r>
            <a:endParaRPr sz="1200">
              <a:solidFill>
                <a:schemeClr val="dk2"/>
              </a:solidFill>
              <a:latin typeface="Poppins"/>
              <a:ea typeface="Poppins"/>
              <a:cs typeface="Poppins"/>
              <a:sym typeface="Poppins"/>
            </a:endParaRPr>
          </a:p>
          <a:p>
            <a:pPr marL="457200" lvl="0" indent="-304800" algn="l" rtl="0">
              <a:spcBef>
                <a:spcPts val="1000"/>
              </a:spcBef>
              <a:spcAft>
                <a:spcPts val="0"/>
              </a:spcAft>
              <a:buClr>
                <a:schemeClr val="dk2"/>
              </a:buClr>
              <a:buSzPts val="1200"/>
              <a:buFont typeface="Poppins"/>
              <a:buChar char="-"/>
            </a:pPr>
            <a:r>
              <a:rPr lang="en-GB" sz="1200">
                <a:solidFill>
                  <a:schemeClr val="dk2"/>
                </a:solidFill>
                <a:latin typeface="Poppins"/>
                <a:ea typeface="Poppins"/>
                <a:cs typeface="Poppins"/>
                <a:sym typeface="Poppins"/>
              </a:rPr>
              <a:t>Measure engagement with VCS and impact in real time</a:t>
            </a:r>
            <a:endParaRPr sz="1200">
              <a:solidFill>
                <a:schemeClr val="dk2"/>
              </a:solidFill>
              <a:latin typeface="Poppins"/>
              <a:ea typeface="Poppins"/>
              <a:cs typeface="Poppins"/>
              <a:sym typeface="Poppins"/>
            </a:endParaRPr>
          </a:p>
          <a:p>
            <a:pPr marL="457200" lvl="0" indent="-304800" algn="l" rtl="0">
              <a:spcBef>
                <a:spcPts val="1000"/>
              </a:spcBef>
              <a:spcAft>
                <a:spcPts val="1000"/>
              </a:spcAft>
              <a:buClr>
                <a:schemeClr val="dk2"/>
              </a:buClr>
              <a:buSzPts val="1200"/>
              <a:buFont typeface="Poppins"/>
              <a:buChar char="-"/>
            </a:pPr>
            <a:r>
              <a:rPr lang="en-GB" sz="1200">
                <a:solidFill>
                  <a:schemeClr val="dk2"/>
                </a:solidFill>
                <a:latin typeface="Poppins"/>
                <a:ea typeface="Poppins"/>
                <a:cs typeface="Poppins"/>
                <a:sym typeface="Poppins"/>
              </a:rPr>
              <a:t>Analyse which communities are engaging with services.</a:t>
            </a:r>
            <a:endParaRPr sz="1200">
              <a:solidFill>
                <a:schemeClr val="dk2"/>
              </a:solidFill>
              <a:latin typeface="Poppins"/>
              <a:ea typeface="Poppins"/>
              <a:cs typeface="Poppins"/>
              <a:sym typeface="Poppins"/>
            </a:endParaRPr>
          </a:p>
        </p:txBody>
      </p:sp>
      <p:pic>
        <p:nvPicPr>
          <p:cNvPr id="311" name="Google Shape;311;p20"/>
          <p:cNvPicPr preferRelativeResize="0"/>
          <p:nvPr/>
        </p:nvPicPr>
        <p:blipFill>
          <a:blip r:embed="rId3">
            <a:alphaModFix/>
          </a:blip>
          <a:stretch>
            <a:fillRect/>
          </a:stretch>
        </p:blipFill>
        <p:spPr>
          <a:xfrm>
            <a:off x="3190475" y="540000"/>
            <a:ext cx="2308289" cy="1229949"/>
          </a:xfrm>
          <a:prstGeom prst="rect">
            <a:avLst/>
          </a:prstGeom>
          <a:noFill/>
          <a:ln>
            <a:noFill/>
          </a:ln>
        </p:spPr>
      </p:pic>
      <p:pic>
        <p:nvPicPr>
          <p:cNvPr id="312" name="Google Shape;312;p20"/>
          <p:cNvPicPr preferRelativeResize="0"/>
          <p:nvPr/>
        </p:nvPicPr>
        <p:blipFill rotWithShape="1">
          <a:blip r:embed="rId4">
            <a:alphaModFix/>
          </a:blip>
          <a:srcRect l="6864" t="39444" r="5354" b="18642"/>
          <a:stretch/>
        </p:blipFill>
        <p:spPr>
          <a:xfrm>
            <a:off x="6294400" y="626800"/>
            <a:ext cx="2172150" cy="1187025"/>
          </a:xfrm>
          <a:prstGeom prst="rect">
            <a:avLst/>
          </a:prstGeom>
          <a:noFill/>
          <a:ln>
            <a:noFill/>
          </a:ln>
        </p:spPr>
      </p:pic>
      <p:pic>
        <p:nvPicPr>
          <p:cNvPr id="313" name="Google Shape;313;p20"/>
          <p:cNvPicPr preferRelativeResize="0"/>
          <p:nvPr/>
        </p:nvPicPr>
        <p:blipFill>
          <a:blip r:embed="rId5">
            <a:alphaModFix/>
          </a:blip>
          <a:stretch>
            <a:fillRect/>
          </a:stretch>
        </p:blipFill>
        <p:spPr>
          <a:xfrm>
            <a:off x="540000" y="540000"/>
            <a:ext cx="1911956" cy="1229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1"/>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319" name="Google Shape;319;p21"/>
          <p:cNvSpPr txBox="1">
            <a:spLocks noGrp="1"/>
          </p:cNvSpPr>
          <p:nvPr>
            <p:ph type="ctrTitle"/>
          </p:nvPr>
        </p:nvSpPr>
        <p:spPr>
          <a:xfrm>
            <a:off x="540000" y="1039325"/>
            <a:ext cx="2623200" cy="1187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How we got here, and what we’re looking to achieve.</a:t>
            </a:r>
            <a:endParaRPr/>
          </a:p>
        </p:txBody>
      </p:sp>
      <p:sp>
        <p:nvSpPr>
          <p:cNvPr id="320" name="Google Shape;320;p21"/>
          <p:cNvSpPr txBox="1">
            <a:spLocks noGrp="1"/>
          </p:cNvSpPr>
          <p:nvPr>
            <p:ph type="subTitle" idx="1"/>
          </p:nvPr>
        </p:nvSpPr>
        <p:spPr>
          <a:xfrm>
            <a:off x="3732675" y="934550"/>
            <a:ext cx="4500000" cy="48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1300"/>
              <a:t>Context</a:t>
            </a:r>
            <a:endParaRPr sz="1300"/>
          </a:p>
        </p:txBody>
      </p:sp>
      <p:sp>
        <p:nvSpPr>
          <p:cNvPr id="321" name="Google Shape;321;p21"/>
          <p:cNvSpPr txBox="1">
            <a:spLocks noGrp="1"/>
          </p:cNvSpPr>
          <p:nvPr>
            <p:ph type="subTitle" idx="2"/>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sp>
        <p:nvSpPr>
          <p:cNvPr id="322" name="Google Shape;322;p21"/>
          <p:cNvSpPr txBox="1">
            <a:spLocks noGrp="1"/>
          </p:cNvSpPr>
          <p:nvPr>
            <p:ph type="subTitle" idx="4"/>
          </p:nvPr>
        </p:nvSpPr>
        <p:spPr>
          <a:xfrm>
            <a:off x="3732675" y="1418538"/>
            <a:ext cx="4500000" cy="48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1300"/>
              <a:t>The Problem</a:t>
            </a:r>
            <a:endParaRPr sz="1300"/>
          </a:p>
        </p:txBody>
      </p:sp>
      <p:sp>
        <p:nvSpPr>
          <p:cNvPr id="323" name="Google Shape;323;p21"/>
          <p:cNvSpPr txBox="1">
            <a:spLocks noGrp="1"/>
          </p:cNvSpPr>
          <p:nvPr>
            <p:ph type="subTitle" idx="6"/>
          </p:nvPr>
        </p:nvSpPr>
        <p:spPr>
          <a:xfrm>
            <a:off x="3732675" y="1903400"/>
            <a:ext cx="4500000" cy="48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1300"/>
              <a:t>Previous Work</a:t>
            </a:r>
            <a:endParaRPr sz="1300"/>
          </a:p>
        </p:txBody>
      </p:sp>
      <p:sp>
        <p:nvSpPr>
          <p:cNvPr id="324" name="Google Shape;324;p21"/>
          <p:cNvSpPr txBox="1">
            <a:spLocks noGrp="1"/>
          </p:cNvSpPr>
          <p:nvPr>
            <p:ph type="subTitle" idx="8"/>
          </p:nvPr>
        </p:nvSpPr>
        <p:spPr>
          <a:xfrm>
            <a:off x="3732675" y="2389000"/>
            <a:ext cx="4500000" cy="48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1300"/>
              <a:t>The Opportunity</a:t>
            </a:r>
            <a:endParaRPr sz="1300"/>
          </a:p>
        </p:txBody>
      </p:sp>
      <p:sp>
        <p:nvSpPr>
          <p:cNvPr id="325" name="Google Shape;325;p21"/>
          <p:cNvSpPr txBox="1">
            <a:spLocks noGrp="1"/>
          </p:cNvSpPr>
          <p:nvPr>
            <p:ph type="subTitle" idx="13"/>
          </p:nvPr>
        </p:nvSpPr>
        <p:spPr>
          <a:xfrm>
            <a:off x="3732675" y="2874213"/>
            <a:ext cx="4500000" cy="48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1300"/>
              <a:t>Relationships</a:t>
            </a:r>
            <a:endParaRPr sz="1300"/>
          </a:p>
        </p:txBody>
      </p:sp>
      <p:sp>
        <p:nvSpPr>
          <p:cNvPr id="326" name="Google Shape;326;p21"/>
          <p:cNvSpPr txBox="1">
            <a:spLocks noGrp="1"/>
          </p:cNvSpPr>
          <p:nvPr>
            <p:ph type="subTitle" idx="15"/>
          </p:nvPr>
        </p:nvSpPr>
        <p:spPr>
          <a:xfrm>
            <a:off x="3732675" y="3361963"/>
            <a:ext cx="4500000" cy="48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1300"/>
              <a:t>Work so far</a:t>
            </a:r>
            <a:endParaRPr sz="1300"/>
          </a:p>
        </p:txBody>
      </p:sp>
      <p:sp>
        <p:nvSpPr>
          <p:cNvPr id="327" name="Google Shape;327;p21"/>
          <p:cNvSpPr txBox="1">
            <a:spLocks noGrp="1"/>
          </p:cNvSpPr>
          <p:nvPr>
            <p:ph type="subTitle" idx="15"/>
          </p:nvPr>
        </p:nvSpPr>
        <p:spPr>
          <a:xfrm>
            <a:off x="3732675" y="3820725"/>
            <a:ext cx="4500000" cy="48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sz="1300"/>
              <a:t>Work to come</a:t>
            </a:r>
            <a:endParaRPr sz="1300"/>
          </a:p>
        </p:txBody>
      </p:sp>
      <p:pic>
        <p:nvPicPr>
          <p:cNvPr id="328" name="Google Shape;328;p21"/>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2"/>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5</a:t>
            </a:fld>
            <a:endParaRPr/>
          </a:p>
        </p:txBody>
      </p:sp>
      <p:sp>
        <p:nvSpPr>
          <p:cNvPr id="334" name="Google Shape;334;p22"/>
          <p:cNvSpPr txBox="1">
            <a:spLocks noGrp="1"/>
          </p:cNvSpPr>
          <p:nvPr>
            <p:ph type="ctrTitle"/>
          </p:nvPr>
        </p:nvSpPr>
        <p:spPr>
          <a:xfrm>
            <a:off x="540000" y="846388"/>
            <a:ext cx="7199400" cy="65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Context: South Tyneside</a:t>
            </a:r>
            <a:endParaRPr/>
          </a:p>
        </p:txBody>
      </p:sp>
      <p:sp>
        <p:nvSpPr>
          <p:cNvPr id="335" name="Google Shape;335;p22"/>
          <p:cNvSpPr txBox="1">
            <a:spLocks noGrp="1"/>
          </p:cNvSpPr>
          <p:nvPr>
            <p:ph type="subTitle" idx="9"/>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cxnSp>
        <p:nvCxnSpPr>
          <p:cNvPr id="336" name="Google Shape;336;p22"/>
          <p:cNvCxnSpPr/>
          <p:nvPr/>
        </p:nvCxnSpPr>
        <p:spPr>
          <a:xfrm>
            <a:off x="540003" y="1399985"/>
            <a:ext cx="1242300" cy="0"/>
          </a:xfrm>
          <a:prstGeom prst="straightConnector1">
            <a:avLst/>
          </a:prstGeom>
          <a:noFill/>
          <a:ln w="38100" cap="flat" cmpd="sng">
            <a:solidFill>
              <a:schemeClr val="accent1"/>
            </a:solidFill>
            <a:prstDash val="solid"/>
            <a:round/>
            <a:headEnd type="none" w="med" len="med"/>
            <a:tailEnd type="none" w="med" len="med"/>
          </a:ln>
        </p:spPr>
      </p:cxnSp>
      <p:pic>
        <p:nvPicPr>
          <p:cNvPr id="337" name="Google Shape;337;p22"/>
          <p:cNvPicPr preferRelativeResize="0"/>
          <p:nvPr/>
        </p:nvPicPr>
        <p:blipFill rotWithShape="1">
          <a:blip r:embed="rId3">
            <a:alphaModFix/>
          </a:blip>
          <a:srcRect b="15002"/>
          <a:stretch/>
        </p:blipFill>
        <p:spPr>
          <a:xfrm>
            <a:off x="6311098" y="264825"/>
            <a:ext cx="962027" cy="393600"/>
          </a:xfrm>
          <a:prstGeom prst="rect">
            <a:avLst/>
          </a:prstGeom>
          <a:noFill/>
          <a:ln>
            <a:noFill/>
          </a:ln>
        </p:spPr>
      </p:pic>
      <p:pic>
        <p:nvPicPr>
          <p:cNvPr id="338" name="Google Shape;338;p22"/>
          <p:cNvPicPr preferRelativeResize="0"/>
          <p:nvPr/>
        </p:nvPicPr>
        <p:blipFill>
          <a:blip r:embed="rId4">
            <a:alphaModFix/>
          </a:blip>
          <a:stretch>
            <a:fillRect/>
          </a:stretch>
        </p:blipFill>
        <p:spPr>
          <a:xfrm>
            <a:off x="6115645" y="2219700"/>
            <a:ext cx="2575630" cy="2288400"/>
          </a:xfrm>
          <a:prstGeom prst="rect">
            <a:avLst/>
          </a:prstGeom>
          <a:noFill/>
          <a:ln>
            <a:noFill/>
          </a:ln>
        </p:spPr>
      </p:pic>
      <p:pic>
        <p:nvPicPr>
          <p:cNvPr id="339" name="Google Shape;339;p22"/>
          <p:cNvPicPr preferRelativeResize="0"/>
          <p:nvPr/>
        </p:nvPicPr>
        <p:blipFill>
          <a:blip r:embed="rId5">
            <a:alphaModFix/>
          </a:blip>
          <a:stretch>
            <a:fillRect/>
          </a:stretch>
        </p:blipFill>
        <p:spPr>
          <a:xfrm>
            <a:off x="5330125" y="1275675"/>
            <a:ext cx="1799575" cy="1799575"/>
          </a:xfrm>
          <a:prstGeom prst="rect">
            <a:avLst/>
          </a:prstGeom>
          <a:noFill/>
          <a:ln w="9525" cap="flat" cmpd="sng">
            <a:solidFill>
              <a:schemeClr val="dk2"/>
            </a:solidFill>
            <a:prstDash val="solid"/>
            <a:round/>
            <a:headEnd type="none" w="sm" len="sm"/>
            <a:tailEnd type="none" w="sm" len="sm"/>
          </a:ln>
        </p:spPr>
      </p:pic>
      <p:sp>
        <p:nvSpPr>
          <p:cNvPr id="340" name="Google Shape;340;p22"/>
          <p:cNvSpPr txBox="1">
            <a:spLocks noGrp="1"/>
          </p:cNvSpPr>
          <p:nvPr>
            <p:ph type="ctrTitle"/>
          </p:nvPr>
        </p:nvSpPr>
        <p:spPr>
          <a:xfrm>
            <a:off x="540000" y="1843050"/>
            <a:ext cx="3330900" cy="22398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400" b="1">
                <a:latin typeface="Poppins"/>
                <a:ea typeface="Poppins"/>
                <a:cs typeface="Poppins"/>
                <a:sym typeface="Poppins"/>
              </a:rPr>
              <a:t>Challenges</a:t>
            </a:r>
            <a:endParaRPr sz="1400" b="1">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Particularly high levels of health inequalities and long term health conditions</a:t>
            </a:r>
            <a:endParaRPr sz="1400">
              <a:latin typeface="Poppins"/>
              <a:ea typeface="Poppins"/>
              <a:cs typeface="Poppins"/>
              <a:sym typeface="Poppins"/>
            </a:endParaRPr>
          </a:p>
          <a:p>
            <a:pPr marL="0" lvl="0" indent="0" algn="l" rtl="0">
              <a:lnSpc>
                <a:spcPct val="115000"/>
              </a:lnSpc>
              <a:spcBef>
                <a:spcPts val="0"/>
              </a:spcBef>
              <a:spcAft>
                <a:spcPts val="0"/>
              </a:spcAft>
              <a:buNone/>
            </a:pPr>
            <a:endParaRPr sz="1400">
              <a:latin typeface="Poppins"/>
              <a:ea typeface="Poppins"/>
              <a:cs typeface="Poppins"/>
              <a:sym typeface="Poppins"/>
            </a:endParaRPr>
          </a:p>
          <a:p>
            <a:pPr marL="0" lvl="0" indent="0" algn="l" rtl="0">
              <a:lnSpc>
                <a:spcPct val="115000"/>
              </a:lnSpc>
              <a:spcBef>
                <a:spcPts val="0"/>
              </a:spcBef>
              <a:spcAft>
                <a:spcPts val="0"/>
              </a:spcAft>
              <a:buNone/>
            </a:pPr>
            <a:r>
              <a:rPr lang="en-GB" sz="1400" b="1">
                <a:latin typeface="Poppins"/>
                <a:ea typeface="Poppins"/>
                <a:cs typeface="Poppins"/>
                <a:sym typeface="Poppins"/>
              </a:rPr>
              <a:t>Community Strength:</a:t>
            </a:r>
            <a:endParaRPr sz="1400" b="1">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Social fabric</a:t>
            </a:r>
            <a:endParaRPr sz="1400">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Natural assets</a:t>
            </a:r>
            <a:endParaRPr sz="14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3"/>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346" name="Google Shape;346;p23"/>
          <p:cNvSpPr txBox="1">
            <a:spLocks noGrp="1"/>
          </p:cNvSpPr>
          <p:nvPr>
            <p:ph type="ctrTitle"/>
          </p:nvPr>
        </p:nvSpPr>
        <p:spPr>
          <a:xfrm>
            <a:off x="540000" y="846388"/>
            <a:ext cx="7199400" cy="650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Context: Plinth</a:t>
            </a:r>
            <a:endParaRPr/>
          </a:p>
        </p:txBody>
      </p:sp>
      <p:sp>
        <p:nvSpPr>
          <p:cNvPr id="347" name="Google Shape;347;p23"/>
          <p:cNvSpPr txBox="1">
            <a:spLocks noGrp="1"/>
          </p:cNvSpPr>
          <p:nvPr>
            <p:ph type="subTitle" idx="9"/>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cxnSp>
        <p:nvCxnSpPr>
          <p:cNvPr id="348" name="Google Shape;348;p23"/>
          <p:cNvCxnSpPr/>
          <p:nvPr/>
        </p:nvCxnSpPr>
        <p:spPr>
          <a:xfrm>
            <a:off x="540003" y="1399985"/>
            <a:ext cx="1242300" cy="0"/>
          </a:xfrm>
          <a:prstGeom prst="straightConnector1">
            <a:avLst/>
          </a:prstGeom>
          <a:noFill/>
          <a:ln w="38100" cap="flat" cmpd="sng">
            <a:solidFill>
              <a:schemeClr val="accent1"/>
            </a:solidFill>
            <a:prstDash val="solid"/>
            <a:round/>
            <a:headEnd type="none" w="med" len="med"/>
            <a:tailEnd type="none" w="med" len="med"/>
          </a:ln>
        </p:spPr>
      </p:cxnSp>
      <p:pic>
        <p:nvPicPr>
          <p:cNvPr id="349" name="Google Shape;349;p23"/>
          <p:cNvPicPr preferRelativeResize="0"/>
          <p:nvPr/>
        </p:nvPicPr>
        <p:blipFill rotWithShape="1">
          <a:blip r:embed="rId3">
            <a:alphaModFix/>
          </a:blip>
          <a:srcRect b="15002"/>
          <a:stretch/>
        </p:blipFill>
        <p:spPr>
          <a:xfrm>
            <a:off x="6311098" y="264825"/>
            <a:ext cx="962027" cy="393600"/>
          </a:xfrm>
          <a:prstGeom prst="rect">
            <a:avLst/>
          </a:prstGeom>
          <a:noFill/>
          <a:ln>
            <a:noFill/>
          </a:ln>
        </p:spPr>
      </p:pic>
      <p:pic>
        <p:nvPicPr>
          <p:cNvPr id="350" name="Google Shape;350;p23"/>
          <p:cNvPicPr preferRelativeResize="0"/>
          <p:nvPr/>
        </p:nvPicPr>
        <p:blipFill>
          <a:blip r:embed="rId4">
            <a:alphaModFix/>
          </a:blip>
          <a:stretch>
            <a:fillRect/>
          </a:stretch>
        </p:blipFill>
        <p:spPr>
          <a:xfrm>
            <a:off x="6841975" y="1832525"/>
            <a:ext cx="709473" cy="478525"/>
          </a:xfrm>
          <a:prstGeom prst="rect">
            <a:avLst/>
          </a:prstGeom>
          <a:noFill/>
          <a:ln>
            <a:noFill/>
          </a:ln>
        </p:spPr>
      </p:pic>
      <p:pic>
        <p:nvPicPr>
          <p:cNvPr id="351" name="Google Shape;351;p23"/>
          <p:cNvPicPr preferRelativeResize="0"/>
          <p:nvPr/>
        </p:nvPicPr>
        <p:blipFill>
          <a:blip r:embed="rId5">
            <a:alphaModFix/>
          </a:blip>
          <a:stretch>
            <a:fillRect/>
          </a:stretch>
        </p:blipFill>
        <p:spPr>
          <a:xfrm>
            <a:off x="4572000" y="1794963"/>
            <a:ext cx="1568890" cy="478525"/>
          </a:xfrm>
          <a:prstGeom prst="rect">
            <a:avLst/>
          </a:prstGeom>
          <a:noFill/>
          <a:ln>
            <a:noFill/>
          </a:ln>
        </p:spPr>
      </p:pic>
      <p:pic>
        <p:nvPicPr>
          <p:cNvPr id="352" name="Google Shape;352;p23"/>
          <p:cNvPicPr preferRelativeResize="0"/>
          <p:nvPr/>
        </p:nvPicPr>
        <p:blipFill rotWithShape="1">
          <a:blip r:embed="rId6">
            <a:alphaModFix/>
          </a:blip>
          <a:srcRect l="13258" t="25755" r="13325" b="21487"/>
          <a:stretch/>
        </p:blipFill>
        <p:spPr>
          <a:xfrm>
            <a:off x="4606087" y="3255312"/>
            <a:ext cx="1359675" cy="549600"/>
          </a:xfrm>
          <a:prstGeom prst="rect">
            <a:avLst/>
          </a:prstGeom>
          <a:noFill/>
          <a:ln>
            <a:noFill/>
          </a:ln>
        </p:spPr>
      </p:pic>
      <p:pic>
        <p:nvPicPr>
          <p:cNvPr id="353" name="Google Shape;353;p23"/>
          <p:cNvPicPr preferRelativeResize="0"/>
          <p:nvPr/>
        </p:nvPicPr>
        <p:blipFill rotWithShape="1">
          <a:blip r:embed="rId7">
            <a:alphaModFix/>
          </a:blip>
          <a:srcRect t="9476" b="18353"/>
          <a:stretch/>
        </p:blipFill>
        <p:spPr>
          <a:xfrm>
            <a:off x="6710944" y="3255325"/>
            <a:ext cx="1488986" cy="608375"/>
          </a:xfrm>
          <a:prstGeom prst="rect">
            <a:avLst/>
          </a:prstGeom>
          <a:noFill/>
          <a:ln>
            <a:noFill/>
          </a:ln>
        </p:spPr>
      </p:pic>
      <p:sp>
        <p:nvSpPr>
          <p:cNvPr id="354" name="Google Shape;354;p23"/>
          <p:cNvSpPr txBox="1">
            <a:spLocks noGrp="1"/>
          </p:cNvSpPr>
          <p:nvPr>
            <p:ph type="body" idx="4"/>
          </p:nvPr>
        </p:nvSpPr>
        <p:spPr>
          <a:xfrm>
            <a:off x="4653975" y="2431975"/>
            <a:ext cx="1785900" cy="3642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GB" sz="900"/>
              <a:t>- Strategic Grant Fund</a:t>
            </a:r>
            <a:endParaRPr sz="900"/>
          </a:p>
          <a:p>
            <a:pPr marL="0" lvl="0" indent="0" algn="l" rtl="0">
              <a:lnSpc>
                <a:spcPct val="150000"/>
              </a:lnSpc>
              <a:spcBef>
                <a:spcPts val="0"/>
              </a:spcBef>
              <a:spcAft>
                <a:spcPts val="0"/>
              </a:spcAft>
              <a:buNone/>
            </a:pPr>
            <a:r>
              <a:rPr lang="en-GB" sz="900"/>
              <a:t>- Advice Network</a:t>
            </a:r>
            <a:endParaRPr sz="900"/>
          </a:p>
          <a:p>
            <a:pPr marL="0" lvl="0" indent="0" algn="l" rtl="0">
              <a:lnSpc>
                <a:spcPct val="150000"/>
              </a:lnSpc>
              <a:spcBef>
                <a:spcPts val="0"/>
              </a:spcBef>
              <a:spcAft>
                <a:spcPts val="0"/>
              </a:spcAft>
              <a:buNone/>
            </a:pPr>
            <a:r>
              <a:rPr lang="en-GB" sz="900"/>
              <a:t>- Food Network</a:t>
            </a:r>
            <a:endParaRPr sz="1150"/>
          </a:p>
        </p:txBody>
      </p:sp>
      <p:sp>
        <p:nvSpPr>
          <p:cNvPr id="355" name="Google Shape;355;p23"/>
          <p:cNvSpPr txBox="1">
            <a:spLocks noGrp="1"/>
          </p:cNvSpPr>
          <p:nvPr>
            <p:ph type="body" idx="4"/>
          </p:nvPr>
        </p:nvSpPr>
        <p:spPr>
          <a:xfrm>
            <a:off x="4653975" y="3851638"/>
            <a:ext cx="1785900" cy="2313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GB" sz="900"/>
              <a:t>- Holiday Activities and Food</a:t>
            </a:r>
            <a:endParaRPr sz="1150"/>
          </a:p>
        </p:txBody>
      </p:sp>
      <p:sp>
        <p:nvSpPr>
          <p:cNvPr id="356" name="Google Shape;356;p23"/>
          <p:cNvSpPr txBox="1">
            <a:spLocks noGrp="1"/>
          </p:cNvSpPr>
          <p:nvPr>
            <p:ph type="body" idx="4"/>
          </p:nvPr>
        </p:nvSpPr>
        <p:spPr>
          <a:xfrm>
            <a:off x="6851013" y="2445375"/>
            <a:ext cx="1785900" cy="3642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GB" sz="900"/>
              <a:t>- Regeneration programme</a:t>
            </a:r>
            <a:endParaRPr sz="900"/>
          </a:p>
          <a:p>
            <a:pPr marL="0" lvl="0" indent="0" algn="l" rtl="0">
              <a:lnSpc>
                <a:spcPct val="150000"/>
              </a:lnSpc>
              <a:spcBef>
                <a:spcPts val="0"/>
              </a:spcBef>
              <a:spcAft>
                <a:spcPts val="0"/>
              </a:spcAft>
              <a:buNone/>
            </a:pPr>
            <a:r>
              <a:rPr lang="en-GB" sz="900"/>
              <a:t>- Social value targets</a:t>
            </a:r>
            <a:endParaRPr sz="900"/>
          </a:p>
        </p:txBody>
      </p:sp>
      <p:sp>
        <p:nvSpPr>
          <p:cNvPr id="357" name="Google Shape;357;p23"/>
          <p:cNvSpPr txBox="1">
            <a:spLocks noGrp="1"/>
          </p:cNvSpPr>
          <p:nvPr>
            <p:ph type="body" idx="4"/>
          </p:nvPr>
        </p:nvSpPr>
        <p:spPr>
          <a:xfrm>
            <a:off x="6846500" y="3925150"/>
            <a:ext cx="1785900" cy="3642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GB" sz="900"/>
              <a:t>- Participatory grantmaking</a:t>
            </a:r>
            <a:endParaRPr sz="900"/>
          </a:p>
        </p:txBody>
      </p:sp>
      <p:sp>
        <p:nvSpPr>
          <p:cNvPr id="358" name="Google Shape;358;p23"/>
          <p:cNvSpPr txBox="1">
            <a:spLocks noGrp="1"/>
          </p:cNvSpPr>
          <p:nvPr>
            <p:ph type="ctrTitle"/>
          </p:nvPr>
        </p:nvSpPr>
        <p:spPr>
          <a:xfrm>
            <a:off x="540000" y="1843050"/>
            <a:ext cx="3330900" cy="22398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400" b="1">
                <a:latin typeface="Poppins"/>
                <a:ea typeface="Poppins"/>
                <a:cs typeface="Poppins"/>
                <a:sym typeface="Poppins"/>
              </a:rPr>
              <a:t>Up to now</a:t>
            </a:r>
            <a:endParaRPr sz="1400" b="1">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Worked with Councils, CVSs and foundations to collect and connect data from multiple VCS organisations</a:t>
            </a:r>
            <a:endParaRPr sz="1400">
              <a:latin typeface="Poppins"/>
              <a:ea typeface="Poppins"/>
              <a:cs typeface="Poppins"/>
              <a:sym typeface="Poppins"/>
            </a:endParaRPr>
          </a:p>
          <a:p>
            <a:pPr marL="0" lvl="0" indent="0" algn="l" rtl="0">
              <a:lnSpc>
                <a:spcPct val="115000"/>
              </a:lnSpc>
              <a:spcBef>
                <a:spcPts val="0"/>
              </a:spcBef>
              <a:spcAft>
                <a:spcPts val="0"/>
              </a:spcAft>
              <a:buNone/>
            </a:pPr>
            <a:endParaRPr sz="1400">
              <a:latin typeface="Poppins"/>
              <a:ea typeface="Poppins"/>
              <a:cs typeface="Poppins"/>
              <a:sym typeface="Poppins"/>
            </a:endParaRPr>
          </a:p>
          <a:p>
            <a:pPr marL="0" lvl="0" indent="0" algn="l" rtl="0">
              <a:lnSpc>
                <a:spcPct val="115000"/>
              </a:lnSpc>
              <a:spcBef>
                <a:spcPts val="0"/>
              </a:spcBef>
              <a:spcAft>
                <a:spcPts val="0"/>
              </a:spcAft>
              <a:buNone/>
            </a:pPr>
            <a:r>
              <a:rPr lang="en-GB" sz="1400" b="1">
                <a:latin typeface="Poppins"/>
                <a:ea typeface="Poppins"/>
                <a:cs typeface="Poppins"/>
                <a:sym typeface="Poppins"/>
              </a:rPr>
              <a:t>But:</a:t>
            </a:r>
            <a:endParaRPr sz="1400" b="1">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Primarily in London</a:t>
            </a:r>
            <a:endParaRPr sz="1400">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Still very small</a:t>
            </a:r>
            <a:endParaRPr sz="14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4"/>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364" name="Google Shape;364;p24"/>
          <p:cNvSpPr txBox="1">
            <a:spLocks noGrp="1"/>
          </p:cNvSpPr>
          <p:nvPr>
            <p:ph type="ctrTitle"/>
          </p:nvPr>
        </p:nvSpPr>
        <p:spPr>
          <a:xfrm>
            <a:off x="540000" y="936000"/>
            <a:ext cx="7633500" cy="810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500"/>
              <a:t>VCS closures and reductions could go unnoticed until this causes a crisis for the public sector.</a:t>
            </a:r>
            <a:endParaRPr/>
          </a:p>
        </p:txBody>
      </p:sp>
      <p:sp>
        <p:nvSpPr>
          <p:cNvPr id="365" name="Google Shape;365;p24"/>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cxnSp>
        <p:nvCxnSpPr>
          <p:cNvPr id="366" name="Google Shape;366;p24"/>
          <p:cNvCxnSpPr/>
          <p:nvPr/>
        </p:nvCxnSpPr>
        <p:spPr>
          <a:xfrm>
            <a:off x="540003" y="1929597"/>
            <a:ext cx="1242300" cy="0"/>
          </a:xfrm>
          <a:prstGeom prst="straightConnector1">
            <a:avLst/>
          </a:prstGeom>
          <a:noFill/>
          <a:ln w="38100" cap="flat" cmpd="sng">
            <a:solidFill>
              <a:schemeClr val="accent1"/>
            </a:solidFill>
            <a:prstDash val="solid"/>
            <a:round/>
            <a:headEnd type="none" w="med" len="med"/>
            <a:tailEnd type="none" w="med" len="med"/>
          </a:ln>
        </p:spPr>
      </p:cxnSp>
      <p:pic>
        <p:nvPicPr>
          <p:cNvPr id="367" name="Google Shape;367;p24"/>
          <p:cNvPicPr preferRelativeResize="0"/>
          <p:nvPr/>
        </p:nvPicPr>
        <p:blipFill>
          <a:blip r:embed="rId3">
            <a:alphaModFix/>
          </a:blip>
          <a:stretch>
            <a:fillRect/>
          </a:stretch>
        </p:blipFill>
        <p:spPr>
          <a:xfrm>
            <a:off x="540000" y="2185550"/>
            <a:ext cx="2292950" cy="2292950"/>
          </a:xfrm>
          <a:prstGeom prst="rect">
            <a:avLst/>
          </a:prstGeom>
          <a:noFill/>
          <a:ln>
            <a:noFill/>
          </a:ln>
        </p:spPr>
      </p:pic>
      <p:pic>
        <p:nvPicPr>
          <p:cNvPr id="368" name="Google Shape;368;p24"/>
          <p:cNvPicPr preferRelativeResize="0"/>
          <p:nvPr/>
        </p:nvPicPr>
        <p:blipFill rotWithShape="1">
          <a:blip r:embed="rId4">
            <a:alphaModFix/>
          </a:blip>
          <a:srcRect b="15002"/>
          <a:stretch/>
        </p:blipFill>
        <p:spPr>
          <a:xfrm>
            <a:off x="6311098" y="264825"/>
            <a:ext cx="962027" cy="393600"/>
          </a:xfrm>
          <a:prstGeom prst="rect">
            <a:avLst/>
          </a:prstGeom>
          <a:noFill/>
          <a:ln>
            <a:noFill/>
          </a:ln>
        </p:spPr>
      </p:pic>
      <p:sp>
        <p:nvSpPr>
          <p:cNvPr id="369" name="Google Shape;369;p24"/>
          <p:cNvSpPr txBox="1">
            <a:spLocks noGrp="1"/>
          </p:cNvSpPr>
          <p:nvPr>
            <p:ph type="ctrTitle"/>
          </p:nvPr>
        </p:nvSpPr>
        <p:spPr>
          <a:xfrm>
            <a:off x="3270600" y="2389125"/>
            <a:ext cx="4823700" cy="1885800"/>
          </a:xfrm>
          <a:prstGeom prst="rect">
            <a:avLst/>
          </a:prstGeom>
        </p:spPr>
        <p:txBody>
          <a:bodyPr spcFirstLastPara="1" wrap="square" lIns="0" tIns="0" rIns="0" bIns="0" anchor="ctr" anchorCtr="0">
            <a:noAutofit/>
          </a:bodyPr>
          <a:lstStyle/>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Agile and Fragile</a:t>
            </a:r>
            <a:endParaRPr sz="1400">
              <a:latin typeface="Poppins"/>
              <a:ea typeface="Poppins"/>
              <a:cs typeface="Poppins"/>
              <a:sym typeface="Poppins"/>
            </a:endParaRPr>
          </a:p>
          <a:p>
            <a:pPr marL="457200" lvl="0" indent="-317500" algn="l" rtl="0">
              <a:lnSpc>
                <a:spcPct val="115000"/>
              </a:lnSpc>
              <a:spcBef>
                <a:spcPts val="1000"/>
              </a:spcBef>
              <a:spcAft>
                <a:spcPts val="0"/>
              </a:spcAft>
              <a:buSzPts val="1400"/>
              <a:buFont typeface="Poppins"/>
              <a:buChar char="-"/>
            </a:pPr>
            <a:r>
              <a:rPr lang="en-GB" sz="1400">
                <a:latin typeface="Poppins"/>
                <a:ea typeface="Poppins"/>
                <a:cs typeface="Poppins"/>
                <a:sym typeface="Poppins"/>
              </a:rPr>
              <a:t>Particularly small groups</a:t>
            </a:r>
            <a:endParaRPr sz="1400">
              <a:latin typeface="Poppins"/>
              <a:ea typeface="Poppins"/>
              <a:cs typeface="Poppins"/>
              <a:sym typeface="Poppins"/>
            </a:endParaRPr>
          </a:p>
          <a:p>
            <a:pPr marL="457200" lvl="0" indent="-317500" algn="l" rtl="0">
              <a:lnSpc>
                <a:spcPct val="115000"/>
              </a:lnSpc>
              <a:spcBef>
                <a:spcPts val="1000"/>
              </a:spcBef>
              <a:spcAft>
                <a:spcPts val="0"/>
              </a:spcAft>
              <a:buSzPts val="1400"/>
              <a:buFont typeface="Poppins"/>
              <a:buChar char="-"/>
            </a:pPr>
            <a:r>
              <a:rPr lang="en-GB" sz="1400">
                <a:latin typeface="Poppins"/>
                <a:ea typeface="Poppins"/>
                <a:cs typeface="Poppins"/>
                <a:sym typeface="Poppins"/>
              </a:rPr>
              <a:t>Funding slowdown post Covid and Cost-of-Living</a:t>
            </a:r>
            <a:endParaRPr sz="1400">
              <a:latin typeface="Poppins"/>
              <a:ea typeface="Poppins"/>
              <a:cs typeface="Poppins"/>
              <a:sym typeface="Poppins"/>
            </a:endParaRPr>
          </a:p>
          <a:p>
            <a:pPr marL="457200" lvl="0" indent="-317500" algn="l" rtl="0">
              <a:lnSpc>
                <a:spcPct val="115000"/>
              </a:lnSpc>
              <a:spcBef>
                <a:spcPts val="1000"/>
              </a:spcBef>
              <a:spcAft>
                <a:spcPts val="1000"/>
              </a:spcAft>
              <a:buSzPts val="1400"/>
              <a:buFont typeface="Poppins"/>
              <a:buChar char="-"/>
            </a:pPr>
            <a:r>
              <a:rPr lang="en-GB" sz="1400">
                <a:latin typeface="Poppins"/>
                <a:ea typeface="Poppins"/>
                <a:cs typeface="Poppins"/>
                <a:sym typeface="Poppins"/>
              </a:rPr>
              <a:t>The “beehive”</a:t>
            </a:r>
            <a:endParaRPr sz="14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5"/>
          <p:cNvSpPr txBox="1">
            <a:spLocks noGrp="1"/>
          </p:cNvSpPr>
          <p:nvPr>
            <p:ph type="sldNum" idx="12"/>
          </p:nvPr>
        </p:nvSpPr>
        <p:spPr>
          <a:xfrm>
            <a:off x="7739450" y="4767250"/>
            <a:ext cx="8646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8</a:t>
            </a:fld>
            <a:endParaRPr/>
          </a:p>
        </p:txBody>
      </p:sp>
      <p:sp>
        <p:nvSpPr>
          <p:cNvPr id="375" name="Google Shape;375;p25"/>
          <p:cNvSpPr txBox="1">
            <a:spLocks noGrp="1"/>
          </p:cNvSpPr>
          <p:nvPr>
            <p:ph type="ctrTitle"/>
          </p:nvPr>
        </p:nvSpPr>
        <p:spPr>
          <a:xfrm>
            <a:off x="540000" y="934550"/>
            <a:ext cx="6557100" cy="46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500"/>
              <a:t>This problem had been identified from previous mapping work</a:t>
            </a:r>
            <a:endParaRPr/>
          </a:p>
        </p:txBody>
      </p:sp>
      <p:sp>
        <p:nvSpPr>
          <p:cNvPr id="376" name="Google Shape;376;p25"/>
          <p:cNvSpPr txBox="1">
            <a:spLocks noGrp="1"/>
          </p:cNvSpPr>
          <p:nvPr>
            <p:ph type="subTitle" idx="1"/>
          </p:nvPr>
        </p:nvSpPr>
        <p:spPr>
          <a:xfrm>
            <a:off x="540000" y="458925"/>
            <a:ext cx="1893000" cy="1995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GB"/>
              <a:t>plinth.org.uk</a:t>
            </a:r>
            <a:endParaRPr/>
          </a:p>
        </p:txBody>
      </p:sp>
      <p:cxnSp>
        <p:nvCxnSpPr>
          <p:cNvPr id="377" name="Google Shape;377;p25"/>
          <p:cNvCxnSpPr/>
          <p:nvPr/>
        </p:nvCxnSpPr>
        <p:spPr>
          <a:xfrm>
            <a:off x="540003" y="1929597"/>
            <a:ext cx="1242300" cy="0"/>
          </a:xfrm>
          <a:prstGeom prst="straightConnector1">
            <a:avLst/>
          </a:prstGeom>
          <a:noFill/>
          <a:ln w="38100" cap="flat" cmpd="sng">
            <a:solidFill>
              <a:schemeClr val="accent1"/>
            </a:solidFill>
            <a:prstDash val="solid"/>
            <a:round/>
            <a:headEnd type="none" w="med" len="med"/>
            <a:tailEnd type="none" w="med" len="med"/>
          </a:ln>
        </p:spPr>
      </p:cxnSp>
      <p:pic>
        <p:nvPicPr>
          <p:cNvPr id="378" name="Google Shape;378;p25"/>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
        <p:nvSpPr>
          <p:cNvPr id="379" name="Google Shape;379;p25"/>
          <p:cNvSpPr txBox="1">
            <a:spLocks noGrp="1"/>
          </p:cNvSpPr>
          <p:nvPr>
            <p:ph type="ctrTitle"/>
          </p:nvPr>
        </p:nvSpPr>
        <p:spPr>
          <a:xfrm>
            <a:off x="3264150" y="2484225"/>
            <a:ext cx="5109300" cy="1695600"/>
          </a:xfrm>
          <a:prstGeom prst="rect">
            <a:avLst/>
          </a:prstGeom>
        </p:spPr>
        <p:txBody>
          <a:bodyPr spcFirstLastPara="1" wrap="square" lIns="0" tIns="0" rIns="0" bIns="0" anchor="ctr" anchorCtr="0">
            <a:noAutofit/>
          </a:bodyPr>
          <a:lstStyle/>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South Tyneside mapping, identified missing pieces of data</a:t>
            </a:r>
            <a:endParaRPr sz="1400">
              <a:latin typeface="Poppins"/>
              <a:ea typeface="Poppins"/>
              <a:cs typeface="Poppins"/>
              <a:sym typeface="Poppins"/>
            </a:endParaRPr>
          </a:p>
          <a:p>
            <a:pPr marL="457200" lvl="0" indent="-317500" algn="l" rtl="0">
              <a:lnSpc>
                <a:spcPct val="115000"/>
              </a:lnSpc>
              <a:spcBef>
                <a:spcPts val="1000"/>
              </a:spcBef>
              <a:spcAft>
                <a:spcPts val="0"/>
              </a:spcAft>
              <a:buSzPts val="1400"/>
              <a:buFont typeface="Poppins"/>
              <a:buChar char="-"/>
            </a:pPr>
            <a:r>
              <a:rPr lang="en-GB" sz="1400">
                <a:latin typeface="Poppins"/>
                <a:ea typeface="Poppins"/>
                <a:cs typeface="Poppins"/>
                <a:sym typeface="Poppins"/>
              </a:rPr>
              <a:t>Deeper focus on Simonside and Rekendyke</a:t>
            </a:r>
            <a:endParaRPr sz="1400">
              <a:latin typeface="Poppins"/>
              <a:ea typeface="Poppins"/>
              <a:cs typeface="Poppins"/>
              <a:sym typeface="Poppins"/>
            </a:endParaRPr>
          </a:p>
          <a:p>
            <a:pPr marL="457200" lvl="0" indent="-317500" algn="l" rtl="0">
              <a:lnSpc>
                <a:spcPct val="115000"/>
              </a:lnSpc>
              <a:spcBef>
                <a:spcPts val="1000"/>
              </a:spcBef>
              <a:spcAft>
                <a:spcPts val="1000"/>
              </a:spcAft>
              <a:buSzPts val="1400"/>
              <a:buFont typeface="Poppins"/>
              <a:buChar char="-"/>
            </a:pPr>
            <a:r>
              <a:rPr lang="en-GB" sz="1400">
                <a:latin typeface="Poppins"/>
                <a:ea typeface="Poppins"/>
                <a:cs typeface="Poppins"/>
                <a:sym typeface="Poppins"/>
              </a:rPr>
              <a:t>Building initial relationships</a:t>
            </a:r>
            <a:endParaRPr sz="1400">
              <a:latin typeface="Poppins"/>
              <a:ea typeface="Poppins"/>
              <a:cs typeface="Poppins"/>
              <a:sym typeface="Poppins"/>
            </a:endParaRPr>
          </a:p>
        </p:txBody>
      </p:sp>
      <p:pic>
        <p:nvPicPr>
          <p:cNvPr id="380" name="Google Shape;380;p25"/>
          <p:cNvPicPr preferRelativeResize="0"/>
          <p:nvPr/>
        </p:nvPicPr>
        <p:blipFill>
          <a:blip r:embed="rId4">
            <a:alphaModFix/>
          </a:blip>
          <a:stretch>
            <a:fillRect/>
          </a:stretch>
        </p:blipFill>
        <p:spPr>
          <a:xfrm>
            <a:off x="540000" y="2228700"/>
            <a:ext cx="2206651" cy="2206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6"/>
          <p:cNvSpPr txBox="1">
            <a:spLocks noGrp="1"/>
          </p:cNvSpPr>
          <p:nvPr>
            <p:ph type="sldNum" idx="12"/>
          </p:nvPr>
        </p:nvSpPr>
        <p:spPr>
          <a:xfrm>
            <a:off x="7891850" y="4783500"/>
            <a:ext cx="7122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a:t>9</a:t>
            </a:fld>
            <a:endParaRPr/>
          </a:p>
        </p:txBody>
      </p:sp>
      <p:cxnSp>
        <p:nvCxnSpPr>
          <p:cNvPr id="386" name="Google Shape;386;p26"/>
          <p:cNvCxnSpPr/>
          <p:nvPr/>
        </p:nvCxnSpPr>
        <p:spPr>
          <a:xfrm>
            <a:off x="540003" y="1929597"/>
            <a:ext cx="1242300" cy="0"/>
          </a:xfrm>
          <a:prstGeom prst="straightConnector1">
            <a:avLst/>
          </a:prstGeom>
          <a:noFill/>
          <a:ln w="38100" cap="flat" cmpd="sng">
            <a:solidFill>
              <a:schemeClr val="accent1"/>
            </a:solidFill>
            <a:prstDash val="solid"/>
            <a:round/>
            <a:headEnd type="none" w="med" len="med"/>
            <a:tailEnd type="none" w="med" len="med"/>
          </a:ln>
        </p:spPr>
      </p:cxnSp>
      <p:pic>
        <p:nvPicPr>
          <p:cNvPr id="387" name="Google Shape;387;p26"/>
          <p:cNvPicPr preferRelativeResize="0"/>
          <p:nvPr/>
        </p:nvPicPr>
        <p:blipFill rotWithShape="1">
          <a:blip r:embed="rId3">
            <a:alphaModFix/>
          </a:blip>
          <a:srcRect b="15002"/>
          <a:stretch/>
        </p:blipFill>
        <p:spPr>
          <a:xfrm>
            <a:off x="6311098" y="264825"/>
            <a:ext cx="962027" cy="393600"/>
          </a:xfrm>
          <a:prstGeom prst="rect">
            <a:avLst/>
          </a:prstGeom>
          <a:noFill/>
          <a:ln>
            <a:noFill/>
          </a:ln>
        </p:spPr>
      </p:pic>
      <p:sp>
        <p:nvSpPr>
          <p:cNvPr id="388" name="Google Shape;388;p26"/>
          <p:cNvSpPr txBox="1">
            <a:spLocks noGrp="1"/>
          </p:cNvSpPr>
          <p:nvPr>
            <p:ph type="subTitle" idx="2"/>
          </p:nvPr>
        </p:nvSpPr>
        <p:spPr>
          <a:xfrm>
            <a:off x="903750" y="903200"/>
            <a:ext cx="2663400" cy="37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000">
                <a:solidFill>
                  <a:schemeClr val="accent2"/>
                </a:solidFill>
              </a:rPr>
              <a:t>The Opportunity</a:t>
            </a:r>
            <a:endParaRPr sz="3000">
              <a:solidFill>
                <a:schemeClr val="accent2"/>
              </a:solidFill>
            </a:endParaRPr>
          </a:p>
        </p:txBody>
      </p:sp>
      <p:pic>
        <p:nvPicPr>
          <p:cNvPr id="389" name="Google Shape;389;p26"/>
          <p:cNvPicPr preferRelativeResize="0"/>
          <p:nvPr/>
        </p:nvPicPr>
        <p:blipFill>
          <a:blip r:embed="rId4">
            <a:alphaModFix/>
          </a:blip>
          <a:stretch>
            <a:fillRect/>
          </a:stretch>
        </p:blipFill>
        <p:spPr>
          <a:xfrm>
            <a:off x="903750" y="2155175"/>
            <a:ext cx="1802425" cy="1802425"/>
          </a:xfrm>
          <a:prstGeom prst="rect">
            <a:avLst/>
          </a:prstGeom>
          <a:noFill/>
          <a:ln>
            <a:noFill/>
          </a:ln>
        </p:spPr>
      </p:pic>
      <p:sp>
        <p:nvSpPr>
          <p:cNvPr id="390" name="Google Shape;390;p26"/>
          <p:cNvSpPr txBox="1">
            <a:spLocks noGrp="1"/>
          </p:cNvSpPr>
          <p:nvPr>
            <p:ph type="ctrTitle"/>
          </p:nvPr>
        </p:nvSpPr>
        <p:spPr>
          <a:xfrm>
            <a:off x="4653975" y="1274600"/>
            <a:ext cx="3330900" cy="2683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400" b="1">
                <a:latin typeface="Poppins"/>
                <a:ea typeface="Poppins"/>
                <a:cs typeface="Poppins"/>
                <a:sym typeface="Poppins"/>
              </a:rPr>
              <a:t>Catalysts</a:t>
            </a:r>
            <a:endParaRPr sz="1400" b="1">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Arrival of new Senior Leadership in the Council</a:t>
            </a:r>
            <a:endParaRPr sz="1400">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The Council’s Children’s Services Ofsted report</a:t>
            </a:r>
            <a:endParaRPr sz="1400">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CCG moving to an ICS</a:t>
            </a:r>
            <a:endParaRPr sz="1400">
              <a:latin typeface="Poppins"/>
              <a:ea typeface="Poppins"/>
              <a:cs typeface="Poppins"/>
              <a:sym typeface="Poppins"/>
            </a:endParaRPr>
          </a:p>
          <a:p>
            <a:pPr marL="0" lvl="0" indent="0" algn="l" rtl="0">
              <a:lnSpc>
                <a:spcPct val="115000"/>
              </a:lnSpc>
              <a:spcBef>
                <a:spcPts val="0"/>
              </a:spcBef>
              <a:spcAft>
                <a:spcPts val="0"/>
              </a:spcAft>
              <a:buNone/>
            </a:pPr>
            <a:endParaRPr sz="1400">
              <a:latin typeface="Poppins"/>
              <a:ea typeface="Poppins"/>
              <a:cs typeface="Poppins"/>
              <a:sym typeface="Poppins"/>
            </a:endParaRPr>
          </a:p>
          <a:p>
            <a:pPr marL="0" lvl="0" indent="0" algn="l" rtl="0">
              <a:lnSpc>
                <a:spcPct val="115000"/>
              </a:lnSpc>
              <a:spcBef>
                <a:spcPts val="0"/>
              </a:spcBef>
              <a:spcAft>
                <a:spcPts val="0"/>
              </a:spcAft>
              <a:buNone/>
            </a:pPr>
            <a:r>
              <a:rPr lang="en-GB" sz="1400" b="1">
                <a:latin typeface="Poppins"/>
                <a:ea typeface="Poppins"/>
                <a:cs typeface="Poppins"/>
                <a:sym typeface="Poppins"/>
              </a:rPr>
              <a:t>Challenges:</a:t>
            </a:r>
            <a:endParaRPr sz="1400" b="1">
              <a:latin typeface="Poppins"/>
              <a:ea typeface="Poppins"/>
              <a:cs typeface="Poppins"/>
              <a:sym typeface="Poppins"/>
            </a:endParaRPr>
          </a:p>
          <a:p>
            <a:pPr marL="457200" lvl="0" indent="-317500" algn="l" rtl="0">
              <a:lnSpc>
                <a:spcPct val="115000"/>
              </a:lnSpc>
              <a:spcBef>
                <a:spcPts val="0"/>
              </a:spcBef>
              <a:spcAft>
                <a:spcPts val="0"/>
              </a:spcAft>
              <a:buSzPts val="1400"/>
              <a:buFont typeface="Poppins"/>
              <a:buChar char="-"/>
            </a:pPr>
            <a:r>
              <a:rPr lang="en-GB" sz="1400">
                <a:latin typeface="Poppins"/>
                <a:ea typeface="Poppins"/>
                <a:cs typeface="Poppins"/>
                <a:sym typeface="Poppins"/>
              </a:rPr>
              <a:t>Changes in people and relationships</a:t>
            </a:r>
            <a:endParaRPr sz="14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Plinth Theme 2023">
  <a:themeElements>
    <a:clrScheme name="Simple Light">
      <a:dk1>
        <a:srgbClr val="5F5F5F"/>
      </a:dk1>
      <a:lt1>
        <a:srgbClr val="FFFFFF"/>
      </a:lt1>
      <a:dk2>
        <a:srgbClr val="00454F"/>
      </a:dk2>
      <a:lt2>
        <a:srgbClr val="EEEEEE"/>
      </a:lt2>
      <a:accent1>
        <a:srgbClr val="3CEF84"/>
      </a:accent1>
      <a:accent2>
        <a:srgbClr val="01454F"/>
      </a:accent2>
      <a:accent3>
        <a:srgbClr val="6154FA"/>
      </a:accent3>
      <a:accent4>
        <a:srgbClr val="FEB19F"/>
      </a:accent4>
      <a:accent5>
        <a:srgbClr val="D4FEB8"/>
      </a:accent5>
      <a:accent6>
        <a:srgbClr val="C5FFFF"/>
      </a:accent6>
      <a:hlink>
        <a:srgbClr val="3CEF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1108</Words>
  <Application>Microsoft Macintosh PowerPoint</Application>
  <PresentationFormat>On-screen Show (16:9)</PresentationFormat>
  <Paragraphs>163</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Lora</vt:lpstr>
      <vt:lpstr>Poppins Medium</vt:lpstr>
      <vt:lpstr>Arial</vt:lpstr>
      <vt:lpstr>Poppins</vt:lpstr>
      <vt:lpstr>Poppins Light</vt:lpstr>
      <vt:lpstr>Lora Medium</vt:lpstr>
      <vt:lpstr>Plinth Theme 2023</vt:lpstr>
      <vt:lpstr>Using platforms to engage with local community organisations</vt:lpstr>
      <vt:lpstr>A platform shared by frontline organisations, VCS infrastructure, commissioners, residents and funders.</vt:lpstr>
      <vt:lpstr>PowerPoint Presentation</vt:lpstr>
      <vt:lpstr>How we got here, and what we’re looking to achieve.</vt:lpstr>
      <vt:lpstr>Context: South Tyneside</vt:lpstr>
      <vt:lpstr>Context: Plinth</vt:lpstr>
      <vt:lpstr>VCS closures and reductions could go unnoticed until this causes a crisis for the public sector.</vt:lpstr>
      <vt:lpstr>This problem had been identified from previous mapping work</vt:lpstr>
      <vt:lpstr>Catalysts Arrival of new Senior Leadership in the Council The Council’s Children’s Services Ofsted report CCG moving to an ICS  Challenges: Changes in people and relationships</vt:lpstr>
      <vt:lpstr>Key relationships:</vt:lpstr>
      <vt:lpstr>Rollout: the plan and the reality</vt:lpstr>
      <vt:lpstr>Public pages</vt:lpstr>
      <vt:lpstr>Volunteering</vt:lpstr>
      <vt:lpstr>Impact data</vt:lpstr>
      <vt:lpstr>Further work to come:</vt:lpstr>
      <vt:lpstr>What does it all mean?</vt:lpstr>
      <vt:lpstr>PowerPoint Presentation</vt:lpstr>
      <vt:lpstr>Questions</vt:lpstr>
      <vt:lpstr>tom@plinth.org.uk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platforms to engage with local community organisations</dc:title>
  <cp:lastModifiedBy>Andrew Huckerby</cp:lastModifiedBy>
  <cp:revision>1</cp:revision>
  <dcterms:modified xsi:type="dcterms:W3CDTF">2023-11-10T11:51:57Z</dcterms:modified>
</cp:coreProperties>
</file>