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18D92-223F-0308-77CC-B466CEBF6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91BC0-F76E-63FE-D893-B2F7D50D3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B1252-C329-610F-5E6C-B1907B182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1507C-2B26-C09C-4E79-5562C5479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53AC1-D9B0-AE00-7C9A-A10AD025A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47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7002C-5DF6-AD02-DCAE-8FEEB8167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AB641-5372-9CF4-D045-75A53E6E9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8AA6D-9E9C-FF6A-609E-127AA29A8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042E8-DA11-2919-4DE4-2B805F664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9B645-7770-5DBA-B791-E36E87BA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97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E41D8D-7023-4AC1-765A-F71BB6AF17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B383C-CEB7-3444-D1C5-4D31C9F90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C13A9-DEA3-64DE-FA89-254F6483E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1F22C-DDF2-B2C0-1E35-6750DFC64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633CC-B234-606C-C806-9D4D6EC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10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C9B01-52A8-1317-D9B0-83CA109EE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AAD48-327D-547C-3255-7903AC784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C7DAC-CE12-C454-E9E6-C1B74906B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AA8CE-FEC7-C9AC-5F8A-43D039DBB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76391-3405-6C96-1E76-8D7608965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00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6588B-7CFE-8382-3BFA-A1217F721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DA267-73D6-DC46-4717-C4B01B8FF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D92B8-16CE-7A9C-AB1F-63F82AEDB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BA524-7A7E-9C41-5F69-034BA939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EEF25-1C80-5225-271D-60D98D1E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4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5B511-3AAA-4318-F226-A2FA88312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0901F-85BB-7214-6ADC-9454F97139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A317F-39CA-CFC2-AB04-E4D7DEC44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23B79-32EB-978A-56CD-60BD652C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C252D-4632-CFD6-5BB2-9FCC7B55A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48A403-886D-6F03-EA84-D69921F4C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271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1E30F-FA0C-09DF-FAF3-A461F3B95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A9E95-99F2-E7D8-0780-2BD828E2C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0165C7-72AF-B5E4-52D9-813AE3DF7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B51BA3-64EE-5CF2-2800-A6A248E829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47ACE6-A470-B02A-3F92-A12D5816A9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CD6156-9D49-007B-AF57-69EBC5773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A86B0C-976C-53F8-3F5F-277010864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4EE32F-DE90-5225-01FA-F98C03BD7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47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D236-E9E5-47C6-43C6-441272EDC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ED9DDD-E16F-8A75-CA0A-A29E8FF9B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98E68-9CCE-C461-B301-5E9D2ADD2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B42452-A118-72CE-7E4E-0862EA64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45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E7D09B-DA27-B304-4C70-8E41A969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A1525-8E5F-053F-C298-B8B970B57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5E5B0-FC33-C02B-E5F9-1092A644B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45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90DF8-AF17-038A-D5B3-5941641D3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674F-08A4-66B4-9E18-707C45427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4FCA81-BCE5-2D73-5F62-097565DFD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E2977-FB6F-5A79-AA17-74BB117B0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7BE36-9FEB-297B-1429-7C5CCEAB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F7E65-B013-8A6F-D72F-0831338F1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082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961D2-722F-222B-CE24-AE99CD97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1DF6F7-D4D7-4F99-0085-82C92EBFE1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F7AAA4-0E0E-64CD-9AF2-2B74FB720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0388D-ADDC-BF78-D6D5-27CDD51E7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3FFF7-0F32-32AB-B010-8A9088E60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771AF-11BD-48A4-DA19-AD1B0B89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31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B8536F-190E-1C58-D07C-26D6F5086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000F3-376F-8C14-4302-6CC6A53EE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DF1B9-E18D-4595-306A-E8821B430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42B2-CDD7-43DA-9A79-1AB4E4F1DB0C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014A6-167D-E55E-676F-2BA501DF9A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29832-A5CE-E6BB-D95A-62B6138F7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76F0A-93FC-42E4-9A0D-CFA740C6F0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118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outhtyneside.gov.uk/warmspac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ory.Sherwood-parkin@southtyenewide.gov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17AA-850B-6A62-64DD-D4A60918A5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326" y="866181"/>
            <a:ext cx="10993348" cy="3039340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Warm Spaces in South Tyneside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2F031-64A9-8259-55CF-0C9FB1524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1001"/>
            <a:ext cx="9144000" cy="1655762"/>
          </a:xfrm>
        </p:spPr>
        <p:txBody>
          <a:bodyPr/>
          <a:lstStyle/>
          <a:p>
            <a:r>
              <a:rPr lang="en-GB" dirty="0"/>
              <a:t>Tuesday 10</a:t>
            </a:r>
            <a:r>
              <a:rPr lang="en-GB" baseline="30000" dirty="0"/>
              <a:t>th</a:t>
            </a:r>
            <a:r>
              <a:rPr lang="en-GB" dirty="0"/>
              <a:t> January 2023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576B97-B605-C96C-B600-2EA4E62DB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71745"/>
            <a:ext cx="12192000" cy="12862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6EDE611-A90E-052F-DA75-9167F8F68A9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86" t="42547" r="21207" b="31236"/>
          <a:stretch/>
        </p:blipFill>
        <p:spPr>
          <a:xfrm>
            <a:off x="1267146" y="779021"/>
            <a:ext cx="9400854" cy="179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154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CF18-E0A3-B7BB-65AB-7AC11C55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46678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Cost of living response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CA255-EB80-CE1B-A69C-E83C7A19F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0461"/>
            <a:ext cx="10515600" cy="513707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Significant work supporting residents through cost of living crisis, including: </a:t>
            </a:r>
          </a:p>
          <a:p>
            <a:pPr marL="0" lvl="0" indent="0">
              <a:buNone/>
            </a:pP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Creating Poverty Group (coordinate activity, Place Select recommendations);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Hosting Cost of Living Summit with key partners; 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Developing monthly cost of living intelligence report to share information;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Creating a single webpage and rolling out comms, particularly around benefit take-up</a:t>
            </a:r>
            <a:endParaRPr lang="en-GB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Boosting the awareness (and capacity) of the Welfare Support Team; </a:t>
            </a:r>
            <a:endParaRPr lang="en-GB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Continuing to support food banks and holiday activity provision;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Household Support Funding targeted at those just above the benefits line;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ncreased funding and scope for Local Welfare Provision and crisis funding; </a:t>
            </a:r>
            <a:endParaRPr lang="en-GB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Targeting energy efficiency support to support residents on low incomes</a:t>
            </a:r>
            <a:endParaRPr lang="en-GB" sz="20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A24887-7BBB-A216-070C-E25A475BD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71745"/>
            <a:ext cx="12192000" cy="128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997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CF18-E0A3-B7BB-65AB-7AC11C554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Warm Spaces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CA255-EB80-CE1B-A69C-E83C7A19F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497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 to provide a free warm space for residents struggling with energy costs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Also a place to go to undertake activities and meet others people </a:t>
            </a:r>
            <a:endParaRPr lang="en-GB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66 warm spaces spread across the borough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Mix of community organisations, church groups, sports clubs, cafes, children’s centres, council buildings and others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 open </a:t>
            </a:r>
            <a:r>
              <a:rPr lang="en-GB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evenings and weekends</a:t>
            </a:r>
            <a:endParaRPr lang="en-GB" sz="2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Many venues offering free food and drink, </a:t>
            </a:r>
            <a:r>
              <a:rPr lang="en-GB" sz="2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wifi</a:t>
            </a: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activities and support </a:t>
            </a:r>
            <a:endParaRPr lang="en-GB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list of warm spaces at </a:t>
            </a: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www.southtyneside.gov.uk/warmspaces</a:t>
            </a: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A24887-7BBB-A216-070C-E25A475BDE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571745"/>
            <a:ext cx="12192000" cy="128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873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CF18-E0A3-B7BB-65AB-7AC11C55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999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Feedback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CA255-EB80-CE1B-A69C-E83C7A19F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8054"/>
            <a:ext cx="10515600" cy="4351338"/>
          </a:xfrm>
        </p:spPr>
        <p:txBody>
          <a:bodyPr>
            <a:normAutofit fontScale="92500"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open over Christmas period (including Christmas Day) with </a:t>
            </a: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Warm Spaces Support Fund providing funding </a:t>
            </a: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Oct and Nov around 200 users, 450 i</a:t>
            </a: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Dec </a:t>
            </a: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(difficult to put accurate figures on)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Positive case studies and feedback, including from three churches open over Christmas period (leading to 19 referrals for fire safety checks)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Importance of activities (such as crafts, live music, family film nights, knit and natter) at warm spaces to help people forget their worries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Warm spaces creating and strengthening community hubs, although some only seeing small numbers </a:t>
            </a:r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Feedback that many using warm spaces as a way of reducing isolation</a:t>
            </a:r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Good collaboration and cross-referral between warm spaces;</a:t>
            </a:r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A24887-7BBB-A216-070C-E25A475BD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71745"/>
            <a:ext cx="12192000" cy="128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899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CF18-E0A3-B7BB-65AB-7AC11C55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367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How we are supporting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CA255-EB80-CE1B-A69C-E83C7A19F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7" y="1347669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Close working with key partners, particularly VCS, health, Fire &amp; Rescue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Promotion</a:t>
            </a: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leaflets, residents newsletter, website, social media, partners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Volunteers and outreach</a:t>
            </a: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Volunteers in many warm spaces, coordinating experts (fire safety, health, energy efficiency, welfare support, money advice)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Literature and information; </a:t>
            </a: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health, Priority Service Registers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Fortnightly newsletters </a:t>
            </a: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sharing key information, advice and support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Training</a:t>
            </a: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safeguarding, domestic abuse, illegal money lending, food hygiene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Monthly calls </a:t>
            </a: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all warm spaces to share experience and feedback</a:t>
            </a:r>
            <a:endParaRPr lang="en-GB" sz="2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support</a:t>
            </a:r>
            <a:r>
              <a:rPr lang="en-GB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Inspire grants for VCS, Council grants for private sector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 team approach across Inspire, Policy &amp; Insight, </a:t>
            </a:r>
            <a:r>
              <a:rPr lang="en-GB" sz="22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Health, Comms etc</a:t>
            </a:r>
            <a:endParaRPr lang="en-GB" sz="2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A24887-7BBB-A216-070C-E25A475BD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71745"/>
            <a:ext cx="12192000" cy="128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639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CF18-E0A3-B7BB-65AB-7AC11C554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CA255-EB80-CE1B-A69C-E83C7A19F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548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Encourage others to donate into Warm Spaces Support </a:t>
            </a: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 and consider best way to support warm spaces (particularly around activities)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Officers and partners to visit warm spaces to get feedback/offer support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Linking in to Poverty Truth Commission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Continue to promote through key partners and comms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Keep working with warm spaces to understand demand/key issues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Encourage more warm spaces to open weekends and evenings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Continue to update CAFs, People Select, Health and Wellbeing Board </a:t>
            </a:r>
            <a:endParaRPr lang="en-GB" sz="2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Evaluate the programme so far and learn from other areas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 how we use these as key community hubs going forward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GB" sz="2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A24887-7BBB-A216-070C-E25A475BD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71745"/>
            <a:ext cx="12192000" cy="128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413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CF18-E0A3-B7BB-65AB-7AC11C554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CA255-EB80-CE1B-A69C-E83C7A19F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497"/>
            <a:ext cx="10515600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Questions?</a:t>
            </a:r>
          </a:p>
          <a:p>
            <a:pPr marL="0" lvl="0" indent="0">
              <a:buNone/>
            </a:pPr>
            <a:endParaRPr lang="en-GB" sz="40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Rory Sherwood-Parkin</a:t>
            </a:r>
          </a:p>
          <a:p>
            <a:pPr marL="0" lvl="0" indent="0">
              <a:buNone/>
            </a:pPr>
            <a:r>
              <a:rPr lang="en-GB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Corporate Lead – Policy &amp; Insight</a:t>
            </a:r>
          </a:p>
          <a:p>
            <a:pPr marL="0" lvl="0" indent="0">
              <a:buNone/>
            </a:pPr>
            <a:r>
              <a:rPr lang="en-GB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South </a:t>
            </a:r>
            <a:r>
              <a:rPr lang="en-GB" sz="2000" b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Tyneside Council </a:t>
            </a:r>
            <a:endParaRPr lang="en-GB" sz="20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GB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</a:t>
            </a:r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ory.Sherwood-parkin@southtyenewide.gov.uk</a:t>
            </a:r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A24887-7BBB-A216-070C-E25A475BDE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571745"/>
            <a:ext cx="12192000" cy="12862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26F165E-5FB8-2BF5-B444-CDD1395C516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028" t="17678" r="44466" b="12809"/>
          <a:stretch/>
        </p:blipFill>
        <p:spPr>
          <a:xfrm>
            <a:off x="7634555" y="610332"/>
            <a:ext cx="3719245" cy="476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185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594</Words>
  <Application>Microsoft Macintosh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Office Theme</vt:lpstr>
      <vt:lpstr>Warm Spaces in South Tyneside </vt:lpstr>
      <vt:lpstr>Cost of living response </vt:lpstr>
      <vt:lpstr>Warm Spaces </vt:lpstr>
      <vt:lpstr>Feedback </vt:lpstr>
      <vt:lpstr>How we are supporting</vt:lpstr>
      <vt:lpstr>Next steps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Rory Sherwood-Parkin</dc:creator>
  <cp:lastModifiedBy>andrewhuckerby</cp:lastModifiedBy>
  <cp:revision>36</cp:revision>
  <dcterms:created xsi:type="dcterms:W3CDTF">2022-09-05T16:07:31Z</dcterms:created>
  <dcterms:modified xsi:type="dcterms:W3CDTF">2023-01-11T12:42:01Z</dcterms:modified>
</cp:coreProperties>
</file>