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5" r:id="rId4"/>
    <p:sldMasterId id="2147483778" r:id="rId5"/>
    <p:sldMasterId id="2147483790" r:id="rId6"/>
    <p:sldMasterId id="2147483807" r:id="rId7"/>
  </p:sldMasterIdLst>
  <p:notesMasterIdLst>
    <p:notesMasterId r:id="rId65"/>
  </p:notesMasterIdLst>
  <p:handoutMasterIdLst>
    <p:handoutMasterId r:id="rId66"/>
  </p:handoutMasterIdLst>
  <p:sldIdLst>
    <p:sldId id="257" r:id="rId8"/>
    <p:sldId id="552" r:id="rId9"/>
    <p:sldId id="305" r:id="rId10"/>
    <p:sldId id="785" r:id="rId11"/>
    <p:sldId id="730" r:id="rId12"/>
    <p:sldId id="758" r:id="rId13"/>
    <p:sldId id="691" r:id="rId14"/>
    <p:sldId id="822" r:id="rId15"/>
    <p:sldId id="789" r:id="rId16"/>
    <p:sldId id="774" r:id="rId17"/>
    <p:sldId id="795" r:id="rId18"/>
    <p:sldId id="792" r:id="rId19"/>
    <p:sldId id="256" r:id="rId20"/>
    <p:sldId id="368" r:id="rId21"/>
    <p:sldId id="801" r:id="rId22"/>
    <p:sldId id="802" r:id="rId23"/>
    <p:sldId id="803" r:id="rId24"/>
    <p:sldId id="804" r:id="rId25"/>
    <p:sldId id="805" r:id="rId26"/>
    <p:sldId id="806" r:id="rId27"/>
    <p:sldId id="786" r:id="rId28"/>
    <p:sldId id="796" r:id="rId29"/>
    <p:sldId id="782" r:id="rId30"/>
    <p:sldId id="777" r:id="rId31"/>
    <p:sldId id="815" r:id="rId32"/>
    <p:sldId id="541" r:id="rId33"/>
    <p:sldId id="389" r:id="rId34"/>
    <p:sldId id="800" r:id="rId35"/>
    <p:sldId id="791" r:id="rId36"/>
    <p:sldId id="754" r:id="rId37"/>
    <p:sldId id="770" r:id="rId38"/>
    <p:sldId id="793" r:id="rId39"/>
    <p:sldId id="753" r:id="rId40"/>
    <p:sldId id="824" r:id="rId41"/>
    <p:sldId id="734" r:id="rId42"/>
    <p:sldId id="752" r:id="rId43"/>
    <p:sldId id="794" r:id="rId44"/>
    <p:sldId id="808" r:id="rId45"/>
    <p:sldId id="807" r:id="rId46"/>
    <p:sldId id="811" r:id="rId47"/>
    <p:sldId id="264" r:id="rId48"/>
    <p:sldId id="812" r:id="rId49"/>
    <p:sldId id="271" r:id="rId50"/>
    <p:sldId id="814" r:id="rId51"/>
    <p:sldId id="771" r:id="rId52"/>
    <p:sldId id="816" r:id="rId53"/>
    <p:sldId id="761" r:id="rId54"/>
    <p:sldId id="820" r:id="rId55"/>
    <p:sldId id="809" r:id="rId56"/>
    <p:sldId id="825" r:id="rId57"/>
    <p:sldId id="817" r:id="rId58"/>
    <p:sldId id="821" r:id="rId59"/>
    <p:sldId id="818" r:id="rId60"/>
    <p:sldId id="823" r:id="rId61"/>
    <p:sldId id="810" r:id="rId62"/>
    <p:sldId id="766" r:id="rId63"/>
    <p:sldId id="81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 Huckerby" initials="NH" lastIdx="6" clrIdx="0">
    <p:extLst>
      <p:ext uri="{19B8F6BF-5375-455C-9EA6-DF929625EA0E}">
        <p15:presenceInfo xmlns:p15="http://schemas.microsoft.com/office/powerpoint/2012/main" userId="S::hello@nicolahuckerby.com::df3c5172-a35a-4d46-9032-0c807a44cd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2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44"/>
    <p:restoredTop sz="86122"/>
  </p:normalViewPr>
  <p:slideViewPr>
    <p:cSldViewPr snapToGrid="0" snapToObjects="1">
      <p:cViewPr varScale="1">
        <p:scale>
          <a:sx n="109" d="100"/>
          <a:sy n="109" d="100"/>
        </p:scale>
        <p:origin x="182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45" d="100"/>
          <a:sy n="145" d="100"/>
        </p:scale>
        <p:origin x="462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1T18:55:03.062" idx="6">
    <p:pos x="-226" y="-93"/>
    <p:text/>
    <p:extLst>
      <p:ext uri="{C676402C-5697-4E1C-873F-D02D1690AC5C}">
        <p15:threadingInfo xmlns:p15="http://schemas.microsoft.com/office/powerpoint/2012/main" timeZoneBias="0"/>
      </p:ext>
    </p:extLst>
  </p:cm>
</p:cmLst>
</file>

<file path=ppt/diagrams/_rels/data10.xml.rels><?xml version="1.0" encoding="UTF-8" standalone="yes"?>
<Relationships xmlns="http://schemas.openxmlformats.org/package/2006/relationships"><Relationship Id="rId1" Type="http://schemas.openxmlformats.org/officeDocument/2006/relationships/hyperlink" Target="https://bit.ly/CCINbids23" TargetMode="External"/></Relationships>
</file>

<file path=ppt/diagrams/_rels/data12.xml.rels><?xml version="1.0" encoding="UTF-8" standalone="yes"?>
<Relationships xmlns="http://schemas.openxmlformats.org/package/2006/relationships"><Relationship Id="rId1" Type="http://schemas.openxmlformats.org/officeDocument/2006/relationships/hyperlink" Target="https://bit.ly/CCINeoc"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diagrams/_rels/data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_rels/drawing10.xml.rels><?xml version="1.0" encoding="UTF-8" standalone="yes"?>
<Relationships xmlns="http://schemas.openxmlformats.org/package/2006/relationships"><Relationship Id="rId1" Type="http://schemas.openxmlformats.org/officeDocument/2006/relationships/hyperlink" Target="https://bit.ly/CCINbids23"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bit.ly/CCINeoc"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svg"/><Relationship Id="rId1" Type="http://schemas.openxmlformats.org/officeDocument/2006/relationships/image" Target="../media/image180.png"/><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E3E8F-BA1F-47D2-A627-3140498DDE8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1DA3B28-B70C-4C59-A7C4-8854AD9B7FAD}">
      <dgm:prSet/>
      <dgm:spPr/>
      <dgm:t>
        <a:bodyPr/>
        <a:lstStyle/>
        <a:p>
          <a:r>
            <a:rPr lang="en-US" dirty="0"/>
            <a:t>Sign the ‘Councils for Fair Tax' Declaration</a:t>
          </a:r>
        </a:p>
      </dgm:t>
    </dgm:pt>
    <dgm:pt modelId="{B7A4E40B-F9AE-49E4-953C-972292EA3ADB}" type="parTrans" cxnId="{BA0B01A0-5952-4952-9390-58C47D522EA3}">
      <dgm:prSet/>
      <dgm:spPr/>
      <dgm:t>
        <a:bodyPr/>
        <a:lstStyle/>
        <a:p>
          <a:endParaRPr lang="en-US"/>
        </a:p>
      </dgm:t>
    </dgm:pt>
    <dgm:pt modelId="{543BE036-B9B1-471C-B4F1-B29ADBB32411}" type="sibTrans" cxnId="{BA0B01A0-5952-4952-9390-58C47D522EA3}">
      <dgm:prSet/>
      <dgm:spPr/>
      <dgm:t>
        <a:bodyPr/>
        <a:lstStyle/>
        <a:p>
          <a:endParaRPr lang="en-US"/>
        </a:p>
      </dgm:t>
    </dgm:pt>
    <dgm:pt modelId="{C9AADD70-D193-427F-B2E0-296D38D94ED5}">
      <dgm:prSet/>
      <dgm:spPr/>
      <dgm:t>
        <a:bodyPr/>
        <a:lstStyle/>
        <a:p>
          <a:r>
            <a:rPr lang="en-US" dirty="0"/>
            <a:t>Pay Real Living Wage</a:t>
          </a:r>
        </a:p>
      </dgm:t>
    </dgm:pt>
    <dgm:pt modelId="{8A3B6B5D-7AD8-42CE-81F7-7B9FFE880FF0}" type="parTrans" cxnId="{68C21590-B3D2-49FA-866C-C75A4A6786B3}">
      <dgm:prSet/>
      <dgm:spPr/>
      <dgm:t>
        <a:bodyPr/>
        <a:lstStyle/>
        <a:p>
          <a:endParaRPr lang="en-US"/>
        </a:p>
      </dgm:t>
    </dgm:pt>
    <dgm:pt modelId="{EB74C79D-4DFA-45BE-A8F3-B8AAF0596B84}" type="sibTrans" cxnId="{68C21590-B3D2-49FA-866C-C75A4A6786B3}">
      <dgm:prSet/>
      <dgm:spPr/>
      <dgm:t>
        <a:bodyPr/>
        <a:lstStyle/>
        <a:p>
          <a:endParaRPr lang="en-US"/>
        </a:p>
      </dgm:t>
    </dgm:pt>
    <dgm:pt modelId="{33C9BC8F-5750-403E-80DC-2B64380FEF7C}">
      <dgm:prSet/>
      <dgm:spPr/>
      <dgm:t>
        <a:bodyPr/>
        <a:lstStyle/>
        <a:p>
          <a:r>
            <a:rPr lang="en-US" dirty="0"/>
            <a:t>Are part of a Real Living Wage City/Borough/Town</a:t>
          </a:r>
        </a:p>
      </dgm:t>
    </dgm:pt>
    <dgm:pt modelId="{92023F05-0725-4493-8413-C343FF690D1D}" type="parTrans" cxnId="{ADE50C70-834B-4D30-8BBF-964B4EA4B4A2}">
      <dgm:prSet/>
      <dgm:spPr/>
      <dgm:t>
        <a:bodyPr/>
        <a:lstStyle/>
        <a:p>
          <a:endParaRPr lang="en-US"/>
        </a:p>
      </dgm:t>
    </dgm:pt>
    <dgm:pt modelId="{CE4E8EA8-80D1-49CD-8E21-46562DB3E98D}" type="sibTrans" cxnId="{ADE50C70-834B-4D30-8BBF-964B4EA4B4A2}">
      <dgm:prSet/>
      <dgm:spPr/>
      <dgm:t>
        <a:bodyPr/>
        <a:lstStyle/>
        <a:p>
          <a:endParaRPr lang="en-US"/>
        </a:p>
      </dgm:t>
    </dgm:pt>
    <dgm:pt modelId="{C3E4B44C-4AFD-4CEC-868E-05861755ABBA}">
      <dgm:prSet/>
      <dgm:spPr/>
      <dgm:t>
        <a:bodyPr/>
        <a:lstStyle/>
        <a:p>
          <a:r>
            <a:rPr lang="en-US" dirty="0"/>
            <a:t>Sign the ‘Modern Slavery’ Charter</a:t>
          </a:r>
        </a:p>
      </dgm:t>
    </dgm:pt>
    <dgm:pt modelId="{5ED05E75-0D2B-48A1-B7E9-DF1A810E4065}" type="parTrans" cxnId="{818C8FBA-32BE-43B1-8FB3-67C9A274581D}">
      <dgm:prSet/>
      <dgm:spPr/>
      <dgm:t>
        <a:bodyPr/>
        <a:lstStyle/>
        <a:p>
          <a:endParaRPr lang="en-US"/>
        </a:p>
      </dgm:t>
    </dgm:pt>
    <dgm:pt modelId="{78A1DD8C-69A4-4A7C-8101-7E76301BD64C}" type="sibTrans" cxnId="{818C8FBA-32BE-43B1-8FB3-67C9A274581D}">
      <dgm:prSet/>
      <dgm:spPr/>
      <dgm:t>
        <a:bodyPr/>
        <a:lstStyle/>
        <a:p>
          <a:endParaRPr lang="en-US"/>
        </a:p>
      </dgm:t>
    </dgm:pt>
    <dgm:pt modelId="{21BC9A7F-AEFB-4AC4-8770-73D93ABB5CED}">
      <dgm:prSet/>
      <dgm:spPr/>
      <dgm:t>
        <a:bodyPr/>
        <a:lstStyle/>
        <a:p>
          <a:r>
            <a:rPr lang="en-US" dirty="0"/>
            <a:t>Actively encourage </a:t>
          </a:r>
          <a:br>
            <a:rPr lang="en-US" dirty="0"/>
          </a:br>
          <a:r>
            <a:rPr lang="en-US" dirty="0"/>
            <a:t>co-op innovation within staff teams</a:t>
          </a:r>
        </a:p>
      </dgm:t>
    </dgm:pt>
    <dgm:pt modelId="{FE65BA94-8E90-4FA8-9D7F-9B3CDB6E6F47}" type="parTrans" cxnId="{24E1E6C9-DB21-46FF-A9D3-B0EC578BB93C}">
      <dgm:prSet/>
      <dgm:spPr/>
      <dgm:t>
        <a:bodyPr/>
        <a:lstStyle/>
        <a:p>
          <a:endParaRPr lang="en-US"/>
        </a:p>
      </dgm:t>
    </dgm:pt>
    <dgm:pt modelId="{08713B27-C557-49E1-9C8B-351E2C15C142}" type="sibTrans" cxnId="{24E1E6C9-DB21-46FF-A9D3-B0EC578BB93C}">
      <dgm:prSet/>
      <dgm:spPr/>
      <dgm:t>
        <a:bodyPr/>
        <a:lstStyle/>
        <a:p>
          <a:endParaRPr lang="en-US"/>
        </a:p>
      </dgm:t>
    </dgm:pt>
    <dgm:pt modelId="{FF39C5FB-8F45-D94C-9E0F-3CDCB3484C41}">
      <dgm:prSet/>
      <dgm:spPr/>
      <dgm:t>
        <a:bodyPr/>
        <a:lstStyle/>
        <a:p>
          <a:r>
            <a:rPr lang="en-GB" dirty="0"/>
            <a:t>Playing a central-role in tackling the Climate Emergency</a:t>
          </a:r>
        </a:p>
      </dgm:t>
    </dgm:pt>
    <dgm:pt modelId="{00791A3D-EB92-1C43-B15B-9410C841A87F}" type="parTrans" cxnId="{5FD7EEF3-6FD4-3C4B-B93F-E10974344D31}">
      <dgm:prSet/>
      <dgm:spPr/>
      <dgm:t>
        <a:bodyPr/>
        <a:lstStyle/>
        <a:p>
          <a:endParaRPr lang="en-GB"/>
        </a:p>
      </dgm:t>
    </dgm:pt>
    <dgm:pt modelId="{42A0DEE7-0112-7A4E-A5F8-E7CEC1B4185A}" type="sibTrans" cxnId="{5FD7EEF3-6FD4-3C4B-B93F-E10974344D31}">
      <dgm:prSet/>
      <dgm:spPr/>
      <dgm:t>
        <a:bodyPr/>
        <a:lstStyle/>
        <a:p>
          <a:endParaRPr lang="en-GB"/>
        </a:p>
      </dgm:t>
    </dgm:pt>
    <dgm:pt modelId="{688D3712-C1B4-B842-AFAF-568934EDA5FF}" type="pres">
      <dgm:prSet presAssocID="{F4BE3E8F-BA1F-47D2-A627-3140498DDE80}" presName="diagram" presStyleCnt="0">
        <dgm:presLayoutVars>
          <dgm:dir/>
          <dgm:resizeHandles val="exact"/>
        </dgm:presLayoutVars>
      </dgm:prSet>
      <dgm:spPr/>
    </dgm:pt>
    <dgm:pt modelId="{028E277A-55E9-0043-9FC9-B9FB0AAE70DE}" type="pres">
      <dgm:prSet presAssocID="{FF39C5FB-8F45-D94C-9E0F-3CDCB3484C41}" presName="node" presStyleLbl="node1" presStyleIdx="0" presStyleCnt="6">
        <dgm:presLayoutVars>
          <dgm:bulletEnabled val="1"/>
        </dgm:presLayoutVars>
      </dgm:prSet>
      <dgm:spPr/>
    </dgm:pt>
    <dgm:pt modelId="{8DD4F931-8F5D-BE45-AB7D-E12B2545760B}" type="pres">
      <dgm:prSet presAssocID="{42A0DEE7-0112-7A4E-A5F8-E7CEC1B4185A}" presName="sibTrans" presStyleCnt="0"/>
      <dgm:spPr/>
    </dgm:pt>
    <dgm:pt modelId="{01BC5D35-3A46-F64E-8477-A39BDBC79BD0}" type="pres">
      <dgm:prSet presAssocID="{C1DA3B28-B70C-4C59-A7C4-8854AD9B7FAD}" presName="node" presStyleLbl="node1" presStyleIdx="1" presStyleCnt="6">
        <dgm:presLayoutVars>
          <dgm:bulletEnabled val="1"/>
        </dgm:presLayoutVars>
      </dgm:prSet>
      <dgm:spPr/>
    </dgm:pt>
    <dgm:pt modelId="{8E4B6417-6909-914C-949C-B838F42096F2}" type="pres">
      <dgm:prSet presAssocID="{543BE036-B9B1-471C-B4F1-B29ADBB32411}" presName="sibTrans" presStyleCnt="0"/>
      <dgm:spPr/>
    </dgm:pt>
    <dgm:pt modelId="{A52340C9-CAE6-CD42-A90B-A2E6CBB73251}" type="pres">
      <dgm:prSet presAssocID="{C9AADD70-D193-427F-B2E0-296D38D94ED5}" presName="node" presStyleLbl="node1" presStyleIdx="2" presStyleCnt="6">
        <dgm:presLayoutVars>
          <dgm:bulletEnabled val="1"/>
        </dgm:presLayoutVars>
      </dgm:prSet>
      <dgm:spPr/>
    </dgm:pt>
    <dgm:pt modelId="{309B91DB-3DC4-A545-9175-6641FFAFC423}" type="pres">
      <dgm:prSet presAssocID="{EB74C79D-4DFA-45BE-A8F3-B8AAF0596B84}" presName="sibTrans" presStyleCnt="0"/>
      <dgm:spPr/>
    </dgm:pt>
    <dgm:pt modelId="{6642F4F0-BF3F-BA42-9F7D-C8A056E2B9F9}" type="pres">
      <dgm:prSet presAssocID="{33C9BC8F-5750-403E-80DC-2B64380FEF7C}" presName="node" presStyleLbl="node1" presStyleIdx="3" presStyleCnt="6">
        <dgm:presLayoutVars>
          <dgm:bulletEnabled val="1"/>
        </dgm:presLayoutVars>
      </dgm:prSet>
      <dgm:spPr/>
    </dgm:pt>
    <dgm:pt modelId="{EEF8DF70-5392-374E-A4F3-184596E7FD90}" type="pres">
      <dgm:prSet presAssocID="{CE4E8EA8-80D1-49CD-8E21-46562DB3E98D}" presName="sibTrans" presStyleCnt="0"/>
      <dgm:spPr/>
    </dgm:pt>
    <dgm:pt modelId="{5A42EC19-81B2-CB43-B39B-E168942C3CED}" type="pres">
      <dgm:prSet presAssocID="{C3E4B44C-4AFD-4CEC-868E-05861755ABBA}" presName="node" presStyleLbl="node1" presStyleIdx="4" presStyleCnt="6">
        <dgm:presLayoutVars>
          <dgm:bulletEnabled val="1"/>
        </dgm:presLayoutVars>
      </dgm:prSet>
      <dgm:spPr/>
    </dgm:pt>
    <dgm:pt modelId="{1E3D555E-7F9A-8244-AF8C-A832E4A08193}" type="pres">
      <dgm:prSet presAssocID="{78A1DD8C-69A4-4A7C-8101-7E76301BD64C}" presName="sibTrans" presStyleCnt="0"/>
      <dgm:spPr/>
    </dgm:pt>
    <dgm:pt modelId="{788071B9-EDF2-054A-BAFF-0E0AC3EA372A}" type="pres">
      <dgm:prSet presAssocID="{21BC9A7F-AEFB-4AC4-8770-73D93ABB5CED}" presName="node" presStyleLbl="node1" presStyleIdx="5" presStyleCnt="6">
        <dgm:presLayoutVars>
          <dgm:bulletEnabled val="1"/>
        </dgm:presLayoutVars>
      </dgm:prSet>
      <dgm:spPr/>
    </dgm:pt>
  </dgm:ptLst>
  <dgm:cxnLst>
    <dgm:cxn modelId="{D7B03C12-7437-D144-8E2D-1E50176E8E7D}" type="presOf" srcId="{C3E4B44C-4AFD-4CEC-868E-05861755ABBA}" destId="{5A42EC19-81B2-CB43-B39B-E168942C3CED}" srcOrd="0" destOrd="0" presId="urn:microsoft.com/office/officeart/2005/8/layout/default"/>
    <dgm:cxn modelId="{C8F4583A-3EBD-EE45-A1EA-8F344D0AF301}" type="presOf" srcId="{C1DA3B28-B70C-4C59-A7C4-8854AD9B7FAD}" destId="{01BC5D35-3A46-F64E-8477-A39BDBC79BD0}" srcOrd="0" destOrd="0" presId="urn:microsoft.com/office/officeart/2005/8/layout/default"/>
    <dgm:cxn modelId="{5F50A93D-DDA1-F646-AB89-EF9F6238B913}" type="presOf" srcId="{FF39C5FB-8F45-D94C-9E0F-3CDCB3484C41}" destId="{028E277A-55E9-0043-9FC9-B9FB0AAE70DE}" srcOrd="0" destOrd="0" presId="urn:microsoft.com/office/officeart/2005/8/layout/default"/>
    <dgm:cxn modelId="{82533567-D0A6-9846-A7B0-A72A9E9E1611}" type="presOf" srcId="{33C9BC8F-5750-403E-80DC-2B64380FEF7C}" destId="{6642F4F0-BF3F-BA42-9F7D-C8A056E2B9F9}" srcOrd="0" destOrd="0" presId="urn:microsoft.com/office/officeart/2005/8/layout/default"/>
    <dgm:cxn modelId="{ADE50C70-834B-4D30-8BBF-964B4EA4B4A2}" srcId="{F4BE3E8F-BA1F-47D2-A627-3140498DDE80}" destId="{33C9BC8F-5750-403E-80DC-2B64380FEF7C}" srcOrd="3" destOrd="0" parTransId="{92023F05-0725-4493-8413-C343FF690D1D}" sibTransId="{CE4E8EA8-80D1-49CD-8E21-46562DB3E98D}"/>
    <dgm:cxn modelId="{68C21590-B3D2-49FA-866C-C75A4A6786B3}" srcId="{F4BE3E8F-BA1F-47D2-A627-3140498DDE80}" destId="{C9AADD70-D193-427F-B2E0-296D38D94ED5}" srcOrd="2" destOrd="0" parTransId="{8A3B6B5D-7AD8-42CE-81F7-7B9FFE880FF0}" sibTransId="{EB74C79D-4DFA-45BE-A8F3-B8AAF0596B84}"/>
    <dgm:cxn modelId="{BA0B01A0-5952-4952-9390-58C47D522EA3}" srcId="{F4BE3E8F-BA1F-47D2-A627-3140498DDE80}" destId="{C1DA3B28-B70C-4C59-A7C4-8854AD9B7FAD}" srcOrd="1" destOrd="0" parTransId="{B7A4E40B-F9AE-49E4-953C-972292EA3ADB}" sibTransId="{543BE036-B9B1-471C-B4F1-B29ADBB32411}"/>
    <dgm:cxn modelId="{4FF08CA2-00F8-E947-8455-8CD4B27EDC68}" type="presOf" srcId="{F4BE3E8F-BA1F-47D2-A627-3140498DDE80}" destId="{688D3712-C1B4-B842-AFAF-568934EDA5FF}" srcOrd="0" destOrd="0" presId="urn:microsoft.com/office/officeart/2005/8/layout/default"/>
    <dgm:cxn modelId="{BFC2ABB1-1E5C-A14F-B431-285BA1E9D534}" type="presOf" srcId="{21BC9A7F-AEFB-4AC4-8770-73D93ABB5CED}" destId="{788071B9-EDF2-054A-BAFF-0E0AC3EA372A}" srcOrd="0" destOrd="0" presId="urn:microsoft.com/office/officeart/2005/8/layout/default"/>
    <dgm:cxn modelId="{818C8FBA-32BE-43B1-8FB3-67C9A274581D}" srcId="{F4BE3E8F-BA1F-47D2-A627-3140498DDE80}" destId="{C3E4B44C-4AFD-4CEC-868E-05861755ABBA}" srcOrd="4" destOrd="0" parTransId="{5ED05E75-0D2B-48A1-B7E9-DF1A810E4065}" sibTransId="{78A1DD8C-69A4-4A7C-8101-7E76301BD64C}"/>
    <dgm:cxn modelId="{24E1E6C9-DB21-46FF-A9D3-B0EC578BB93C}" srcId="{F4BE3E8F-BA1F-47D2-A627-3140498DDE80}" destId="{21BC9A7F-AEFB-4AC4-8770-73D93ABB5CED}" srcOrd="5" destOrd="0" parTransId="{FE65BA94-8E90-4FA8-9D7F-9B3CDB6E6F47}" sibTransId="{08713B27-C557-49E1-9C8B-351E2C15C142}"/>
    <dgm:cxn modelId="{A5C473EA-BD24-9444-98F2-40E38BF9DA9C}" type="presOf" srcId="{C9AADD70-D193-427F-B2E0-296D38D94ED5}" destId="{A52340C9-CAE6-CD42-A90B-A2E6CBB73251}" srcOrd="0" destOrd="0" presId="urn:microsoft.com/office/officeart/2005/8/layout/default"/>
    <dgm:cxn modelId="{5FD7EEF3-6FD4-3C4B-B93F-E10974344D31}" srcId="{F4BE3E8F-BA1F-47D2-A627-3140498DDE80}" destId="{FF39C5FB-8F45-D94C-9E0F-3CDCB3484C41}" srcOrd="0" destOrd="0" parTransId="{00791A3D-EB92-1C43-B15B-9410C841A87F}" sibTransId="{42A0DEE7-0112-7A4E-A5F8-E7CEC1B4185A}"/>
    <dgm:cxn modelId="{A44A8FB6-0DB4-2A4E-9D63-68291B572560}" type="presParOf" srcId="{688D3712-C1B4-B842-AFAF-568934EDA5FF}" destId="{028E277A-55E9-0043-9FC9-B9FB0AAE70DE}" srcOrd="0" destOrd="0" presId="urn:microsoft.com/office/officeart/2005/8/layout/default"/>
    <dgm:cxn modelId="{0C146159-FD3D-CE42-94B0-00E12CA2B2E1}" type="presParOf" srcId="{688D3712-C1B4-B842-AFAF-568934EDA5FF}" destId="{8DD4F931-8F5D-BE45-AB7D-E12B2545760B}" srcOrd="1" destOrd="0" presId="urn:microsoft.com/office/officeart/2005/8/layout/default"/>
    <dgm:cxn modelId="{E51FDEBB-F8E5-B64E-9492-70A4031E1713}" type="presParOf" srcId="{688D3712-C1B4-B842-AFAF-568934EDA5FF}" destId="{01BC5D35-3A46-F64E-8477-A39BDBC79BD0}" srcOrd="2" destOrd="0" presId="urn:microsoft.com/office/officeart/2005/8/layout/default"/>
    <dgm:cxn modelId="{31CECC61-6049-CD4E-921C-18C454FEADA4}" type="presParOf" srcId="{688D3712-C1B4-B842-AFAF-568934EDA5FF}" destId="{8E4B6417-6909-914C-949C-B838F42096F2}" srcOrd="3" destOrd="0" presId="urn:microsoft.com/office/officeart/2005/8/layout/default"/>
    <dgm:cxn modelId="{3BA69277-F229-1943-B4D0-CF9B64DB3559}" type="presParOf" srcId="{688D3712-C1B4-B842-AFAF-568934EDA5FF}" destId="{A52340C9-CAE6-CD42-A90B-A2E6CBB73251}" srcOrd="4" destOrd="0" presId="urn:microsoft.com/office/officeart/2005/8/layout/default"/>
    <dgm:cxn modelId="{15A8ACE0-95E0-F74F-9783-AAF0993073DF}" type="presParOf" srcId="{688D3712-C1B4-B842-AFAF-568934EDA5FF}" destId="{309B91DB-3DC4-A545-9175-6641FFAFC423}" srcOrd="5" destOrd="0" presId="urn:microsoft.com/office/officeart/2005/8/layout/default"/>
    <dgm:cxn modelId="{3D1B76B6-B3E8-FE4F-8B90-B835C2E08E70}" type="presParOf" srcId="{688D3712-C1B4-B842-AFAF-568934EDA5FF}" destId="{6642F4F0-BF3F-BA42-9F7D-C8A056E2B9F9}" srcOrd="6" destOrd="0" presId="urn:microsoft.com/office/officeart/2005/8/layout/default"/>
    <dgm:cxn modelId="{8021EB83-F36A-1D4B-8422-0D363232123D}" type="presParOf" srcId="{688D3712-C1B4-B842-AFAF-568934EDA5FF}" destId="{EEF8DF70-5392-374E-A4F3-184596E7FD90}" srcOrd="7" destOrd="0" presId="urn:microsoft.com/office/officeart/2005/8/layout/default"/>
    <dgm:cxn modelId="{9A81C7CC-B46A-8B4C-8188-921F049A4A0E}" type="presParOf" srcId="{688D3712-C1B4-B842-AFAF-568934EDA5FF}" destId="{5A42EC19-81B2-CB43-B39B-E168942C3CED}" srcOrd="8" destOrd="0" presId="urn:microsoft.com/office/officeart/2005/8/layout/default"/>
    <dgm:cxn modelId="{A785BAE0-1DD3-B649-8541-AD776A0256B5}" type="presParOf" srcId="{688D3712-C1B4-B842-AFAF-568934EDA5FF}" destId="{1E3D555E-7F9A-8244-AF8C-A832E4A08193}" srcOrd="9" destOrd="0" presId="urn:microsoft.com/office/officeart/2005/8/layout/default"/>
    <dgm:cxn modelId="{0FFA4202-536A-4E4C-8ECC-8274151CB8C8}" type="presParOf" srcId="{688D3712-C1B4-B842-AFAF-568934EDA5FF}" destId="{788071B9-EDF2-054A-BAFF-0E0AC3EA37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24219C-9575-4585-95E6-19B90CCFB746}"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49A384D6-4110-400F-A8A1-E821F90E2550}">
      <dgm:prSet/>
      <dgm:spPr/>
      <dgm:t>
        <a:bodyPr/>
        <a:lstStyle/>
        <a:p>
          <a:r>
            <a:rPr lang="en-US" dirty="0"/>
            <a:t>For more information visit </a:t>
          </a:r>
          <a:r>
            <a:rPr lang="en-GB" dirty="0">
              <a:hlinkClick xmlns:r="http://schemas.openxmlformats.org/officeDocument/2006/relationships" r:id="rId1"/>
            </a:rPr>
            <a:t>https://bit.ly/CCINbids23</a:t>
          </a:r>
          <a:r>
            <a:rPr lang="en-GB" dirty="0"/>
            <a:t> </a:t>
          </a:r>
          <a:endParaRPr lang="en-US" dirty="0"/>
        </a:p>
      </dgm:t>
    </dgm:pt>
    <dgm:pt modelId="{660D2022-E195-4D26-ABDE-F258A70C0907}" type="parTrans" cxnId="{9B6F9FA7-FA81-4605-BFE8-BF0236D31C81}">
      <dgm:prSet/>
      <dgm:spPr/>
      <dgm:t>
        <a:bodyPr/>
        <a:lstStyle/>
        <a:p>
          <a:endParaRPr lang="en-US"/>
        </a:p>
      </dgm:t>
    </dgm:pt>
    <dgm:pt modelId="{BB631191-BCA9-4F72-8792-C54D6E921637}" type="sibTrans" cxnId="{9B6F9FA7-FA81-4605-BFE8-BF0236D31C81}">
      <dgm:prSet/>
      <dgm:spPr/>
      <dgm:t>
        <a:bodyPr/>
        <a:lstStyle/>
        <a:p>
          <a:endParaRPr lang="en-US"/>
        </a:p>
      </dgm:t>
    </dgm:pt>
    <dgm:pt modelId="{07623E50-3B17-5243-9268-034AEC814462}" type="pres">
      <dgm:prSet presAssocID="{8224219C-9575-4585-95E6-19B90CCFB746}" presName="linear" presStyleCnt="0">
        <dgm:presLayoutVars>
          <dgm:animLvl val="lvl"/>
          <dgm:resizeHandles val="exact"/>
        </dgm:presLayoutVars>
      </dgm:prSet>
      <dgm:spPr/>
    </dgm:pt>
    <dgm:pt modelId="{142B4589-5180-8343-8AF6-3C6AB825D8F5}" type="pres">
      <dgm:prSet presAssocID="{49A384D6-4110-400F-A8A1-E821F90E2550}" presName="parentText" presStyleLbl="node1" presStyleIdx="0" presStyleCnt="1">
        <dgm:presLayoutVars>
          <dgm:chMax val="0"/>
          <dgm:bulletEnabled val="1"/>
        </dgm:presLayoutVars>
      </dgm:prSet>
      <dgm:spPr/>
    </dgm:pt>
  </dgm:ptLst>
  <dgm:cxnLst>
    <dgm:cxn modelId="{37BF9A9B-1526-AF42-B38F-498BB96068EA}" type="presOf" srcId="{8224219C-9575-4585-95E6-19B90CCFB746}" destId="{07623E50-3B17-5243-9268-034AEC814462}" srcOrd="0" destOrd="0" presId="urn:microsoft.com/office/officeart/2005/8/layout/vList2"/>
    <dgm:cxn modelId="{9B6F9FA7-FA81-4605-BFE8-BF0236D31C81}" srcId="{8224219C-9575-4585-95E6-19B90CCFB746}" destId="{49A384D6-4110-400F-A8A1-E821F90E2550}" srcOrd="0" destOrd="0" parTransId="{660D2022-E195-4D26-ABDE-F258A70C0907}" sibTransId="{BB631191-BCA9-4F72-8792-C54D6E921637}"/>
    <dgm:cxn modelId="{C1CB1AB8-403E-8745-ACB6-C6374DC8848B}" type="presOf" srcId="{49A384D6-4110-400F-A8A1-E821F90E2550}" destId="{142B4589-5180-8343-8AF6-3C6AB825D8F5}" srcOrd="0" destOrd="0" presId="urn:microsoft.com/office/officeart/2005/8/layout/vList2"/>
    <dgm:cxn modelId="{C914FBBC-BDC8-B442-A7F0-B63A34E2B7EF}" type="presParOf" srcId="{07623E50-3B17-5243-9268-034AEC814462}" destId="{142B4589-5180-8343-8AF6-3C6AB825D8F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2E2F0F-8683-4F88-9AE4-9C6555BAE12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2C6D83A-A61E-45DA-9444-A0968030F3E0}">
      <dgm:prSet/>
      <dgm:spPr/>
      <dgm:t>
        <a:bodyPr/>
        <a:lstStyle/>
        <a:p>
          <a:r>
            <a:rPr lang="en-GB" b="0" i="0"/>
            <a:t>a minimum of 6 and a maximum of 8 Representatives from the CCIN’s Full Membership</a:t>
          </a:r>
          <a:endParaRPr lang="en-US"/>
        </a:p>
      </dgm:t>
    </dgm:pt>
    <dgm:pt modelId="{B5A13071-D3F2-4E02-A962-C56742D57863}" type="parTrans" cxnId="{DC9BDFE5-0C52-4760-8216-0C87ED8F19AA}">
      <dgm:prSet/>
      <dgm:spPr/>
      <dgm:t>
        <a:bodyPr/>
        <a:lstStyle/>
        <a:p>
          <a:endParaRPr lang="en-US"/>
        </a:p>
      </dgm:t>
    </dgm:pt>
    <dgm:pt modelId="{329DBEBC-931B-4B0F-8001-44F8C2A55591}" type="sibTrans" cxnId="{DC9BDFE5-0C52-4760-8216-0C87ED8F19AA}">
      <dgm:prSet/>
      <dgm:spPr/>
      <dgm:t>
        <a:bodyPr/>
        <a:lstStyle/>
        <a:p>
          <a:endParaRPr lang="en-US"/>
        </a:p>
      </dgm:t>
    </dgm:pt>
    <dgm:pt modelId="{2926842F-5037-4D62-82E2-22880E123F47}">
      <dgm:prSet/>
      <dgm:spPr/>
      <dgm:t>
        <a:bodyPr/>
        <a:lstStyle/>
        <a:p>
          <a:r>
            <a:rPr lang="en-GB" b="0" i="0"/>
            <a:t>1 Representative from the Accountable Body (The Accountable Body oversees the CCIN’s budget, legal structure and procurement requirements)</a:t>
          </a:r>
          <a:endParaRPr lang="en-US"/>
        </a:p>
      </dgm:t>
    </dgm:pt>
    <dgm:pt modelId="{C8FA5646-B15D-4321-A3C2-C17A25950BDD}" type="parTrans" cxnId="{26B329D2-907C-4F65-BB51-CFE43739205B}">
      <dgm:prSet/>
      <dgm:spPr/>
      <dgm:t>
        <a:bodyPr/>
        <a:lstStyle/>
        <a:p>
          <a:endParaRPr lang="en-US"/>
        </a:p>
      </dgm:t>
    </dgm:pt>
    <dgm:pt modelId="{E42ADF80-4216-439F-9D0F-681FDF18D2CE}" type="sibTrans" cxnId="{26B329D2-907C-4F65-BB51-CFE43739205B}">
      <dgm:prSet/>
      <dgm:spPr/>
      <dgm:t>
        <a:bodyPr/>
        <a:lstStyle/>
        <a:p>
          <a:endParaRPr lang="en-US"/>
        </a:p>
      </dgm:t>
    </dgm:pt>
    <dgm:pt modelId="{40939F1C-D3ED-405F-ACDB-92D99859A255}">
      <dgm:prSet/>
      <dgm:spPr/>
      <dgm:t>
        <a:bodyPr/>
        <a:lstStyle/>
        <a:p>
          <a:r>
            <a:rPr lang="en-GB" b="0" i="0"/>
            <a:t>1 Representative of the Associate Membership</a:t>
          </a:r>
          <a:endParaRPr lang="en-US"/>
        </a:p>
      </dgm:t>
    </dgm:pt>
    <dgm:pt modelId="{C6D244F9-7217-4D8E-826F-9B4295AD9AB2}" type="parTrans" cxnId="{91A0DD67-C1EC-48E5-9322-7DA4A2483220}">
      <dgm:prSet/>
      <dgm:spPr/>
      <dgm:t>
        <a:bodyPr/>
        <a:lstStyle/>
        <a:p>
          <a:endParaRPr lang="en-US"/>
        </a:p>
      </dgm:t>
    </dgm:pt>
    <dgm:pt modelId="{E52D7601-058B-4B51-A77E-71D8C99F892E}" type="sibTrans" cxnId="{91A0DD67-C1EC-48E5-9322-7DA4A2483220}">
      <dgm:prSet/>
      <dgm:spPr/>
      <dgm:t>
        <a:bodyPr/>
        <a:lstStyle/>
        <a:p>
          <a:endParaRPr lang="en-US"/>
        </a:p>
      </dgm:t>
    </dgm:pt>
    <dgm:pt modelId="{9679D397-9A01-4AA4-BB83-7824E53EB7DD}">
      <dgm:prSet/>
      <dgm:spPr/>
      <dgm:t>
        <a:bodyPr/>
        <a:lstStyle/>
        <a:p>
          <a:r>
            <a:rPr lang="en-GB" b="0" i="0"/>
            <a:t>1 Representative of the Affiliate Membership</a:t>
          </a:r>
          <a:endParaRPr lang="en-US"/>
        </a:p>
      </dgm:t>
    </dgm:pt>
    <dgm:pt modelId="{B7147465-7AAF-42F0-8614-FCA29F153417}" type="parTrans" cxnId="{ADEC8BCD-4D54-4DD6-A2BD-356EEC9FDC47}">
      <dgm:prSet/>
      <dgm:spPr/>
      <dgm:t>
        <a:bodyPr/>
        <a:lstStyle/>
        <a:p>
          <a:endParaRPr lang="en-US"/>
        </a:p>
      </dgm:t>
    </dgm:pt>
    <dgm:pt modelId="{8E24BCED-AA14-4636-8D2C-723A4399E1D9}" type="sibTrans" cxnId="{ADEC8BCD-4D54-4DD6-A2BD-356EEC9FDC47}">
      <dgm:prSet/>
      <dgm:spPr/>
      <dgm:t>
        <a:bodyPr/>
        <a:lstStyle/>
        <a:p>
          <a:endParaRPr lang="en-US"/>
        </a:p>
      </dgm:t>
    </dgm:pt>
    <dgm:pt modelId="{CFE3E829-5295-43BB-96CE-FF447F5C59DD}">
      <dgm:prSet/>
      <dgm:spPr/>
      <dgm:t>
        <a:bodyPr/>
        <a:lstStyle/>
        <a:p>
          <a:r>
            <a:rPr lang="en-GB" b="0" i="0"/>
            <a:t>1 Representative of the Values and Principles Board (non-voting)</a:t>
          </a:r>
          <a:endParaRPr lang="en-US"/>
        </a:p>
      </dgm:t>
    </dgm:pt>
    <dgm:pt modelId="{39BE79BE-7461-4BEE-BE88-CDFEC4DF7852}" type="parTrans" cxnId="{7DC9C1A5-1551-41C4-9B40-F248C33FD388}">
      <dgm:prSet/>
      <dgm:spPr/>
      <dgm:t>
        <a:bodyPr/>
        <a:lstStyle/>
        <a:p>
          <a:endParaRPr lang="en-US"/>
        </a:p>
      </dgm:t>
    </dgm:pt>
    <dgm:pt modelId="{2333B091-55F1-4D2E-93FD-C81E98B06D1D}" type="sibTrans" cxnId="{7DC9C1A5-1551-41C4-9B40-F248C33FD388}">
      <dgm:prSet/>
      <dgm:spPr/>
      <dgm:t>
        <a:bodyPr/>
        <a:lstStyle/>
        <a:p>
          <a:endParaRPr lang="en-US"/>
        </a:p>
      </dgm:t>
    </dgm:pt>
    <dgm:pt modelId="{9ED650A1-16A0-144B-9199-875BA849E0F3}" type="pres">
      <dgm:prSet presAssocID="{762E2F0F-8683-4F88-9AE4-9C6555BAE12E}" presName="vert0" presStyleCnt="0">
        <dgm:presLayoutVars>
          <dgm:dir/>
          <dgm:animOne val="branch"/>
          <dgm:animLvl val="lvl"/>
        </dgm:presLayoutVars>
      </dgm:prSet>
      <dgm:spPr/>
    </dgm:pt>
    <dgm:pt modelId="{19C12506-59A6-744E-B0DF-4A4D6343C765}" type="pres">
      <dgm:prSet presAssocID="{52C6D83A-A61E-45DA-9444-A0968030F3E0}" presName="thickLine" presStyleLbl="alignNode1" presStyleIdx="0" presStyleCnt="5"/>
      <dgm:spPr/>
    </dgm:pt>
    <dgm:pt modelId="{13CD10ED-5B4F-0342-ACBA-DEB0B0F56D5C}" type="pres">
      <dgm:prSet presAssocID="{52C6D83A-A61E-45DA-9444-A0968030F3E0}" presName="horz1" presStyleCnt="0"/>
      <dgm:spPr/>
    </dgm:pt>
    <dgm:pt modelId="{172A41AF-9F18-6C4F-9B4A-78EF0ADDA2FB}" type="pres">
      <dgm:prSet presAssocID="{52C6D83A-A61E-45DA-9444-A0968030F3E0}" presName="tx1" presStyleLbl="revTx" presStyleIdx="0" presStyleCnt="5"/>
      <dgm:spPr/>
    </dgm:pt>
    <dgm:pt modelId="{7FC16F84-D3DD-9D42-B336-71FDC24F4CAD}" type="pres">
      <dgm:prSet presAssocID="{52C6D83A-A61E-45DA-9444-A0968030F3E0}" presName="vert1" presStyleCnt="0"/>
      <dgm:spPr/>
    </dgm:pt>
    <dgm:pt modelId="{9E4E80B4-5F5C-4049-BE6E-4856DF9EFE9B}" type="pres">
      <dgm:prSet presAssocID="{2926842F-5037-4D62-82E2-22880E123F47}" presName="thickLine" presStyleLbl="alignNode1" presStyleIdx="1" presStyleCnt="5"/>
      <dgm:spPr/>
    </dgm:pt>
    <dgm:pt modelId="{DB484A91-892D-9441-AEE3-1E9DD51F3D1F}" type="pres">
      <dgm:prSet presAssocID="{2926842F-5037-4D62-82E2-22880E123F47}" presName="horz1" presStyleCnt="0"/>
      <dgm:spPr/>
    </dgm:pt>
    <dgm:pt modelId="{6BC250B8-1F8F-7149-9532-650355AA0EF4}" type="pres">
      <dgm:prSet presAssocID="{2926842F-5037-4D62-82E2-22880E123F47}" presName="tx1" presStyleLbl="revTx" presStyleIdx="1" presStyleCnt="5"/>
      <dgm:spPr/>
    </dgm:pt>
    <dgm:pt modelId="{899465C1-3E07-8B4C-B717-F6A844A8AAAD}" type="pres">
      <dgm:prSet presAssocID="{2926842F-5037-4D62-82E2-22880E123F47}" presName="vert1" presStyleCnt="0"/>
      <dgm:spPr/>
    </dgm:pt>
    <dgm:pt modelId="{A96A33E2-A0C6-8C41-B32E-CB8F68266B62}" type="pres">
      <dgm:prSet presAssocID="{40939F1C-D3ED-405F-ACDB-92D99859A255}" presName="thickLine" presStyleLbl="alignNode1" presStyleIdx="2" presStyleCnt="5"/>
      <dgm:spPr/>
    </dgm:pt>
    <dgm:pt modelId="{BB97FD30-6126-DF4F-863C-7F1DBEA1F230}" type="pres">
      <dgm:prSet presAssocID="{40939F1C-D3ED-405F-ACDB-92D99859A255}" presName="horz1" presStyleCnt="0"/>
      <dgm:spPr/>
    </dgm:pt>
    <dgm:pt modelId="{0A2EAD4F-7C1B-4D4E-856B-36D641BAECAE}" type="pres">
      <dgm:prSet presAssocID="{40939F1C-D3ED-405F-ACDB-92D99859A255}" presName="tx1" presStyleLbl="revTx" presStyleIdx="2" presStyleCnt="5"/>
      <dgm:spPr/>
    </dgm:pt>
    <dgm:pt modelId="{65C6966C-3146-0E40-8A8E-21042B65EF08}" type="pres">
      <dgm:prSet presAssocID="{40939F1C-D3ED-405F-ACDB-92D99859A255}" presName="vert1" presStyleCnt="0"/>
      <dgm:spPr/>
    </dgm:pt>
    <dgm:pt modelId="{E6C06E7E-0805-6040-8271-A7549C84F0EA}" type="pres">
      <dgm:prSet presAssocID="{9679D397-9A01-4AA4-BB83-7824E53EB7DD}" presName="thickLine" presStyleLbl="alignNode1" presStyleIdx="3" presStyleCnt="5"/>
      <dgm:spPr/>
    </dgm:pt>
    <dgm:pt modelId="{88C48AEF-B56E-3F44-803B-967FDECB5D44}" type="pres">
      <dgm:prSet presAssocID="{9679D397-9A01-4AA4-BB83-7824E53EB7DD}" presName="horz1" presStyleCnt="0"/>
      <dgm:spPr/>
    </dgm:pt>
    <dgm:pt modelId="{CD3E90B0-F089-8C4A-9964-DAB513D0B65C}" type="pres">
      <dgm:prSet presAssocID="{9679D397-9A01-4AA4-BB83-7824E53EB7DD}" presName="tx1" presStyleLbl="revTx" presStyleIdx="3" presStyleCnt="5"/>
      <dgm:spPr/>
    </dgm:pt>
    <dgm:pt modelId="{31A7447B-DFC5-BB4F-AE6C-192C59535F95}" type="pres">
      <dgm:prSet presAssocID="{9679D397-9A01-4AA4-BB83-7824E53EB7DD}" presName="vert1" presStyleCnt="0"/>
      <dgm:spPr/>
    </dgm:pt>
    <dgm:pt modelId="{346C9A98-B997-0C41-A0A3-F90080644A4C}" type="pres">
      <dgm:prSet presAssocID="{CFE3E829-5295-43BB-96CE-FF447F5C59DD}" presName="thickLine" presStyleLbl="alignNode1" presStyleIdx="4" presStyleCnt="5"/>
      <dgm:spPr/>
    </dgm:pt>
    <dgm:pt modelId="{DE209D39-0EC7-4541-A339-75CEF4672627}" type="pres">
      <dgm:prSet presAssocID="{CFE3E829-5295-43BB-96CE-FF447F5C59DD}" presName="horz1" presStyleCnt="0"/>
      <dgm:spPr/>
    </dgm:pt>
    <dgm:pt modelId="{4AAFEF5E-A0BB-1446-AAB7-9A6429CB1E5B}" type="pres">
      <dgm:prSet presAssocID="{CFE3E829-5295-43BB-96CE-FF447F5C59DD}" presName="tx1" presStyleLbl="revTx" presStyleIdx="4" presStyleCnt="5"/>
      <dgm:spPr/>
    </dgm:pt>
    <dgm:pt modelId="{A551494D-19F8-A64F-AF5D-9A10A2FB2819}" type="pres">
      <dgm:prSet presAssocID="{CFE3E829-5295-43BB-96CE-FF447F5C59DD}" presName="vert1" presStyleCnt="0"/>
      <dgm:spPr/>
    </dgm:pt>
  </dgm:ptLst>
  <dgm:cxnLst>
    <dgm:cxn modelId="{73DF1340-5CA3-AC4A-887B-3EF8CD21D076}" type="presOf" srcId="{CFE3E829-5295-43BB-96CE-FF447F5C59DD}" destId="{4AAFEF5E-A0BB-1446-AAB7-9A6429CB1E5B}" srcOrd="0" destOrd="0" presId="urn:microsoft.com/office/officeart/2008/layout/LinedList"/>
    <dgm:cxn modelId="{451C984A-0793-E24E-9E87-BD43EF32947B}" type="presOf" srcId="{40939F1C-D3ED-405F-ACDB-92D99859A255}" destId="{0A2EAD4F-7C1B-4D4E-856B-36D641BAECAE}" srcOrd="0" destOrd="0" presId="urn:microsoft.com/office/officeart/2008/layout/LinedList"/>
    <dgm:cxn modelId="{91A0DD67-C1EC-48E5-9322-7DA4A2483220}" srcId="{762E2F0F-8683-4F88-9AE4-9C6555BAE12E}" destId="{40939F1C-D3ED-405F-ACDB-92D99859A255}" srcOrd="2" destOrd="0" parTransId="{C6D244F9-7217-4D8E-826F-9B4295AD9AB2}" sibTransId="{E52D7601-058B-4B51-A77E-71D8C99F892E}"/>
    <dgm:cxn modelId="{2530206A-C53C-1140-B7BC-A34F1CC10947}" type="presOf" srcId="{762E2F0F-8683-4F88-9AE4-9C6555BAE12E}" destId="{9ED650A1-16A0-144B-9199-875BA849E0F3}" srcOrd="0" destOrd="0" presId="urn:microsoft.com/office/officeart/2008/layout/LinedList"/>
    <dgm:cxn modelId="{68542974-892C-3F43-B0EF-46FBF439D1A2}" type="presOf" srcId="{9679D397-9A01-4AA4-BB83-7824E53EB7DD}" destId="{CD3E90B0-F089-8C4A-9964-DAB513D0B65C}" srcOrd="0" destOrd="0" presId="urn:microsoft.com/office/officeart/2008/layout/LinedList"/>
    <dgm:cxn modelId="{39F5ED76-1A64-CB46-9FEE-702705ACE866}" type="presOf" srcId="{2926842F-5037-4D62-82E2-22880E123F47}" destId="{6BC250B8-1F8F-7149-9532-650355AA0EF4}" srcOrd="0" destOrd="0" presId="urn:microsoft.com/office/officeart/2008/layout/LinedList"/>
    <dgm:cxn modelId="{1E54F18F-05D8-9349-9D41-2824166196EA}" type="presOf" srcId="{52C6D83A-A61E-45DA-9444-A0968030F3E0}" destId="{172A41AF-9F18-6C4F-9B4A-78EF0ADDA2FB}" srcOrd="0" destOrd="0" presId="urn:microsoft.com/office/officeart/2008/layout/LinedList"/>
    <dgm:cxn modelId="{7DC9C1A5-1551-41C4-9B40-F248C33FD388}" srcId="{762E2F0F-8683-4F88-9AE4-9C6555BAE12E}" destId="{CFE3E829-5295-43BB-96CE-FF447F5C59DD}" srcOrd="4" destOrd="0" parTransId="{39BE79BE-7461-4BEE-BE88-CDFEC4DF7852}" sibTransId="{2333B091-55F1-4D2E-93FD-C81E98B06D1D}"/>
    <dgm:cxn modelId="{ADEC8BCD-4D54-4DD6-A2BD-356EEC9FDC47}" srcId="{762E2F0F-8683-4F88-9AE4-9C6555BAE12E}" destId="{9679D397-9A01-4AA4-BB83-7824E53EB7DD}" srcOrd="3" destOrd="0" parTransId="{B7147465-7AAF-42F0-8614-FCA29F153417}" sibTransId="{8E24BCED-AA14-4636-8D2C-723A4399E1D9}"/>
    <dgm:cxn modelId="{26B329D2-907C-4F65-BB51-CFE43739205B}" srcId="{762E2F0F-8683-4F88-9AE4-9C6555BAE12E}" destId="{2926842F-5037-4D62-82E2-22880E123F47}" srcOrd="1" destOrd="0" parTransId="{C8FA5646-B15D-4321-A3C2-C17A25950BDD}" sibTransId="{E42ADF80-4216-439F-9D0F-681FDF18D2CE}"/>
    <dgm:cxn modelId="{DC9BDFE5-0C52-4760-8216-0C87ED8F19AA}" srcId="{762E2F0F-8683-4F88-9AE4-9C6555BAE12E}" destId="{52C6D83A-A61E-45DA-9444-A0968030F3E0}" srcOrd="0" destOrd="0" parTransId="{B5A13071-D3F2-4E02-A962-C56742D57863}" sibTransId="{329DBEBC-931B-4B0F-8001-44F8C2A55591}"/>
    <dgm:cxn modelId="{851A7F61-961E-8641-9447-E0066062EBF3}" type="presParOf" srcId="{9ED650A1-16A0-144B-9199-875BA849E0F3}" destId="{19C12506-59A6-744E-B0DF-4A4D6343C765}" srcOrd="0" destOrd="0" presId="urn:microsoft.com/office/officeart/2008/layout/LinedList"/>
    <dgm:cxn modelId="{8743293A-0511-B940-B316-6BF0FAF728B3}" type="presParOf" srcId="{9ED650A1-16A0-144B-9199-875BA849E0F3}" destId="{13CD10ED-5B4F-0342-ACBA-DEB0B0F56D5C}" srcOrd="1" destOrd="0" presId="urn:microsoft.com/office/officeart/2008/layout/LinedList"/>
    <dgm:cxn modelId="{052FCA3C-DF98-6446-B9BF-723E4DC821E6}" type="presParOf" srcId="{13CD10ED-5B4F-0342-ACBA-DEB0B0F56D5C}" destId="{172A41AF-9F18-6C4F-9B4A-78EF0ADDA2FB}" srcOrd="0" destOrd="0" presId="urn:microsoft.com/office/officeart/2008/layout/LinedList"/>
    <dgm:cxn modelId="{ACBB0D5B-06AB-7C4A-B29D-71B289D9AD85}" type="presParOf" srcId="{13CD10ED-5B4F-0342-ACBA-DEB0B0F56D5C}" destId="{7FC16F84-D3DD-9D42-B336-71FDC24F4CAD}" srcOrd="1" destOrd="0" presId="urn:microsoft.com/office/officeart/2008/layout/LinedList"/>
    <dgm:cxn modelId="{B8D63064-AFCA-3D4D-8C68-24DBE4859952}" type="presParOf" srcId="{9ED650A1-16A0-144B-9199-875BA849E0F3}" destId="{9E4E80B4-5F5C-4049-BE6E-4856DF9EFE9B}" srcOrd="2" destOrd="0" presId="urn:microsoft.com/office/officeart/2008/layout/LinedList"/>
    <dgm:cxn modelId="{EF7CDB79-09D6-F74D-9128-EFB855D16C56}" type="presParOf" srcId="{9ED650A1-16A0-144B-9199-875BA849E0F3}" destId="{DB484A91-892D-9441-AEE3-1E9DD51F3D1F}" srcOrd="3" destOrd="0" presId="urn:microsoft.com/office/officeart/2008/layout/LinedList"/>
    <dgm:cxn modelId="{326EC6D2-84D6-EA4E-A985-53709755ABC9}" type="presParOf" srcId="{DB484A91-892D-9441-AEE3-1E9DD51F3D1F}" destId="{6BC250B8-1F8F-7149-9532-650355AA0EF4}" srcOrd="0" destOrd="0" presId="urn:microsoft.com/office/officeart/2008/layout/LinedList"/>
    <dgm:cxn modelId="{78BF397F-3F56-D848-BC2C-89AA60D0030C}" type="presParOf" srcId="{DB484A91-892D-9441-AEE3-1E9DD51F3D1F}" destId="{899465C1-3E07-8B4C-B717-F6A844A8AAAD}" srcOrd="1" destOrd="0" presId="urn:microsoft.com/office/officeart/2008/layout/LinedList"/>
    <dgm:cxn modelId="{5328BF61-257D-054A-84F2-519352D9D1B0}" type="presParOf" srcId="{9ED650A1-16A0-144B-9199-875BA849E0F3}" destId="{A96A33E2-A0C6-8C41-B32E-CB8F68266B62}" srcOrd="4" destOrd="0" presId="urn:microsoft.com/office/officeart/2008/layout/LinedList"/>
    <dgm:cxn modelId="{F4092453-A274-124E-AAE5-09BFA2A05E21}" type="presParOf" srcId="{9ED650A1-16A0-144B-9199-875BA849E0F3}" destId="{BB97FD30-6126-DF4F-863C-7F1DBEA1F230}" srcOrd="5" destOrd="0" presId="urn:microsoft.com/office/officeart/2008/layout/LinedList"/>
    <dgm:cxn modelId="{BA762003-F438-AB4E-A1C0-7D35B626FD41}" type="presParOf" srcId="{BB97FD30-6126-DF4F-863C-7F1DBEA1F230}" destId="{0A2EAD4F-7C1B-4D4E-856B-36D641BAECAE}" srcOrd="0" destOrd="0" presId="urn:microsoft.com/office/officeart/2008/layout/LinedList"/>
    <dgm:cxn modelId="{3D7E9D65-1CB2-4944-8D31-C2CA9E16FB16}" type="presParOf" srcId="{BB97FD30-6126-DF4F-863C-7F1DBEA1F230}" destId="{65C6966C-3146-0E40-8A8E-21042B65EF08}" srcOrd="1" destOrd="0" presId="urn:microsoft.com/office/officeart/2008/layout/LinedList"/>
    <dgm:cxn modelId="{96A9E1F5-99E8-6548-BDF9-05D4B20A6347}" type="presParOf" srcId="{9ED650A1-16A0-144B-9199-875BA849E0F3}" destId="{E6C06E7E-0805-6040-8271-A7549C84F0EA}" srcOrd="6" destOrd="0" presId="urn:microsoft.com/office/officeart/2008/layout/LinedList"/>
    <dgm:cxn modelId="{68FE8AE0-388D-F747-93DB-C76761C4BA4F}" type="presParOf" srcId="{9ED650A1-16A0-144B-9199-875BA849E0F3}" destId="{88C48AEF-B56E-3F44-803B-967FDECB5D44}" srcOrd="7" destOrd="0" presId="urn:microsoft.com/office/officeart/2008/layout/LinedList"/>
    <dgm:cxn modelId="{D34D348F-3828-3044-B53F-3918481CC7F8}" type="presParOf" srcId="{88C48AEF-B56E-3F44-803B-967FDECB5D44}" destId="{CD3E90B0-F089-8C4A-9964-DAB513D0B65C}" srcOrd="0" destOrd="0" presId="urn:microsoft.com/office/officeart/2008/layout/LinedList"/>
    <dgm:cxn modelId="{9273123A-7B29-584B-A775-186B701F0B93}" type="presParOf" srcId="{88C48AEF-B56E-3F44-803B-967FDECB5D44}" destId="{31A7447B-DFC5-BB4F-AE6C-192C59535F95}" srcOrd="1" destOrd="0" presId="urn:microsoft.com/office/officeart/2008/layout/LinedList"/>
    <dgm:cxn modelId="{B3B24811-EB20-DB4E-9ECF-750C12713E39}" type="presParOf" srcId="{9ED650A1-16A0-144B-9199-875BA849E0F3}" destId="{346C9A98-B997-0C41-A0A3-F90080644A4C}" srcOrd="8" destOrd="0" presId="urn:microsoft.com/office/officeart/2008/layout/LinedList"/>
    <dgm:cxn modelId="{65C29A3E-2B15-0D4C-9A6E-D5E3397F60C5}" type="presParOf" srcId="{9ED650A1-16A0-144B-9199-875BA849E0F3}" destId="{DE209D39-0EC7-4541-A339-75CEF4672627}" srcOrd="9" destOrd="0" presId="urn:microsoft.com/office/officeart/2008/layout/LinedList"/>
    <dgm:cxn modelId="{BD73E225-047D-4B41-AFD5-88A6FEB42F98}" type="presParOf" srcId="{DE209D39-0EC7-4541-A339-75CEF4672627}" destId="{4AAFEF5E-A0BB-1446-AAB7-9A6429CB1E5B}" srcOrd="0" destOrd="0" presId="urn:microsoft.com/office/officeart/2008/layout/LinedList"/>
    <dgm:cxn modelId="{A1FA25F7-6077-5947-8717-295B1877D3DF}" type="presParOf" srcId="{DE209D39-0EC7-4541-A339-75CEF4672627}" destId="{A551494D-19F8-A64F-AF5D-9A10A2FB281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24219C-9575-4585-95E6-19B90CCFB74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1301499-A1CF-4C0D-8CDF-E8247D376A50}">
      <dgm:prSet/>
      <dgm:spPr/>
      <dgm:t>
        <a:bodyPr/>
        <a:lstStyle/>
        <a:p>
          <a:r>
            <a:rPr lang="en-US"/>
            <a:t>Friday, 25</a:t>
          </a:r>
          <a:r>
            <a:rPr lang="en-US" baseline="30000"/>
            <a:t>th</a:t>
          </a:r>
          <a:r>
            <a:rPr lang="en-US"/>
            <a:t> November 12 noon</a:t>
          </a:r>
        </a:p>
      </dgm:t>
    </dgm:pt>
    <dgm:pt modelId="{1EF3B89C-2E4E-49E2-9383-931AC0B6DBF9}" type="parTrans" cxnId="{0DCAB71E-1C6C-4000-80E9-551513FDA3F0}">
      <dgm:prSet/>
      <dgm:spPr/>
      <dgm:t>
        <a:bodyPr/>
        <a:lstStyle/>
        <a:p>
          <a:endParaRPr lang="en-US"/>
        </a:p>
      </dgm:t>
    </dgm:pt>
    <dgm:pt modelId="{72223CE5-39B0-4537-9111-E47C8C698577}" type="sibTrans" cxnId="{0DCAB71E-1C6C-4000-80E9-551513FDA3F0}">
      <dgm:prSet/>
      <dgm:spPr/>
      <dgm:t>
        <a:bodyPr/>
        <a:lstStyle/>
        <a:p>
          <a:endParaRPr lang="en-US"/>
        </a:p>
      </dgm:t>
    </dgm:pt>
    <dgm:pt modelId="{49A384D6-4110-400F-A8A1-E821F90E2550}">
      <dgm:prSet/>
      <dgm:spPr/>
      <dgm:t>
        <a:bodyPr/>
        <a:lstStyle/>
        <a:p>
          <a:r>
            <a:rPr lang="en-US"/>
            <a:t>The nomination form can be found at: </a:t>
          </a:r>
          <a:r>
            <a:rPr lang="en-US">
              <a:hlinkClick xmlns:r="http://schemas.openxmlformats.org/officeDocument/2006/relationships" r:id="rId1"/>
            </a:rPr>
            <a:t>https://bit.ly/CCINeoc</a:t>
          </a:r>
          <a:r>
            <a:rPr lang="en-US"/>
            <a:t> </a:t>
          </a:r>
        </a:p>
      </dgm:t>
    </dgm:pt>
    <dgm:pt modelId="{660D2022-E195-4D26-ABDE-F258A70C0907}" type="parTrans" cxnId="{9B6F9FA7-FA81-4605-BFE8-BF0236D31C81}">
      <dgm:prSet/>
      <dgm:spPr/>
      <dgm:t>
        <a:bodyPr/>
        <a:lstStyle/>
        <a:p>
          <a:endParaRPr lang="en-US"/>
        </a:p>
      </dgm:t>
    </dgm:pt>
    <dgm:pt modelId="{BB631191-BCA9-4F72-8792-C54D6E921637}" type="sibTrans" cxnId="{9B6F9FA7-FA81-4605-BFE8-BF0236D31C81}">
      <dgm:prSet/>
      <dgm:spPr/>
      <dgm:t>
        <a:bodyPr/>
        <a:lstStyle/>
        <a:p>
          <a:endParaRPr lang="en-US"/>
        </a:p>
      </dgm:t>
    </dgm:pt>
    <dgm:pt modelId="{9554DFC5-F6A6-7D4F-9797-929167E80470}" type="pres">
      <dgm:prSet presAssocID="{8224219C-9575-4585-95E6-19B90CCFB746}" presName="linear" presStyleCnt="0">
        <dgm:presLayoutVars>
          <dgm:animLvl val="lvl"/>
          <dgm:resizeHandles val="exact"/>
        </dgm:presLayoutVars>
      </dgm:prSet>
      <dgm:spPr/>
    </dgm:pt>
    <dgm:pt modelId="{DD6A3D0B-DBBB-6C42-956B-A1FC94B6B76E}" type="pres">
      <dgm:prSet presAssocID="{11301499-A1CF-4C0D-8CDF-E8247D376A50}" presName="parentText" presStyleLbl="node1" presStyleIdx="0" presStyleCnt="2">
        <dgm:presLayoutVars>
          <dgm:chMax val="0"/>
          <dgm:bulletEnabled val="1"/>
        </dgm:presLayoutVars>
      </dgm:prSet>
      <dgm:spPr/>
    </dgm:pt>
    <dgm:pt modelId="{65D9D4ED-DCE4-344A-96BD-7EFB5761B740}" type="pres">
      <dgm:prSet presAssocID="{72223CE5-39B0-4537-9111-E47C8C698577}" presName="spacer" presStyleCnt="0"/>
      <dgm:spPr/>
    </dgm:pt>
    <dgm:pt modelId="{C9BAB923-F8CA-2240-B319-8EB508290024}" type="pres">
      <dgm:prSet presAssocID="{49A384D6-4110-400F-A8A1-E821F90E2550}" presName="parentText" presStyleLbl="node1" presStyleIdx="1" presStyleCnt="2">
        <dgm:presLayoutVars>
          <dgm:chMax val="0"/>
          <dgm:bulletEnabled val="1"/>
        </dgm:presLayoutVars>
      </dgm:prSet>
      <dgm:spPr/>
    </dgm:pt>
  </dgm:ptLst>
  <dgm:cxnLst>
    <dgm:cxn modelId="{0DCAB71E-1C6C-4000-80E9-551513FDA3F0}" srcId="{8224219C-9575-4585-95E6-19B90CCFB746}" destId="{11301499-A1CF-4C0D-8CDF-E8247D376A50}" srcOrd="0" destOrd="0" parTransId="{1EF3B89C-2E4E-49E2-9383-931AC0B6DBF9}" sibTransId="{72223CE5-39B0-4537-9111-E47C8C698577}"/>
    <dgm:cxn modelId="{43B6C32A-5353-B64E-9AD5-75F89733D5C8}" type="presOf" srcId="{11301499-A1CF-4C0D-8CDF-E8247D376A50}" destId="{DD6A3D0B-DBBB-6C42-956B-A1FC94B6B76E}" srcOrd="0" destOrd="0" presId="urn:microsoft.com/office/officeart/2005/8/layout/vList2"/>
    <dgm:cxn modelId="{07681940-9000-FC49-88E0-F35004C2F75D}" type="presOf" srcId="{49A384D6-4110-400F-A8A1-E821F90E2550}" destId="{C9BAB923-F8CA-2240-B319-8EB508290024}" srcOrd="0" destOrd="0" presId="urn:microsoft.com/office/officeart/2005/8/layout/vList2"/>
    <dgm:cxn modelId="{291A44A0-000D-354F-9376-5845B25DA464}" type="presOf" srcId="{8224219C-9575-4585-95E6-19B90CCFB746}" destId="{9554DFC5-F6A6-7D4F-9797-929167E80470}" srcOrd="0" destOrd="0" presId="urn:microsoft.com/office/officeart/2005/8/layout/vList2"/>
    <dgm:cxn modelId="{9B6F9FA7-FA81-4605-BFE8-BF0236D31C81}" srcId="{8224219C-9575-4585-95E6-19B90CCFB746}" destId="{49A384D6-4110-400F-A8A1-E821F90E2550}" srcOrd="1" destOrd="0" parTransId="{660D2022-E195-4D26-ABDE-F258A70C0907}" sibTransId="{BB631191-BCA9-4F72-8792-C54D6E921637}"/>
    <dgm:cxn modelId="{F82DC13C-060B-D64E-9F15-F1F91D3BA446}" type="presParOf" srcId="{9554DFC5-F6A6-7D4F-9797-929167E80470}" destId="{DD6A3D0B-DBBB-6C42-956B-A1FC94B6B76E}" srcOrd="0" destOrd="0" presId="urn:microsoft.com/office/officeart/2005/8/layout/vList2"/>
    <dgm:cxn modelId="{E8D9BB72-5E0D-BA40-B7B4-D4E67E3A1FA6}" type="presParOf" srcId="{9554DFC5-F6A6-7D4F-9797-929167E80470}" destId="{65D9D4ED-DCE4-344A-96BD-7EFB5761B740}" srcOrd="1" destOrd="0" presId="urn:microsoft.com/office/officeart/2005/8/layout/vList2"/>
    <dgm:cxn modelId="{E18B7A57-8485-D743-A8BD-F34D661CF7E2}" type="presParOf" srcId="{9554DFC5-F6A6-7D4F-9797-929167E80470}" destId="{C9BAB923-F8CA-2240-B319-8EB50829002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8F59B-3DCB-4AC4-8B04-08BE6975E32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875D772-80FE-496B-860C-4F3A794C85BD}">
      <dgm:prSet/>
      <dgm:spPr/>
      <dgm:t>
        <a:bodyPr/>
        <a:lstStyle/>
        <a:p>
          <a:r>
            <a:rPr lang="en-US" dirty="0"/>
            <a:t>Encourage Members and Officers to undertake CCIN certified training modules</a:t>
          </a:r>
        </a:p>
      </dgm:t>
    </dgm:pt>
    <dgm:pt modelId="{4E90EE08-F99F-4EEA-BD7D-548932E5DCD1}" type="parTrans" cxnId="{35D38439-0902-48C4-BC99-034B765992EB}">
      <dgm:prSet/>
      <dgm:spPr/>
      <dgm:t>
        <a:bodyPr/>
        <a:lstStyle/>
        <a:p>
          <a:endParaRPr lang="en-US"/>
        </a:p>
      </dgm:t>
    </dgm:pt>
    <dgm:pt modelId="{8B6D9DBA-5415-4E4C-B3EE-2491BC4ABBBD}" type="sibTrans" cxnId="{35D38439-0902-48C4-BC99-034B765992EB}">
      <dgm:prSet/>
      <dgm:spPr/>
      <dgm:t>
        <a:bodyPr/>
        <a:lstStyle/>
        <a:p>
          <a:endParaRPr lang="en-US"/>
        </a:p>
      </dgm:t>
    </dgm:pt>
    <dgm:pt modelId="{108C58CF-9F8E-4242-B1AB-BBBCCEADA13C}">
      <dgm:prSet/>
      <dgm:spPr/>
      <dgm:t>
        <a:bodyPr/>
        <a:lstStyle/>
        <a:p>
          <a:r>
            <a:rPr lang="en-US" dirty="0"/>
            <a:t>Offer CCIN accredited training courses for member and officer development</a:t>
          </a:r>
        </a:p>
      </dgm:t>
    </dgm:pt>
    <dgm:pt modelId="{44FB755C-E5DD-4F03-9222-0508456D031D}" type="parTrans" cxnId="{42DFF443-4D64-472E-AD5E-A6C49E14AA83}">
      <dgm:prSet/>
      <dgm:spPr/>
      <dgm:t>
        <a:bodyPr/>
        <a:lstStyle/>
        <a:p>
          <a:endParaRPr lang="en-US"/>
        </a:p>
      </dgm:t>
    </dgm:pt>
    <dgm:pt modelId="{8FE6A5D4-FBA8-48E6-9C2D-7D071DA1775E}" type="sibTrans" cxnId="{42DFF443-4D64-472E-AD5E-A6C49E14AA83}">
      <dgm:prSet/>
      <dgm:spPr/>
      <dgm:t>
        <a:bodyPr/>
        <a:lstStyle/>
        <a:p>
          <a:endParaRPr lang="en-US"/>
        </a:p>
      </dgm:t>
    </dgm:pt>
    <dgm:pt modelId="{0111A3A5-65AB-4E49-84F1-207BD3449248}">
      <dgm:prSet/>
      <dgm:spPr/>
      <dgm:t>
        <a:bodyPr/>
        <a:lstStyle/>
        <a:p>
          <a:r>
            <a:rPr lang="en-US" dirty="0"/>
            <a:t>Actively participate in the CCIN Officer Network</a:t>
          </a:r>
        </a:p>
      </dgm:t>
    </dgm:pt>
    <dgm:pt modelId="{BC5BA1BA-B6B8-4D11-9756-092173EF5E88}" type="parTrans" cxnId="{858D77C1-D934-4035-BCD5-2481141E81E3}">
      <dgm:prSet/>
      <dgm:spPr/>
      <dgm:t>
        <a:bodyPr/>
        <a:lstStyle/>
        <a:p>
          <a:endParaRPr lang="en-US"/>
        </a:p>
      </dgm:t>
    </dgm:pt>
    <dgm:pt modelId="{B623AB45-7C55-418E-B10F-30FBF0166A1C}" type="sibTrans" cxnId="{858D77C1-D934-4035-BCD5-2481141E81E3}">
      <dgm:prSet/>
      <dgm:spPr/>
      <dgm:t>
        <a:bodyPr/>
        <a:lstStyle/>
        <a:p>
          <a:endParaRPr lang="en-US"/>
        </a:p>
      </dgm:t>
    </dgm:pt>
    <dgm:pt modelId="{B033FE0B-DCE3-43CF-9D5D-30058C87A755}">
      <dgm:prSet/>
      <dgm:spPr/>
      <dgm:t>
        <a:bodyPr/>
        <a:lstStyle/>
        <a:p>
          <a:r>
            <a:rPr lang="en-US" dirty="0"/>
            <a:t>Join the CCIN governance</a:t>
          </a:r>
        </a:p>
      </dgm:t>
    </dgm:pt>
    <dgm:pt modelId="{EB04886C-BB68-42BA-BA7E-A712C461BEFD}" type="parTrans" cxnId="{80301E24-5C30-4BD6-8183-7E13FF9321ED}">
      <dgm:prSet/>
      <dgm:spPr/>
      <dgm:t>
        <a:bodyPr/>
        <a:lstStyle/>
        <a:p>
          <a:endParaRPr lang="en-US"/>
        </a:p>
      </dgm:t>
    </dgm:pt>
    <dgm:pt modelId="{105BC85E-1E27-4402-BD5D-48F8E6A5B7AB}" type="sibTrans" cxnId="{80301E24-5C30-4BD6-8183-7E13FF9321ED}">
      <dgm:prSet/>
      <dgm:spPr/>
      <dgm:t>
        <a:bodyPr/>
        <a:lstStyle/>
        <a:p>
          <a:endParaRPr lang="en-US"/>
        </a:p>
      </dgm:t>
    </dgm:pt>
    <dgm:pt modelId="{5EA707E1-3D68-4E69-BC6B-48444E5F92E7}">
      <dgm:prSet/>
      <dgm:spPr/>
      <dgm:t>
        <a:bodyPr/>
        <a:lstStyle/>
        <a:p>
          <a:r>
            <a:rPr lang="en-US" dirty="0"/>
            <a:t>Engage in Policy Labs and / or Prototypes</a:t>
          </a:r>
        </a:p>
      </dgm:t>
    </dgm:pt>
    <dgm:pt modelId="{413C0783-5E2C-4FF7-8F1D-D28B477E357A}" type="parTrans" cxnId="{A50AE5B7-A9C3-4A3E-B30F-CD78F6297EE6}">
      <dgm:prSet/>
      <dgm:spPr/>
      <dgm:t>
        <a:bodyPr/>
        <a:lstStyle/>
        <a:p>
          <a:endParaRPr lang="en-US"/>
        </a:p>
      </dgm:t>
    </dgm:pt>
    <dgm:pt modelId="{C43ACC2A-651C-420C-BB95-411CCF1D347B}" type="sibTrans" cxnId="{A50AE5B7-A9C3-4A3E-B30F-CD78F6297EE6}">
      <dgm:prSet/>
      <dgm:spPr/>
      <dgm:t>
        <a:bodyPr/>
        <a:lstStyle/>
        <a:p>
          <a:endParaRPr lang="en-US"/>
        </a:p>
      </dgm:t>
    </dgm:pt>
    <dgm:pt modelId="{63368726-B376-406D-8396-DBBD84D39454}">
      <dgm:prSet/>
      <dgm:spPr/>
      <dgm:t>
        <a:bodyPr/>
        <a:lstStyle/>
        <a:p>
          <a:r>
            <a:rPr lang="en-US" dirty="0"/>
            <a:t>Engage in WhatsApp Groups</a:t>
          </a:r>
        </a:p>
      </dgm:t>
    </dgm:pt>
    <dgm:pt modelId="{1364995B-5F3B-4279-8E73-F88325EFCE7B}" type="parTrans" cxnId="{60EE54A7-AD9A-4AB0-8C48-8736BB44F737}">
      <dgm:prSet/>
      <dgm:spPr/>
      <dgm:t>
        <a:bodyPr/>
        <a:lstStyle/>
        <a:p>
          <a:endParaRPr lang="en-US"/>
        </a:p>
      </dgm:t>
    </dgm:pt>
    <dgm:pt modelId="{EF8FD0CC-D00B-49EA-B8BA-0D8DEDCD95C7}" type="sibTrans" cxnId="{60EE54A7-AD9A-4AB0-8C48-8736BB44F737}">
      <dgm:prSet/>
      <dgm:spPr/>
      <dgm:t>
        <a:bodyPr/>
        <a:lstStyle/>
        <a:p>
          <a:endParaRPr lang="en-US"/>
        </a:p>
      </dgm:t>
    </dgm:pt>
    <dgm:pt modelId="{5104D502-DF24-456B-B772-28F2626A03D0}">
      <dgm:prSet/>
      <dgm:spPr/>
      <dgm:t>
        <a:bodyPr/>
        <a:lstStyle/>
        <a:p>
          <a:r>
            <a:rPr lang="en-US" dirty="0"/>
            <a:t>Submit regular Case Studies for inclusion on CCIN website</a:t>
          </a:r>
        </a:p>
      </dgm:t>
    </dgm:pt>
    <dgm:pt modelId="{1A51387B-A0CB-4344-9425-D6D28FE04406}" type="parTrans" cxnId="{E84690AD-16ED-4581-A735-3D36D81BC708}">
      <dgm:prSet/>
      <dgm:spPr/>
      <dgm:t>
        <a:bodyPr/>
        <a:lstStyle/>
        <a:p>
          <a:endParaRPr lang="en-US"/>
        </a:p>
      </dgm:t>
    </dgm:pt>
    <dgm:pt modelId="{B1D24AA9-BF3C-409C-8127-A548FA5724DC}" type="sibTrans" cxnId="{E84690AD-16ED-4581-A735-3D36D81BC708}">
      <dgm:prSet/>
      <dgm:spPr/>
      <dgm:t>
        <a:bodyPr/>
        <a:lstStyle/>
        <a:p>
          <a:endParaRPr lang="en-US"/>
        </a:p>
      </dgm:t>
    </dgm:pt>
    <dgm:pt modelId="{22BFEBA1-C165-4B90-A485-7817A273EF84}">
      <dgm:prSet/>
      <dgm:spPr/>
      <dgm:t>
        <a:bodyPr/>
        <a:lstStyle/>
        <a:p>
          <a:r>
            <a:rPr lang="en-US" dirty="0"/>
            <a:t>Engage with CCIN social media channels</a:t>
          </a:r>
        </a:p>
      </dgm:t>
    </dgm:pt>
    <dgm:pt modelId="{AAEF17E9-5ED9-4018-B6EC-5103818DF033}" type="parTrans" cxnId="{2ABB878F-B69C-45CD-AA7F-5337DEDA3E7C}">
      <dgm:prSet/>
      <dgm:spPr/>
      <dgm:t>
        <a:bodyPr/>
        <a:lstStyle/>
        <a:p>
          <a:endParaRPr lang="en-US"/>
        </a:p>
      </dgm:t>
    </dgm:pt>
    <dgm:pt modelId="{58BE41FD-B0BC-48A7-BEC8-D9633A480441}" type="sibTrans" cxnId="{2ABB878F-B69C-45CD-AA7F-5337DEDA3E7C}">
      <dgm:prSet/>
      <dgm:spPr/>
      <dgm:t>
        <a:bodyPr/>
        <a:lstStyle/>
        <a:p>
          <a:endParaRPr lang="en-US"/>
        </a:p>
      </dgm:t>
    </dgm:pt>
    <dgm:pt modelId="{9B661F6C-020F-4CC9-81FB-48FF0DF4F042}">
      <dgm:prSet/>
      <dgm:spPr/>
      <dgm:t>
        <a:bodyPr/>
        <a:lstStyle/>
        <a:p>
          <a:r>
            <a:rPr lang="en-US" dirty="0"/>
            <a:t>Use the CCIN Dynamic Purchasing System to bring in capacity &amp; expertise </a:t>
          </a:r>
        </a:p>
      </dgm:t>
    </dgm:pt>
    <dgm:pt modelId="{36E4AA88-CFB6-42D0-8CB4-6C3B7C9A897F}" type="parTrans" cxnId="{2BBFE36E-7DD9-4F19-A45C-A77CDCD241CC}">
      <dgm:prSet/>
      <dgm:spPr/>
      <dgm:t>
        <a:bodyPr/>
        <a:lstStyle/>
        <a:p>
          <a:endParaRPr lang="en-US"/>
        </a:p>
      </dgm:t>
    </dgm:pt>
    <dgm:pt modelId="{013E13CD-5DD1-432A-BC2D-E028DE09A295}" type="sibTrans" cxnId="{2BBFE36E-7DD9-4F19-A45C-A77CDCD241CC}">
      <dgm:prSet/>
      <dgm:spPr/>
      <dgm:t>
        <a:bodyPr/>
        <a:lstStyle/>
        <a:p>
          <a:endParaRPr lang="en-US"/>
        </a:p>
      </dgm:t>
    </dgm:pt>
    <dgm:pt modelId="{F9718978-7CB0-1145-9562-2B1D4B28D030}" type="pres">
      <dgm:prSet presAssocID="{D108F59B-3DCB-4AC4-8B04-08BE6975E320}" presName="diagram" presStyleCnt="0">
        <dgm:presLayoutVars>
          <dgm:dir/>
          <dgm:resizeHandles val="exact"/>
        </dgm:presLayoutVars>
      </dgm:prSet>
      <dgm:spPr/>
    </dgm:pt>
    <dgm:pt modelId="{C0F081E8-4E30-5B42-9ED2-B848B33B0D2A}" type="pres">
      <dgm:prSet presAssocID="{2875D772-80FE-496B-860C-4F3A794C85BD}" presName="node" presStyleLbl="node1" presStyleIdx="0" presStyleCnt="9">
        <dgm:presLayoutVars>
          <dgm:bulletEnabled val="1"/>
        </dgm:presLayoutVars>
      </dgm:prSet>
      <dgm:spPr/>
    </dgm:pt>
    <dgm:pt modelId="{1875C281-D561-6D4D-9D2D-C637B324A8B6}" type="pres">
      <dgm:prSet presAssocID="{8B6D9DBA-5415-4E4C-B3EE-2491BC4ABBBD}" presName="sibTrans" presStyleCnt="0"/>
      <dgm:spPr/>
    </dgm:pt>
    <dgm:pt modelId="{C5A153CF-B470-B449-B1D6-2AA1F6DC0216}" type="pres">
      <dgm:prSet presAssocID="{108C58CF-9F8E-4242-B1AB-BBBCCEADA13C}" presName="node" presStyleLbl="node1" presStyleIdx="1" presStyleCnt="9">
        <dgm:presLayoutVars>
          <dgm:bulletEnabled val="1"/>
        </dgm:presLayoutVars>
      </dgm:prSet>
      <dgm:spPr/>
    </dgm:pt>
    <dgm:pt modelId="{E279D3A2-30DB-A348-98CA-9FE9196E00BC}" type="pres">
      <dgm:prSet presAssocID="{8FE6A5D4-FBA8-48E6-9C2D-7D071DA1775E}" presName="sibTrans" presStyleCnt="0"/>
      <dgm:spPr/>
    </dgm:pt>
    <dgm:pt modelId="{5D5FCA3D-281C-1941-973A-3EAAC662E549}" type="pres">
      <dgm:prSet presAssocID="{0111A3A5-65AB-4E49-84F1-207BD3449248}" presName="node" presStyleLbl="node1" presStyleIdx="2" presStyleCnt="9">
        <dgm:presLayoutVars>
          <dgm:bulletEnabled val="1"/>
        </dgm:presLayoutVars>
      </dgm:prSet>
      <dgm:spPr/>
    </dgm:pt>
    <dgm:pt modelId="{78F3F5A9-C14B-F84E-BB5A-BF5E92243804}" type="pres">
      <dgm:prSet presAssocID="{B623AB45-7C55-418E-B10F-30FBF0166A1C}" presName="sibTrans" presStyleCnt="0"/>
      <dgm:spPr/>
    </dgm:pt>
    <dgm:pt modelId="{D42A4776-FF86-0441-BC85-AC6CEA8C6A92}" type="pres">
      <dgm:prSet presAssocID="{B033FE0B-DCE3-43CF-9D5D-30058C87A755}" presName="node" presStyleLbl="node1" presStyleIdx="3" presStyleCnt="9">
        <dgm:presLayoutVars>
          <dgm:bulletEnabled val="1"/>
        </dgm:presLayoutVars>
      </dgm:prSet>
      <dgm:spPr/>
    </dgm:pt>
    <dgm:pt modelId="{8D50A705-F8EA-3C4D-9D9B-03FB6B4089DF}" type="pres">
      <dgm:prSet presAssocID="{105BC85E-1E27-4402-BD5D-48F8E6A5B7AB}" presName="sibTrans" presStyleCnt="0"/>
      <dgm:spPr/>
    </dgm:pt>
    <dgm:pt modelId="{DDBA72D0-7F59-CC40-A60C-4434D5A38F6E}" type="pres">
      <dgm:prSet presAssocID="{5EA707E1-3D68-4E69-BC6B-48444E5F92E7}" presName="node" presStyleLbl="node1" presStyleIdx="4" presStyleCnt="9">
        <dgm:presLayoutVars>
          <dgm:bulletEnabled val="1"/>
        </dgm:presLayoutVars>
      </dgm:prSet>
      <dgm:spPr/>
    </dgm:pt>
    <dgm:pt modelId="{33AD664D-671B-5A49-8721-8661F863672F}" type="pres">
      <dgm:prSet presAssocID="{C43ACC2A-651C-420C-BB95-411CCF1D347B}" presName="sibTrans" presStyleCnt="0"/>
      <dgm:spPr/>
    </dgm:pt>
    <dgm:pt modelId="{4A841AC3-4142-7C45-88D4-2FCF573614B3}" type="pres">
      <dgm:prSet presAssocID="{63368726-B376-406D-8396-DBBD84D39454}" presName="node" presStyleLbl="node1" presStyleIdx="5" presStyleCnt="9">
        <dgm:presLayoutVars>
          <dgm:bulletEnabled val="1"/>
        </dgm:presLayoutVars>
      </dgm:prSet>
      <dgm:spPr/>
    </dgm:pt>
    <dgm:pt modelId="{EC5485FE-AE9B-D742-97F2-F0F9A68E1D07}" type="pres">
      <dgm:prSet presAssocID="{EF8FD0CC-D00B-49EA-B8BA-0D8DEDCD95C7}" presName="sibTrans" presStyleCnt="0"/>
      <dgm:spPr/>
    </dgm:pt>
    <dgm:pt modelId="{A435177A-D11C-BD4B-8022-D5A9BCB1A299}" type="pres">
      <dgm:prSet presAssocID="{5104D502-DF24-456B-B772-28F2626A03D0}" presName="node" presStyleLbl="node1" presStyleIdx="6" presStyleCnt="9">
        <dgm:presLayoutVars>
          <dgm:bulletEnabled val="1"/>
        </dgm:presLayoutVars>
      </dgm:prSet>
      <dgm:spPr/>
    </dgm:pt>
    <dgm:pt modelId="{24201C7C-1E41-6648-8F54-FB5BEE52055A}" type="pres">
      <dgm:prSet presAssocID="{B1D24AA9-BF3C-409C-8127-A548FA5724DC}" presName="sibTrans" presStyleCnt="0"/>
      <dgm:spPr/>
    </dgm:pt>
    <dgm:pt modelId="{79C3E1DD-CDF2-9440-9DEE-3D06CE23D581}" type="pres">
      <dgm:prSet presAssocID="{22BFEBA1-C165-4B90-A485-7817A273EF84}" presName="node" presStyleLbl="node1" presStyleIdx="7" presStyleCnt="9">
        <dgm:presLayoutVars>
          <dgm:bulletEnabled val="1"/>
        </dgm:presLayoutVars>
      </dgm:prSet>
      <dgm:spPr/>
    </dgm:pt>
    <dgm:pt modelId="{A1E149AA-7452-E04B-9933-87250EC50E4A}" type="pres">
      <dgm:prSet presAssocID="{58BE41FD-B0BC-48A7-BEC8-D9633A480441}" presName="sibTrans" presStyleCnt="0"/>
      <dgm:spPr/>
    </dgm:pt>
    <dgm:pt modelId="{14C10B87-5679-2C48-8F2F-4BD0D307BE8E}" type="pres">
      <dgm:prSet presAssocID="{9B661F6C-020F-4CC9-81FB-48FF0DF4F042}" presName="node" presStyleLbl="node1" presStyleIdx="8" presStyleCnt="9">
        <dgm:presLayoutVars>
          <dgm:bulletEnabled val="1"/>
        </dgm:presLayoutVars>
      </dgm:prSet>
      <dgm:spPr/>
    </dgm:pt>
  </dgm:ptLst>
  <dgm:cxnLst>
    <dgm:cxn modelId="{80301E24-5C30-4BD6-8183-7E13FF9321ED}" srcId="{D108F59B-3DCB-4AC4-8B04-08BE6975E320}" destId="{B033FE0B-DCE3-43CF-9D5D-30058C87A755}" srcOrd="3" destOrd="0" parTransId="{EB04886C-BB68-42BA-BA7E-A712C461BEFD}" sibTransId="{105BC85E-1E27-4402-BD5D-48F8E6A5B7AB}"/>
    <dgm:cxn modelId="{3A1DB136-EBF5-8B44-839C-B0BFA7EA436A}" type="presOf" srcId="{2875D772-80FE-496B-860C-4F3A794C85BD}" destId="{C0F081E8-4E30-5B42-9ED2-B848B33B0D2A}" srcOrd="0" destOrd="0" presId="urn:microsoft.com/office/officeart/2005/8/layout/default"/>
    <dgm:cxn modelId="{35D38439-0902-48C4-BC99-034B765992EB}" srcId="{D108F59B-3DCB-4AC4-8B04-08BE6975E320}" destId="{2875D772-80FE-496B-860C-4F3A794C85BD}" srcOrd="0" destOrd="0" parTransId="{4E90EE08-F99F-4EEA-BD7D-548932E5DCD1}" sibTransId="{8B6D9DBA-5415-4E4C-B3EE-2491BC4ABBBD}"/>
    <dgm:cxn modelId="{3AEF613C-EC58-794E-9C43-6FA7F379F4DC}" type="presOf" srcId="{5104D502-DF24-456B-B772-28F2626A03D0}" destId="{A435177A-D11C-BD4B-8022-D5A9BCB1A299}" srcOrd="0" destOrd="0" presId="urn:microsoft.com/office/officeart/2005/8/layout/default"/>
    <dgm:cxn modelId="{42DFF443-4D64-472E-AD5E-A6C49E14AA83}" srcId="{D108F59B-3DCB-4AC4-8B04-08BE6975E320}" destId="{108C58CF-9F8E-4242-B1AB-BBBCCEADA13C}" srcOrd="1" destOrd="0" parTransId="{44FB755C-E5DD-4F03-9222-0508456D031D}" sibTransId="{8FE6A5D4-FBA8-48E6-9C2D-7D071DA1775E}"/>
    <dgm:cxn modelId="{A5FA2158-E6D2-7149-9FC9-22F8655B4919}" type="presOf" srcId="{63368726-B376-406D-8396-DBBD84D39454}" destId="{4A841AC3-4142-7C45-88D4-2FCF573614B3}" srcOrd="0" destOrd="0" presId="urn:microsoft.com/office/officeart/2005/8/layout/default"/>
    <dgm:cxn modelId="{C6468F5C-DD4C-FD4B-8FF6-56871DEFA88D}" type="presOf" srcId="{9B661F6C-020F-4CC9-81FB-48FF0DF4F042}" destId="{14C10B87-5679-2C48-8F2F-4BD0D307BE8E}" srcOrd="0" destOrd="0" presId="urn:microsoft.com/office/officeart/2005/8/layout/default"/>
    <dgm:cxn modelId="{2BBFE36E-7DD9-4F19-A45C-A77CDCD241CC}" srcId="{D108F59B-3DCB-4AC4-8B04-08BE6975E320}" destId="{9B661F6C-020F-4CC9-81FB-48FF0DF4F042}" srcOrd="8" destOrd="0" parTransId="{36E4AA88-CFB6-42D0-8CB4-6C3B7C9A897F}" sibTransId="{013E13CD-5DD1-432A-BC2D-E028DE09A295}"/>
    <dgm:cxn modelId="{79E9F678-1E8F-7B46-BE1D-3BB9DB78876B}" type="presOf" srcId="{108C58CF-9F8E-4242-B1AB-BBBCCEADA13C}" destId="{C5A153CF-B470-B449-B1D6-2AA1F6DC0216}" srcOrd="0" destOrd="0" presId="urn:microsoft.com/office/officeart/2005/8/layout/default"/>
    <dgm:cxn modelId="{DD889084-B498-AA4C-8F3D-B15513F8BAAC}" type="presOf" srcId="{22BFEBA1-C165-4B90-A485-7817A273EF84}" destId="{79C3E1DD-CDF2-9440-9DEE-3D06CE23D581}" srcOrd="0" destOrd="0" presId="urn:microsoft.com/office/officeart/2005/8/layout/default"/>
    <dgm:cxn modelId="{2ABB878F-B69C-45CD-AA7F-5337DEDA3E7C}" srcId="{D108F59B-3DCB-4AC4-8B04-08BE6975E320}" destId="{22BFEBA1-C165-4B90-A485-7817A273EF84}" srcOrd="7" destOrd="0" parTransId="{AAEF17E9-5ED9-4018-B6EC-5103818DF033}" sibTransId="{58BE41FD-B0BC-48A7-BEC8-D9633A480441}"/>
    <dgm:cxn modelId="{AF869C8F-7295-E54D-8F0E-3C0D22D6B69D}" type="presOf" srcId="{5EA707E1-3D68-4E69-BC6B-48444E5F92E7}" destId="{DDBA72D0-7F59-CC40-A60C-4434D5A38F6E}" srcOrd="0" destOrd="0" presId="urn:microsoft.com/office/officeart/2005/8/layout/default"/>
    <dgm:cxn modelId="{60EE54A7-AD9A-4AB0-8C48-8736BB44F737}" srcId="{D108F59B-3DCB-4AC4-8B04-08BE6975E320}" destId="{63368726-B376-406D-8396-DBBD84D39454}" srcOrd="5" destOrd="0" parTransId="{1364995B-5F3B-4279-8E73-F88325EFCE7B}" sibTransId="{EF8FD0CC-D00B-49EA-B8BA-0D8DEDCD95C7}"/>
    <dgm:cxn modelId="{E84690AD-16ED-4581-A735-3D36D81BC708}" srcId="{D108F59B-3DCB-4AC4-8B04-08BE6975E320}" destId="{5104D502-DF24-456B-B772-28F2626A03D0}" srcOrd="6" destOrd="0" parTransId="{1A51387B-A0CB-4344-9425-D6D28FE04406}" sibTransId="{B1D24AA9-BF3C-409C-8127-A548FA5724DC}"/>
    <dgm:cxn modelId="{A9410CB7-C930-6C49-892D-C1269D84245A}" type="presOf" srcId="{B033FE0B-DCE3-43CF-9D5D-30058C87A755}" destId="{D42A4776-FF86-0441-BC85-AC6CEA8C6A92}" srcOrd="0" destOrd="0" presId="urn:microsoft.com/office/officeart/2005/8/layout/default"/>
    <dgm:cxn modelId="{A50AE5B7-A9C3-4A3E-B30F-CD78F6297EE6}" srcId="{D108F59B-3DCB-4AC4-8B04-08BE6975E320}" destId="{5EA707E1-3D68-4E69-BC6B-48444E5F92E7}" srcOrd="4" destOrd="0" parTransId="{413C0783-5E2C-4FF7-8F1D-D28B477E357A}" sibTransId="{C43ACC2A-651C-420C-BB95-411CCF1D347B}"/>
    <dgm:cxn modelId="{858D77C1-D934-4035-BCD5-2481141E81E3}" srcId="{D108F59B-3DCB-4AC4-8B04-08BE6975E320}" destId="{0111A3A5-65AB-4E49-84F1-207BD3449248}" srcOrd="2" destOrd="0" parTransId="{BC5BA1BA-B6B8-4D11-9756-092173EF5E88}" sibTransId="{B623AB45-7C55-418E-B10F-30FBF0166A1C}"/>
    <dgm:cxn modelId="{D8D6FDC9-1625-124C-817D-5E7CB3C72B23}" type="presOf" srcId="{0111A3A5-65AB-4E49-84F1-207BD3449248}" destId="{5D5FCA3D-281C-1941-973A-3EAAC662E549}" srcOrd="0" destOrd="0" presId="urn:microsoft.com/office/officeart/2005/8/layout/default"/>
    <dgm:cxn modelId="{463406E8-DB2E-3347-950C-4F1E8D38DDC4}" type="presOf" srcId="{D108F59B-3DCB-4AC4-8B04-08BE6975E320}" destId="{F9718978-7CB0-1145-9562-2B1D4B28D030}" srcOrd="0" destOrd="0" presId="urn:microsoft.com/office/officeart/2005/8/layout/default"/>
    <dgm:cxn modelId="{1CB31F14-351D-0449-AB29-C507B3C328A4}" type="presParOf" srcId="{F9718978-7CB0-1145-9562-2B1D4B28D030}" destId="{C0F081E8-4E30-5B42-9ED2-B848B33B0D2A}" srcOrd="0" destOrd="0" presId="urn:microsoft.com/office/officeart/2005/8/layout/default"/>
    <dgm:cxn modelId="{3A3DD785-6248-9241-BBC9-B124A81DD536}" type="presParOf" srcId="{F9718978-7CB0-1145-9562-2B1D4B28D030}" destId="{1875C281-D561-6D4D-9D2D-C637B324A8B6}" srcOrd="1" destOrd="0" presId="urn:microsoft.com/office/officeart/2005/8/layout/default"/>
    <dgm:cxn modelId="{1B7F3A29-C2BC-4C4D-9739-E8099C3ECAAA}" type="presParOf" srcId="{F9718978-7CB0-1145-9562-2B1D4B28D030}" destId="{C5A153CF-B470-B449-B1D6-2AA1F6DC0216}" srcOrd="2" destOrd="0" presId="urn:microsoft.com/office/officeart/2005/8/layout/default"/>
    <dgm:cxn modelId="{FD754FFC-8EE7-5345-B195-F45F2F7BC00E}" type="presParOf" srcId="{F9718978-7CB0-1145-9562-2B1D4B28D030}" destId="{E279D3A2-30DB-A348-98CA-9FE9196E00BC}" srcOrd="3" destOrd="0" presId="urn:microsoft.com/office/officeart/2005/8/layout/default"/>
    <dgm:cxn modelId="{064A6AC9-4180-AD49-ABB1-2CD99EDC9E59}" type="presParOf" srcId="{F9718978-7CB0-1145-9562-2B1D4B28D030}" destId="{5D5FCA3D-281C-1941-973A-3EAAC662E549}" srcOrd="4" destOrd="0" presId="urn:microsoft.com/office/officeart/2005/8/layout/default"/>
    <dgm:cxn modelId="{2210285A-5605-5D41-B9D0-99014C6214F2}" type="presParOf" srcId="{F9718978-7CB0-1145-9562-2B1D4B28D030}" destId="{78F3F5A9-C14B-F84E-BB5A-BF5E92243804}" srcOrd="5" destOrd="0" presId="urn:microsoft.com/office/officeart/2005/8/layout/default"/>
    <dgm:cxn modelId="{88F80208-9E6E-474B-9CD5-52B81DC702EA}" type="presParOf" srcId="{F9718978-7CB0-1145-9562-2B1D4B28D030}" destId="{D42A4776-FF86-0441-BC85-AC6CEA8C6A92}" srcOrd="6" destOrd="0" presId="urn:microsoft.com/office/officeart/2005/8/layout/default"/>
    <dgm:cxn modelId="{E6CB9EE0-2F35-6E43-AB48-4B58F7A759B1}" type="presParOf" srcId="{F9718978-7CB0-1145-9562-2B1D4B28D030}" destId="{8D50A705-F8EA-3C4D-9D9B-03FB6B4089DF}" srcOrd="7" destOrd="0" presId="urn:microsoft.com/office/officeart/2005/8/layout/default"/>
    <dgm:cxn modelId="{CF799D77-780A-D345-ADBE-DFDB7465BD1B}" type="presParOf" srcId="{F9718978-7CB0-1145-9562-2B1D4B28D030}" destId="{DDBA72D0-7F59-CC40-A60C-4434D5A38F6E}" srcOrd="8" destOrd="0" presId="urn:microsoft.com/office/officeart/2005/8/layout/default"/>
    <dgm:cxn modelId="{8795ACC1-5911-E048-91B8-AE695980C8DF}" type="presParOf" srcId="{F9718978-7CB0-1145-9562-2B1D4B28D030}" destId="{33AD664D-671B-5A49-8721-8661F863672F}" srcOrd="9" destOrd="0" presId="urn:microsoft.com/office/officeart/2005/8/layout/default"/>
    <dgm:cxn modelId="{4F920131-FBCA-4B43-8910-E61BDF557A1C}" type="presParOf" srcId="{F9718978-7CB0-1145-9562-2B1D4B28D030}" destId="{4A841AC3-4142-7C45-88D4-2FCF573614B3}" srcOrd="10" destOrd="0" presId="urn:microsoft.com/office/officeart/2005/8/layout/default"/>
    <dgm:cxn modelId="{EF5EB7B8-96FD-FD42-A7BB-5C8B5DA6C789}" type="presParOf" srcId="{F9718978-7CB0-1145-9562-2B1D4B28D030}" destId="{EC5485FE-AE9B-D742-97F2-F0F9A68E1D07}" srcOrd="11" destOrd="0" presId="urn:microsoft.com/office/officeart/2005/8/layout/default"/>
    <dgm:cxn modelId="{D82FDCE2-EFC5-E344-85B4-9BB8603A5630}" type="presParOf" srcId="{F9718978-7CB0-1145-9562-2B1D4B28D030}" destId="{A435177A-D11C-BD4B-8022-D5A9BCB1A299}" srcOrd="12" destOrd="0" presId="urn:microsoft.com/office/officeart/2005/8/layout/default"/>
    <dgm:cxn modelId="{A967AC6F-7C0B-0140-8781-68B00031EEFE}" type="presParOf" srcId="{F9718978-7CB0-1145-9562-2B1D4B28D030}" destId="{24201C7C-1E41-6648-8F54-FB5BEE52055A}" srcOrd="13" destOrd="0" presId="urn:microsoft.com/office/officeart/2005/8/layout/default"/>
    <dgm:cxn modelId="{F35DFC45-CA23-644C-977B-8D96DDD371D7}" type="presParOf" srcId="{F9718978-7CB0-1145-9562-2B1D4B28D030}" destId="{79C3E1DD-CDF2-9440-9DEE-3D06CE23D581}" srcOrd="14" destOrd="0" presId="urn:microsoft.com/office/officeart/2005/8/layout/default"/>
    <dgm:cxn modelId="{ACB0D3FF-48F0-C643-834A-CB2E42D8AA8D}" type="presParOf" srcId="{F9718978-7CB0-1145-9562-2B1D4B28D030}" destId="{A1E149AA-7452-E04B-9933-87250EC50E4A}" srcOrd="15" destOrd="0" presId="urn:microsoft.com/office/officeart/2005/8/layout/default"/>
    <dgm:cxn modelId="{7B3FDFFC-CD9B-184F-B770-EBFC57C1CB7B}" type="presParOf" srcId="{F9718978-7CB0-1145-9562-2B1D4B28D030}" destId="{14C10B87-5679-2C48-8F2F-4BD0D307BE8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EADAE2-011F-4880-B0E2-286C53D97D5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73583BF-CF62-4346-9E2B-25C64B0A87C4}">
      <dgm:prSet/>
      <dgm:spPr/>
      <dgm:t>
        <a:bodyPr/>
        <a:lstStyle/>
        <a:p>
          <a:r>
            <a:rPr lang="en-US" b="1" dirty="0"/>
            <a:t>Democratising Policy Solutions</a:t>
          </a:r>
          <a:br>
            <a:rPr lang="en-US" dirty="0"/>
          </a:br>
          <a:br>
            <a:rPr lang="en-US" dirty="0"/>
          </a:br>
          <a:r>
            <a:rPr lang="en-US" dirty="0"/>
            <a:t>Lead: Rochdale MBC</a:t>
          </a:r>
          <a:br>
            <a:rPr lang="en-US" dirty="0"/>
          </a:br>
          <a:r>
            <a:rPr lang="en-US" dirty="0"/>
            <a:t>Participants: Burntwood TC, Cheshire West &amp; Chester, South Tyneside, Sunderland, Tameside MBC, Wigan</a:t>
          </a:r>
        </a:p>
        <a:p>
          <a:endParaRPr lang="en-US" dirty="0"/>
        </a:p>
      </dgm:t>
    </dgm:pt>
    <dgm:pt modelId="{7A1CDF9B-A879-420B-A341-774C87DE69DB}" type="parTrans" cxnId="{8895139D-A73F-4004-9098-7B7262744B3E}">
      <dgm:prSet/>
      <dgm:spPr/>
      <dgm:t>
        <a:bodyPr/>
        <a:lstStyle/>
        <a:p>
          <a:endParaRPr lang="en-US" sz="2400"/>
        </a:p>
      </dgm:t>
    </dgm:pt>
    <dgm:pt modelId="{9CF162D9-BE91-4559-8A7A-2EB1E5178A6F}" type="sibTrans" cxnId="{8895139D-A73F-4004-9098-7B7262744B3E}">
      <dgm:prSet/>
      <dgm:spPr/>
      <dgm:t>
        <a:bodyPr/>
        <a:lstStyle/>
        <a:p>
          <a:endParaRPr lang="en-US"/>
        </a:p>
      </dgm:t>
    </dgm:pt>
    <dgm:pt modelId="{7AE397F2-FCA2-49C2-86E7-7BC41154124A}">
      <dgm:prSet/>
      <dgm:spPr>
        <a:solidFill>
          <a:schemeClr val="accent2"/>
        </a:solidFill>
      </dgm:spPr>
      <dgm:t>
        <a:bodyPr/>
        <a:lstStyle/>
        <a:p>
          <a:r>
            <a:rPr lang="en-GB" b="1" i="0" u="none" dirty="0"/>
            <a:t>Equipping Councils for Cooperative Development</a:t>
          </a:r>
          <a:br>
            <a:rPr lang="en-GB" b="1" i="0" u="none" dirty="0"/>
          </a:br>
          <a:r>
            <a:rPr lang="en-US" dirty="0">
              <a:solidFill>
                <a:schemeClr val="bg1"/>
              </a:solidFill>
            </a:rPr>
            <a:t>Match funded by P2C</a:t>
          </a:r>
          <a:br>
            <a:rPr lang="en-US" dirty="0"/>
          </a:br>
          <a:r>
            <a:rPr lang="en-US" dirty="0"/>
            <a:t>Lead: Kirklees</a:t>
          </a:r>
          <a:br>
            <a:rPr lang="en-US" dirty="0"/>
          </a:br>
          <a:r>
            <a:rPr lang="en-US" dirty="0"/>
            <a:t>Participants: Coop Futures, Coops UK, Innovation Coop, Oldham Council, Oxford City Council, Power to Change, South Ribble Borough Council, Stevenage Borough Council, Sunderland City Council</a:t>
          </a:r>
        </a:p>
      </dgm:t>
    </dgm:pt>
    <dgm:pt modelId="{FC240AE5-7BBB-49EB-9924-B52B97867778}" type="parTrans" cxnId="{3D3BE0E2-C84C-41CC-9BF2-653B0538A76E}">
      <dgm:prSet/>
      <dgm:spPr/>
      <dgm:t>
        <a:bodyPr/>
        <a:lstStyle/>
        <a:p>
          <a:endParaRPr lang="en-US" sz="2400"/>
        </a:p>
      </dgm:t>
    </dgm:pt>
    <dgm:pt modelId="{0D71D5E4-E2B7-48DF-BA8E-62A5C9464E95}" type="sibTrans" cxnId="{3D3BE0E2-C84C-41CC-9BF2-653B0538A76E}">
      <dgm:prSet/>
      <dgm:spPr/>
      <dgm:t>
        <a:bodyPr/>
        <a:lstStyle/>
        <a:p>
          <a:endParaRPr lang="en-US"/>
        </a:p>
      </dgm:t>
    </dgm:pt>
    <dgm:pt modelId="{0B506CEC-9DBD-1543-BCEC-16112F8CF65E}">
      <dgm:prSet/>
      <dgm:spPr/>
      <dgm:t>
        <a:bodyPr/>
        <a:lstStyle/>
        <a:p>
          <a:r>
            <a:rPr lang="en-US" b="1" dirty="0"/>
            <a:t>Arts &amp; Culture for Social Cohes</a:t>
          </a:r>
          <a:r>
            <a:rPr lang="en-US" dirty="0"/>
            <a:t>ion</a:t>
          </a:r>
        </a:p>
        <a:p>
          <a:r>
            <a:rPr lang="en-US" dirty="0"/>
            <a:t> Lead: North Herts District Council</a:t>
          </a:r>
          <a:br>
            <a:rPr lang="en-US" dirty="0"/>
          </a:br>
          <a:r>
            <a:rPr lang="en-US" dirty="0"/>
            <a:t>Participants: Oldham Council, Stevenage Council</a:t>
          </a:r>
        </a:p>
      </dgm:t>
    </dgm:pt>
    <dgm:pt modelId="{F676763D-0CA7-0E40-8280-361221AB6B41}" type="parTrans" cxnId="{51D76981-77E0-C343-A79B-CB64C530D189}">
      <dgm:prSet/>
      <dgm:spPr/>
      <dgm:t>
        <a:bodyPr/>
        <a:lstStyle/>
        <a:p>
          <a:endParaRPr lang="en-GB"/>
        </a:p>
      </dgm:t>
    </dgm:pt>
    <dgm:pt modelId="{0A6A35A3-2ACD-4440-8F0C-EB9E8B67B061}" type="sibTrans" cxnId="{51D76981-77E0-C343-A79B-CB64C530D189}">
      <dgm:prSet/>
      <dgm:spPr/>
      <dgm:t>
        <a:bodyPr/>
        <a:lstStyle/>
        <a:p>
          <a:endParaRPr lang="en-GB"/>
        </a:p>
      </dgm:t>
    </dgm:pt>
    <dgm:pt modelId="{70F285B7-5761-1944-A629-F8707E8FCA67}">
      <dgm:prSet/>
      <dgm:spPr/>
      <dgm:t>
        <a:bodyPr/>
        <a:lstStyle/>
        <a:p>
          <a:endParaRPr lang="en-US" b="1" dirty="0"/>
        </a:p>
        <a:p>
          <a:r>
            <a:rPr lang="en-US" b="1" dirty="0"/>
            <a:t>CCIN Study Visit to Mondragon </a:t>
          </a:r>
          <a:br>
            <a:rPr lang="en-US" b="1" dirty="0"/>
          </a:br>
          <a:endParaRPr lang="en-US" b="1" dirty="0"/>
        </a:p>
        <a:p>
          <a:r>
            <a:rPr lang="en-US" b="1" dirty="0"/>
            <a:t>10 &amp; 11 October 2022</a:t>
          </a:r>
          <a:br>
            <a:rPr lang="en-US" b="1" dirty="0"/>
          </a:br>
          <a:br>
            <a:rPr lang="en-US" b="1" dirty="0"/>
          </a:br>
          <a:r>
            <a:rPr lang="en-US" dirty="0"/>
            <a:t> </a:t>
          </a:r>
        </a:p>
      </dgm:t>
    </dgm:pt>
    <dgm:pt modelId="{F26EAA0B-C1A5-F548-8963-DAE819D7772C}" type="sibTrans" cxnId="{4901E6D8-5F02-A747-A186-91C41203CA15}">
      <dgm:prSet/>
      <dgm:spPr/>
      <dgm:t>
        <a:bodyPr/>
        <a:lstStyle/>
        <a:p>
          <a:endParaRPr lang="en-GB"/>
        </a:p>
      </dgm:t>
    </dgm:pt>
    <dgm:pt modelId="{2E4515D3-687A-B548-B4FD-6ABCCFC6F35D}" type="parTrans" cxnId="{4901E6D8-5F02-A747-A186-91C41203CA15}">
      <dgm:prSet/>
      <dgm:spPr/>
      <dgm:t>
        <a:bodyPr/>
        <a:lstStyle/>
        <a:p>
          <a:endParaRPr lang="en-GB" sz="2400"/>
        </a:p>
      </dgm:t>
    </dgm:pt>
    <dgm:pt modelId="{5B8E1D92-B97D-E448-9D07-473EB8C90A05}" type="pres">
      <dgm:prSet presAssocID="{F4EADAE2-011F-4880-B0E2-286C53D97D52}" presName="diagram" presStyleCnt="0">
        <dgm:presLayoutVars>
          <dgm:dir/>
          <dgm:resizeHandles val="exact"/>
        </dgm:presLayoutVars>
      </dgm:prSet>
      <dgm:spPr/>
    </dgm:pt>
    <dgm:pt modelId="{34BDC115-142F-1940-B22D-BDDC24E7A4ED}" type="pres">
      <dgm:prSet presAssocID="{A73583BF-CF62-4346-9E2B-25C64B0A87C4}" presName="node" presStyleLbl="node1" presStyleIdx="0" presStyleCnt="4">
        <dgm:presLayoutVars>
          <dgm:bulletEnabled val="1"/>
        </dgm:presLayoutVars>
      </dgm:prSet>
      <dgm:spPr/>
    </dgm:pt>
    <dgm:pt modelId="{4B12B6A1-9EA0-D447-9DB3-92D3136ABD4A}" type="pres">
      <dgm:prSet presAssocID="{9CF162D9-BE91-4559-8A7A-2EB1E5178A6F}" presName="sibTrans" presStyleCnt="0"/>
      <dgm:spPr/>
    </dgm:pt>
    <dgm:pt modelId="{CA9E92FD-5328-384C-8DD6-F2EF4CE2B48C}" type="pres">
      <dgm:prSet presAssocID="{70F285B7-5761-1944-A629-F8707E8FCA67}" presName="node" presStyleLbl="node1" presStyleIdx="1" presStyleCnt="4" custLinFactNeighborX="276">
        <dgm:presLayoutVars>
          <dgm:bulletEnabled val="1"/>
        </dgm:presLayoutVars>
      </dgm:prSet>
      <dgm:spPr/>
    </dgm:pt>
    <dgm:pt modelId="{70F6506C-C09D-2C49-AE8A-316A5A747F7F}" type="pres">
      <dgm:prSet presAssocID="{F26EAA0B-C1A5-F548-8963-DAE819D7772C}" presName="sibTrans" presStyleCnt="0"/>
      <dgm:spPr/>
    </dgm:pt>
    <dgm:pt modelId="{D223BCB4-0B3A-4F4C-8C09-B41496A7F7E4}" type="pres">
      <dgm:prSet presAssocID="{0B506CEC-9DBD-1543-BCEC-16112F8CF65E}" presName="node" presStyleLbl="node1" presStyleIdx="2" presStyleCnt="4">
        <dgm:presLayoutVars>
          <dgm:bulletEnabled val="1"/>
        </dgm:presLayoutVars>
      </dgm:prSet>
      <dgm:spPr/>
    </dgm:pt>
    <dgm:pt modelId="{B927478A-0F98-C54D-9089-369CA019F4A5}" type="pres">
      <dgm:prSet presAssocID="{0A6A35A3-2ACD-4440-8F0C-EB9E8B67B061}" presName="sibTrans" presStyleCnt="0"/>
      <dgm:spPr/>
    </dgm:pt>
    <dgm:pt modelId="{C8CAC141-A595-6240-8E0F-565E82F7132A}" type="pres">
      <dgm:prSet presAssocID="{7AE397F2-FCA2-49C2-86E7-7BC41154124A}" presName="node" presStyleLbl="node1" presStyleIdx="3" presStyleCnt="4" custLinFactNeighborX="-2257" custLinFactNeighborY="6939">
        <dgm:presLayoutVars>
          <dgm:bulletEnabled val="1"/>
        </dgm:presLayoutVars>
      </dgm:prSet>
      <dgm:spPr/>
    </dgm:pt>
  </dgm:ptLst>
  <dgm:cxnLst>
    <dgm:cxn modelId="{1D4A5431-CCC1-4840-9700-8483D4A6E6C3}" type="presOf" srcId="{7AE397F2-FCA2-49C2-86E7-7BC41154124A}" destId="{C8CAC141-A595-6240-8E0F-565E82F7132A}" srcOrd="0" destOrd="0" presId="urn:microsoft.com/office/officeart/2005/8/layout/default"/>
    <dgm:cxn modelId="{B3C29435-9097-B940-AD09-D4E52B082ED4}" type="presOf" srcId="{70F285B7-5761-1944-A629-F8707E8FCA67}" destId="{CA9E92FD-5328-384C-8DD6-F2EF4CE2B48C}" srcOrd="0" destOrd="0" presId="urn:microsoft.com/office/officeart/2005/8/layout/default"/>
    <dgm:cxn modelId="{79AB8756-1774-4A43-BF81-2C520013E216}" type="presOf" srcId="{F4EADAE2-011F-4880-B0E2-286C53D97D52}" destId="{5B8E1D92-B97D-E448-9D07-473EB8C90A05}" srcOrd="0" destOrd="0" presId="urn:microsoft.com/office/officeart/2005/8/layout/default"/>
    <dgm:cxn modelId="{1C6E447F-23F9-814E-ACB4-0AE23C4D793F}" type="presOf" srcId="{A73583BF-CF62-4346-9E2B-25C64B0A87C4}" destId="{34BDC115-142F-1940-B22D-BDDC24E7A4ED}" srcOrd="0" destOrd="0" presId="urn:microsoft.com/office/officeart/2005/8/layout/default"/>
    <dgm:cxn modelId="{9424467F-4C1B-C14E-95ED-3DE99C191BB8}" type="presOf" srcId="{0B506CEC-9DBD-1543-BCEC-16112F8CF65E}" destId="{D223BCB4-0B3A-4F4C-8C09-B41496A7F7E4}" srcOrd="0" destOrd="0" presId="urn:microsoft.com/office/officeart/2005/8/layout/default"/>
    <dgm:cxn modelId="{51D76981-77E0-C343-A79B-CB64C530D189}" srcId="{F4EADAE2-011F-4880-B0E2-286C53D97D52}" destId="{0B506CEC-9DBD-1543-BCEC-16112F8CF65E}" srcOrd="2" destOrd="0" parTransId="{F676763D-0CA7-0E40-8280-361221AB6B41}" sibTransId="{0A6A35A3-2ACD-4440-8F0C-EB9E8B67B061}"/>
    <dgm:cxn modelId="{8895139D-A73F-4004-9098-7B7262744B3E}" srcId="{F4EADAE2-011F-4880-B0E2-286C53D97D52}" destId="{A73583BF-CF62-4346-9E2B-25C64B0A87C4}" srcOrd="0" destOrd="0" parTransId="{7A1CDF9B-A879-420B-A341-774C87DE69DB}" sibTransId="{9CF162D9-BE91-4559-8A7A-2EB1E5178A6F}"/>
    <dgm:cxn modelId="{4901E6D8-5F02-A747-A186-91C41203CA15}" srcId="{F4EADAE2-011F-4880-B0E2-286C53D97D52}" destId="{70F285B7-5761-1944-A629-F8707E8FCA67}" srcOrd="1" destOrd="0" parTransId="{2E4515D3-687A-B548-B4FD-6ABCCFC6F35D}" sibTransId="{F26EAA0B-C1A5-F548-8963-DAE819D7772C}"/>
    <dgm:cxn modelId="{3D3BE0E2-C84C-41CC-9BF2-653B0538A76E}" srcId="{F4EADAE2-011F-4880-B0E2-286C53D97D52}" destId="{7AE397F2-FCA2-49C2-86E7-7BC41154124A}" srcOrd="3" destOrd="0" parTransId="{FC240AE5-7BBB-49EB-9924-B52B97867778}" sibTransId="{0D71D5E4-E2B7-48DF-BA8E-62A5C9464E95}"/>
    <dgm:cxn modelId="{2C9CDEEC-4EA5-B343-8621-2BCCD0B09540}" type="presParOf" srcId="{5B8E1D92-B97D-E448-9D07-473EB8C90A05}" destId="{34BDC115-142F-1940-B22D-BDDC24E7A4ED}" srcOrd="0" destOrd="0" presId="urn:microsoft.com/office/officeart/2005/8/layout/default"/>
    <dgm:cxn modelId="{CBE9F107-3D63-F34D-BAF0-94CD18FA28E0}" type="presParOf" srcId="{5B8E1D92-B97D-E448-9D07-473EB8C90A05}" destId="{4B12B6A1-9EA0-D447-9DB3-92D3136ABD4A}" srcOrd="1" destOrd="0" presId="urn:microsoft.com/office/officeart/2005/8/layout/default"/>
    <dgm:cxn modelId="{08ED486A-DDFA-144E-85A9-FC817E3E8BFF}" type="presParOf" srcId="{5B8E1D92-B97D-E448-9D07-473EB8C90A05}" destId="{CA9E92FD-5328-384C-8DD6-F2EF4CE2B48C}" srcOrd="2" destOrd="0" presId="urn:microsoft.com/office/officeart/2005/8/layout/default"/>
    <dgm:cxn modelId="{2D778EDA-F625-E740-A26B-E7636F559298}" type="presParOf" srcId="{5B8E1D92-B97D-E448-9D07-473EB8C90A05}" destId="{70F6506C-C09D-2C49-AE8A-316A5A747F7F}" srcOrd="3" destOrd="0" presId="urn:microsoft.com/office/officeart/2005/8/layout/default"/>
    <dgm:cxn modelId="{47BC6F9F-3139-0A4E-BB69-AFE8D18DCCA7}" type="presParOf" srcId="{5B8E1D92-B97D-E448-9D07-473EB8C90A05}" destId="{D223BCB4-0B3A-4F4C-8C09-B41496A7F7E4}" srcOrd="4" destOrd="0" presId="urn:microsoft.com/office/officeart/2005/8/layout/default"/>
    <dgm:cxn modelId="{018B49F5-E04E-3D4F-9A65-5DC7B88AE76D}" type="presParOf" srcId="{5B8E1D92-B97D-E448-9D07-473EB8C90A05}" destId="{B927478A-0F98-C54D-9089-369CA019F4A5}" srcOrd="5" destOrd="0" presId="urn:microsoft.com/office/officeart/2005/8/layout/default"/>
    <dgm:cxn modelId="{ECFD4055-8AB0-9049-9313-BA74F1341846}" type="presParOf" srcId="{5B8E1D92-B97D-E448-9D07-473EB8C90A05}" destId="{C8CAC141-A595-6240-8E0F-565E82F7132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A7D38C-39BB-41A1-9F0E-175F57C69C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BA2DBA-9468-4A79-831B-FBB36746E426}">
      <dgm:prSet/>
      <dgm:spPr/>
      <dgm:t>
        <a:bodyPr/>
        <a:lstStyle/>
        <a:p>
          <a:pPr>
            <a:lnSpc>
              <a:spcPct val="100000"/>
            </a:lnSpc>
          </a:pPr>
          <a:r>
            <a:rPr lang="en-GB"/>
            <a:t>Allows new suppliers to join at any point</a:t>
          </a:r>
          <a:endParaRPr lang="en-US"/>
        </a:p>
      </dgm:t>
    </dgm:pt>
    <dgm:pt modelId="{8E6CBFE2-A13B-4737-9CB3-48D3875F2D3C}" type="parTrans" cxnId="{93E67BDF-6DF4-4277-9CD9-8B9B37D892FC}">
      <dgm:prSet/>
      <dgm:spPr/>
      <dgm:t>
        <a:bodyPr/>
        <a:lstStyle/>
        <a:p>
          <a:endParaRPr lang="en-US"/>
        </a:p>
      </dgm:t>
    </dgm:pt>
    <dgm:pt modelId="{487015BD-671E-450A-A468-0FEB25371196}" type="sibTrans" cxnId="{93E67BDF-6DF4-4277-9CD9-8B9B37D892FC}">
      <dgm:prSet/>
      <dgm:spPr/>
      <dgm:t>
        <a:bodyPr/>
        <a:lstStyle/>
        <a:p>
          <a:endParaRPr lang="en-US"/>
        </a:p>
      </dgm:t>
    </dgm:pt>
    <dgm:pt modelId="{CB500A8F-F936-4136-A2CF-9D3245D02172}">
      <dgm:prSet/>
      <dgm:spPr/>
      <dgm:t>
        <a:bodyPr/>
        <a:lstStyle/>
        <a:p>
          <a:pPr>
            <a:lnSpc>
              <a:spcPct val="100000"/>
            </a:lnSpc>
          </a:pPr>
          <a:r>
            <a:rPr lang="en-GB" dirty="0"/>
            <a:t>Mini Competition must be undertaken when using the DPS, ensuring the CCIN is promoting industry best practice</a:t>
          </a:r>
          <a:endParaRPr lang="en-US" dirty="0"/>
        </a:p>
      </dgm:t>
    </dgm:pt>
    <dgm:pt modelId="{9D989F79-E394-4945-834B-1D401495849E}" type="parTrans" cxnId="{109B3886-A126-410E-8F39-CEDFB5E76037}">
      <dgm:prSet/>
      <dgm:spPr/>
      <dgm:t>
        <a:bodyPr/>
        <a:lstStyle/>
        <a:p>
          <a:endParaRPr lang="en-US"/>
        </a:p>
      </dgm:t>
    </dgm:pt>
    <dgm:pt modelId="{292D52F9-2D92-4E6F-85A3-BA42EDB1C81D}" type="sibTrans" cxnId="{109B3886-A126-410E-8F39-CEDFB5E76037}">
      <dgm:prSet/>
      <dgm:spPr/>
      <dgm:t>
        <a:bodyPr/>
        <a:lstStyle/>
        <a:p>
          <a:endParaRPr lang="en-US"/>
        </a:p>
      </dgm:t>
    </dgm:pt>
    <dgm:pt modelId="{907E8B1F-DF58-4388-BC74-319DDF342657}">
      <dgm:prSet/>
      <dgm:spPr/>
      <dgm:t>
        <a:bodyPr/>
        <a:lstStyle/>
        <a:p>
          <a:pPr>
            <a:lnSpc>
              <a:spcPct val="100000"/>
            </a:lnSpc>
          </a:pPr>
          <a:r>
            <a:rPr lang="en-GB" dirty="0"/>
            <a:t>As pre-checking has already been done, there are no financial limits on the mini-competition process</a:t>
          </a:r>
          <a:endParaRPr lang="en-US" dirty="0"/>
        </a:p>
      </dgm:t>
    </dgm:pt>
    <dgm:pt modelId="{C088C001-4FF1-4CFF-ACFD-850694B79588}" type="parTrans" cxnId="{1CF48AFD-2BA3-4115-AB65-642E872DC361}">
      <dgm:prSet/>
      <dgm:spPr/>
      <dgm:t>
        <a:bodyPr/>
        <a:lstStyle/>
        <a:p>
          <a:endParaRPr lang="en-US"/>
        </a:p>
      </dgm:t>
    </dgm:pt>
    <dgm:pt modelId="{0DF7041A-E21E-4BDC-A43A-EA8CA3DE62D8}" type="sibTrans" cxnId="{1CF48AFD-2BA3-4115-AB65-642E872DC361}">
      <dgm:prSet/>
      <dgm:spPr/>
      <dgm:t>
        <a:bodyPr/>
        <a:lstStyle/>
        <a:p>
          <a:endParaRPr lang="en-US"/>
        </a:p>
      </dgm:t>
    </dgm:pt>
    <dgm:pt modelId="{35E50A82-6AF0-42A9-8550-9D01DBB11AB4}">
      <dgm:prSet/>
      <dgm:spPr/>
      <dgm:t>
        <a:bodyPr/>
        <a:lstStyle/>
        <a:p>
          <a:pPr>
            <a:lnSpc>
              <a:spcPct val="100000"/>
            </a:lnSpc>
          </a:pPr>
          <a:r>
            <a:rPr lang="en-GB" dirty="0"/>
            <a:t>5-year contract 2020-2025</a:t>
          </a:r>
          <a:endParaRPr lang="en-US" dirty="0"/>
        </a:p>
      </dgm:t>
    </dgm:pt>
    <dgm:pt modelId="{121B08AA-6DD6-4CAE-A57D-1B43A69C5BE4}" type="parTrans" cxnId="{91EBA033-C271-4333-8BBB-DCD1ADE96496}">
      <dgm:prSet/>
      <dgm:spPr/>
      <dgm:t>
        <a:bodyPr/>
        <a:lstStyle/>
        <a:p>
          <a:endParaRPr lang="en-US"/>
        </a:p>
      </dgm:t>
    </dgm:pt>
    <dgm:pt modelId="{602E48C8-D818-40EA-80B2-A81387D9FE92}" type="sibTrans" cxnId="{91EBA033-C271-4333-8BBB-DCD1ADE96496}">
      <dgm:prSet/>
      <dgm:spPr/>
      <dgm:t>
        <a:bodyPr/>
        <a:lstStyle/>
        <a:p>
          <a:endParaRPr lang="en-US"/>
        </a:p>
      </dgm:t>
    </dgm:pt>
    <dgm:pt modelId="{1E6F64AB-FEF1-6A43-91D5-D85CF823719C}">
      <dgm:prSet/>
      <dgm:spPr/>
      <dgm:t>
        <a:bodyPr/>
        <a:lstStyle/>
        <a:p>
          <a:pPr>
            <a:lnSpc>
              <a:spcPct val="100000"/>
            </a:lnSpc>
          </a:pPr>
          <a:r>
            <a:rPr lang="en-GB" b="0" i="0"/>
            <a:t>Councils often need to move quickly and flexibly to be on the front foot when it comes to ‘doing things differently’.</a:t>
          </a:r>
          <a:endParaRPr lang="en-GB"/>
        </a:p>
      </dgm:t>
    </dgm:pt>
    <dgm:pt modelId="{202280C8-3F15-1145-9DC4-19F2E23D332A}" type="parTrans" cxnId="{766CD6D8-C5E3-BA44-8F53-894E43D53201}">
      <dgm:prSet/>
      <dgm:spPr/>
      <dgm:t>
        <a:bodyPr/>
        <a:lstStyle/>
        <a:p>
          <a:endParaRPr lang="en-GB"/>
        </a:p>
      </dgm:t>
    </dgm:pt>
    <dgm:pt modelId="{244833AB-A4CE-224E-BBAA-629575430CCC}" type="sibTrans" cxnId="{766CD6D8-C5E3-BA44-8F53-894E43D53201}">
      <dgm:prSet/>
      <dgm:spPr/>
      <dgm:t>
        <a:bodyPr/>
        <a:lstStyle/>
        <a:p>
          <a:endParaRPr lang="en-GB"/>
        </a:p>
      </dgm:t>
    </dgm:pt>
    <dgm:pt modelId="{44FB85F9-481A-7D4D-920A-6619E8D089EF}">
      <dgm:prSet/>
      <dgm:spPr/>
      <dgm:t>
        <a:bodyPr/>
        <a:lstStyle/>
        <a:p>
          <a:pPr>
            <a:lnSpc>
              <a:spcPct val="100000"/>
            </a:lnSpc>
          </a:pPr>
          <a:r>
            <a:rPr lang="en-GB" b="0" i="0"/>
            <a:t>Sometimes it is necessary to bring in extra capacity and specific expertise to be able to do this, and there can also be a need to seek independent challenge to test assumptions and policy design</a:t>
          </a:r>
        </a:p>
      </dgm:t>
    </dgm:pt>
    <dgm:pt modelId="{FC11FC5E-96D5-E443-A17E-4D71C49DC4FE}" type="parTrans" cxnId="{D5543CC0-E428-6F49-98A1-26AF9835E65B}">
      <dgm:prSet/>
      <dgm:spPr/>
      <dgm:t>
        <a:bodyPr/>
        <a:lstStyle/>
        <a:p>
          <a:endParaRPr lang="en-GB"/>
        </a:p>
      </dgm:t>
    </dgm:pt>
    <dgm:pt modelId="{BC88E5B4-7984-A642-8394-5E38A15BA4E6}" type="sibTrans" cxnId="{D5543CC0-E428-6F49-98A1-26AF9835E65B}">
      <dgm:prSet/>
      <dgm:spPr/>
      <dgm:t>
        <a:bodyPr/>
        <a:lstStyle/>
        <a:p>
          <a:endParaRPr lang="en-GB"/>
        </a:p>
      </dgm:t>
    </dgm:pt>
    <dgm:pt modelId="{2EC2B1B9-2BEF-4961-A764-1E129832E609}" type="pres">
      <dgm:prSet presAssocID="{93A7D38C-39BB-41A1-9F0E-175F57C69C83}" presName="root" presStyleCnt="0">
        <dgm:presLayoutVars>
          <dgm:dir/>
          <dgm:resizeHandles val="exact"/>
        </dgm:presLayoutVars>
      </dgm:prSet>
      <dgm:spPr/>
    </dgm:pt>
    <dgm:pt modelId="{B30B9E66-8F85-234F-B330-0D5D095842D5}" type="pres">
      <dgm:prSet presAssocID="{1E6F64AB-FEF1-6A43-91D5-D85CF823719C}" presName="compNode" presStyleCnt="0"/>
      <dgm:spPr/>
    </dgm:pt>
    <dgm:pt modelId="{5130BA72-0928-DD49-8AA3-6759F1FB12F6}" type="pres">
      <dgm:prSet presAssocID="{1E6F64AB-FEF1-6A43-91D5-D85CF823719C}" presName="bgRect" presStyleLbl="bgShp" presStyleIdx="0" presStyleCnt="6"/>
      <dgm:spPr/>
    </dgm:pt>
    <dgm:pt modelId="{17978AC6-D5B3-A140-A49A-31AF72BB50AA}" type="pres">
      <dgm:prSet presAssocID="{1E6F64AB-FEF1-6A43-91D5-D85CF823719C}"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with solid fill"/>
        </a:ext>
      </dgm:extLst>
    </dgm:pt>
    <dgm:pt modelId="{62B44B6A-7D6B-B140-A79F-20A09372593D}" type="pres">
      <dgm:prSet presAssocID="{1E6F64AB-FEF1-6A43-91D5-D85CF823719C}" presName="spaceRect" presStyleCnt="0"/>
      <dgm:spPr/>
    </dgm:pt>
    <dgm:pt modelId="{E177333A-C4BF-764B-8017-44B3B5E59E66}" type="pres">
      <dgm:prSet presAssocID="{1E6F64AB-FEF1-6A43-91D5-D85CF823719C}" presName="parTx" presStyleLbl="revTx" presStyleIdx="0" presStyleCnt="6">
        <dgm:presLayoutVars>
          <dgm:chMax val="0"/>
          <dgm:chPref val="0"/>
        </dgm:presLayoutVars>
      </dgm:prSet>
      <dgm:spPr/>
    </dgm:pt>
    <dgm:pt modelId="{9DF4E475-50EC-9344-A8F4-B4DAC37958E5}" type="pres">
      <dgm:prSet presAssocID="{244833AB-A4CE-224E-BBAA-629575430CCC}" presName="sibTrans" presStyleCnt="0"/>
      <dgm:spPr/>
    </dgm:pt>
    <dgm:pt modelId="{ED5607F6-BB3B-4E40-A127-63C17BF128CB}" type="pres">
      <dgm:prSet presAssocID="{44FB85F9-481A-7D4D-920A-6619E8D089EF}" presName="compNode" presStyleCnt="0"/>
      <dgm:spPr/>
    </dgm:pt>
    <dgm:pt modelId="{983B6B9A-EDDC-3B4E-AFA1-D7F3B73DB3A9}" type="pres">
      <dgm:prSet presAssocID="{44FB85F9-481A-7D4D-920A-6619E8D089EF}" presName="bgRect" presStyleLbl="bgShp" presStyleIdx="1" presStyleCnt="6"/>
      <dgm:spPr/>
    </dgm:pt>
    <dgm:pt modelId="{E537595D-B2B7-3948-88B0-17673156D42C}" type="pres">
      <dgm:prSet presAssocID="{44FB85F9-481A-7D4D-920A-6619E8D089E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ell Tower with solid fill"/>
        </a:ext>
      </dgm:extLst>
    </dgm:pt>
    <dgm:pt modelId="{46DF512C-274A-2B4A-B548-08D266DF4ACD}" type="pres">
      <dgm:prSet presAssocID="{44FB85F9-481A-7D4D-920A-6619E8D089EF}" presName="spaceRect" presStyleCnt="0"/>
      <dgm:spPr/>
    </dgm:pt>
    <dgm:pt modelId="{1FD12FF9-601B-994E-9639-19EB7BCD006C}" type="pres">
      <dgm:prSet presAssocID="{44FB85F9-481A-7D4D-920A-6619E8D089EF}" presName="parTx" presStyleLbl="revTx" presStyleIdx="1" presStyleCnt="6">
        <dgm:presLayoutVars>
          <dgm:chMax val="0"/>
          <dgm:chPref val="0"/>
        </dgm:presLayoutVars>
      </dgm:prSet>
      <dgm:spPr/>
    </dgm:pt>
    <dgm:pt modelId="{69DF03E2-4E0A-AC49-AB9E-3F263C9299DF}" type="pres">
      <dgm:prSet presAssocID="{BC88E5B4-7984-A642-8394-5E38A15BA4E6}" presName="sibTrans" presStyleCnt="0"/>
      <dgm:spPr/>
    </dgm:pt>
    <dgm:pt modelId="{E92AA47E-429E-47BF-A7E3-5D0F4624027C}" type="pres">
      <dgm:prSet presAssocID="{907E8B1F-DF58-4388-BC74-319DDF342657}" presName="compNode" presStyleCnt="0"/>
      <dgm:spPr/>
    </dgm:pt>
    <dgm:pt modelId="{879465C3-972A-4BAD-BC49-534049BAF8AA}" type="pres">
      <dgm:prSet presAssocID="{907E8B1F-DF58-4388-BC74-319DDF342657}" presName="bgRect" presStyleLbl="bgShp" presStyleIdx="2" presStyleCnt="6"/>
      <dgm:spPr/>
    </dgm:pt>
    <dgm:pt modelId="{1AD0674C-B27A-4254-9E5D-E427019C82D1}" type="pres">
      <dgm:prSet presAssocID="{907E8B1F-DF58-4388-BC74-319DDF3426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45C0160-E66B-4814-B003-68E94DA067C8}" type="pres">
      <dgm:prSet presAssocID="{907E8B1F-DF58-4388-BC74-319DDF342657}" presName="spaceRect" presStyleCnt="0"/>
      <dgm:spPr/>
    </dgm:pt>
    <dgm:pt modelId="{51A2AACA-9FBF-4E04-8E3E-E973A1BBCC7E}" type="pres">
      <dgm:prSet presAssocID="{907E8B1F-DF58-4388-BC74-319DDF342657}" presName="parTx" presStyleLbl="revTx" presStyleIdx="2" presStyleCnt="6">
        <dgm:presLayoutVars>
          <dgm:chMax val="0"/>
          <dgm:chPref val="0"/>
        </dgm:presLayoutVars>
      </dgm:prSet>
      <dgm:spPr/>
    </dgm:pt>
    <dgm:pt modelId="{D20FFE09-462F-421D-A8CE-7B0CE4DAA4D6}" type="pres">
      <dgm:prSet presAssocID="{0DF7041A-E21E-4BDC-A43A-EA8CA3DE62D8}" presName="sibTrans" presStyleCnt="0"/>
      <dgm:spPr/>
    </dgm:pt>
    <dgm:pt modelId="{2E1FCA80-818F-48C4-8F1E-3C2A70DE8D85}" type="pres">
      <dgm:prSet presAssocID="{CB500A8F-F936-4136-A2CF-9D3245D02172}" presName="compNode" presStyleCnt="0"/>
      <dgm:spPr/>
    </dgm:pt>
    <dgm:pt modelId="{35AEE5AD-08F4-44BF-B047-A579A4CC3066}" type="pres">
      <dgm:prSet presAssocID="{CB500A8F-F936-4136-A2CF-9D3245D02172}" presName="bgRect" presStyleLbl="bgShp" presStyleIdx="3" presStyleCnt="6"/>
      <dgm:spPr/>
    </dgm:pt>
    <dgm:pt modelId="{86113F4B-578F-46BB-9B92-0DDC0D0EB5C5}" type="pres">
      <dgm:prSet presAssocID="{CB500A8F-F936-4136-A2CF-9D3245D021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D1F5C9EE-6445-430F-B5BB-2179BC44F3D7}" type="pres">
      <dgm:prSet presAssocID="{CB500A8F-F936-4136-A2CF-9D3245D02172}" presName="spaceRect" presStyleCnt="0"/>
      <dgm:spPr/>
    </dgm:pt>
    <dgm:pt modelId="{C491FF8B-44B9-4491-BF2A-03FFBC4CE0E9}" type="pres">
      <dgm:prSet presAssocID="{CB500A8F-F936-4136-A2CF-9D3245D02172}" presName="parTx" presStyleLbl="revTx" presStyleIdx="3" presStyleCnt="6">
        <dgm:presLayoutVars>
          <dgm:chMax val="0"/>
          <dgm:chPref val="0"/>
        </dgm:presLayoutVars>
      </dgm:prSet>
      <dgm:spPr/>
    </dgm:pt>
    <dgm:pt modelId="{47E51B4E-87D9-480C-845D-14EF88DDE24A}" type="pres">
      <dgm:prSet presAssocID="{292D52F9-2D92-4E6F-85A3-BA42EDB1C81D}" presName="sibTrans" presStyleCnt="0"/>
      <dgm:spPr/>
    </dgm:pt>
    <dgm:pt modelId="{12332B2D-B536-41D3-8665-89C02C230E8B}" type="pres">
      <dgm:prSet presAssocID="{16BA2DBA-9468-4A79-831B-FBB36746E426}" presName="compNode" presStyleCnt="0"/>
      <dgm:spPr/>
    </dgm:pt>
    <dgm:pt modelId="{2CE83F0E-C240-4A92-9234-5DD7406C696D}" type="pres">
      <dgm:prSet presAssocID="{16BA2DBA-9468-4A79-831B-FBB36746E426}" presName="bgRect" presStyleLbl="bgShp" presStyleIdx="4" presStyleCnt="6"/>
      <dgm:spPr/>
    </dgm:pt>
    <dgm:pt modelId="{6CFD2441-C85F-4A06-A4AB-E96483215077}" type="pres">
      <dgm:prSet presAssocID="{16BA2DBA-9468-4A79-831B-FBB36746E4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15CD7E66-236E-4B55-B00C-E2509C1C782A}" type="pres">
      <dgm:prSet presAssocID="{16BA2DBA-9468-4A79-831B-FBB36746E426}" presName="spaceRect" presStyleCnt="0"/>
      <dgm:spPr/>
    </dgm:pt>
    <dgm:pt modelId="{5CC9A5AC-226A-495E-B7BC-0296F03620BA}" type="pres">
      <dgm:prSet presAssocID="{16BA2DBA-9468-4A79-831B-FBB36746E426}" presName="parTx" presStyleLbl="revTx" presStyleIdx="4" presStyleCnt="6">
        <dgm:presLayoutVars>
          <dgm:chMax val="0"/>
          <dgm:chPref val="0"/>
        </dgm:presLayoutVars>
      </dgm:prSet>
      <dgm:spPr/>
    </dgm:pt>
    <dgm:pt modelId="{5E09EE9F-9C61-4115-BF3E-9C6CA14BBBC1}" type="pres">
      <dgm:prSet presAssocID="{487015BD-671E-450A-A468-0FEB25371196}" presName="sibTrans" presStyleCnt="0"/>
      <dgm:spPr/>
    </dgm:pt>
    <dgm:pt modelId="{D2A0645E-9DC4-44CC-8EEB-19CECE2EA584}" type="pres">
      <dgm:prSet presAssocID="{35E50A82-6AF0-42A9-8550-9D01DBB11AB4}" presName="compNode" presStyleCnt="0"/>
      <dgm:spPr/>
    </dgm:pt>
    <dgm:pt modelId="{E6C5B550-931F-4069-B3AC-32F487059945}" type="pres">
      <dgm:prSet presAssocID="{35E50A82-6AF0-42A9-8550-9D01DBB11AB4}" presName="bgRect" presStyleLbl="bgShp" presStyleIdx="5" presStyleCnt="6"/>
      <dgm:spPr/>
    </dgm:pt>
    <dgm:pt modelId="{B4F84C09-45D3-4D2E-9C61-1076730D2247}" type="pres">
      <dgm:prSet presAssocID="{35E50A82-6AF0-42A9-8550-9D01DBB11A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E5A56B8E-0B5F-4777-8405-26151C51470E}" type="pres">
      <dgm:prSet presAssocID="{35E50A82-6AF0-42A9-8550-9D01DBB11AB4}" presName="spaceRect" presStyleCnt="0"/>
      <dgm:spPr/>
    </dgm:pt>
    <dgm:pt modelId="{219A2C63-D707-4865-8834-4909C0C24E40}" type="pres">
      <dgm:prSet presAssocID="{35E50A82-6AF0-42A9-8550-9D01DBB11AB4}" presName="parTx" presStyleLbl="revTx" presStyleIdx="5" presStyleCnt="6">
        <dgm:presLayoutVars>
          <dgm:chMax val="0"/>
          <dgm:chPref val="0"/>
        </dgm:presLayoutVars>
      </dgm:prSet>
      <dgm:spPr/>
    </dgm:pt>
  </dgm:ptLst>
  <dgm:cxnLst>
    <dgm:cxn modelId="{001A0B1A-511A-7743-BFB9-B2BF9E7504C8}" type="presOf" srcId="{44FB85F9-481A-7D4D-920A-6619E8D089EF}" destId="{1FD12FF9-601B-994E-9639-19EB7BCD006C}" srcOrd="0" destOrd="0" presId="urn:microsoft.com/office/officeart/2018/2/layout/IconVerticalSolidList"/>
    <dgm:cxn modelId="{91EBA033-C271-4333-8BBB-DCD1ADE96496}" srcId="{93A7D38C-39BB-41A1-9F0E-175F57C69C83}" destId="{35E50A82-6AF0-42A9-8550-9D01DBB11AB4}" srcOrd="5" destOrd="0" parTransId="{121B08AA-6DD6-4CAE-A57D-1B43A69C5BE4}" sibTransId="{602E48C8-D818-40EA-80B2-A81387D9FE92}"/>
    <dgm:cxn modelId="{7AFA0055-C61E-4755-AFC0-556E39A3FF3A}" type="presOf" srcId="{93A7D38C-39BB-41A1-9F0E-175F57C69C83}" destId="{2EC2B1B9-2BEF-4961-A764-1E129832E609}" srcOrd="0" destOrd="0" presId="urn:microsoft.com/office/officeart/2018/2/layout/IconVerticalSolidList"/>
    <dgm:cxn modelId="{DF838175-4818-D44A-A940-F5928DE41AA7}" type="presOf" srcId="{35E50A82-6AF0-42A9-8550-9D01DBB11AB4}" destId="{219A2C63-D707-4865-8834-4909C0C24E40}" srcOrd="0" destOrd="0" presId="urn:microsoft.com/office/officeart/2018/2/layout/IconVerticalSolidList"/>
    <dgm:cxn modelId="{109B3886-A126-410E-8F39-CEDFB5E76037}" srcId="{93A7D38C-39BB-41A1-9F0E-175F57C69C83}" destId="{CB500A8F-F936-4136-A2CF-9D3245D02172}" srcOrd="3" destOrd="0" parTransId="{9D989F79-E394-4945-834B-1D401495849E}" sibTransId="{292D52F9-2D92-4E6F-85A3-BA42EDB1C81D}"/>
    <dgm:cxn modelId="{7DB7D7A2-AA44-144D-B994-5195B1E4C359}" type="presOf" srcId="{CB500A8F-F936-4136-A2CF-9D3245D02172}" destId="{C491FF8B-44B9-4491-BF2A-03FFBC4CE0E9}" srcOrd="0" destOrd="0" presId="urn:microsoft.com/office/officeart/2018/2/layout/IconVerticalSolidList"/>
    <dgm:cxn modelId="{DA1269B9-94CC-7F46-99B5-AE2395A3B3BC}" type="presOf" srcId="{1E6F64AB-FEF1-6A43-91D5-D85CF823719C}" destId="{E177333A-C4BF-764B-8017-44B3B5E59E66}" srcOrd="0" destOrd="0" presId="urn:microsoft.com/office/officeart/2018/2/layout/IconVerticalSolidList"/>
    <dgm:cxn modelId="{D5543CC0-E428-6F49-98A1-26AF9835E65B}" srcId="{93A7D38C-39BB-41A1-9F0E-175F57C69C83}" destId="{44FB85F9-481A-7D4D-920A-6619E8D089EF}" srcOrd="1" destOrd="0" parTransId="{FC11FC5E-96D5-E443-A17E-4D71C49DC4FE}" sibTransId="{BC88E5B4-7984-A642-8394-5E38A15BA4E6}"/>
    <dgm:cxn modelId="{4B93BFC9-614B-9148-A98D-81A2BBA192A9}" type="presOf" srcId="{16BA2DBA-9468-4A79-831B-FBB36746E426}" destId="{5CC9A5AC-226A-495E-B7BC-0296F03620BA}" srcOrd="0" destOrd="0" presId="urn:microsoft.com/office/officeart/2018/2/layout/IconVerticalSolidList"/>
    <dgm:cxn modelId="{766CD6D8-C5E3-BA44-8F53-894E43D53201}" srcId="{93A7D38C-39BB-41A1-9F0E-175F57C69C83}" destId="{1E6F64AB-FEF1-6A43-91D5-D85CF823719C}" srcOrd="0" destOrd="0" parTransId="{202280C8-3F15-1145-9DC4-19F2E23D332A}" sibTransId="{244833AB-A4CE-224E-BBAA-629575430CCC}"/>
    <dgm:cxn modelId="{93E67BDF-6DF4-4277-9CD9-8B9B37D892FC}" srcId="{93A7D38C-39BB-41A1-9F0E-175F57C69C83}" destId="{16BA2DBA-9468-4A79-831B-FBB36746E426}" srcOrd="4" destOrd="0" parTransId="{8E6CBFE2-A13B-4737-9CB3-48D3875F2D3C}" sibTransId="{487015BD-671E-450A-A468-0FEB25371196}"/>
    <dgm:cxn modelId="{4F711CFD-7971-DE4B-8DE2-39DF6D0A2062}" type="presOf" srcId="{907E8B1F-DF58-4388-BC74-319DDF342657}" destId="{51A2AACA-9FBF-4E04-8E3E-E973A1BBCC7E}" srcOrd="0" destOrd="0" presId="urn:microsoft.com/office/officeart/2018/2/layout/IconVerticalSolidList"/>
    <dgm:cxn modelId="{1CF48AFD-2BA3-4115-AB65-642E872DC361}" srcId="{93A7D38C-39BB-41A1-9F0E-175F57C69C83}" destId="{907E8B1F-DF58-4388-BC74-319DDF342657}" srcOrd="2" destOrd="0" parTransId="{C088C001-4FF1-4CFF-ACFD-850694B79588}" sibTransId="{0DF7041A-E21E-4BDC-A43A-EA8CA3DE62D8}"/>
    <dgm:cxn modelId="{DDC32C26-4642-A347-973B-9305A0F32A13}" type="presParOf" srcId="{2EC2B1B9-2BEF-4961-A764-1E129832E609}" destId="{B30B9E66-8F85-234F-B330-0D5D095842D5}" srcOrd="0" destOrd="0" presId="urn:microsoft.com/office/officeart/2018/2/layout/IconVerticalSolidList"/>
    <dgm:cxn modelId="{20735E04-190A-8647-909F-EA85E7619C29}" type="presParOf" srcId="{B30B9E66-8F85-234F-B330-0D5D095842D5}" destId="{5130BA72-0928-DD49-8AA3-6759F1FB12F6}" srcOrd="0" destOrd="0" presId="urn:microsoft.com/office/officeart/2018/2/layout/IconVerticalSolidList"/>
    <dgm:cxn modelId="{C4F686C2-445A-D246-9A1A-45F9FB450AF1}" type="presParOf" srcId="{B30B9E66-8F85-234F-B330-0D5D095842D5}" destId="{17978AC6-D5B3-A140-A49A-31AF72BB50AA}" srcOrd="1" destOrd="0" presId="urn:microsoft.com/office/officeart/2018/2/layout/IconVerticalSolidList"/>
    <dgm:cxn modelId="{B268E183-945F-724D-A4CC-122D37B781C2}" type="presParOf" srcId="{B30B9E66-8F85-234F-B330-0D5D095842D5}" destId="{62B44B6A-7D6B-B140-A79F-20A09372593D}" srcOrd="2" destOrd="0" presId="urn:microsoft.com/office/officeart/2018/2/layout/IconVerticalSolidList"/>
    <dgm:cxn modelId="{480AFFEC-127B-8E45-8A9C-674AF32B77FA}" type="presParOf" srcId="{B30B9E66-8F85-234F-B330-0D5D095842D5}" destId="{E177333A-C4BF-764B-8017-44B3B5E59E66}" srcOrd="3" destOrd="0" presId="urn:microsoft.com/office/officeart/2018/2/layout/IconVerticalSolidList"/>
    <dgm:cxn modelId="{8494663B-D5EA-114C-B382-8578ABA06EED}" type="presParOf" srcId="{2EC2B1B9-2BEF-4961-A764-1E129832E609}" destId="{9DF4E475-50EC-9344-A8F4-B4DAC37958E5}" srcOrd="1" destOrd="0" presId="urn:microsoft.com/office/officeart/2018/2/layout/IconVerticalSolidList"/>
    <dgm:cxn modelId="{5E67FCA5-B400-E94A-A8BF-634C2E2A6C4E}" type="presParOf" srcId="{2EC2B1B9-2BEF-4961-A764-1E129832E609}" destId="{ED5607F6-BB3B-4E40-A127-63C17BF128CB}" srcOrd="2" destOrd="0" presId="urn:microsoft.com/office/officeart/2018/2/layout/IconVerticalSolidList"/>
    <dgm:cxn modelId="{B16309E8-11EC-A14A-893F-60B2B07BF65B}" type="presParOf" srcId="{ED5607F6-BB3B-4E40-A127-63C17BF128CB}" destId="{983B6B9A-EDDC-3B4E-AFA1-D7F3B73DB3A9}" srcOrd="0" destOrd="0" presId="urn:microsoft.com/office/officeart/2018/2/layout/IconVerticalSolidList"/>
    <dgm:cxn modelId="{280F3999-9B1F-F741-A61E-7D72CA51170F}" type="presParOf" srcId="{ED5607F6-BB3B-4E40-A127-63C17BF128CB}" destId="{E537595D-B2B7-3948-88B0-17673156D42C}" srcOrd="1" destOrd="0" presId="urn:microsoft.com/office/officeart/2018/2/layout/IconVerticalSolidList"/>
    <dgm:cxn modelId="{E2B10AA5-36B2-0A45-A9D2-C3035B1FAD2E}" type="presParOf" srcId="{ED5607F6-BB3B-4E40-A127-63C17BF128CB}" destId="{46DF512C-274A-2B4A-B548-08D266DF4ACD}" srcOrd="2" destOrd="0" presId="urn:microsoft.com/office/officeart/2018/2/layout/IconVerticalSolidList"/>
    <dgm:cxn modelId="{1833103D-79D1-764F-9FE1-5D4190914432}" type="presParOf" srcId="{ED5607F6-BB3B-4E40-A127-63C17BF128CB}" destId="{1FD12FF9-601B-994E-9639-19EB7BCD006C}" srcOrd="3" destOrd="0" presId="urn:microsoft.com/office/officeart/2018/2/layout/IconVerticalSolidList"/>
    <dgm:cxn modelId="{22AF611C-67D1-8D4F-AE9A-86D349337D6E}" type="presParOf" srcId="{2EC2B1B9-2BEF-4961-A764-1E129832E609}" destId="{69DF03E2-4E0A-AC49-AB9E-3F263C9299DF}" srcOrd="3" destOrd="0" presId="urn:microsoft.com/office/officeart/2018/2/layout/IconVerticalSolidList"/>
    <dgm:cxn modelId="{3EDC9B20-12CF-2F4F-A87B-A2F9990ACAD0}" type="presParOf" srcId="{2EC2B1B9-2BEF-4961-A764-1E129832E609}" destId="{E92AA47E-429E-47BF-A7E3-5D0F4624027C}" srcOrd="4" destOrd="0" presId="urn:microsoft.com/office/officeart/2018/2/layout/IconVerticalSolidList"/>
    <dgm:cxn modelId="{4A3FD591-E42A-4C4A-AAEF-5238BE8E48AC}" type="presParOf" srcId="{E92AA47E-429E-47BF-A7E3-5D0F4624027C}" destId="{879465C3-972A-4BAD-BC49-534049BAF8AA}" srcOrd="0" destOrd="0" presId="urn:microsoft.com/office/officeart/2018/2/layout/IconVerticalSolidList"/>
    <dgm:cxn modelId="{70566969-8C36-824E-81F7-FB1019AC7197}" type="presParOf" srcId="{E92AA47E-429E-47BF-A7E3-5D0F4624027C}" destId="{1AD0674C-B27A-4254-9E5D-E427019C82D1}" srcOrd="1" destOrd="0" presId="urn:microsoft.com/office/officeart/2018/2/layout/IconVerticalSolidList"/>
    <dgm:cxn modelId="{F1D685D4-028A-3A48-AEDB-165208BB90B9}" type="presParOf" srcId="{E92AA47E-429E-47BF-A7E3-5D0F4624027C}" destId="{A45C0160-E66B-4814-B003-68E94DA067C8}" srcOrd="2" destOrd="0" presId="urn:microsoft.com/office/officeart/2018/2/layout/IconVerticalSolidList"/>
    <dgm:cxn modelId="{81561F9C-002A-C74E-B0CB-7822AEC87DB3}" type="presParOf" srcId="{E92AA47E-429E-47BF-A7E3-5D0F4624027C}" destId="{51A2AACA-9FBF-4E04-8E3E-E973A1BBCC7E}" srcOrd="3" destOrd="0" presId="urn:microsoft.com/office/officeart/2018/2/layout/IconVerticalSolidList"/>
    <dgm:cxn modelId="{DEA33F45-2077-1F4F-98D9-100EF1698694}" type="presParOf" srcId="{2EC2B1B9-2BEF-4961-A764-1E129832E609}" destId="{D20FFE09-462F-421D-A8CE-7B0CE4DAA4D6}" srcOrd="5" destOrd="0" presId="urn:microsoft.com/office/officeart/2018/2/layout/IconVerticalSolidList"/>
    <dgm:cxn modelId="{CAAF56AC-14F1-284F-9590-4C5990A84EF6}" type="presParOf" srcId="{2EC2B1B9-2BEF-4961-A764-1E129832E609}" destId="{2E1FCA80-818F-48C4-8F1E-3C2A70DE8D85}" srcOrd="6" destOrd="0" presId="urn:microsoft.com/office/officeart/2018/2/layout/IconVerticalSolidList"/>
    <dgm:cxn modelId="{5B48C8CD-F628-2541-9EDE-3072A9BADCF5}" type="presParOf" srcId="{2E1FCA80-818F-48C4-8F1E-3C2A70DE8D85}" destId="{35AEE5AD-08F4-44BF-B047-A579A4CC3066}" srcOrd="0" destOrd="0" presId="urn:microsoft.com/office/officeart/2018/2/layout/IconVerticalSolidList"/>
    <dgm:cxn modelId="{C2CA2984-885B-7C46-B421-5B7A96B7F5F6}" type="presParOf" srcId="{2E1FCA80-818F-48C4-8F1E-3C2A70DE8D85}" destId="{86113F4B-578F-46BB-9B92-0DDC0D0EB5C5}" srcOrd="1" destOrd="0" presId="urn:microsoft.com/office/officeart/2018/2/layout/IconVerticalSolidList"/>
    <dgm:cxn modelId="{460CD2F6-A72E-6346-ADA1-35EEFA83141E}" type="presParOf" srcId="{2E1FCA80-818F-48C4-8F1E-3C2A70DE8D85}" destId="{D1F5C9EE-6445-430F-B5BB-2179BC44F3D7}" srcOrd="2" destOrd="0" presId="urn:microsoft.com/office/officeart/2018/2/layout/IconVerticalSolidList"/>
    <dgm:cxn modelId="{E6077FE2-2C28-EA47-AAB9-A30439820BEC}" type="presParOf" srcId="{2E1FCA80-818F-48C4-8F1E-3C2A70DE8D85}" destId="{C491FF8B-44B9-4491-BF2A-03FFBC4CE0E9}" srcOrd="3" destOrd="0" presId="urn:microsoft.com/office/officeart/2018/2/layout/IconVerticalSolidList"/>
    <dgm:cxn modelId="{90A9C035-277C-424A-BE86-E171415158AC}" type="presParOf" srcId="{2EC2B1B9-2BEF-4961-A764-1E129832E609}" destId="{47E51B4E-87D9-480C-845D-14EF88DDE24A}" srcOrd="7" destOrd="0" presId="urn:microsoft.com/office/officeart/2018/2/layout/IconVerticalSolidList"/>
    <dgm:cxn modelId="{F9DF0837-7149-3242-BD45-4754E91AE876}" type="presParOf" srcId="{2EC2B1B9-2BEF-4961-A764-1E129832E609}" destId="{12332B2D-B536-41D3-8665-89C02C230E8B}" srcOrd="8" destOrd="0" presId="urn:microsoft.com/office/officeart/2018/2/layout/IconVerticalSolidList"/>
    <dgm:cxn modelId="{A161B5E9-E92F-294B-83EE-1D320A2F3C6A}" type="presParOf" srcId="{12332B2D-B536-41D3-8665-89C02C230E8B}" destId="{2CE83F0E-C240-4A92-9234-5DD7406C696D}" srcOrd="0" destOrd="0" presId="urn:microsoft.com/office/officeart/2018/2/layout/IconVerticalSolidList"/>
    <dgm:cxn modelId="{07D94302-88B4-AC4E-953B-3DECD41223B8}" type="presParOf" srcId="{12332B2D-B536-41D3-8665-89C02C230E8B}" destId="{6CFD2441-C85F-4A06-A4AB-E96483215077}" srcOrd="1" destOrd="0" presId="urn:microsoft.com/office/officeart/2018/2/layout/IconVerticalSolidList"/>
    <dgm:cxn modelId="{63FA7B35-2329-7D4C-8430-063C983CA499}" type="presParOf" srcId="{12332B2D-B536-41D3-8665-89C02C230E8B}" destId="{15CD7E66-236E-4B55-B00C-E2509C1C782A}" srcOrd="2" destOrd="0" presId="urn:microsoft.com/office/officeart/2018/2/layout/IconVerticalSolidList"/>
    <dgm:cxn modelId="{AD2E27AC-A1D6-5B41-8B43-3539639BD156}" type="presParOf" srcId="{12332B2D-B536-41D3-8665-89C02C230E8B}" destId="{5CC9A5AC-226A-495E-B7BC-0296F03620BA}" srcOrd="3" destOrd="0" presId="urn:microsoft.com/office/officeart/2018/2/layout/IconVerticalSolidList"/>
    <dgm:cxn modelId="{35C9644F-CC38-D743-B39E-9997EEA2EEFC}" type="presParOf" srcId="{2EC2B1B9-2BEF-4961-A764-1E129832E609}" destId="{5E09EE9F-9C61-4115-BF3E-9C6CA14BBBC1}" srcOrd="9" destOrd="0" presId="urn:microsoft.com/office/officeart/2018/2/layout/IconVerticalSolidList"/>
    <dgm:cxn modelId="{BF85CADD-8B44-EA4F-90BF-8A3ED8691DB0}" type="presParOf" srcId="{2EC2B1B9-2BEF-4961-A764-1E129832E609}" destId="{D2A0645E-9DC4-44CC-8EEB-19CECE2EA584}" srcOrd="10" destOrd="0" presId="urn:microsoft.com/office/officeart/2018/2/layout/IconVerticalSolidList"/>
    <dgm:cxn modelId="{E10D6635-C9C8-8F48-8E1E-E835247B5C89}" type="presParOf" srcId="{D2A0645E-9DC4-44CC-8EEB-19CECE2EA584}" destId="{E6C5B550-931F-4069-B3AC-32F487059945}" srcOrd="0" destOrd="0" presId="urn:microsoft.com/office/officeart/2018/2/layout/IconVerticalSolidList"/>
    <dgm:cxn modelId="{BD553C31-A54B-7B4A-A58E-4552FC578010}" type="presParOf" srcId="{D2A0645E-9DC4-44CC-8EEB-19CECE2EA584}" destId="{B4F84C09-45D3-4D2E-9C61-1076730D2247}" srcOrd="1" destOrd="0" presId="urn:microsoft.com/office/officeart/2018/2/layout/IconVerticalSolidList"/>
    <dgm:cxn modelId="{998BDFAE-B247-6347-B76D-CB121933817A}" type="presParOf" srcId="{D2A0645E-9DC4-44CC-8EEB-19CECE2EA584}" destId="{E5A56B8E-0B5F-4777-8405-26151C51470E}" srcOrd="2" destOrd="0" presId="urn:microsoft.com/office/officeart/2018/2/layout/IconVerticalSolidList"/>
    <dgm:cxn modelId="{D0178274-EBCD-3046-B6BB-B6B79662DF9E}" type="presParOf" srcId="{D2A0645E-9DC4-44CC-8EEB-19CECE2EA584}" destId="{219A2C63-D707-4865-8834-4909C0C24E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A25105-D07D-4052-8E6F-1CB6974B2764}" type="doc">
      <dgm:prSet loTypeId="urn:microsoft.com/office/officeart/2017/3/layout/HorizontalLabelsTimeline" loCatId="process" qsTypeId="urn:microsoft.com/office/officeart/2005/8/quickstyle/simple2" qsCatId="simple" csTypeId="urn:microsoft.com/office/officeart/2005/8/colors/colorful2" csCatId="colorful" phldr="1"/>
      <dgm:spPr/>
      <dgm:t>
        <a:bodyPr/>
        <a:lstStyle/>
        <a:p>
          <a:endParaRPr lang="en-US"/>
        </a:p>
      </dgm:t>
    </dgm:pt>
    <dgm:pt modelId="{9DF6BD04-E61B-4A44-A5A3-2919E45DF542}">
      <dgm:prSet/>
      <dgm:spPr/>
      <dgm:t>
        <a:bodyPr/>
        <a:lstStyle/>
        <a:p>
          <a:pPr>
            <a:defRPr b="1"/>
          </a:pPr>
          <a:r>
            <a:rPr lang="en-US" dirty="0"/>
            <a:t>11 June</a:t>
          </a:r>
        </a:p>
      </dgm:t>
    </dgm:pt>
    <dgm:pt modelId="{B5EACAB6-5B38-4F98-96C0-7299555F4763}" type="parTrans" cxnId="{2628A122-F335-4F8B-ACAD-FB111B07A04C}">
      <dgm:prSet/>
      <dgm:spPr/>
      <dgm:t>
        <a:bodyPr/>
        <a:lstStyle/>
        <a:p>
          <a:endParaRPr lang="en-US"/>
        </a:p>
      </dgm:t>
    </dgm:pt>
    <dgm:pt modelId="{725FE8C0-9333-462B-A64E-A25FB07550B9}" type="sibTrans" cxnId="{2628A122-F335-4F8B-ACAD-FB111B07A04C}">
      <dgm:prSet/>
      <dgm:spPr/>
      <dgm:t>
        <a:bodyPr/>
        <a:lstStyle/>
        <a:p>
          <a:endParaRPr lang="en-US"/>
        </a:p>
      </dgm:t>
    </dgm:pt>
    <dgm:pt modelId="{4ED2375D-B5CB-4295-981B-76803F7BEA0E}">
      <dgm:prSet/>
      <dgm:spPr/>
      <dgm:t>
        <a:bodyPr/>
        <a:lstStyle/>
        <a:p>
          <a:r>
            <a:rPr lang="en-US" dirty="0"/>
            <a:t>Cooperative Party Local Government Conference - London</a:t>
          </a:r>
        </a:p>
      </dgm:t>
    </dgm:pt>
    <dgm:pt modelId="{CE20C5FA-A041-49E8-94C7-1A7D221BB99C}" type="parTrans" cxnId="{8748302B-838B-4329-8BDE-E5E1F8FAE304}">
      <dgm:prSet/>
      <dgm:spPr/>
      <dgm:t>
        <a:bodyPr/>
        <a:lstStyle/>
        <a:p>
          <a:endParaRPr lang="en-US"/>
        </a:p>
      </dgm:t>
    </dgm:pt>
    <dgm:pt modelId="{698B47D2-AB5D-49A7-8B37-A5895932F11D}" type="sibTrans" cxnId="{8748302B-838B-4329-8BDE-E5E1F8FAE304}">
      <dgm:prSet/>
      <dgm:spPr/>
      <dgm:t>
        <a:bodyPr/>
        <a:lstStyle/>
        <a:p>
          <a:endParaRPr lang="en-US"/>
        </a:p>
      </dgm:t>
    </dgm:pt>
    <dgm:pt modelId="{EFCAB75F-EF1D-434A-865C-FBB6B73109F0}">
      <dgm:prSet/>
      <dgm:spPr/>
      <dgm:t>
        <a:bodyPr/>
        <a:lstStyle/>
        <a:p>
          <a:pPr>
            <a:defRPr b="1"/>
          </a:pPr>
          <a:r>
            <a:rPr lang="en-US" dirty="0"/>
            <a:t>17–18 June</a:t>
          </a:r>
        </a:p>
      </dgm:t>
    </dgm:pt>
    <dgm:pt modelId="{2C1EA206-BA93-47AE-ADE6-3AE8BE8F4346}" type="parTrans" cxnId="{949B3412-0B0F-45C0-AAAF-FA039B20D6AA}">
      <dgm:prSet/>
      <dgm:spPr/>
      <dgm:t>
        <a:bodyPr/>
        <a:lstStyle/>
        <a:p>
          <a:endParaRPr lang="en-US"/>
        </a:p>
      </dgm:t>
    </dgm:pt>
    <dgm:pt modelId="{1DB49E1E-A18B-408C-B8F1-53A0BE1040A6}" type="sibTrans" cxnId="{949B3412-0B0F-45C0-AAAF-FA039B20D6AA}">
      <dgm:prSet/>
      <dgm:spPr/>
      <dgm:t>
        <a:bodyPr/>
        <a:lstStyle/>
        <a:p>
          <a:endParaRPr lang="en-US"/>
        </a:p>
      </dgm:t>
    </dgm:pt>
    <dgm:pt modelId="{E615440B-264B-448D-AB66-1818CC229B90}">
      <dgm:prSet/>
      <dgm:spPr/>
      <dgm:t>
        <a:bodyPr/>
        <a:lstStyle/>
        <a:p>
          <a:r>
            <a:rPr lang="en-US" dirty="0"/>
            <a:t>Cooperative Congress - Birmingham</a:t>
          </a:r>
        </a:p>
      </dgm:t>
    </dgm:pt>
    <dgm:pt modelId="{ECE16307-1297-4A70-870D-B67B79A8A4A2}" type="parTrans" cxnId="{FEFD8B34-020C-4EE9-B878-00816AF66120}">
      <dgm:prSet/>
      <dgm:spPr/>
      <dgm:t>
        <a:bodyPr/>
        <a:lstStyle/>
        <a:p>
          <a:endParaRPr lang="en-US"/>
        </a:p>
      </dgm:t>
    </dgm:pt>
    <dgm:pt modelId="{BFEC1289-6CC9-435D-BC9F-12CC41C43577}" type="sibTrans" cxnId="{FEFD8B34-020C-4EE9-B878-00816AF66120}">
      <dgm:prSet/>
      <dgm:spPr/>
      <dgm:t>
        <a:bodyPr/>
        <a:lstStyle/>
        <a:p>
          <a:endParaRPr lang="en-US"/>
        </a:p>
      </dgm:t>
    </dgm:pt>
    <dgm:pt modelId="{E86AEE4A-B50D-4246-ADF4-D66888F9F567}">
      <dgm:prSet/>
      <dgm:spPr/>
      <dgm:t>
        <a:bodyPr/>
        <a:lstStyle/>
        <a:p>
          <a:pPr>
            <a:defRPr b="1"/>
          </a:pPr>
          <a:r>
            <a:rPr lang="en-US" dirty="0"/>
            <a:t>18–19 June</a:t>
          </a:r>
        </a:p>
      </dgm:t>
    </dgm:pt>
    <dgm:pt modelId="{B1840AAE-0B4A-4DED-B957-6F4BE7C18316}" type="parTrans" cxnId="{183F9C8B-6C00-4EC8-9F06-C3DFD6BF3AA2}">
      <dgm:prSet/>
      <dgm:spPr/>
      <dgm:t>
        <a:bodyPr/>
        <a:lstStyle/>
        <a:p>
          <a:endParaRPr lang="en-US"/>
        </a:p>
      </dgm:t>
    </dgm:pt>
    <dgm:pt modelId="{9081CE32-5620-45A1-A446-9E0C0E81E194}" type="sibTrans" cxnId="{183F9C8B-6C00-4EC8-9F06-C3DFD6BF3AA2}">
      <dgm:prSet/>
      <dgm:spPr/>
      <dgm:t>
        <a:bodyPr/>
        <a:lstStyle/>
        <a:p>
          <a:endParaRPr lang="en-US"/>
        </a:p>
      </dgm:t>
    </dgm:pt>
    <dgm:pt modelId="{1BD25AC7-6E85-4A8F-8D05-A2EA71835B43}">
      <dgm:prSet/>
      <dgm:spPr/>
      <dgm:t>
        <a:bodyPr/>
        <a:lstStyle/>
        <a:p>
          <a:r>
            <a:rPr lang="en-US" dirty="0"/>
            <a:t>Labour Local Government Conference - Warwick</a:t>
          </a:r>
        </a:p>
      </dgm:t>
    </dgm:pt>
    <dgm:pt modelId="{23776D15-3643-4C3A-8D39-E4603628B9AC}" type="parTrans" cxnId="{3A99692D-D72E-49BE-BC48-6F4E43E603DC}">
      <dgm:prSet/>
      <dgm:spPr/>
      <dgm:t>
        <a:bodyPr/>
        <a:lstStyle/>
        <a:p>
          <a:endParaRPr lang="en-US"/>
        </a:p>
      </dgm:t>
    </dgm:pt>
    <dgm:pt modelId="{32F3A77E-2DF0-4DF6-90FD-5CE3D98450E7}" type="sibTrans" cxnId="{3A99692D-D72E-49BE-BC48-6F4E43E603DC}">
      <dgm:prSet/>
      <dgm:spPr/>
      <dgm:t>
        <a:bodyPr/>
        <a:lstStyle/>
        <a:p>
          <a:endParaRPr lang="en-US"/>
        </a:p>
      </dgm:t>
    </dgm:pt>
    <dgm:pt modelId="{B2CDA9F8-4DF2-4386-95F3-A72390D39339}">
      <dgm:prSet/>
      <dgm:spPr/>
      <dgm:t>
        <a:bodyPr/>
        <a:lstStyle/>
        <a:p>
          <a:pPr>
            <a:defRPr b="1"/>
          </a:pPr>
          <a:r>
            <a:rPr lang="en-US"/>
            <a:t>28–30 June</a:t>
          </a:r>
        </a:p>
      </dgm:t>
    </dgm:pt>
    <dgm:pt modelId="{20E78E0C-ED4A-4F57-B389-BB09CB15A89C}" type="parTrans" cxnId="{0729E88A-887E-49FC-8B36-13DD0F8F3DDD}">
      <dgm:prSet/>
      <dgm:spPr/>
      <dgm:t>
        <a:bodyPr/>
        <a:lstStyle/>
        <a:p>
          <a:endParaRPr lang="en-US"/>
        </a:p>
      </dgm:t>
    </dgm:pt>
    <dgm:pt modelId="{2F6733DE-9E4D-4342-8149-D298B42F7161}" type="sibTrans" cxnId="{0729E88A-887E-49FC-8B36-13DD0F8F3DDD}">
      <dgm:prSet/>
      <dgm:spPr/>
      <dgm:t>
        <a:bodyPr/>
        <a:lstStyle/>
        <a:p>
          <a:endParaRPr lang="en-US"/>
        </a:p>
      </dgm:t>
    </dgm:pt>
    <dgm:pt modelId="{1E757987-A031-49FE-A28E-1BBBA5CA9DD6}">
      <dgm:prSet/>
      <dgm:spPr/>
      <dgm:t>
        <a:bodyPr/>
        <a:lstStyle/>
        <a:p>
          <a:r>
            <a:rPr lang="en-US"/>
            <a:t>Local Government Association Conference &amp; Exhibition - Harrogate</a:t>
          </a:r>
        </a:p>
      </dgm:t>
    </dgm:pt>
    <dgm:pt modelId="{33836D0E-B586-42D6-B9D6-726CA400E139}" type="parTrans" cxnId="{2D37789B-6013-4B16-B351-094EDF64967E}">
      <dgm:prSet/>
      <dgm:spPr/>
      <dgm:t>
        <a:bodyPr/>
        <a:lstStyle/>
        <a:p>
          <a:endParaRPr lang="en-US"/>
        </a:p>
      </dgm:t>
    </dgm:pt>
    <dgm:pt modelId="{C178416D-E0F8-46C9-9CD4-C4467D1FD493}" type="sibTrans" cxnId="{2D37789B-6013-4B16-B351-094EDF64967E}">
      <dgm:prSet/>
      <dgm:spPr/>
      <dgm:t>
        <a:bodyPr/>
        <a:lstStyle/>
        <a:p>
          <a:endParaRPr lang="en-US"/>
        </a:p>
      </dgm:t>
    </dgm:pt>
    <dgm:pt modelId="{62C88829-D697-4753-BDEE-6AFE0C4E5E2A}">
      <dgm:prSet/>
      <dgm:spPr/>
      <dgm:t>
        <a:bodyPr/>
        <a:lstStyle/>
        <a:p>
          <a:pPr>
            <a:defRPr b="1"/>
          </a:pPr>
          <a:r>
            <a:rPr lang="en-US"/>
            <a:t>12–14 July</a:t>
          </a:r>
        </a:p>
      </dgm:t>
    </dgm:pt>
    <dgm:pt modelId="{181591D1-FCBD-4506-AF07-3C8BFB3B7B3E}" type="parTrans" cxnId="{1BC2A31B-4903-4C82-891D-D46405E1A5B7}">
      <dgm:prSet/>
      <dgm:spPr/>
      <dgm:t>
        <a:bodyPr/>
        <a:lstStyle/>
        <a:p>
          <a:endParaRPr lang="en-US"/>
        </a:p>
      </dgm:t>
    </dgm:pt>
    <dgm:pt modelId="{601B3838-AB0C-43FA-AF74-0D6BF7E3EF8F}" type="sibTrans" cxnId="{1BC2A31B-4903-4C82-891D-D46405E1A5B7}">
      <dgm:prSet/>
      <dgm:spPr/>
      <dgm:t>
        <a:bodyPr/>
        <a:lstStyle/>
        <a:p>
          <a:endParaRPr lang="en-US"/>
        </a:p>
      </dgm:t>
    </dgm:pt>
    <dgm:pt modelId="{21F325C2-0C03-45D1-B063-292055503087}">
      <dgm:prSet/>
      <dgm:spPr/>
      <dgm:t>
        <a:bodyPr/>
        <a:lstStyle/>
        <a:p>
          <a:r>
            <a:rPr lang="en-US" dirty="0"/>
            <a:t>Playground for the New Economy Festival </a:t>
          </a:r>
          <a:br>
            <a:rPr lang="en-US" dirty="0"/>
          </a:br>
          <a:r>
            <a:rPr lang="en-US" dirty="0"/>
            <a:t>Devon</a:t>
          </a:r>
        </a:p>
      </dgm:t>
    </dgm:pt>
    <dgm:pt modelId="{76AC1D95-8BD3-47BB-A9FF-53FBD0B5F6B5}" type="parTrans" cxnId="{E22BD071-67B6-4C42-9071-1659769CF054}">
      <dgm:prSet/>
      <dgm:spPr/>
      <dgm:t>
        <a:bodyPr/>
        <a:lstStyle/>
        <a:p>
          <a:endParaRPr lang="en-US"/>
        </a:p>
      </dgm:t>
    </dgm:pt>
    <dgm:pt modelId="{40EB62A5-BB66-47FE-80F3-917081897DB6}" type="sibTrans" cxnId="{E22BD071-67B6-4C42-9071-1659769CF054}">
      <dgm:prSet/>
      <dgm:spPr/>
      <dgm:t>
        <a:bodyPr/>
        <a:lstStyle/>
        <a:p>
          <a:endParaRPr lang="en-US"/>
        </a:p>
      </dgm:t>
    </dgm:pt>
    <dgm:pt modelId="{BF61E2F8-3B3E-4C75-A540-8213BCABF2B5}">
      <dgm:prSet/>
      <dgm:spPr/>
      <dgm:t>
        <a:bodyPr/>
        <a:lstStyle/>
        <a:p>
          <a:pPr>
            <a:defRPr b="1"/>
          </a:pPr>
          <a:r>
            <a:rPr lang="en-US" dirty="0"/>
            <a:t>17–20 Sep</a:t>
          </a:r>
        </a:p>
      </dgm:t>
    </dgm:pt>
    <dgm:pt modelId="{8524B25E-D869-4DA7-A52B-1F478F1A6006}" type="parTrans" cxnId="{B9911130-4614-40A1-80EE-D7B1A05CC5AC}">
      <dgm:prSet/>
      <dgm:spPr/>
      <dgm:t>
        <a:bodyPr/>
        <a:lstStyle/>
        <a:p>
          <a:endParaRPr lang="en-US"/>
        </a:p>
      </dgm:t>
    </dgm:pt>
    <dgm:pt modelId="{EB93BB5B-4A6B-4519-95D8-745CE0ADD6FD}" type="sibTrans" cxnId="{B9911130-4614-40A1-80EE-D7B1A05CC5AC}">
      <dgm:prSet/>
      <dgm:spPr/>
      <dgm:t>
        <a:bodyPr/>
        <a:lstStyle/>
        <a:p>
          <a:endParaRPr lang="en-US"/>
        </a:p>
      </dgm:t>
    </dgm:pt>
    <dgm:pt modelId="{0F01556B-34CD-4655-8BB0-F13AC6483148}">
      <dgm:prSet/>
      <dgm:spPr/>
      <dgm:t>
        <a:bodyPr/>
        <a:lstStyle/>
        <a:p>
          <a:r>
            <a:rPr lang="en-US"/>
            <a:t>Liberal Democrat Party Conference - Brighton</a:t>
          </a:r>
        </a:p>
      </dgm:t>
    </dgm:pt>
    <dgm:pt modelId="{E34764BE-1E3F-4FAE-81BC-37553DD10522}" type="parTrans" cxnId="{7F4E7402-47BE-485F-BE33-55FF980E191A}">
      <dgm:prSet/>
      <dgm:spPr/>
      <dgm:t>
        <a:bodyPr/>
        <a:lstStyle/>
        <a:p>
          <a:endParaRPr lang="en-US"/>
        </a:p>
      </dgm:t>
    </dgm:pt>
    <dgm:pt modelId="{191077F7-79BB-4FA3-9083-E872BB213FF7}" type="sibTrans" cxnId="{7F4E7402-47BE-485F-BE33-55FF980E191A}">
      <dgm:prSet/>
      <dgm:spPr/>
      <dgm:t>
        <a:bodyPr/>
        <a:lstStyle/>
        <a:p>
          <a:endParaRPr lang="en-US"/>
        </a:p>
      </dgm:t>
    </dgm:pt>
    <dgm:pt modelId="{5EA6C7FE-5D1F-4600-B8C4-1CCF3730E65C}">
      <dgm:prSet/>
      <dgm:spPr/>
      <dgm:t>
        <a:bodyPr/>
        <a:lstStyle/>
        <a:p>
          <a:pPr>
            <a:defRPr b="1"/>
          </a:pPr>
          <a:r>
            <a:rPr lang="en-US" dirty="0"/>
            <a:t>24–29 Sep</a:t>
          </a:r>
        </a:p>
      </dgm:t>
    </dgm:pt>
    <dgm:pt modelId="{6248CE66-3AB8-4860-AD32-DF48F20419C9}" type="parTrans" cxnId="{14CEB44E-CC86-4DD5-A405-B9BB6D732777}">
      <dgm:prSet/>
      <dgm:spPr/>
      <dgm:t>
        <a:bodyPr/>
        <a:lstStyle/>
        <a:p>
          <a:endParaRPr lang="en-US"/>
        </a:p>
      </dgm:t>
    </dgm:pt>
    <dgm:pt modelId="{39E7C712-F6F9-401E-85C6-19855C74DB7D}" type="sibTrans" cxnId="{14CEB44E-CC86-4DD5-A405-B9BB6D732777}">
      <dgm:prSet/>
      <dgm:spPr/>
      <dgm:t>
        <a:bodyPr/>
        <a:lstStyle/>
        <a:p>
          <a:endParaRPr lang="en-US"/>
        </a:p>
      </dgm:t>
    </dgm:pt>
    <dgm:pt modelId="{5C3224D1-4E73-4CC8-A760-A19F248DFD0D}">
      <dgm:prSet/>
      <dgm:spPr/>
      <dgm:t>
        <a:bodyPr/>
        <a:lstStyle/>
        <a:p>
          <a:r>
            <a:rPr lang="en-US" dirty="0"/>
            <a:t>Labour Party Conference - Liverpool</a:t>
          </a:r>
        </a:p>
      </dgm:t>
    </dgm:pt>
    <dgm:pt modelId="{7C2A92F0-1CED-4024-BB6E-012B59D8A77E}" type="parTrans" cxnId="{EE517F0B-16F4-4A43-AE4F-F4169DE9D770}">
      <dgm:prSet/>
      <dgm:spPr/>
      <dgm:t>
        <a:bodyPr/>
        <a:lstStyle/>
        <a:p>
          <a:endParaRPr lang="en-US"/>
        </a:p>
      </dgm:t>
    </dgm:pt>
    <dgm:pt modelId="{8D7C0633-61FC-4263-AB87-0E3F448E6ACB}" type="sibTrans" cxnId="{EE517F0B-16F4-4A43-AE4F-F4169DE9D770}">
      <dgm:prSet/>
      <dgm:spPr/>
      <dgm:t>
        <a:bodyPr/>
        <a:lstStyle/>
        <a:p>
          <a:endParaRPr lang="en-US"/>
        </a:p>
      </dgm:t>
    </dgm:pt>
    <dgm:pt modelId="{B9056891-55AA-4128-9F42-48C7885F7A28}">
      <dgm:prSet/>
      <dgm:spPr/>
      <dgm:t>
        <a:bodyPr/>
        <a:lstStyle/>
        <a:p>
          <a:pPr>
            <a:defRPr b="1"/>
          </a:pPr>
          <a:r>
            <a:rPr lang="en-US" dirty="0"/>
            <a:t>9–10 Oct</a:t>
          </a:r>
        </a:p>
      </dgm:t>
    </dgm:pt>
    <dgm:pt modelId="{FF3FB000-F577-4F4B-98C6-174641716E4D}" type="parTrans" cxnId="{CEC81CE8-590E-41B5-8498-FA5F64890C30}">
      <dgm:prSet/>
      <dgm:spPr/>
      <dgm:t>
        <a:bodyPr/>
        <a:lstStyle/>
        <a:p>
          <a:endParaRPr lang="en-US"/>
        </a:p>
      </dgm:t>
    </dgm:pt>
    <dgm:pt modelId="{3E34E401-F071-4D81-B810-6A0E39C45D64}" type="sibTrans" cxnId="{CEC81CE8-590E-41B5-8498-FA5F64890C30}">
      <dgm:prSet/>
      <dgm:spPr/>
      <dgm:t>
        <a:bodyPr/>
        <a:lstStyle/>
        <a:p>
          <a:endParaRPr lang="en-US"/>
        </a:p>
      </dgm:t>
    </dgm:pt>
    <dgm:pt modelId="{CCBDD487-E269-4B87-9C80-607B2CF36BC1}">
      <dgm:prSet/>
      <dgm:spPr/>
      <dgm:t>
        <a:bodyPr/>
        <a:lstStyle/>
        <a:p>
          <a:r>
            <a:rPr lang="en-US" dirty="0"/>
            <a:t>Study Visit to Mondragon</a:t>
          </a:r>
        </a:p>
      </dgm:t>
    </dgm:pt>
    <dgm:pt modelId="{3FC3B31A-D29D-4839-8961-DD4517142E00}" type="parTrans" cxnId="{40D46BC3-711F-4540-99ED-03C8C4DDB80F}">
      <dgm:prSet/>
      <dgm:spPr/>
      <dgm:t>
        <a:bodyPr/>
        <a:lstStyle/>
        <a:p>
          <a:endParaRPr lang="en-US"/>
        </a:p>
      </dgm:t>
    </dgm:pt>
    <dgm:pt modelId="{976796BD-6E3E-464A-B9A6-43CB51F27B8B}" type="sibTrans" cxnId="{40D46BC3-711F-4540-99ED-03C8C4DDB80F}">
      <dgm:prSet/>
      <dgm:spPr/>
      <dgm:t>
        <a:bodyPr/>
        <a:lstStyle/>
        <a:p>
          <a:endParaRPr lang="en-US"/>
        </a:p>
      </dgm:t>
    </dgm:pt>
    <dgm:pt modelId="{2BB97A9A-FA37-5D43-95AE-A4FC46CF4C35}">
      <dgm:prSet/>
      <dgm:spPr/>
      <dgm:t>
        <a:bodyPr/>
        <a:lstStyle/>
        <a:p>
          <a:pPr>
            <a:defRPr b="1"/>
          </a:pPr>
          <a:r>
            <a:rPr lang="en-GB" dirty="0"/>
            <a:t>7 Nov</a:t>
          </a:r>
        </a:p>
      </dgm:t>
    </dgm:pt>
    <dgm:pt modelId="{0589EF44-A335-CE4F-83C5-1B42474C849F}" type="parTrans" cxnId="{3E3FC3FD-40CB-FD44-AD40-C223E43EC184}">
      <dgm:prSet/>
      <dgm:spPr/>
      <dgm:t>
        <a:bodyPr/>
        <a:lstStyle/>
        <a:p>
          <a:endParaRPr lang="en-GB"/>
        </a:p>
      </dgm:t>
    </dgm:pt>
    <dgm:pt modelId="{AB8AE026-A639-224B-8706-1824C120618A}" type="sibTrans" cxnId="{3E3FC3FD-40CB-FD44-AD40-C223E43EC184}">
      <dgm:prSet/>
      <dgm:spPr/>
      <dgm:t>
        <a:bodyPr/>
        <a:lstStyle/>
        <a:p>
          <a:endParaRPr lang="en-GB"/>
        </a:p>
      </dgm:t>
    </dgm:pt>
    <dgm:pt modelId="{E4C626F8-EDC1-3D43-BDAC-61CE51006FF3}">
      <dgm:prSet/>
      <dgm:spPr/>
      <dgm:t>
        <a:bodyPr/>
        <a:lstStyle/>
        <a:p>
          <a:r>
            <a:rPr lang="en-GB" dirty="0"/>
            <a:t>National Association of Local Councils (NALC) – London</a:t>
          </a:r>
        </a:p>
      </dgm:t>
    </dgm:pt>
    <dgm:pt modelId="{27EDFBBC-2868-A247-A4D7-000BD5FC64E7}" type="parTrans" cxnId="{196E2A3E-571A-9C4A-BD77-20CF58EBEA53}">
      <dgm:prSet/>
      <dgm:spPr/>
      <dgm:t>
        <a:bodyPr/>
        <a:lstStyle/>
        <a:p>
          <a:endParaRPr lang="en-GB"/>
        </a:p>
      </dgm:t>
    </dgm:pt>
    <dgm:pt modelId="{D2CE38AD-27AD-7046-B2A4-8379F7F5738B}" type="sibTrans" cxnId="{196E2A3E-571A-9C4A-BD77-20CF58EBEA53}">
      <dgm:prSet/>
      <dgm:spPr/>
      <dgm:t>
        <a:bodyPr/>
        <a:lstStyle/>
        <a:p>
          <a:endParaRPr lang="en-GB"/>
        </a:p>
      </dgm:t>
    </dgm:pt>
    <dgm:pt modelId="{54EC8501-D2EB-0E48-BCA1-FB3154499FCF}">
      <dgm:prSet/>
      <dgm:spPr/>
      <dgm:t>
        <a:bodyPr/>
        <a:lstStyle/>
        <a:p>
          <a:pPr>
            <a:defRPr b="1"/>
          </a:pPr>
          <a:r>
            <a:rPr lang="en-GB" dirty="0"/>
            <a:t>23-24 Nov.</a:t>
          </a:r>
        </a:p>
      </dgm:t>
    </dgm:pt>
    <dgm:pt modelId="{6AC52FC8-D468-C542-A745-CDDCEF641139}" type="parTrans" cxnId="{E56DF33A-94CD-FD4F-883F-AA2BA2443659}">
      <dgm:prSet/>
      <dgm:spPr/>
      <dgm:t>
        <a:bodyPr/>
        <a:lstStyle/>
        <a:p>
          <a:endParaRPr lang="en-GB"/>
        </a:p>
      </dgm:t>
    </dgm:pt>
    <dgm:pt modelId="{9AB1D315-35E8-894D-A323-0BF4E1F244C7}" type="sibTrans" cxnId="{E56DF33A-94CD-FD4F-883F-AA2BA2443659}">
      <dgm:prSet/>
      <dgm:spPr/>
      <dgm:t>
        <a:bodyPr/>
        <a:lstStyle/>
        <a:p>
          <a:endParaRPr lang="en-GB"/>
        </a:p>
      </dgm:t>
    </dgm:pt>
    <dgm:pt modelId="{2B1A84F4-02DB-A74B-AD5D-A1A93780802C}">
      <dgm:prSet/>
      <dgm:spPr/>
      <dgm:t>
        <a:bodyPr/>
        <a:lstStyle/>
        <a:p>
          <a:r>
            <a:rPr lang="en-GB" dirty="0"/>
            <a:t>CCIN Annual Conference Telford</a:t>
          </a:r>
        </a:p>
      </dgm:t>
    </dgm:pt>
    <dgm:pt modelId="{9C4E5C96-3E47-844C-BB71-A8808FC1C3D5}" type="parTrans" cxnId="{A1C237B0-4D98-AE4E-A671-6E1D9B3D3FAF}">
      <dgm:prSet/>
      <dgm:spPr/>
      <dgm:t>
        <a:bodyPr/>
        <a:lstStyle/>
        <a:p>
          <a:endParaRPr lang="en-GB"/>
        </a:p>
      </dgm:t>
    </dgm:pt>
    <dgm:pt modelId="{E30B77C3-B82B-2F4A-BEAE-0AF347A3D516}" type="sibTrans" cxnId="{A1C237B0-4D98-AE4E-A671-6E1D9B3D3FAF}">
      <dgm:prSet/>
      <dgm:spPr/>
      <dgm:t>
        <a:bodyPr/>
        <a:lstStyle/>
        <a:p>
          <a:endParaRPr lang="en-GB"/>
        </a:p>
      </dgm:t>
    </dgm:pt>
    <dgm:pt modelId="{F6CF61D3-D5ED-504D-8F13-C7591D5DD4F2}">
      <dgm:prSet/>
      <dgm:spPr/>
      <dgm:t>
        <a:bodyPr/>
        <a:lstStyle/>
        <a:p>
          <a:pPr>
            <a:defRPr b="1"/>
          </a:pPr>
          <a:r>
            <a:rPr lang="en-GB" dirty="0"/>
            <a:t>15-16 Feb</a:t>
          </a:r>
        </a:p>
      </dgm:t>
    </dgm:pt>
    <dgm:pt modelId="{B6FCF181-37D0-3C40-9853-6941599E8E1A}" type="parTrans" cxnId="{A2ADA72A-735B-404B-B74C-F23725105530}">
      <dgm:prSet/>
      <dgm:spPr/>
      <dgm:t>
        <a:bodyPr/>
        <a:lstStyle/>
        <a:p>
          <a:endParaRPr lang="en-GB"/>
        </a:p>
      </dgm:t>
    </dgm:pt>
    <dgm:pt modelId="{172C91F5-4203-4C41-8F85-0240FDD126BF}" type="sibTrans" cxnId="{A2ADA72A-735B-404B-B74C-F23725105530}">
      <dgm:prSet/>
      <dgm:spPr/>
      <dgm:t>
        <a:bodyPr/>
        <a:lstStyle/>
        <a:p>
          <a:endParaRPr lang="en-GB"/>
        </a:p>
      </dgm:t>
    </dgm:pt>
    <dgm:pt modelId="{11202718-54C6-4043-93A8-AAB438C258A5}">
      <dgm:prSet/>
      <dgm:spPr/>
      <dgm:t>
        <a:bodyPr/>
        <a:lstStyle/>
        <a:p>
          <a:r>
            <a:rPr lang="en-GB" dirty="0"/>
            <a:t>CCIN Annual Conference </a:t>
          </a:r>
          <a:br>
            <a:rPr lang="en-GB" dirty="0"/>
          </a:br>
          <a:r>
            <a:rPr lang="en-GB" dirty="0"/>
            <a:t>Online</a:t>
          </a:r>
        </a:p>
      </dgm:t>
    </dgm:pt>
    <dgm:pt modelId="{35FBDFE5-9736-B54F-B83B-769F5B8F2BA8}" type="parTrans" cxnId="{F40CA435-AB7B-7347-8D42-2FEDD00AF41B}">
      <dgm:prSet/>
      <dgm:spPr/>
      <dgm:t>
        <a:bodyPr/>
        <a:lstStyle/>
        <a:p>
          <a:endParaRPr lang="en-GB"/>
        </a:p>
      </dgm:t>
    </dgm:pt>
    <dgm:pt modelId="{DA8E04A2-0742-454A-83DF-665922FFAB3F}" type="sibTrans" cxnId="{F40CA435-AB7B-7347-8D42-2FEDD00AF41B}">
      <dgm:prSet/>
      <dgm:spPr/>
      <dgm:t>
        <a:bodyPr/>
        <a:lstStyle/>
        <a:p>
          <a:endParaRPr lang="en-GB"/>
        </a:p>
      </dgm:t>
    </dgm:pt>
    <dgm:pt modelId="{BE9287FE-5FDE-0B41-B686-4E7CE54914D3}" type="pres">
      <dgm:prSet presAssocID="{40A25105-D07D-4052-8E6F-1CB6974B2764}" presName="root" presStyleCnt="0">
        <dgm:presLayoutVars>
          <dgm:chMax/>
          <dgm:chPref/>
          <dgm:animLvl val="lvl"/>
        </dgm:presLayoutVars>
      </dgm:prSet>
      <dgm:spPr/>
    </dgm:pt>
    <dgm:pt modelId="{1C81C189-0C18-3243-BC83-7F2E639949A3}" type="pres">
      <dgm:prSet presAssocID="{40A25105-D07D-4052-8E6F-1CB6974B2764}" presName="divider" presStyleLbl="fgAcc1" presStyleIdx="0" presStyleCnt="1"/>
      <dgm:spPr/>
    </dgm:pt>
    <dgm:pt modelId="{683EB263-2D45-F845-B213-F108A48C5723}" type="pres">
      <dgm:prSet presAssocID="{40A25105-D07D-4052-8E6F-1CB6974B2764}" presName="nodes" presStyleCnt="0">
        <dgm:presLayoutVars>
          <dgm:chMax/>
          <dgm:chPref/>
          <dgm:animLvl val="lvl"/>
        </dgm:presLayoutVars>
      </dgm:prSet>
      <dgm:spPr/>
    </dgm:pt>
    <dgm:pt modelId="{B2FDF969-C7D7-F64C-8483-0A3938DE1125}" type="pres">
      <dgm:prSet presAssocID="{F6CF61D3-D5ED-504D-8F13-C7591D5DD4F2}" presName="composite" presStyleCnt="0"/>
      <dgm:spPr/>
    </dgm:pt>
    <dgm:pt modelId="{D1B62B3F-2F26-9C49-B19D-F730C475CC19}" type="pres">
      <dgm:prSet presAssocID="{F6CF61D3-D5ED-504D-8F13-C7591D5DD4F2}" presName="L1TextContainer" presStyleLbl="alignNode1" presStyleIdx="0" presStyleCnt="11">
        <dgm:presLayoutVars>
          <dgm:chMax val="1"/>
          <dgm:chPref val="1"/>
          <dgm:bulletEnabled val="1"/>
        </dgm:presLayoutVars>
      </dgm:prSet>
      <dgm:spPr/>
    </dgm:pt>
    <dgm:pt modelId="{62F57EBE-1EDA-4847-B961-12A683A6274F}" type="pres">
      <dgm:prSet presAssocID="{F6CF61D3-D5ED-504D-8F13-C7591D5DD4F2}" presName="L2TextContainerWrapper" presStyleCnt="0">
        <dgm:presLayoutVars>
          <dgm:bulletEnabled val="1"/>
        </dgm:presLayoutVars>
      </dgm:prSet>
      <dgm:spPr/>
    </dgm:pt>
    <dgm:pt modelId="{247A8B0F-2DFD-344C-BA06-26759304C18B}" type="pres">
      <dgm:prSet presAssocID="{F6CF61D3-D5ED-504D-8F13-C7591D5DD4F2}" presName="L2TextContainer" presStyleLbl="bgAccFollowNode1" presStyleIdx="0" presStyleCnt="11"/>
      <dgm:spPr/>
    </dgm:pt>
    <dgm:pt modelId="{D5076934-8E5E-364C-A2BA-30F1BBF1366F}" type="pres">
      <dgm:prSet presAssocID="{F6CF61D3-D5ED-504D-8F13-C7591D5DD4F2}" presName="FlexibleEmptyPlaceHolder" presStyleCnt="0"/>
      <dgm:spPr/>
    </dgm:pt>
    <dgm:pt modelId="{3EF63AC2-65CF-6647-AAF3-3318B98125AD}" type="pres">
      <dgm:prSet presAssocID="{F6CF61D3-D5ED-504D-8F13-C7591D5DD4F2}" presName="ConnectLine" presStyleLbl="sibTrans1D1" presStyleIdx="0" presStyleCnt="11"/>
      <dgm:spPr/>
    </dgm:pt>
    <dgm:pt modelId="{24572130-0BDD-9C45-94ED-99601FD3C876}" type="pres">
      <dgm:prSet presAssocID="{F6CF61D3-D5ED-504D-8F13-C7591D5DD4F2}" presName="ConnectorPoint" presStyleLbl="node1" presStyleIdx="0" presStyleCnt="11"/>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62F9B0FC-57E7-9D42-A812-5F5DD7B91079}" type="pres">
      <dgm:prSet presAssocID="{F6CF61D3-D5ED-504D-8F13-C7591D5DD4F2}" presName="EmptyPlaceHolder" presStyleCnt="0"/>
      <dgm:spPr/>
    </dgm:pt>
    <dgm:pt modelId="{87993C00-6989-8B4C-864B-6E11213D6032}" type="pres">
      <dgm:prSet presAssocID="{172C91F5-4203-4C41-8F85-0240FDD126BF}" presName="spaceBetweenRectangles" presStyleCnt="0"/>
      <dgm:spPr/>
    </dgm:pt>
    <dgm:pt modelId="{B777F06E-0FF3-594D-B05A-0F0B4E6E3A04}" type="pres">
      <dgm:prSet presAssocID="{9DF6BD04-E61B-4A44-A5A3-2919E45DF542}" presName="composite" presStyleCnt="0"/>
      <dgm:spPr/>
    </dgm:pt>
    <dgm:pt modelId="{1BE781A9-B963-324E-8B49-AF0E13308C43}" type="pres">
      <dgm:prSet presAssocID="{9DF6BD04-E61B-4A44-A5A3-2919E45DF542}" presName="L1TextContainer" presStyleLbl="alignNode1" presStyleIdx="1" presStyleCnt="11">
        <dgm:presLayoutVars>
          <dgm:chMax val="1"/>
          <dgm:chPref val="1"/>
          <dgm:bulletEnabled val="1"/>
        </dgm:presLayoutVars>
      </dgm:prSet>
      <dgm:spPr/>
    </dgm:pt>
    <dgm:pt modelId="{A695B36F-8856-364F-96C2-F4D35A0CC675}" type="pres">
      <dgm:prSet presAssocID="{9DF6BD04-E61B-4A44-A5A3-2919E45DF542}" presName="L2TextContainerWrapper" presStyleCnt="0">
        <dgm:presLayoutVars>
          <dgm:bulletEnabled val="1"/>
        </dgm:presLayoutVars>
      </dgm:prSet>
      <dgm:spPr/>
    </dgm:pt>
    <dgm:pt modelId="{D98A8EE4-01C0-0745-84F2-31243C39A9C1}" type="pres">
      <dgm:prSet presAssocID="{9DF6BD04-E61B-4A44-A5A3-2919E45DF542}" presName="L2TextContainer" presStyleLbl="bgAccFollowNode1" presStyleIdx="1" presStyleCnt="11"/>
      <dgm:spPr/>
    </dgm:pt>
    <dgm:pt modelId="{D8CD120E-08D1-5741-906E-07B9922625A3}" type="pres">
      <dgm:prSet presAssocID="{9DF6BD04-E61B-4A44-A5A3-2919E45DF542}" presName="FlexibleEmptyPlaceHolder" presStyleCnt="0"/>
      <dgm:spPr/>
    </dgm:pt>
    <dgm:pt modelId="{80A87EEE-7346-1C41-9B3E-513F4C8E6BDB}" type="pres">
      <dgm:prSet presAssocID="{9DF6BD04-E61B-4A44-A5A3-2919E45DF542}" presName="ConnectLine" presStyleLbl="sibTrans1D1" presStyleIdx="1" presStyleCnt="11"/>
      <dgm:spPr/>
    </dgm:pt>
    <dgm:pt modelId="{47359C1F-FD0B-E94B-BD83-302F7E8DEA95}" type="pres">
      <dgm:prSet presAssocID="{9DF6BD04-E61B-4A44-A5A3-2919E45DF542}" presName="ConnectorPoint" presStyleLbl="node1" presStyleIdx="1" presStyleCnt="11"/>
      <dgm:spPr>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gm:spPr>
    </dgm:pt>
    <dgm:pt modelId="{B1CE4448-0214-5A4E-A340-8423064B5C0C}" type="pres">
      <dgm:prSet presAssocID="{9DF6BD04-E61B-4A44-A5A3-2919E45DF542}" presName="EmptyPlaceHolder" presStyleCnt="0"/>
      <dgm:spPr/>
    </dgm:pt>
    <dgm:pt modelId="{887B4983-0AE3-264D-8747-F3FE4514D409}" type="pres">
      <dgm:prSet presAssocID="{725FE8C0-9333-462B-A64E-A25FB07550B9}" presName="spaceBetweenRectangles" presStyleCnt="0"/>
      <dgm:spPr/>
    </dgm:pt>
    <dgm:pt modelId="{8723A7AA-5EB7-D24F-861D-803FA5C15F16}" type="pres">
      <dgm:prSet presAssocID="{EFCAB75F-EF1D-434A-865C-FBB6B73109F0}" presName="composite" presStyleCnt="0"/>
      <dgm:spPr/>
    </dgm:pt>
    <dgm:pt modelId="{5C16BAAF-A478-1D49-8539-A92BE991E1B8}" type="pres">
      <dgm:prSet presAssocID="{EFCAB75F-EF1D-434A-865C-FBB6B73109F0}" presName="L1TextContainer" presStyleLbl="alignNode1" presStyleIdx="2" presStyleCnt="11">
        <dgm:presLayoutVars>
          <dgm:chMax val="1"/>
          <dgm:chPref val="1"/>
          <dgm:bulletEnabled val="1"/>
        </dgm:presLayoutVars>
      </dgm:prSet>
      <dgm:spPr/>
    </dgm:pt>
    <dgm:pt modelId="{B2ACF42E-351E-914C-97C8-594ED5204079}" type="pres">
      <dgm:prSet presAssocID="{EFCAB75F-EF1D-434A-865C-FBB6B73109F0}" presName="L2TextContainerWrapper" presStyleCnt="0">
        <dgm:presLayoutVars>
          <dgm:bulletEnabled val="1"/>
        </dgm:presLayoutVars>
      </dgm:prSet>
      <dgm:spPr/>
    </dgm:pt>
    <dgm:pt modelId="{CB402837-67F8-C848-BF4A-763714173621}" type="pres">
      <dgm:prSet presAssocID="{EFCAB75F-EF1D-434A-865C-FBB6B73109F0}" presName="L2TextContainer" presStyleLbl="bgAccFollowNode1" presStyleIdx="2" presStyleCnt="11"/>
      <dgm:spPr/>
    </dgm:pt>
    <dgm:pt modelId="{22C05F0C-B008-9B47-97C6-175237E437EE}" type="pres">
      <dgm:prSet presAssocID="{EFCAB75F-EF1D-434A-865C-FBB6B73109F0}" presName="FlexibleEmptyPlaceHolder" presStyleCnt="0"/>
      <dgm:spPr/>
    </dgm:pt>
    <dgm:pt modelId="{972C88FE-5043-624F-B2EC-A9A15DD480C9}" type="pres">
      <dgm:prSet presAssocID="{EFCAB75F-EF1D-434A-865C-FBB6B73109F0}" presName="ConnectLine" presStyleLbl="sibTrans1D1" presStyleIdx="2" presStyleCnt="11"/>
      <dgm:spPr/>
    </dgm:pt>
    <dgm:pt modelId="{414F8BF5-0C28-0E48-9FDE-87DB34654FBC}" type="pres">
      <dgm:prSet presAssocID="{EFCAB75F-EF1D-434A-865C-FBB6B73109F0}" presName="ConnectorPoint" presStyleLbl="node1" presStyleIdx="2" presStyleCnt="11"/>
      <dgm:spPr>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gm:spPr>
    </dgm:pt>
    <dgm:pt modelId="{869A1F7A-4AC6-494B-A1D7-82431115B243}" type="pres">
      <dgm:prSet presAssocID="{EFCAB75F-EF1D-434A-865C-FBB6B73109F0}" presName="EmptyPlaceHolder" presStyleCnt="0"/>
      <dgm:spPr/>
    </dgm:pt>
    <dgm:pt modelId="{BAEDCB4C-34B3-2142-ACC1-2BF47DBB0003}" type="pres">
      <dgm:prSet presAssocID="{1DB49E1E-A18B-408C-B8F1-53A0BE1040A6}" presName="spaceBetweenRectangles" presStyleCnt="0"/>
      <dgm:spPr/>
    </dgm:pt>
    <dgm:pt modelId="{AADF8322-9432-F84F-B5D5-49F13102A030}" type="pres">
      <dgm:prSet presAssocID="{E86AEE4A-B50D-4246-ADF4-D66888F9F567}" presName="composite" presStyleCnt="0"/>
      <dgm:spPr/>
    </dgm:pt>
    <dgm:pt modelId="{0C2B2215-E766-944A-9E4B-17DB34E602BA}" type="pres">
      <dgm:prSet presAssocID="{E86AEE4A-B50D-4246-ADF4-D66888F9F567}" presName="L1TextContainer" presStyleLbl="alignNode1" presStyleIdx="3" presStyleCnt="11">
        <dgm:presLayoutVars>
          <dgm:chMax val="1"/>
          <dgm:chPref val="1"/>
          <dgm:bulletEnabled val="1"/>
        </dgm:presLayoutVars>
      </dgm:prSet>
      <dgm:spPr/>
    </dgm:pt>
    <dgm:pt modelId="{D3C4DD09-2BBB-B642-939C-4A75BE7D0B6B}" type="pres">
      <dgm:prSet presAssocID="{E86AEE4A-B50D-4246-ADF4-D66888F9F567}" presName="L2TextContainerWrapper" presStyleCnt="0">
        <dgm:presLayoutVars>
          <dgm:bulletEnabled val="1"/>
        </dgm:presLayoutVars>
      </dgm:prSet>
      <dgm:spPr/>
    </dgm:pt>
    <dgm:pt modelId="{7423BB8A-CF34-B44D-BCE7-CD85B28C33AB}" type="pres">
      <dgm:prSet presAssocID="{E86AEE4A-B50D-4246-ADF4-D66888F9F567}" presName="L2TextContainer" presStyleLbl="bgAccFollowNode1" presStyleIdx="3" presStyleCnt="11"/>
      <dgm:spPr/>
    </dgm:pt>
    <dgm:pt modelId="{D2827635-E222-4047-9271-31121073D339}" type="pres">
      <dgm:prSet presAssocID="{E86AEE4A-B50D-4246-ADF4-D66888F9F567}" presName="FlexibleEmptyPlaceHolder" presStyleCnt="0"/>
      <dgm:spPr/>
    </dgm:pt>
    <dgm:pt modelId="{6146A7BB-8792-4E44-ABE0-1BF97FA57893}" type="pres">
      <dgm:prSet presAssocID="{E86AEE4A-B50D-4246-ADF4-D66888F9F567}" presName="ConnectLine" presStyleLbl="sibTrans1D1" presStyleIdx="3" presStyleCnt="11"/>
      <dgm:spPr/>
    </dgm:pt>
    <dgm:pt modelId="{0A4DD0F6-0C27-2A42-B6C5-D275460D824A}" type="pres">
      <dgm:prSet presAssocID="{E86AEE4A-B50D-4246-ADF4-D66888F9F567}" presName="ConnectorPoint" presStyleLbl="node1" presStyleIdx="3" presStyleCnt="11"/>
      <dgm:spPr>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gm:spPr>
    </dgm:pt>
    <dgm:pt modelId="{F7B7F89E-AC03-C149-A73A-478AEA8E8E16}" type="pres">
      <dgm:prSet presAssocID="{E86AEE4A-B50D-4246-ADF4-D66888F9F567}" presName="EmptyPlaceHolder" presStyleCnt="0"/>
      <dgm:spPr/>
    </dgm:pt>
    <dgm:pt modelId="{3732454B-90A9-B347-96A7-DCF83AC3F4F2}" type="pres">
      <dgm:prSet presAssocID="{9081CE32-5620-45A1-A446-9E0C0E81E194}" presName="spaceBetweenRectangles" presStyleCnt="0"/>
      <dgm:spPr/>
    </dgm:pt>
    <dgm:pt modelId="{B23AF387-1757-2944-91F2-896029769FA4}" type="pres">
      <dgm:prSet presAssocID="{B2CDA9F8-4DF2-4386-95F3-A72390D39339}" presName="composite" presStyleCnt="0"/>
      <dgm:spPr/>
    </dgm:pt>
    <dgm:pt modelId="{B17A2046-4187-094A-9284-5AFCDAD32D08}" type="pres">
      <dgm:prSet presAssocID="{B2CDA9F8-4DF2-4386-95F3-A72390D39339}" presName="L1TextContainer" presStyleLbl="alignNode1" presStyleIdx="4" presStyleCnt="11">
        <dgm:presLayoutVars>
          <dgm:chMax val="1"/>
          <dgm:chPref val="1"/>
          <dgm:bulletEnabled val="1"/>
        </dgm:presLayoutVars>
      </dgm:prSet>
      <dgm:spPr/>
    </dgm:pt>
    <dgm:pt modelId="{ECFB8E24-B830-5243-8AA4-EACB4AE016F5}" type="pres">
      <dgm:prSet presAssocID="{B2CDA9F8-4DF2-4386-95F3-A72390D39339}" presName="L2TextContainerWrapper" presStyleCnt="0">
        <dgm:presLayoutVars>
          <dgm:bulletEnabled val="1"/>
        </dgm:presLayoutVars>
      </dgm:prSet>
      <dgm:spPr/>
    </dgm:pt>
    <dgm:pt modelId="{F606DF6B-7BD7-3443-96BD-80057C773B68}" type="pres">
      <dgm:prSet presAssocID="{B2CDA9F8-4DF2-4386-95F3-A72390D39339}" presName="L2TextContainer" presStyleLbl="bgAccFollowNode1" presStyleIdx="4" presStyleCnt="11"/>
      <dgm:spPr/>
    </dgm:pt>
    <dgm:pt modelId="{68DAB7EE-EAEC-E74C-9AE7-6BDA30224EE0}" type="pres">
      <dgm:prSet presAssocID="{B2CDA9F8-4DF2-4386-95F3-A72390D39339}" presName="FlexibleEmptyPlaceHolder" presStyleCnt="0"/>
      <dgm:spPr/>
    </dgm:pt>
    <dgm:pt modelId="{8010EE47-DAA6-434E-BD34-C5F80F29FA28}" type="pres">
      <dgm:prSet presAssocID="{B2CDA9F8-4DF2-4386-95F3-A72390D39339}" presName="ConnectLine" presStyleLbl="sibTrans1D1" presStyleIdx="4" presStyleCnt="11"/>
      <dgm:spPr/>
    </dgm:pt>
    <dgm:pt modelId="{6CB0DDF0-9C9F-4242-8257-8C8F404D277E}" type="pres">
      <dgm:prSet presAssocID="{B2CDA9F8-4DF2-4386-95F3-A72390D39339}" presName="ConnectorPoint" presStyleLbl="node1" presStyleIdx="4" presStyleCnt="11"/>
      <dgm:spPr>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gm:spPr>
    </dgm:pt>
    <dgm:pt modelId="{326B0DAC-8A90-5046-87FC-62A72DDF4B10}" type="pres">
      <dgm:prSet presAssocID="{B2CDA9F8-4DF2-4386-95F3-A72390D39339}" presName="EmptyPlaceHolder" presStyleCnt="0"/>
      <dgm:spPr/>
    </dgm:pt>
    <dgm:pt modelId="{8E8685F5-D218-314D-9880-93D5B4372BBD}" type="pres">
      <dgm:prSet presAssocID="{2F6733DE-9E4D-4342-8149-D298B42F7161}" presName="spaceBetweenRectangles" presStyleCnt="0"/>
      <dgm:spPr/>
    </dgm:pt>
    <dgm:pt modelId="{A00052E7-B344-4E48-85E4-02EC109D179A}" type="pres">
      <dgm:prSet presAssocID="{62C88829-D697-4753-BDEE-6AFE0C4E5E2A}" presName="composite" presStyleCnt="0"/>
      <dgm:spPr/>
    </dgm:pt>
    <dgm:pt modelId="{2243D703-2D27-934B-82DF-4658A7A62B35}" type="pres">
      <dgm:prSet presAssocID="{62C88829-D697-4753-BDEE-6AFE0C4E5E2A}" presName="L1TextContainer" presStyleLbl="alignNode1" presStyleIdx="5" presStyleCnt="11">
        <dgm:presLayoutVars>
          <dgm:chMax val="1"/>
          <dgm:chPref val="1"/>
          <dgm:bulletEnabled val="1"/>
        </dgm:presLayoutVars>
      </dgm:prSet>
      <dgm:spPr/>
    </dgm:pt>
    <dgm:pt modelId="{0B36CCE6-4D79-CA42-94FE-07CA29A82D01}" type="pres">
      <dgm:prSet presAssocID="{62C88829-D697-4753-BDEE-6AFE0C4E5E2A}" presName="L2TextContainerWrapper" presStyleCnt="0">
        <dgm:presLayoutVars>
          <dgm:bulletEnabled val="1"/>
        </dgm:presLayoutVars>
      </dgm:prSet>
      <dgm:spPr/>
    </dgm:pt>
    <dgm:pt modelId="{ACDC44CB-5F15-4B45-9653-F17EFA7C865B}" type="pres">
      <dgm:prSet presAssocID="{62C88829-D697-4753-BDEE-6AFE0C4E5E2A}" presName="L2TextContainer" presStyleLbl="bgAccFollowNode1" presStyleIdx="5" presStyleCnt="11"/>
      <dgm:spPr/>
    </dgm:pt>
    <dgm:pt modelId="{5ACB4377-6EE5-E94B-8393-73C9813E4E07}" type="pres">
      <dgm:prSet presAssocID="{62C88829-D697-4753-BDEE-6AFE0C4E5E2A}" presName="FlexibleEmptyPlaceHolder" presStyleCnt="0"/>
      <dgm:spPr/>
    </dgm:pt>
    <dgm:pt modelId="{7B694B4C-493C-F04E-A7F0-99AACE37FB00}" type="pres">
      <dgm:prSet presAssocID="{62C88829-D697-4753-BDEE-6AFE0C4E5E2A}" presName="ConnectLine" presStyleLbl="sibTrans1D1" presStyleIdx="5" presStyleCnt="11"/>
      <dgm:spPr/>
    </dgm:pt>
    <dgm:pt modelId="{BFFF45CC-307D-D543-B271-52A204C2334A}" type="pres">
      <dgm:prSet presAssocID="{62C88829-D697-4753-BDEE-6AFE0C4E5E2A}" presName="ConnectorPoint" presStyleLbl="node1" presStyleIdx="5" presStyleCnt="11"/>
      <dgm:spPr>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gm:spPr>
    </dgm:pt>
    <dgm:pt modelId="{37726893-4AE1-E047-A177-F8C016F4AC05}" type="pres">
      <dgm:prSet presAssocID="{62C88829-D697-4753-BDEE-6AFE0C4E5E2A}" presName="EmptyPlaceHolder" presStyleCnt="0"/>
      <dgm:spPr/>
    </dgm:pt>
    <dgm:pt modelId="{E2932429-57B6-6242-9131-02079CA65EE4}" type="pres">
      <dgm:prSet presAssocID="{601B3838-AB0C-43FA-AF74-0D6BF7E3EF8F}" presName="spaceBetweenRectangles" presStyleCnt="0"/>
      <dgm:spPr/>
    </dgm:pt>
    <dgm:pt modelId="{218C225D-F280-B54A-8506-E11AB8206876}" type="pres">
      <dgm:prSet presAssocID="{BF61E2F8-3B3E-4C75-A540-8213BCABF2B5}" presName="composite" presStyleCnt="0"/>
      <dgm:spPr/>
    </dgm:pt>
    <dgm:pt modelId="{F9958A47-417E-5745-A9DB-7D4EEF71887F}" type="pres">
      <dgm:prSet presAssocID="{BF61E2F8-3B3E-4C75-A540-8213BCABF2B5}" presName="L1TextContainer" presStyleLbl="alignNode1" presStyleIdx="6" presStyleCnt="11">
        <dgm:presLayoutVars>
          <dgm:chMax val="1"/>
          <dgm:chPref val="1"/>
          <dgm:bulletEnabled val="1"/>
        </dgm:presLayoutVars>
      </dgm:prSet>
      <dgm:spPr/>
    </dgm:pt>
    <dgm:pt modelId="{785B9DFE-8038-154D-92E3-0D746C6E3C95}" type="pres">
      <dgm:prSet presAssocID="{BF61E2F8-3B3E-4C75-A540-8213BCABF2B5}" presName="L2TextContainerWrapper" presStyleCnt="0">
        <dgm:presLayoutVars>
          <dgm:bulletEnabled val="1"/>
        </dgm:presLayoutVars>
      </dgm:prSet>
      <dgm:spPr/>
    </dgm:pt>
    <dgm:pt modelId="{222F9858-3B8A-5E4F-BAA2-2F72B2735D83}" type="pres">
      <dgm:prSet presAssocID="{BF61E2F8-3B3E-4C75-A540-8213BCABF2B5}" presName="L2TextContainer" presStyleLbl="bgAccFollowNode1" presStyleIdx="6" presStyleCnt="11"/>
      <dgm:spPr/>
    </dgm:pt>
    <dgm:pt modelId="{D5888E03-F79E-8743-B8FB-9F3CB7110720}" type="pres">
      <dgm:prSet presAssocID="{BF61E2F8-3B3E-4C75-A540-8213BCABF2B5}" presName="FlexibleEmptyPlaceHolder" presStyleCnt="0"/>
      <dgm:spPr/>
    </dgm:pt>
    <dgm:pt modelId="{58301CE9-E04C-6B4D-B2E1-08A3091CDB32}" type="pres">
      <dgm:prSet presAssocID="{BF61E2F8-3B3E-4C75-A540-8213BCABF2B5}" presName="ConnectLine" presStyleLbl="sibTrans1D1" presStyleIdx="6" presStyleCnt="11"/>
      <dgm:spPr/>
    </dgm:pt>
    <dgm:pt modelId="{47F32D82-666E-414D-87B0-C7F1383889C2}" type="pres">
      <dgm:prSet presAssocID="{BF61E2F8-3B3E-4C75-A540-8213BCABF2B5}" presName="ConnectorPoint" presStyleLbl="node1" presStyleIdx="6" presStyleCnt="11"/>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1719E633-446D-B547-9333-798B6910688E}" type="pres">
      <dgm:prSet presAssocID="{BF61E2F8-3B3E-4C75-A540-8213BCABF2B5}" presName="EmptyPlaceHolder" presStyleCnt="0"/>
      <dgm:spPr/>
    </dgm:pt>
    <dgm:pt modelId="{C3053735-1568-2D44-8127-6834EA781E1D}" type="pres">
      <dgm:prSet presAssocID="{EB93BB5B-4A6B-4519-95D8-745CE0ADD6FD}" presName="spaceBetweenRectangles" presStyleCnt="0"/>
      <dgm:spPr/>
    </dgm:pt>
    <dgm:pt modelId="{B6741117-FE90-AA47-AFC0-A910BCDFCDC8}" type="pres">
      <dgm:prSet presAssocID="{5EA6C7FE-5D1F-4600-B8C4-1CCF3730E65C}" presName="composite" presStyleCnt="0"/>
      <dgm:spPr/>
    </dgm:pt>
    <dgm:pt modelId="{9F1A7FBE-FB08-3647-AEAF-ABC39390E912}" type="pres">
      <dgm:prSet presAssocID="{5EA6C7FE-5D1F-4600-B8C4-1CCF3730E65C}" presName="L1TextContainer" presStyleLbl="alignNode1" presStyleIdx="7" presStyleCnt="11">
        <dgm:presLayoutVars>
          <dgm:chMax val="1"/>
          <dgm:chPref val="1"/>
          <dgm:bulletEnabled val="1"/>
        </dgm:presLayoutVars>
      </dgm:prSet>
      <dgm:spPr/>
    </dgm:pt>
    <dgm:pt modelId="{6C278E09-86A6-E14C-8124-66E1C41D3118}" type="pres">
      <dgm:prSet presAssocID="{5EA6C7FE-5D1F-4600-B8C4-1CCF3730E65C}" presName="L2TextContainerWrapper" presStyleCnt="0">
        <dgm:presLayoutVars>
          <dgm:bulletEnabled val="1"/>
        </dgm:presLayoutVars>
      </dgm:prSet>
      <dgm:spPr/>
    </dgm:pt>
    <dgm:pt modelId="{2A9D4360-CDE8-014D-AC25-DF6F5588B2CF}" type="pres">
      <dgm:prSet presAssocID="{5EA6C7FE-5D1F-4600-B8C4-1CCF3730E65C}" presName="L2TextContainer" presStyleLbl="bgAccFollowNode1" presStyleIdx="7" presStyleCnt="11"/>
      <dgm:spPr/>
    </dgm:pt>
    <dgm:pt modelId="{09896D82-5019-5A44-A229-C2B7D7E70F1F}" type="pres">
      <dgm:prSet presAssocID="{5EA6C7FE-5D1F-4600-B8C4-1CCF3730E65C}" presName="FlexibleEmptyPlaceHolder" presStyleCnt="0"/>
      <dgm:spPr/>
    </dgm:pt>
    <dgm:pt modelId="{B0CCE6CA-1F09-3C4C-8307-B99868E9B0E5}" type="pres">
      <dgm:prSet presAssocID="{5EA6C7FE-5D1F-4600-B8C4-1CCF3730E65C}" presName="ConnectLine" presStyleLbl="sibTrans1D1" presStyleIdx="7" presStyleCnt="11"/>
      <dgm:spPr/>
    </dgm:pt>
    <dgm:pt modelId="{FBB9A12B-25E8-774E-9FA6-F6B9916DF43A}" type="pres">
      <dgm:prSet presAssocID="{5EA6C7FE-5D1F-4600-B8C4-1CCF3730E65C}" presName="ConnectorPoint" presStyleLbl="node1" presStyleIdx="7" presStyleCnt="11"/>
      <dgm:spPr>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gm:spPr>
    </dgm:pt>
    <dgm:pt modelId="{F830B007-DAEE-8D4A-8DF9-044006D5A086}" type="pres">
      <dgm:prSet presAssocID="{5EA6C7FE-5D1F-4600-B8C4-1CCF3730E65C}" presName="EmptyPlaceHolder" presStyleCnt="0"/>
      <dgm:spPr/>
    </dgm:pt>
    <dgm:pt modelId="{CBE6692D-EDEE-CD4C-95BA-B55517755D49}" type="pres">
      <dgm:prSet presAssocID="{39E7C712-F6F9-401E-85C6-19855C74DB7D}" presName="spaceBetweenRectangles" presStyleCnt="0"/>
      <dgm:spPr/>
    </dgm:pt>
    <dgm:pt modelId="{BEDCCE98-A0D7-AE46-80D9-226E6AE46236}" type="pres">
      <dgm:prSet presAssocID="{B9056891-55AA-4128-9F42-48C7885F7A28}" presName="composite" presStyleCnt="0"/>
      <dgm:spPr/>
    </dgm:pt>
    <dgm:pt modelId="{1BC4A9AC-B817-5846-9DCF-C19F6A726A2F}" type="pres">
      <dgm:prSet presAssocID="{B9056891-55AA-4128-9F42-48C7885F7A28}" presName="L1TextContainer" presStyleLbl="alignNode1" presStyleIdx="8" presStyleCnt="11">
        <dgm:presLayoutVars>
          <dgm:chMax val="1"/>
          <dgm:chPref val="1"/>
          <dgm:bulletEnabled val="1"/>
        </dgm:presLayoutVars>
      </dgm:prSet>
      <dgm:spPr/>
    </dgm:pt>
    <dgm:pt modelId="{72921E61-7332-C44F-B84B-CE6B374D69C2}" type="pres">
      <dgm:prSet presAssocID="{B9056891-55AA-4128-9F42-48C7885F7A28}" presName="L2TextContainerWrapper" presStyleCnt="0">
        <dgm:presLayoutVars>
          <dgm:bulletEnabled val="1"/>
        </dgm:presLayoutVars>
      </dgm:prSet>
      <dgm:spPr/>
    </dgm:pt>
    <dgm:pt modelId="{68119E94-AB77-2543-9A91-62A8BE8EF8A9}" type="pres">
      <dgm:prSet presAssocID="{B9056891-55AA-4128-9F42-48C7885F7A28}" presName="L2TextContainer" presStyleLbl="bgAccFollowNode1" presStyleIdx="8" presStyleCnt="11"/>
      <dgm:spPr/>
    </dgm:pt>
    <dgm:pt modelId="{763F36DC-CE32-CF4A-A747-EA8A745E36CF}" type="pres">
      <dgm:prSet presAssocID="{B9056891-55AA-4128-9F42-48C7885F7A28}" presName="FlexibleEmptyPlaceHolder" presStyleCnt="0"/>
      <dgm:spPr/>
    </dgm:pt>
    <dgm:pt modelId="{D142D88B-DF6F-F649-AA50-ED6C02EA24F5}" type="pres">
      <dgm:prSet presAssocID="{B9056891-55AA-4128-9F42-48C7885F7A28}" presName="ConnectLine" presStyleLbl="sibTrans1D1" presStyleIdx="8" presStyleCnt="11"/>
      <dgm:spPr/>
    </dgm:pt>
    <dgm:pt modelId="{CD10FE22-FBA6-BB46-A27B-AB4C3EB27E49}" type="pres">
      <dgm:prSet presAssocID="{B9056891-55AA-4128-9F42-48C7885F7A28}" presName="ConnectorPoint" presStyleLbl="node1" presStyleIdx="8" presStyleCnt="11"/>
      <dgm:spPr>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gm:spPr>
    </dgm:pt>
    <dgm:pt modelId="{42AC0C20-E447-1A4E-AF49-8FD1171D8AA7}" type="pres">
      <dgm:prSet presAssocID="{B9056891-55AA-4128-9F42-48C7885F7A28}" presName="EmptyPlaceHolder" presStyleCnt="0"/>
      <dgm:spPr/>
    </dgm:pt>
    <dgm:pt modelId="{0390F678-AD0E-0741-AF57-56686A519AF8}" type="pres">
      <dgm:prSet presAssocID="{3E34E401-F071-4D81-B810-6A0E39C45D64}" presName="spaceBetweenRectangles" presStyleCnt="0"/>
      <dgm:spPr/>
    </dgm:pt>
    <dgm:pt modelId="{B3481B0B-476A-4A46-A47F-B0D196D63983}" type="pres">
      <dgm:prSet presAssocID="{2BB97A9A-FA37-5D43-95AE-A4FC46CF4C35}" presName="composite" presStyleCnt="0"/>
      <dgm:spPr/>
    </dgm:pt>
    <dgm:pt modelId="{04532BB5-93A8-C149-8688-6F9FA07054CB}" type="pres">
      <dgm:prSet presAssocID="{2BB97A9A-FA37-5D43-95AE-A4FC46CF4C35}" presName="L1TextContainer" presStyleLbl="alignNode1" presStyleIdx="9" presStyleCnt="11">
        <dgm:presLayoutVars>
          <dgm:chMax val="1"/>
          <dgm:chPref val="1"/>
          <dgm:bulletEnabled val="1"/>
        </dgm:presLayoutVars>
      </dgm:prSet>
      <dgm:spPr/>
    </dgm:pt>
    <dgm:pt modelId="{687AD90F-68D6-B845-BAE8-049FD5C59C42}" type="pres">
      <dgm:prSet presAssocID="{2BB97A9A-FA37-5D43-95AE-A4FC46CF4C35}" presName="L2TextContainerWrapper" presStyleCnt="0">
        <dgm:presLayoutVars>
          <dgm:bulletEnabled val="1"/>
        </dgm:presLayoutVars>
      </dgm:prSet>
      <dgm:spPr/>
    </dgm:pt>
    <dgm:pt modelId="{CE0CF309-11E4-A248-B5E6-92CC3A0A784F}" type="pres">
      <dgm:prSet presAssocID="{2BB97A9A-FA37-5D43-95AE-A4FC46CF4C35}" presName="L2TextContainer" presStyleLbl="bgAccFollowNode1" presStyleIdx="9" presStyleCnt="11"/>
      <dgm:spPr/>
    </dgm:pt>
    <dgm:pt modelId="{1B627A66-F375-B141-9E1F-B0B6B76D6DB8}" type="pres">
      <dgm:prSet presAssocID="{2BB97A9A-FA37-5D43-95AE-A4FC46CF4C35}" presName="FlexibleEmptyPlaceHolder" presStyleCnt="0"/>
      <dgm:spPr/>
    </dgm:pt>
    <dgm:pt modelId="{984D7B9A-6A01-2A4A-9C3F-CDC6F374335D}" type="pres">
      <dgm:prSet presAssocID="{2BB97A9A-FA37-5D43-95AE-A4FC46CF4C35}" presName="ConnectLine" presStyleLbl="sibTrans1D1" presStyleIdx="9" presStyleCnt="11"/>
      <dgm:spPr/>
    </dgm:pt>
    <dgm:pt modelId="{2FEFD285-21A7-E844-B4A5-3D04DCBFAC40}" type="pres">
      <dgm:prSet presAssocID="{2BB97A9A-FA37-5D43-95AE-A4FC46CF4C35}" presName="ConnectorPoint" presStyleLbl="node1" presStyleIdx="9" presStyleCnt="11"/>
      <dgm:spPr>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gm:spPr>
    </dgm:pt>
    <dgm:pt modelId="{EB97E0C5-5C69-F448-A3C1-6A9BEFBC0948}" type="pres">
      <dgm:prSet presAssocID="{2BB97A9A-FA37-5D43-95AE-A4FC46CF4C35}" presName="EmptyPlaceHolder" presStyleCnt="0"/>
      <dgm:spPr/>
    </dgm:pt>
    <dgm:pt modelId="{7D5F7F89-A68B-354C-8642-854B2748AA76}" type="pres">
      <dgm:prSet presAssocID="{AB8AE026-A639-224B-8706-1824C120618A}" presName="spaceBetweenRectangles" presStyleCnt="0"/>
      <dgm:spPr/>
    </dgm:pt>
    <dgm:pt modelId="{FAE38799-8D1B-E14A-B124-09FD05BBC5CD}" type="pres">
      <dgm:prSet presAssocID="{54EC8501-D2EB-0E48-BCA1-FB3154499FCF}" presName="composite" presStyleCnt="0"/>
      <dgm:spPr/>
    </dgm:pt>
    <dgm:pt modelId="{3AB07F51-EAA2-0E42-8AC5-3A71161B3358}" type="pres">
      <dgm:prSet presAssocID="{54EC8501-D2EB-0E48-BCA1-FB3154499FCF}" presName="L1TextContainer" presStyleLbl="alignNode1" presStyleIdx="10" presStyleCnt="11">
        <dgm:presLayoutVars>
          <dgm:chMax val="1"/>
          <dgm:chPref val="1"/>
          <dgm:bulletEnabled val="1"/>
        </dgm:presLayoutVars>
      </dgm:prSet>
      <dgm:spPr/>
    </dgm:pt>
    <dgm:pt modelId="{C0E014F4-9FA0-204D-B0DD-3206E9E21446}" type="pres">
      <dgm:prSet presAssocID="{54EC8501-D2EB-0E48-BCA1-FB3154499FCF}" presName="L2TextContainerWrapper" presStyleCnt="0">
        <dgm:presLayoutVars>
          <dgm:bulletEnabled val="1"/>
        </dgm:presLayoutVars>
      </dgm:prSet>
      <dgm:spPr/>
    </dgm:pt>
    <dgm:pt modelId="{BAE3345A-D7D9-EE4F-B3BC-FA6BC3332851}" type="pres">
      <dgm:prSet presAssocID="{54EC8501-D2EB-0E48-BCA1-FB3154499FCF}" presName="L2TextContainer" presStyleLbl="bgAccFollowNode1" presStyleIdx="10" presStyleCnt="11"/>
      <dgm:spPr/>
    </dgm:pt>
    <dgm:pt modelId="{EAEB9344-4E97-D74F-9CAF-553CF14CCE1B}" type="pres">
      <dgm:prSet presAssocID="{54EC8501-D2EB-0E48-BCA1-FB3154499FCF}" presName="FlexibleEmptyPlaceHolder" presStyleCnt="0"/>
      <dgm:spPr/>
    </dgm:pt>
    <dgm:pt modelId="{86289190-29AD-6C4D-8217-3097A509FE77}" type="pres">
      <dgm:prSet presAssocID="{54EC8501-D2EB-0E48-BCA1-FB3154499FCF}" presName="ConnectLine" presStyleLbl="sibTrans1D1" presStyleIdx="10" presStyleCnt="11"/>
      <dgm:spPr/>
    </dgm:pt>
    <dgm:pt modelId="{4E1F9973-8406-654E-B059-D856D479A4C2}" type="pres">
      <dgm:prSet presAssocID="{54EC8501-D2EB-0E48-BCA1-FB3154499FCF}" presName="ConnectorPoint" presStyleLbl="node1" presStyleIdx="10" presStyleCnt="11"/>
      <dgm:spPr>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gm:spPr>
    </dgm:pt>
    <dgm:pt modelId="{4D7F9062-CC40-114F-90E5-1B1FF2DB6DAE}" type="pres">
      <dgm:prSet presAssocID="{54EC8501-D2EB-0E48-BCA1-FB3154499FCF}" presName="EmptyPlaceHolder" presStyleCnt="0"/>
      <dgm:spPr/>
    </dgm:pt>
  </dgm:ptLst>
  <dgm:cxnLst>
    <dgm:cxn modelId="{7F4E7402-47BE-485F-BE33-55FF980E191A}" srcId="{BF61E2F8-3B3E-4C75-A540-8213BCABF2B5}" destId="{0F01556B-34CD-4655-8BB0-F13AC6483148}" srcOrd="0" destOrd="0" parTransId="{E34764BE-1E3F-4FAE-81BC-37553DD10522}" sibTransId="{191077F7-79BB-4FA3-9083-E872BB213FF7}"/>
    <dgm:cxn modelId="{EE517F0B-16F4-4A43-AE4F-F4169DE9D770}" srcId="{5EA6C7FE-5D1F-4600-B8C4-1CCF3730E65C}" destId="{5C3224D1-4E73-4CC8-A760-A19F248DFD0D}" srcOrd="0" destOrd="0" parTransId="{7C2A92F0-1CED-4024-BB6E-012B59D8A77E}" sibTransId="{8D7C0633-61FC-4263-AB87-0E3F448E6ACB}"/>
    <dgm:cxn modelId="{949B3412-0B0F-45C0-AAAF-FA039B20D6AA}" srcId="{40A25105-D07D-4052-8E6F-1CB6974B2764}" destId="{EFCAB75F-EF1D-434A-865C-FBB6B73109F0}" srcOrd="2" destOrd="0" parTransId="{2C1EA206-BA93-47AE-ADE6-3AE8BE8F4346}" sibTransId="{1DB49E1E-A18B-408C-B8F1-53A0BE1040A6}"/>
    <dgm:cxn modelId="{F755FC15-48C3-DA43-9AB3-36EC861448E4}" type="presOf" srcId="{B2CDA9F8-4DF2-4386-95F3-A72390D39339}" destId="{B17A2046-4187-094A-9284-5AFCDAD32D08}" srcOrd="0" destOrd="0" presId="urn:microsoft.com/office/officeart/2017/3/layout/HorizontalLabelsTimeline"/>
    <dgm:cxn modelId="{1BC2A31B-4903-4C82-891D-D46405E1A5B7}" srcId="{40A25105-D07D-4052-8E6F-1CB6974B2764}" destId="{62C88829-D697-4753-BDEE-6AFE0C4E5E2A}" srcOrd="5" destOrd="0" parTransId="{181591D1-FCBD-4506-AF07-3C8BFB3B7B3E}" sibTransId="{601B3838-AB0C-43FA-AF74-0D6BF7E3EF8F}"/>
    <dgm:cxn modelId="{2628A122-F335-4F8B-ACAD-FB111B07A04C}" srcId="{40A25105-D07D-4052-8E6F-1CB6974B2764}" destId="{9DF6BD04-E61B-4A44-A5A3-2919E45DF542}" srcOrd="1" destOrd="0" parTransId="{B5EACAB6-5B38-4F98-96C0-7299555F4763}" sibTransId="{725FE8C0-9333-462B-A64E-A25FB07550B9}"/>
    <dgm:cxn modelId="{8D493027-A092-EC42-8CB8-C318321758A1}" type="presOf" srcId="{EFCAB75F-EF1D-434A-865C-FBB6B73109F0}" destId="{5C16BAAF-A478-1D49-8539-A92BE991E1B8}" srcOrd="0" destOrd="0" presId="urn:microsoft.com/office/officeart/2017/3/layout/HorizontalLabelsTimeline"/>
    <dgm:cxn modelId="{A2ADA72A-735B-404B-B74C-F23725105530}" srcId="{40A25105-D07D-4052-8E6F-1CB6974B2764}" destId="{F6CF61D3-D5ED-504D-8F13-C7591D5DD4F2}" srcOrd="0" destOrd="0" parTransId="{B6FCF181-37D0-3C40-9853-6941599E8E1A}" sibTransId="{172C91F5-4203-4C41-8F85-0240FDD126BF}"/>
    <dgm:cxn modelId="{8748302B-838B-4329-8BDE-E5E1F8FAE304}" srcId="{9DF6BD04-E61B-4A44-A5A3-2919E45DF542}" destId="{4ED2375D-B5CB-4295-981B-76803F7BEA0E}" srcOrd="0" destOrd="0" parTransId="{CE20C5FA-A041-49E8-94C7-1A7D221BB99C}" sibTransId="{698B47D2-AB5D-49A7-8B37-A5895932F11D}"/>
    <dgm:cxn modelId="{3A99692D-D72E-49BE-BC48-6F4E43E603DC}" srcId="{E86AEE4A-B50D-4246-ADF4-D66888F9F567}" destId="{1BD25AC7-6E85-4A8F-8D05-A2EA71835B43}" srcOrd="0" destOrd="0" parTransId="{23776D15-3643-4C3A-8D39-E4603628B9AC}" sibTransId="{32F3A77E-2DF0-4DF6-90FD-5CE3D98450E7}"/>
    <dgm:cxn modelId="{B9911130-4614-40A1-80EE-D7B1A05CC5AC}" srcId="{40A25105-D07D-4052-8E6F-1CB6974B2764}" destId="{BF61E2F8-3B3E-4C75-A540-8213BCABF2B5}" srcOrd="6" destOrd="0" parTransId="{8524B25E-D869-4DA7-A52B-1F478F1A6006}" sibTransId="{EB93BB5B-4A6B-4519-95D8-745CE0ADD6FD}"/>
    <dgm:cxn modelId="{FEFD8B34-020C-4EE9-B878-00816AF66120}" srcId="{EFCAB75F-EF1D-434A-865C-FBB6B73109F0}" destId="{E615440B-264B-448D-AB66-1818CC229B90}" srcOrd="0" destOrd="0" parTransId="{ECE16307-1297-4A70-870D-B67B79A8A4A2}" sibTransId="{BFEC1289-6CC9-435D-BC9F-12CC41C43577}"/>
    <dgm:cxn modelId="{F40CA435-AB7B-7347-8D42-2FEDD00AF41B}" srcId="{F6CF61D3-D5ED-504D-8F13-C7591D5DD4F2}" destId="{11202718-54C6-4043-93A8-AAB438C258A5}" srcOrd="0" destOrd="0" parTransId="{35FBDFE5-9736-B54F-B83B-769F5B8F2BA8}" sibTransId="{DA8E04A2-0742-454A-83DF-665922FFAB3F}"/>
    <dgm:cxn modelId="{E56DF33A-94CD-FD4F-883F-AA2BA2443659}" srcId="{40A25105-D07D-4052-8E6F-1CB6974B2764}" destId="{54EC8501-D2EB-0E48-BCA1-FB3154499FCF}" srcOrd="10" destOrd="0" parTransId="{6AC52FC8-D468-C542-A745-CDDCEF641139}" sibTransId="{9AB1D315-35E8-894D-A323-0BF4E1F244C7}"/>
    <dgm:cxn modelId="{196E2A3E-571A-9C4A-BD77-20CF58EBEA53}" srcId="{2BB97A9A-FA37-5D43-95AE-A4FC46CF4C35}" destId="{E4C626F8-EDC1-3D43-BDAC-61CE51006FF3}" srcOrd="0" destOrd="0" parTransId="{27EDFBBC-2868-A247-A4D7-000BD5FC64E7}" sibTransId="{D2CE38AD-27AD-7046-B2A4-8379F7F5738B}"/>
    <dgm:cxn modelId="{D3F38848-01E5-364A-95CE-A54CA1358C59}" type="presOf" srcId="{62C88829-D697-4753-BDEE-6AFE0C4E5E2A}" destId="{2243D703-2D27-934B-82DF-4658A7A62B35}" srcOrd="0" destOrd="0" presId="urn:microsoft.com/office/officeart/2017/3/layout/HorizontalLabelsTimeline"/>
    <dgm:cxn modelId="{14CEB44E-CC86-4DD5-A405-B9BB6D732777}" srcId="{40A25105-D07D-4052-8E6F-1CB6974B2764}" destId="{5EA6C7FE-5D1F-4600-B8C4-1CCF3730E65C}" srcOrd="7" destOrd="0" parTransId="{6248CE66-3AB8-4860-AD32-DF48F20419C9}" sibTransId="{39E7C712-F6F9-401E-85C6-19855C74DB7D}"/>
    <dgm:cxn modelId="{E9B48F62-BE94-3541-8119-A9547D8E0296}" type="presOf" srcId="{21F325C2-0C03-45D1-B063-292055503087}" destId="{ACDC44CB-5F15-4B45-9653-F17EFA7C865B}" srcOrd="0" destOrd="0" presId="urn:microsoft.com/office/officeart/2017/3/layout/HorizontalLabelsTimeline"/>
    <dgm:cxn modelId="{FE87C66F-6BD5-7048-81E7-FAA08B8C0002}" type="presOf" srcId="{4ED2375D-B5CB-4295-981B-76803F7BEA0E}" destId="{D98A8EE4-01C0-0745-84F2-31243C39A9C1}" srcOrd="0" destOrd="0" presId="urn:microsoft.com/office/officeart/2017/3/layout/HorizontalLabelsTimeline"/>
    <dgm:cxn modelId="{E22BD071-67B6-4C42-9071-1659769CF054}" srcId="{62C88829-D697-4753-BDEE-6AFE0C4E5E2A}" destId="{21F325C2-0C03-45D1-B063-292055503087}" srcOrd="0" destOrd="0" parTransId="{76AC1D95-8BD3-47BB-A9FF-53FBD0B5F6B5}" sibTransId="{40EB62A5-BB66-47FE-80F3-917081897DB6}"/>
    <dgm:cxn modelId="{96E52E75-1F39-0548-B07A-7780714B97C3}" type="presOf" srcId="{1E757987-A031-49FE-A28E-1BBBA5CA9DD6}" destId="{F606DF6B-7BD7-3443-96BD-80057C773B68}" srcOrd="0" destOrd="0" presId="urn:microsoft.com/office/officeart/2017/3/layout/HorizontalLabelsTimeline"/>
    <dgm:cxn modelId="{733B4D81-C1F9-114F-A37A-2F575D21D838}" type="presOf" srcId="{40A25105-D07D-4052-8E6F-1CB6974B2764}" destId="{BE9287FE-5FDE-0B41-B686-4E7CE54914D3}" srcOrd="0" destOrd="0" presId="urn:microsoft.com/office/officeart/2017/3/layout/HorizontalLabelsTimeline"/>
    <dgm:cxn modelId="{5AA24983-0E11-8D46-9B29-05FDF0B97757}" type="presOf" srcId="{F6CF61D3-D5ED-504D-8F13-C7591D5DD4F2}" destId="{D1B62B3F-2F26-9C49-B19D-F730C475CC19}" srcOrd="0" destOrd="0" presId="urn:microsoft.com/office/officeart/2017/3/layout/HorizontalLabelsTimeline"/>
    <dgm:cxn modelId="{08C75585-8068-2B41-8D56-8EA8EB426A06}" type="presOf" srcId="{B9056891-55AA-4128-9F42-48C7885F7A28}" destId="{1BC4A9AC-B817-5846-9DCF-C19F6A726A2F}" srcOrd="0" destOrd="0" presId="urn:microsoft.com/office/officeart/2017/3/layout/HorizontalLabelsTimeline"/>
    <dgm:cxn modelId="{3C3DF289-5268-CD42-8D3B-D580F9B6BE6A}" type="presOf" srcId="{2B1A84F4-02DB-A74B-AD5D-A1A93780802C}" destId="{BAE3345A-D7D9-EE4F-B3BC-FA6BC3332851}" srcOrd="0" destOrd="0" presId="urn:microsoft.com/office/officeart/2017/3/layout/HorizontalLabelsTimeline"/>
    <dgm:cxn modelId="{0729E88A-887E-49FC-8B36-13DD0F8F3DDD}" srcId="{40A25105-D07D-4052-8E6F-1CB6974B2764}" destId="{B2CDA9F8-4DF2-4386-95F3-A72390D39339}" srcOrd="4" destOrd="0" parTransId="{20E78E0C-ED4A-4F57-B389-BB09CB15A89C}" sibTransId="{2F6733DE-9E4D-4342-8149-D298B42F7161}"/>
    <dgm:cxn modelId="{183F9C8B-6C00-4EC8-9F06-C3DFD6BF3AA2}" srcId="{40A25105-D07D-4052-8E6F-1CB6974B2764}" destId="{E86AEE4A-B50D-4246-ADF4-D66888F9F567}" srcOrd="3" destOrd="0" parTransId="{B1840AAE-0B4A-4DED-B957-6F4BE7C18316}" sibTransId="{9081CE32-5620-45A1-A446-9E0C0E81E194}"/>
    <dgm:cxn modelId="{454E9290-0E1B-344D-860D-1B64897CD05A}" type="presOf" srcId="{2BB97A9A-FA37-5D43-95AE-A4FC46CF4C35}" destId="{04532BB5-93A8-C149-8688-6F9FA07054CB}" srcOrd="0" destOrd="0" presId="urn:microsoft.com/office/officeart/2017/3/layout/HorizontalLabelsTimeline"/>
    <dgm:cxn modelId="{AA680495-508F-9A4C-972F-3797C7FA6C89}" type="presOf" srcId="{5C3224D1-4E73-4CC8-A760-A19F248DFD0D}" destId="{2A9D4360-CDE8-014D-AC25-DF6F5588B2CF}" srcOrd="0" destOrd="0" presId="urn:microsoft.com/office/officeart/2017/3/layout/HorizontalLabelsTimeline"/>
    <dgm:cxn modelId="{B6035F98-F2B8-5542-8DA3-CD2249AE313F}" type="presOf" srcId="{11202718-54C6-4043-93A8-AAB438C258A5}" destId="{247A8B0F-2DFD-344C-BA06-26759304C18B}" srcOrd="0" destOrd="0" presId="urn:microsoft.com/office/officeart/2017/3/layout/HorizontalLabelsTimeline"/>
    <dgm:cxn modelId="{2D37789B-6013-4B16-B351-094EDF64967E}" srcId="{B2CDA9F8-4DF2-4386-95F3-A72390D39339}" destId="{1E757987-A031-49FE-A28E-1BBBA5CA9DD6}" srcOrd="0" destOrd="0" parTransId="{33836D0E-B586-42D6-B9D6-726CA400E139}" sibTransId="{C178416D-E0F8-46C9-9CD4-C4467D1FD493}"/>
    <dgm:cxn modelId="{25A98F9C-241C-EE41-93AC-71F67D5089DE}" type="presOf" srcId="{1BD25AC7-6E85-4A8F-8D05-A2EA71835B43}" destId="{7423BB8A-CF34-B44D-BCE7-CD85B28C33AB}" srcOrd="0" destOrd="0" presId="urn:microsoft.com/office/officeart/2017/3/layout/HorizontalLabelsTimeline"/>
    <dgm:cxn modelId="{D00478A6-7B3E-A64B-B8F0-812297FC971E}" type="presOf" srcId="{E86AEE4A-B50D-4246-ADF4-D66888F9F567}" destId="{0C2B2215-E766-944A-9E4B-17DB34E602BA}" srcOrd="0" destOrd="0" presId="urn:microsoft.com/office/officeart/2017/3/layout/HorizontalLabelsTimeline"/>
    <dgm:cxn modelId="{A1C237B0-4D98-AE4E-A671-6E1D9B3D3FAF}" srcId="{54EC8501-D2EB-0E48-BCA1-FB3154499FCF}" destId="{2B1A84F4-02DB-A74B-AD5D-A1A93780802C}" srcOrd="0" destOrd="0" parTransId="{9C4E5C96-3E47-844C-BB71-A8808FC1C3D5}" sibTransId="{E30B77C3-B82B-2F4A-BEAE-0AF347A3D516}"/>
    <dgm:cxn modelId="{BD02E7B4-26AB-C240-BCAC-0CAB48EE9F06}" type="presOf" srcId="{CCBDD487-E269-4B87-9C80-607B2CF36BC1}" destId="{68119E94-AB77-2543-9A91-62A8BE8EF8A9}" srcOrd="0" destOrd="0" presId="urn:microsoft.com/office/officeart/2017/3/layout/HorizontalLabelsTimeline"/>
    <dgm:cxn modelId="{40D46BC3-711F-4540-99ED-03C8C4DDB80F}" srcId="{B9056891-55AA-4128-9F42-48C7885F7A28}" destId="{CCBDD487-E269-4B87-9C80-607B2CF36BC1}" srcOrd="0" destOrd="0" parTransId="{3FC3B31A-D29D-4839-8961-DD4517142E00}" sibTransId="{976796BD-6E3E-464A-B9A6-43CB51F27B8B}"/>
    <dgm:cxn modelId="{1A9A32C8-A98A-A348-9FFB-855B074CBF86}" type="presOf" srcId="{E4C626F8-EDC1-3D43-BDAC-61CE51006FF3}" destId="{CE0CF309-11E4-A248-B5E6-92CC3A0A784F}" srcOrd="0" destOrd="0" presId="urn:microsoft.com/office/officeart/2017/3/layout/HorizontalLabelsTimeline"/>
    <dgm:cxn modelId="{8F3B9CCB-E0D4-A145-B54A-CC1FD3A1F8CD}" type="presOf" srcId="{9DF6BD04-E61B-4A44-A5A3-2919E45DF542}" destId="{1BE781A9-B963-324E-8B49-AF0E13308C43}" srcOrd="0" destOrd="0" presId="urn:microsoft.com/office/officeart/2017/3/layout/HorizontalLabelsTimeline"/>
    <dgm:cxn modelId="{43F629DD-FC19-6F4B-9D06-E85BB9B9574E}" type="presOf" srcId="{BF61E2F8-3B3E-4C75-A540-8213BCABF2B5}" destId="{F9958A47-417E-5745-A9DB-7D4EEF71887F}" srcOrd="0" destOrd="0" presId="urn:microsoft.com/office/officeart/2017/3/layout/HorizontalLabelsTimeline"/>
    <dgm:cxn modelId="{D262C3E0-A706-0F4C-923A-0496CF264FCD}" type="presOf" srcId="{E615440B-264B-448D-AB66-1818CC229B90}" destId="{CB402837-67F8-C848-BF4A-763714173621}" srcOrd="0" destOrd="0" presId="urn:microsoft.com/office/officeart/2017/3/layout/HorizontalLabelsTimeline"/>
    <dgm:cxn modelId="{CEC81CE8-590E-41B5-8498-FA5F64890C30}" srcId="{40A25105-D07D-4052-8E6F-1CB6974B2764}" destId="{B9056891-55AA-4128-9F42-48C7885F7A28}" srcOrd="8" destOrd="0" parTransId="{FF3FB000-F577-4F4B-98C6-174641716E4D}" sibTransId="{3E34E401-F071-4D81-B810-6A0E39C45D64}"/>
    <dgm:cxn modelId="{242DEAEF-4E30-CF4B-8075-C47015C8844A}" type="presOf" srcId="{5EA6C7FE-5D1F-4600-B8C4-1CCF3730E65C}" destId="{9F1A7FBE-FB08-3647-AEAF-ABC39390E912}" srcOrd="0" destOrd="0" presId="urn:microsoft.com/office/officeart/2017/3/layout/HorizontalLabelsTimeline"/>
    <dgm:cxn modelId="{AFE1D0FA-70A5-6142-A64E-F0DCE5A9F308}" type="presOf" srcId="{54EC8501-D2EB-0E48-BCA1-FB3154499FCF}" destId="{3AB07F51-EAA2-0E42-8AC5-3A71161B3358}" srcOrd="0" destOrd="0" presId="urn:microsoft.com/office/officeart/2017/3/layout/HorizontalLabelsTimeline"/>
    <dgm:cxn modelId="{AB2C91FC-9A3E-8745-BBFE-128D6AFFA3E3}" type="presOf" srcId="{0F01556B-34CD-4655-8BB0-F13AC6483148}" destId="{222F9858-3B8A-5E4F-BAA2-2F72B2735D83}" srcOrd="0" destOrd="0" presId="urn:microsoft.com/office/officeart/2017/3/layout/HorizontalLabelsTimeline"/>
    <dgm:cxn modelId="{3E3FC3FD-40CB-FD44-AD40-C223E43EC184}" srcId="{40A25105-D07D-4052-8E6F-1CB6974B2764}" destId="{2BB97A9A-FA37-5D43-95AE-A4FC46CF4C35}" srcOrd="9" destOrd="0" parTransId="{0589EF44-A335-CE4F-83C5-1B42474C849F}" sibTransId="{AB8AE026-A639-224B-8706-1824C120618A}"/>
    <dgm:cxn modelId="{B7FACA57-028E-1343-B400-1784273329B8}" type="presParOf" srcId="{BE9287FE-5FDE-0B41-B686-4E7CE54914D3}" destId="{1C81C189-0C18-3243-BC83-7F2E639949A3}" srcOrd="0" destOrd="0" presId="urn:microsoft.com/office/officeart/2017/3/layout/HorizontalLabelsTimeline"/>
    <dgm:cxn modelId="{56562CAC-2F5D-C643-96AA-90A6A50C2A5E}" type="presParOf" srcId="{BE9287FE-5FDE-0B41-B686-4E7CE54914D3}" destId="{683EB263-2D45-F845-B213-F108A48C5723}" srcOrd="1" destOrd="0" presId="urn:microsoft.com/office/officeart/2017/3/layout/HorizontalLabelsTimeline"/>
    <dgm:cxn modelId="{693CE33B-BC1F-6D43-B66B-1A3A309A33FB}" type="presParOf" srcId="{683EB263-2D45-F845-B213-F108A48C5723}" destId="{B2FDF969-C7D7-F64C-8483-0A3938DE1125}" srcOrd="0" destOrd="0" presId="urn:microsoft.com/office/officeart/2017/3/layout/HorizontalLabelsTimeline"/>
    <dgm:cxn modelId="{65ECB3D8-D113-AE42-BB52-4DBE746043DB}" type="presParOf" srcId="{B2FDF969-C7D7-F64C-8483-0A3938DE1125}" destId="{D1B62B3F-2F26-9C49-B19D-F730C475CC19}" srcOrd="0" destOrd="0" presId="urn:microsoft.com/office/officeart/2017/3/layout/HorizontalLabelsTimeline"/>
    <dgm:cxn modelId="{545E0F47-77AA-A646-B201-AED6B9561AD8}" type="presParOf" srcId="{B2FDF969-C7D7-F64C-8483-0A3938DE1125}" destId="{62F57EBE-1EDA-4847-B961-12A683A6274F}" srcOrd="1" destOrd="0" presId="urn:microsoft.com/office/officeart/2017/3/layout/HorizontalLabelsTimeline"/>
    <dgm:cxn modelId="{30D2002F-0BC3-5246-BD4F-FBB459B4CD51}" type="presParOf" srcId="{62F57EBE-1EDA-4847-B961-12A683A6274F}" destId="{247A8B0F-2DFD-344C-BA06-26759304C18B}" srcOrd="0" destOrd="0" presId="urn:microsoft.com/office/officeart/2017/3/layout/HorizontalLabelsTimeline"/>
    <dgm:cxn modelId="{F704BDF6-05C8-3840-A54F-571CACC72C42}" type="presParOf" srcId="{62F57EBE-1EDA-4847-B961-12A683A6274F}" destId="{D5076934-8E5E-364C-A2BA-30F1BBF1366F}" srcOrd="1" destOrd="0" presId="urn:microsoft.com/office/officeart/2017/3/layout/HorizontalLabelsTimeline"/>
    <dgm:cxn modelId="{8193CEE5-BE21-B04A-9CC3-374C696DEE10}" type="presParOf" srcId="{B2FDF969-C7D7-F64C-8483-0A3938DE1125}" destId="{3EF63AC2-65CF-6647-AAF3-3318B98125AD}" srcOrd="2" destOrd="0" presId="urn:microsoft.com/office/officeart/2017/3/layout/HorizontalLabelsTimeline"/>
    <dgm:cxn modelId="{A271981A-1DD5-4F40-9747-6D0DF6FD9587}" type="presParOf" srcId="{B2FDF969-C7D7-F64C-8483-0A3938DE1125}" destId="{24572130-0BDD-9C45-94ED-99601FD3C876}" srcOrd="3" destOrd="0" presId="urn:microsoft.com/office/officeart/2017/3/layout/HorizontalLabelsTimeline"/>
    <dgm:cxn modelId="{5B23D17E-2E88-564D-8392-B456C8A8504B}" type="presParOf" srcId="{B2FDF969-C7D7-F64C-8483-0A3938DE1125}" destId="{62F9B0FC-57E7-9D42-A812-5F5DD7B91079}" srcOrd="4" destOrd="0" presId="urn:microsoft.com/office/officeart/2017/3/layout/HorizontalLabelsTimeline"/>
    <dgm:cxn modelId="{15EEC12A-5797-6B4D-8F4E-65DFACDE4EA1}" type="presParOf" srcId="{683EB263-2D45-F845-B213-F108A48C5723}" destId="{87993C00-6989-8B4C-864B-6E11213D6032}" srcOrd="1" destOrd="0" presId="urn:microsoft.com/office/officeart/2017/3/layout/HorizontalLabelsTimeline"/>
    <dgm:cxn modelId="{D262EE92-4DE3-C848-805E-386CB918E26C}" type="presParOf" srcId="{683EB263-2D45-F845-B213-F108A48C5723}" destId="{B777F06E-0FF3-594D-B05A-0F0B4E6E3A04}" srcOrd="2" destOrd="0" presId="urn:microsoft.com/office/officeart/2017/3/layout/HorizontalLabelsTimeline"/>
    <dgm:cxn modelId="{751AF011-0602-3A46-956E-0BD52BBE3868}" type="presParOf" srcId="{B777F06E-0FF3-594D-B05A-0F0B4E6E3A04}" destId="{1BE781A9-B963-324E-8B49-AF0E13308C43}" srcOrd="0" destOrd="0" presId="urn:microsoft.com/office/officeart/2017/3/layout/HorizontalLabelsTimeline"/>
    <dgm:cxn modelId="{4F612E3E-49F7-DF4D-B947-43FA93D113CC}" type="presParOf" srcId="{B777F06E-0FF3-594D-B05A-0F0B4E6E3A04}" destId="{A695B36F-8856-364F-96C2-F4D35A0CC675}" srcOrd="1" destOrd="0" presId="urn:microsoft.com/office/officeart/2017/3/layout/HorizontalLabelsTimeline"/>
    <dgm:cxn modelId="{A23494F1-C79E-6243-A532-133A56200D92}" type="presParOf" srcId="{A695B36F-8856-364F-96C2-F4D35A0CC675}" destId="{D98A8EE4-01C0-0745-84F2-31243C39A9C1}" srcOrd="0" destOrd="0" presId="urn:microsoft.com/office/officeart/2017/3/layout/HorizontalLabelsTimeline"/>
    <dgm:cxn modelId="{458D471C-0082-7A48-B244-41C2C1079E22}" type="presParOf" srcId="{A695B36F-8856-364F-96C2-F4D35A0CC675}" destId="{D8CD120E-08D1-5741-906E-07B9922625A3}" srcOrd="1" destOrd="0" presId="urn:microsoft.com/office/officeart/2017/3/layout/HorizontalLabelsTimeline"/>
    <dgm:cxn modelId="{35E22AF8-4B04-2F47-91A6-BE95431F739E}" type="presParOf" srcId="{B777F06E-0FF3-594D-B05A-0F0B4E6E3A04}" destId="{80A87EEE-7346-1C41-9B3E-513F4C8E6BDB}" srcOrd="2" destOrd="0" presId="urn:microsoft.com/office/officeart/2017/3/layout/HorizontalLabelsTimeline"/>
    <dgm:cxn modelId="{45F289BD-4F0B-F642-AD93-73CBDFE89899}" type="presParOf" srcId="{B777F06E-0FF3-594D-B05A-0F0B4E6E3A04}" destId="{47359C1F-FD0B-E94B-BD83-302F7E8DEA95}" srcOrd="3" destOrd="0" presId="urn:microsoft.com/office/officeart/2017/3/layout/HorizontalLabelsTimeline"/>
    <dgm:cxn modelId="{A143B912-9794-D349-A21F-F62EE0591963}" type="presParOf" srcId="{B777F06E-0FF3-594D-B05A-0F0B4E6E3A04}" destId="{B1CE4448-0214-5A4E-A340-8423064B5C0C}" srcOrd="4" destOrd="0" presId="urn:microsoft.com/office/officeart/2017/3/layout/HorizontalLabelsTimeline"/>
    <dgm:cxn modelId="{BCDE9525-2FB6-0F40-AF9D-537C4584CDC8}" type="presParOf" srcId="{683EB263-2D45-F845-B213-F108A48C5723}" destId="{887B4983-0AE3-264D-8747-F3FE4514D409}" srcOrd="3" destOrd="0" presId="urn:microsoft.com/office/officeart/2017/3/layout/HorizontalLabelsTimeline"/>
    <dgm:cxn modelId="{9B5D3903-C54C-BA49-A15E-7FFBEAD1A4F4}" type="presParOf" srcId="{683EB263-2D45-F845-B213-F108A48C5723}" destId="{8723A7AA-5EB7-D24F-861D-803FA5C15F16}" srcOrd="4" destOrd="0" presId="urn:microsoft.com/office/officeart/2017/3/layout/HorizontalLabelsTimeline"/>
    <dgm:cxn modelId="{BC7BA981-461E-CA41-995F-FFD9EAE24B1D}" type="presParOf" srcId="{8723A7AA-5EB7-D24F-861D-803FA5C15F16}" destId="{5C16BAAF-A478-1D49-8539-A92BE991E1B8}" srcOrd="0" destOrd="0" presId="urn:microsoft.com/office/officeart/2017/3/layout/HorizontalLabelsTimeline"/>
    <dgm:cxn modelId="{7AEC6E03-3EC2-C94E-BCC9-E9D7DE6B8834}" type="presParOf" srcId="{8723A7AA-5EB7-D24F-861D-803FA5C15F16}" destId="{B2ACF42E-351E-914C-97C8-594ED5204079}" srcOrd="1" destOrd="0" presId="urn:microsoft.com/office/officeart/2017/3/layout/HorizontalLabelsTimeline"/>
    <dgm:cxn modelId="{04EA96DB-F265-384B-9ECB-E3A1D8D6A689}" type="presParOf" srcId="{B2ACF42E-351E-914C-97C8-594ED5204079}" destId="{CB402837-67F8-C848-BF4A-763714173621}" srcOrd="0" destOrd="0" presId="urn:microsoft.com/office/officeart/2017/3/layout/HorizontalLabelsTimeline"/>
    <dgm:cxn modelId="{5024481C-A799-174E-B228-E380AA10A3CD}" type="presParOf" srcId="{B2ACF42E-351E-914C-97C8-594ED5204079}" destId="{22C05F0C-B008-9B47-97C6-175237E437EE}" srcOrd="1" destOrd="0" presId="urn:microsoft.com/office/officeart/2017/3/layout/HorizontalLabelsTimeline"/>
    <dgm:cxn modelId="{F2E4D981-6F91-0B46-85B3-4861D02DC28C}" type="presParOf" srcId="{8723A7AA-5EB7-D24F-861D-803FA5C15F16}" destId="{972C88FE-5043-624F-B2EC-A9A15DD480C9}" srcOrd="2" destOrd="0" presId="urn:microsoft.com/office/officeart/2017/3/layout/HorizontalLabelsTimeline"/>
    <dgm:cxn modelId="{54FC6854-AE23-674F-80CE-5AEEA6794807}" type="presParOf" srcId="{8723A7AA-5EB7-D24F-861D-803FA5C15F16}" destId="{414F8BF5-0C28-0E48-9FDE-87DB34654FBC}" srcOrd="3" destOrd="0" presId="urn:microsoft.com/office/officeart/2017/3/layout/HorizontalLabelsTimeline"/>
    <dgm:cxn modelId="{92A810C3-78D1-7E48-B196-542ADF86D96F}" type="presParOf" srcId="{8723A7AA-5EB7-D24F-861D-803FA5C15F16}" destId="{869A1F7A-4AC6-494B-A1D7-82431115B243}" srcOrd="4" destOrd="0" presId="urn:microsoft.com/office/officeart/2017/3/layout/HorizontalLabelsTimeline"/>
    <dgm:cxn modelId="{26B7B48D-F3A1-F745-A001-C2DE53E15142}" type="presParOf" srcId="{683EB263-2D45-F845-B213-F108A48C5723}" destId="{BAEDCB4C-34B3-2142-ACC1-2BF47DBB0003}" srcOrd="5" destOrd="0" presId="urn:microsoft.com/office/officeart/2017/3/layout/HorizontalLabelsTimeline"/>
    <dgm:cxn modelId="{3C8CF3D3-66FF-8A4F-859A-A2217240BEFA}" type="presParOf" srcId="{683EB263-2D45-F845-B213-F108A48C5723}" destId="{AADF8322-9432-F84F-B5D5-49F13102A030}" srcOrd="6" destOrd="0" presId="urn:microsoft.com/office/officeart/2017/3/layout/HorizontalLabelsTimeline"/>
    <dgm:cxn modelId="{D41C2DB9-AD64-924F-A9F3-CC069318910E}" type="presParOf" srcId="{AADF8322-9432-F84F-B5D5-49F13102A030}" destId="{0C2B2215-E766-944A-9E4B-17DB34E602BA}" srcOrd="0" destOrd="0" presId="urn:microsoft.com/office/officeart/2017/3/layout/HorizontalLabelsTimeline"/>
    <dgm:cxn modelId="{F7EAF634-49DE-3941-95A3-F7C81811026D}" type="presParOf" srcId="{AADF8322-9432-F84F-B5D5-49F13102A030}" destId="{D3C4DD09-2BBB-B642-939C-4A75BE7D0B6B}" srcOrd="1" destOrd="0" presId="urn:microsoft.com/office/officeart/2017/3/layout/HorizontalLabelsTimeline"/>
    <dgm:cxn modelId="{9E63EC39-2064-1C49-BC9C-7C42A6F7E979}" type="presParOf" srcId="{D3C4DD09-2BBB-B642-939C-4A75BE7D0B6B}" destId="{7423BB8A-CF34-B44D-BCE7-CD85B28C33AB}" srcOrd="0" destOrd="0" presId="urn:microsoft.com/office/officeart/2017/3/layout/HorizontalLabelsTimeline"/>
    <dgm:cxn modelId="{DB71C6C3-07A4-524E-84DD-D220536EAFBB}" type="presParOf" srcId="{D3C4DD09-2BBB-B642-939C-4A75BE7D0B6B}" destId="{D2827635-E222-4047-9271-31121073D339}" srcOrd="1" destOrd="0" presId="urn:microsoft.com/office/officeart/2017/3/layout/HorizontalLabelsTimeline"/>
    <dgm:cxn modelId="{79085173-F0DE-BD40-A1DB-DB33C3D1081D}" type="presParOf" srcId="{AADF8322-9432-F84F-B5D5-49F13102A030}" destId="{6146A7BB-8792-4E44-ABE0-1BF97FA57893}" srcOrd="2" destOrd="0" presId="urn:microsoft.com/office/officeart/2017/3/layout/HorizontalLabelsTimeline"/>
    <dgm:cxn modelId="{81F1B96A-50D4-9346-9679-16DC87B7A78A}" type="presParOf" srcId="{AADF8322-9432-F84F-B5D5-49F13102A030}" destId="{0A4DD0F6-0C27-2A42-B6C5-D275460D824A}" srcOrd="3" destOrd="0" presId="urn:microsoft.com/office/officeart/2017/3/layout/HorizontalLabelsTimeline"/>
    <dgm:cxn modelId="{8CAF1AA1-17B0-374D-8D88-25FA3476ED84}" type="presParOf" srcId="{AADF8322-9432-F84F-B5D5-49F13102A030}" destId="{F7B7F89E-AC03-C149-A73A-478AEA8E8E16}" srcOrd="4" destOrd="0" presId="urn:microsoft.com/office/officeart/2017/3/layout/HorizontalLabelsTimeline"/>
    <dgm:cxn modelId="{6302CF87-A93F-444F-8252-E262A4D0FC24}" type="presParOf" srcId="{683EB263-2D45-F845-B213-F108A48C5723}" destId="{3732454B-90A9-B347-96A7-DCF83AC3F4F2}" srcOrd="7" destOrd="0" presId="urn:microsoft.com/office/officeart/2017/3/layout/HorizontalLabelsTimeline"/>
    <dgm:cxn modelId="{4932181F-1697-4141-ABE0-68AC86EF6F3E}" type="presParOf" srcId="{683EB263-2D45-F845-B213-F108A48C5723}" destId="{B23AF387-1757-2944-91F2-896029769FA4}" srcOrd="8" destOrd="0" presId="urn:microsoft.com/office/officeart/2017/3/layout/HorizontalLabelsTimeline"/>
    <dgm:cxn modelId="{45CD8FD3-D6C9-C948-8FE6-AA0C1C27C2C2}" type="presParOf" srcId="{B23AF387-1757-2944-91F2-896029769FA4}" destId="{B17A2046-4187-094A-9284-5AFCDAD32D08}" srcOrd="0" destOrd="0" presId="urn:microsoft.com/office/officeart/2017/3/layout/HorizontalLabelsTimeline"/>
    <dgm:cxn modelId="{745CE76D-29D6-2E4A-8996-8F392A8CB53C}" type="presParOf" srcId="{B23AF387-1757-2944-91F2-896029769FA4}" destId="{ECFB8E24-B830-5243-8AA4-EACB4AE016F5}" srcOrd="1" destOrd="0" presId="urn:microsoft.com/office/officeart/2017/3/layout/HorizontalLabelsTimeline"/>
    <dgm:cxn modelId="{F9CFAFD6-F3EA-AC4F-A008-77D42E7B0FD1}" type="presParOf" srcId="{ECFB8E24-B830-5243-8AA4-EACB4AE016F5}" destId="{F606DF6B-7BD7-3443-96BD-80057C773B68}" srcOrd="0" destOrd="0" presId="urn:microsoft.com/office/officeart/2017/3/layout/HorizontalLabelsTimeline"/>
    <dgm:cxn modelId="{B5014483-C308-BD4C-A2E9-0EB61547F3BC}" type="presParOf" srcId="{ECFB8E24-B830-5243-8AA4-EACB4AE016F5}" destId="{68DAB7EE-EAEC-E74C-9AE7-6BDA30224EE0}" srcOrd="1" destOrd="0" presId="urn:microsoft.com/office/officeart/2017/3/layout/HorizontalLabelsTimeline"/>
    <dgm:cxn modelId="{73CEA32C-0EB8-794D-95A7-FDD3A6F835AE}" type="presParOf" srcId="{B23AF387-1757-2944-91F2-896029769FA4}" destId="{8010EE47-DAA6-434E-BD34-C5F80F29FA28}" srcOrd="2" destOrd="0" presId="urn:microsoft.com/office/officeart/2017/3/layout/HorizontalLabelsTimeline"/>
    <dgm:cxn modelId="{1AC7D0F4-0285-7B42-850F-D141B12D821E}" type="presParOf" srcId="{B23AF387-1757-2944-91F2-896029769FA4}" destId="{6CB0DDF0-9C9F-4242-8257-8C8F404D277E}" srcOrd="3" destOrd="0" presId="urn:microsoft.com/office/officeart/2017/3/layout/HorizontalLabelsTimeline"/>
    <dgm:cxn modelId="{093B745A-FA1A-B348-B77D-932F08BE2CCE}" type="presParOf" srcId="{B23AF387-1757-2944-91F2-896029769FA4}" destId="{326B0DAC-8A90-5046-87FC-62A72DDF4B10}" srcOrd="4" destOrd="0" presId="urn:microsoft.com/office/officeart/2017/3/layout/HorizontalLabelsTimeline"/>
    <dgm:cxn modelId="{8BBF8828-8925-2344-984C-C7258E3A5790}" type="presParOf" srcId="{683EB263-2D45-F845-B213-F108A48C5723}" destId="{8E8685F5-D218-314D-9880-93D5B4372BBD}" srcOrd="9" destOrd="0" presId="urn:microsoft.com/office/officeart/2017/3/layout/HorizontalLabelsTimeline"/>
    <dgm:cxn modelId="{17E95EEC-BE9C-4845-8D69-EEDF30E3F153}" type="presParOf" srcId="{683EB263-2D45-F845-B213-F108A48C5723}" destId="{A00052E7-B344-4E48-85E4-02EC109D179A}" srcOrd="10" destOrd="0" presId="urn:microsoft.com/office/officeart/2017/3/layout/HorizontalLabelsTimeline"/>
    <dgm:cxn modelId="{53103C09-86E3-3E43-9FE1-A96B79D8477B}" type="presParOf" srcId="{A00052E7-B344-4E48-85E4-02EC109D179A}" destId="{2243D703-2D27-934B-82DF-4658A7A62B35}" srcOrd="0" destOrd="0" presId="urn:microsoft.com/office/officeart/2017/3/layout/HorizontalLabelsTimeline"/>
    <dgm:cxn modelId="{D6D42278-8256-1145-AD89-D9217522847D}" type="presParOf" srcId="{A00052E7-B344-4E48-85E4-02EC109D179A}" destId="{0B36CCE6-4D79-CA42-94FE-07CA29A82D01}" srcOrd="1" destOrd="0" presId="urn:microsoft.com/office/officeart/2017/3/layout/HorizontalLabelsTimeline"/>
    <dgm:cxn modelId="{B38D2E2E-E120-F641-BF3F-25EF2729D0C5}" type="presParOf" srcId="{0B36CCE6-4D79-CA42-94FE-07CA29A82D01}" destId="{ACDC44CB-5F15-4B45-9653-F17EFA7C865B}" srcOrd="0" destOrd="0" presId="urn:microsoft.com/office/officeart/2017/3/layout/HorizontalLabelsTimeline"/>
    <dgm:cxn modelId="{EC16560B-E1BE-C642-BB13-E47554FEA8F7}" type="presParOf" srcId="{0B36CCE6-4D79-CA42-94FE-07CA29A82D01}" destId="{5ACB4377-6EE5-E94B-8393-73C9813E4E07}" srcOrd="1" destOrd="0" presId="urn:microsoft.com/office/officeart/2017/3/layout/HorizontalLabelsTimeline"/>
    <dgm:cxn modelId="{059DE22C-5AB8-FA40-8550-C45056360EAA}" type="presParOf" srcId="{A00052E7-B344-4E48-85E4-02EC109D179A}" destId="{7B694B4C-493C-F04E-A7F0-99AACE37FB00}" srcOrd="2" destOrd="0" presId="urn:microsoft.com/office/officeart/2017/3/layout/HorizontalLabelsTimeline"/>
    <dgm:cxn modelId="{C62F04F8-30A0-9A47-B98B-56ACC4EB041A}" type="presParOf" srcId="{A00052E7-B344-4E48-85E4-02EC109D179A}" destId="{BFFF45CC-307D-D543-B271-52A204C2334A}" srcOrd="3" destOrd="0" presId="urn:microsoft.com/office/officeart/2017/3/layout/HorizontalLabelsTimeline"/>
    <dgm:cxn modelId="{BDE99AD2-F20B-304A-A7FA-A3387354D706}" type="presParOf" srcId="{A00052E7-B344-4E48-85E4-02EC109D179A}" destId="{37726893-4AE1-E047-A177-F8C016F4AC05}" srcOrd="4" destOrd="0" presId="urn:microsoft.com/office/officeart/2017/3/layout/HorizontalLabelsTimeline"/>
    <dgm:cxn modelId="{41519F48-CAA2-5946-82AC-3B49601434E6}" type="presParOf" srcId="{683EB263-2D45-F845-B213-F108A48C5723}" destId="{E2932429-57B6-6242-9131-02079CA65EE4}" srcOrd="11" destOrd="0" presId="urn:microsoft.com/office/officeart/2017/3/layout/HorizontalLabelsTimeline"/>
    <dgm:cxn modelId="{626B2C89-C023-D94B-A982-10A77EE22E37}" type="presParOf" srcId="{683EB263-2D45-F845-B213-F108A48C5723}" destId="{218C225D-F280-B54A-8506-E11AB8206876}" srcOrd="12" destOrd="0" presId="urn:microsoft.com/office/officeart/2017/3/layout/HorizontalLabelsTimeline"/>
    <dgm:cxn modelId="{2CE6DA1E-75B2-374E-99A7-AD9EA95C8A92}" type="presParOf" srcId="{218C225D-F280-B54A-8506-E11AB8206876}" destId="{F9958A47-417E-5745-A9DB-7D4EEF71887F}" srcOrd="0" destOrd="0" presId="urn:microsoft.com/office/officeart/2017/3/layout/HorizontalLabelsTimeline"/>
    <dgm:cxn modelId="{80D5CC15-2BDA-3C4B-8AD8-7A72CE4B5CD9}" type="presParOf" srcId="{218C225D-F280-B54A-8506-E11AB8206876}" destId="{785B9DFE-8038-154D-92E3-0D746C6E3C95}" srcOrd="1" destOrd="0" presId="urn:microsoft.com/office/officeart/2017/3/layout/HorizontalLabelsTimeline"/>
    <dgm:cxn modelId="{6A7E3D69-F16B-0245-A5A8-87C771968834}" type="presParOf" srcId="{785B9DFE-8038-154D-92E3-0D746C6E3C95}" destId="{222F9858-3B8A-5E4F-BAA2-2F72B2735D83}" srcOrd="0" destOrd="0" presId="urn:microsoft.com/office/officeart/2017/3/layout/HorizontalLabelsTimeline"/>
    <dgm:cxn modelId="{F82317BC-603A-1D40-908E-FFC346FB282A}" type="presParOf" srcId="{785B9DFE-8038-154D-92E3-0D746C6E3C95}" destId="{D5888E03-F79E-8743-B8FB-9F3CB7110720}" srcOrd="1" destOrd="0" presId="urn:microsoft.com/office/officeart/2017/3/layout/HorizontalLabelsTimeline"/>
    <dgm:cxn modelId="{38C8FFFE-108B-AD43-A6C1-79C74F0C6192}" type="presParOf" srcId="{218C225D-F280-B54A-8506-E11AB8206876}" destId="{58301CE9-E04C-6B4D-B2E1-08A3091CDB32}" srcOrd="2" destOrd="0" presId="urn:microsoft.com/office/officeart/2017/3/layout/HorizontalLabelsTimeline"/>
    <dgm:cxn modelId="{F47C4AF0-DA4B-D448-85BA-160006F997DA}" type="presParOf" srcId="{218C225D-F280-B54A-8506-E11AB8206876}" destId="{47F32D82-666E-414D-87B0-C7F1383889C2}" srcOrd="3" destOrd="0" presId="urn:microsoft.com/office/officeart/2017/3/layout/HorizontalLabelsTimeline"/>
    <dgm:cxn modelId="{E7B2B68A-E50E-EA45-93A0-67675DAF140C}" type="presParOf" srcId="{218C225D-F280-B54A-8506-E11AB8206876}" destId="{1719E633-446D-B547-9333-798B6910688E}" srcOrd="4" destOrd="0" presId="urn:microsoft.com/office/officeart/2017/3/layout/HorizontalLabelsTimeline"/>
    <dgm:cxn modelId="{16420961-DCBC-C34A-9904-A1D99611D070}" type="presParOf" srcId="{683EB263-2D45-F845-B213-F108A48C5723}" destId="{C3053735-1568-2D44-8127-6834EA781E1D}" srcOrd="13" destOrd="0" presId="urn:microsoft.com/office/officeart/2017/3/layout/HorizontalLabelsTimeline"/>
    <dgm:cxn modelId="{5694F1EC-0CAA-CB4B-93F8-8FEFFA79AABA}" type="presParOf" srcId="{683EB263-2D45-F845-B213-F108A48C5723}" destId="{B6741117-FE90-AA47-AFC0-A910BCDFCDC8}" srcOrd="14" destOrd="0" presId="urn:microsoft.com/office/officeart/2017/3/layout/HorizontalLabelsTimeline"/>
    <dgm:cxn modelId="{1525113D-F42D-6C41-A94E-F62CD65FEC0B}" type="presParOf" srcId="{B6741117-FE90-AA47-AFC0-A910BCDFCDC8}" destId="{9F1A7FBE-FB08-3647-AEAF-ABC39390E912}" srcOrd="0" destOrd="0" presId="urn:microsoft.com/office/officeart/2017/3/layout/HorizontalLabelsTimeline"/>
    <dgm:cxn modelId="{0B871918-D626-1A48-B104-24371A372EE1}" type="presParOf" srcId="{B6741117-FE90-AA47-AFC0-A910BCDFCDC8}" destId="{6C278E09-86A6-E14C-8124-66E1C41D3118}" srcOrd="1" destOrd="0" presId="urn:microsoft.com/office/officeart/2017/3/layout/HorizontalLabelsTimeline"/>
    <dgm:cxn modelId="{0A40B7E8-4BBE-0347-971C-D81CD8BF4442}" type="presParOf" srcId="{6C278E09-86A6-E14C-8124-66E1C41D3118}" destId="{2A9D4360-CDE8-014D-AC25-DF6F5588B2CF}" srcOrd="0" destOrd="0" presId="urn:microsoft.com/office/officeart/2017/3/layout/HorizontalLabelsTimeline"/>
    <dgm:cxn modelId="{B95834DB-40EC-E643-AFEC-CA3F6114692A}" type="presParOf" srcId="{6C278E09-86A6-E14C-8124-66E1C41D3118}" destId="{09896D82-5019-5A44-A229-C2B7D7E70F1F}" srcOrd="1" destOrd="0" presId="urn:microsoft.com/office/officeart/2017/3/layout/HorizontalLabelsTimeline"/>
    <dgm:cxn modelId="{E33C7727-6C12-3D4E-B1F7-F9F8BD8A728D}" type="presParOf" srcId="{B6741117-FE90-AA47-AFC0-A910BCDFCDC8}" destId="{B0CCE6CA-1F09-3C4C-8307-B99868E9B0E5}" srcOrd="2" destOrd="0" presId="urn:microsoft.com/office/officeart/2017/3/layout/HorizontalLabelsTimeline"/>
    <dgm:cxn modelId="{34D03468-6AE8-7F4D-9840-640C9F462B05}" type="presParOf" srcId="{B6741117-FE90-AA47-AFC0-A910BCDFCDC8}" destId="{FBB9A12B-25E8-774E-9FA6-F6B9916DF43A}" srcOrd="3" destOrd="0" presId="urn:microsoft.com/office/officeart/2017/3/layout/HorizontalLabelsTimeline"/>
    <dgm:cxn modelId="{67F42283-ED52-774A-82E2-A83A14F1552A}" type="presParOf" srcId="{B6741117-FE90-AA47-AFC0-A910BCDFCDC8}" destId="{F830B007-DAEE-8D4A-8DF9-044006D5A086}" srcOrd="4" destOrd="0" presId="urn:microsoft.com/office/officeart/2017/3/layout/HorizontalLabelsTimeline"/>
    <dgm:cxn modelId="{DFE5C6C1-9E0F-A241-8DA9-E8BEB0A181A6}" type="presParOf" srcId="{683EB263-2D45-F845-B213-F108A48C5723}" destId="{CBE6692D-EDEE-CD4C-95BA-B55517755D49}" srcOrd="15" destOrd="0" presId="urn:microsoft.com/office/officeart/2017/3/layout/HorizontalLabelsTimeline"/>
    <dgm:cxn modelId="{E0CFCCA0-7953-C141-B31E-95E22EA587E9}" type="presParOf" srcId="{683EB263-2D45-F845-B213-F108A48C5723}" destId="{BEDCCE98-A0D7-AE46-80D9-226E6AE46236}" srcOrd="16" destOrd="0" presId="urn:microsoft.com/office/officeart/2017/3/layout/HorizontalLabelsTimeline"/>
    <dgm:cxn modelId="{34ACABFC-A8F7-6C46-9D27-1347E8B3935C}" type="presParOf" srcId="{BEDCCE98-A0D7-AE46-80D9-226E6AE46236}" destId="{1BC4A9AC-B817-5846-9DCF-C19F6A726A2F}" srcOrd="0" destOrd="0" presId="urn:microsoft.com/office/officeart/2017/3/layout/HorizontalLabelsTimeline"/>
    <dgm:cxn modelId="{905D1A34-2A7B-4648-9160-A7C61279A68E}" type="presParOf" srcId="{BEDCCE98-A0D7-AE46-80D9-226E6AE46236}" destId="{72921E61-7332-C44F-B84B-CE6B374D69C2}" srcOrd="1" destOrd="0" presId="urn:microsoft.com/office/officeart/2017/3/layout/HorizontalLabelsTimeline"/>
    <dgm:cxn modelId="{01C56E59-768D-EF47-97E1-FEC761D33554}" type="presParOf" srcId="{72921E61-7332-C44F-B84B-CE6B374D69C2}" destId="{68119E94-AB77-2543-9A91-62A8BE8EF8A9}" srcOrd="0" destOrd="0" presId="urn:microsoft.com/office/officeart/2017/3/layout/HorizontalLabelsTimeline"/>
    <dgm:cxn modelId="{E7876A21-32C7-7B44-B766-31AE8519B938}" type="presParOf" srcId="{72921E61-7332-C44F-B84B-CE6B374D69C2}" destId="{763F36DC-CE32-CF4A-A747-EA8A745E36CF}" srcOrd="1" destOrd="0" presId="urn:microsoft.com/office/officeart/2017/3/layout/HorizontalLabelsTimeline"/>
    <dgm:cxn modelId="{3CF00807-0B1B-8D48-A3CA-8ABD6B99E1F1}" type="presParOf" srcId="{BEDCCE98-A0D7-AE46-80D9-226E6AE46236}" destId="{D142D88B-DF6F-F649-AA50-ED6C02EA24F5}" srcOrd="2" destOrd="0" presId="urn:microsoft.com/office/officeart/2017/3/layout/HorizontalLabelsTimeline"/>
    <dgm:cxn modelId="{4228DB5B-D1CC-6542-9998-2E29870564E9}" type="presParOf" srcId="{BEDCCE98-A0D7-AE46-80D9-226E6AE46236}" destId="{CD10FE22-FBA6-BB46-A27B-AB4C3EB27E49}" srcOrd="3" destOrd="0" presId="urn:microsoft.com/office/officeart/2017/3/layout/HorizontalLabelsTimeline"/>
    <dgm:cxn modelId="{A7BDFE1A-2C7E-7343-90BB-BAAE5C95F1D5}" type="presParOf" srcId="{BEDCCE98-A0D7-AE46-80D9-226E6AE46236}" destId="{42AC0C20-E447-1A4E-AF49-8FD1171D8AA7}" srcOrd="4" destOrd="0" presId="urn:microsoft.com/office/officeart/2017/3/layout/HorizontalLabelsTimeline"/>
    <dgm:cxn modelId="{85E48883-4B16-2341-8EFC-FCE0CAF0AD92}" type="presParOf" srcId="{683EB263-2D45-F845-B213-F108A48C5723}" destId="{0390F678-AD0E-0741-AF57-56686A519AF8}" srcOrd="17" destOrd="0" presId="urn:microsoft.com/office/officeart/2017/3/layout/HorizontalLabelsTimeline"/>
    <dgm:cxn modelId="{82121E5C-0B3A-0243-8E28-5EEC461945FF}" type="presParOf" srcId="{683EB263-2D45-F845-B213-F108A48C5723}" destId="{B3481B0B-476A-4A46-A47F-B0D196D63983}" srcOrd="18" destOrd="0" presId="urn:microsoft.com/office/officeart/2017/3/layout/HorizontalLabelsTimeline"/>
    <dgm:cxn modelId="{5A957E3D-F0D8-4D44-8360-DE12215A3B3C}" type="presParOf" srcId="{B3481B0B-476A-4A46-A47F-B0D196D63983}" destId="{04532BB5-93A8-C149-8688-6F9FA07054CB}" srcOrd="0" destOrd="0" presId="urn:microsoft.com/office/officeart/2017/3/layout/HorizontalLabelsTimeline"/>
    <dgm:cxn modelId="{A40ABC3B-208D-7F41-9212-F92DF45623A5}" type="presParOf" srcId="{B3481B0B-476A-4A46-A47F-B0D196D63983}" destId="{687AD90F-68D6-B845-BAE8-049FD5C59C42}" srcOrd="1" destOrd="0" presId="urn:microsoft.com/office/officeart/2017/3/layout/HorizontalLabelsTimeline"/>
    <dgm:cxn modelId="{650ACE9B-E150-A34F-830C-55E5F116799F}" type="presParOf" srcId="{687AD90F-68D6-B845-BAE8-049FD5C59C42}" destId="{CE0CF309-11E4-A248-B5E6-92CC3A0A784F}" srcOrd="0" destOrd="0" presId="urn:microsoft.com/office/officeart/2017/3/layout/HorizontalLabelsTimeline"/>
    <dgm:cxn modelId="{63A6E151-878C-B043-803F-F137B16FDDE7}" type="presParOf" srcId="{687AD90F-68D6-B845-BAE8-049FD5C59C42}" destId="{1B627A66-F375-B141-9E1F-B0B6B76D6DB8}" srcOrd="1" destOrd="0" presId="urn:microsoft.com/office/officeart/2017/3/layout/HorizontalLabelsTimeline"/>
    <dgm:cxn modelId="{035EB888-0CBF-BD4C-A69B-EA76FC5CCE46}" type="presParOf" srcId="{B3481B0B-476A-4A46-A47F-B0D196D63983}" destId="{984D7B9A-6A01-2A4A-9C3F-CDC6F374335D}" srcOrd="2" destOrd="0" presId="urn:microsoft.com/office/officeart/2017/3/layout/HorizontalLabelsTimeline"/>
    <dgm:cxn modelId="{E4C01755-F9AB-5746-9CBC-15862544BC53}" type="presParOf" srcId="{B3481B0B-476A-4A46-A47F-B0D196D63983}" destId="{2FEFD285-21A7-E844-B4A5-3D04DCBFAC40}" srcOrd="3" destOrd="0" presId="urn:microsoft.com/office/officeart/2017/3/layout/HorizontalLabelsTimeline"/>
    <dgm:cxn modelId="{2C7EB69D-5415-CB4E-9418-391A0646A8E3}" type="presParOf" srcId="{B3481B0B-476A-4A46-A47F-B0D196D63983}" destId="{EB97E0C5-5C69-F448-A3C1-6A9BEFBC0948}" srcOrd="4" destOrd="0" presId="urn:microsoft.com/office/officeart/2017/3/layout/HorizontalLabelsTimeline"/>
    <dgm:cxn modelId="{F6A3F58A-E229-FE49-B142-7ED2945BCB32}" type="presParOf" srcId="{683EB263-2D45-F845-B213-F108A48C5723}" destId="{7D5F7F89-A68B-354C-8642-854B2748AA76}" srcOrd="19" destOrd="0" presId="urn:microsoft.com/office/officeart/2017/3/layout/HorizontalLabelsTimeline"/>
    <dgm:cxn modelId="{F92C2247-5953-7F47-B282-ACA7F6E94D11}" type="presParOf" srcId="{683EB263-2D45-F845-B213-F108A48C5723}" destId="{FAE38799-8D1B-E14A-B124-09FD05BBC5CD}" srcOrd="20" destOrd="0" presId="urn:microsoft.com/office/officeart/2017/3/layout/HorizontalLabelsTimeline"/>
    <dgm:cxn modelId="{B4FBBA00-22B7-624F-A4AD-BC0B5AA1642F}" type="presParOf" srcId="{FAE38799-8D1B-E14A-B124-09FD05BBC5CD}" destId="{3AB07F51-EAA2-0E42-8AC5-3A71161B3358}" srcOrd="0" destOrd="0" presId="urn:microsoft.com/office/officeart/2017/3/layout/HorizontalLabelsTimeline"/>
    <dgm:cxn modelId="{87D5DE10-8B08-E049-B84F-B696A373A751}" type="presParOf" srcId="{FAE38799-8D1B-E14A-B124-09FD05BBC5CD}" destId="{C0E014F4-9FA0-204D-B0DD-3206E9E21446}" srcOrd="1" destOrd="0" presId="urn:microsoft.com/office/officeart/2017/3/layout/HorizontalLabelsTimeline"/>
    <dgm:cxn modelId="{8AA9EFBD-370F-AF42-980E-D9F733359A9F}" type="presParOf" srcId="{C0E014F4-9FA0-204D-B0DD-3206E9E21446}" destId="{BAE3345A-D7D9-EE4F-B3BC-FA6BC3332851}" srcOrd="0" destOrd="0" presId="urn:microsoft.com/office/officeart/2017/3/layout/HorizontalLabelsTimeline"/>
    <dgm:cxn modelId="{0DE11EE1-7455-214C-83D6-3AC605E4315F}" type="presParOf" srcId="{C0E014F4-9FA0-204D-B0DD-3206E9E21446}" destId="{EAEB9344-4E97-D74F-9CAF-553CF14CCE1B}" srcOrd="1" destOrd="0" presId="urn:microsoft.com/office/officeart/2017/3/layout/HorizontalLabelsTimeline"/>
    <dgm:cxn modelId="{BDD275FA-1CDD-B74F-9E34-B05A8A755BD2}" type="presParOf" srcId="{FAE38799-8D1B-E14A-B124-09FD05BBC5CD}" destId="{86289190-29AD-6C4D-8217-3097A509FE77}" srcOrd="2" destOrd="0" presId="urn:microsoft.com/office/officeart/2017/3/layout/HorizontalLabelsTimeline"/>
    <dgm:cxn modelId="{33F73FA8-0CFE-7F43-9D22-E8FC87EA3D83}" type="presParOf" srcId="{FAE38799-8D1B-E14A-B124-09FD05BBC5CD}" destId="{4E1F9973-8406-654E-B059-D856D479A4C2}" srcOrd="3" destOrd="0" presId="urn:microsoft.com/office/officeart/2017/3/layout/HorizontalLabelsTimeline"/>
    <dgm:cxn modelId="{0EC5E2B3-9EEB-8542-81C1-A8A85D31D7C1}" type="presParOf" srcId="{FAE38799-8D1B-E14A-B124-09FD05BBC5CD}" destId="{4D7F9062-CC40-114F-90E5-1B1FF2DB6DAE}"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0B5928-F616-44BF-AB1C-26031890DA3A}"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63BA14BB-B627-4599-93CC-F69857711A89}">
      <dgm:prSet/>
      <dgm:spPr/>
      <dgm:t>
        <a:bodyPr/>
        <a:lstStyle/>
        <a:p>
          <a:r>
            <a:rPr lang="en-US" dirty="0"/>
            <a:t>First written in 2012, its Terms of Reference were last reviewed in 2016</a:t>
          </a:r>
        </a:p>
      </dgm:t>
    </dgm:pt>
    <dgm:pt modelId="{79D4D5B8-8D0D-416A-B158-C840895BD94A}" type="parTrans" cxnId="{3AE0C875-A3F8-4369-90BA-E36E250D0660}">
      <dgm:prSet/>
      <dgm:spPr/>
      <dgm:t>
        <a:bodyPr/>
        <a:lstStyle/>
        <a:p>
          <a:endParaRPr lang="en-US"/>
        </a:p>
      </dgm:t>
    </dgm:pt>
    <dgm:pt modelId="{1BD083D8-8705-48AF-890C-B1D25A4A4CD3}" type="sibTrans" cxnId="{3AE0C875-A3F8-4369-90BA-E36E250D0660}">
      <dgm:prSet/>
      <dgm:spPr/>
      <dgm:t>
        <a:bodyPr/>
        <a:lstStyle/>
        <a:p>
          <a:endParaRPr lang="en-US"/>
        </a:p>
      </dgm:t>
    </dgm:pt>
    <dgm:pt modelId="{3E7F6A58-A27C-412B-BD99-A91A7B7A82E7}">
      <dgm:prSet/>
      <dgm:spPr/>
      <dgm:t>
        <a:bodyPr/>
        <a:lstStyle/>
        <a:p>
          <a:r>
            <a:rPr lang="en-US" dirty="0"/>
            <a:t>Members agreed a revised constitution in February 2022</a:t>
          </a:r>
        </a:p>
      </dgm:t>
    </dgm:pt>
    <dgm:pt modelId="{12A35A99-8441-4BAC-B060-D7B656FC4361}" type="parTrans" cxnId="{A65F5105-5206-4C1F-A6F5-287E4A7E8512}">
      <dgm:prSet/>
      <dgm:spPr/>
      <dgm:t>
        <a:bodyPr/>
        <a:lstStyle/>
        <a:p>
          <a:endParaRPr lang="en-US"/>
        </a:p>
      </dgm:t>
    </dgm:pt>
    <dgm:pt modelId="{B5E1FAC8-4335-46F7-8B1A-4E2BC17AD227}" type="sibTrans" cxnId="{A65F5105-5206-4C1F-A6F5-287E4A7E8512}">
      <dgm:prSet/>
      <dgm:spPr/>
      <dgm:t>
        <a:bodyPr/>
        <a:lstStyle/>
        <a:p>
          <a:endParaRPr lang="en-US"/>
        </a:p>
      </dgm:t>
    </dgm:pt>
    <dgm:pt modelId="{133358DF-A0F1-4433-BC76-7B8B0C382711}">
      <dgm:prSet/>
      <dgm:spPr/>
      <dgm:t>
        <a:bodyPr/>
        <a:lstStyle/>
        <a:p>
          <a:r>
            <a:rPr lang="en-US"/>
            <a:t>BUT it excluded reference to a Quorum for the AGM</a:t>
          </a:r>
        </a:p>
      </dgm:t>
    </dgm:pt>
    <dgm:pt modelId="{94FAA901-29FF-435B-9851-2367AD9B1820}" type="parTrans" cxnId="{601B026C-DDE2-4456-BCEF-00EDD5506C12}">
      <dgm:prSet/>
      <dgm:spPr/>
      <dgm:t>
        <a:bodyPr/>
        <a:lstStyle/>
        <a:p>
          <a:endParaRPr lang="en-US"/>
        </a:p>
      </dgm:t>
    </dgm:pt>
    <dgm:pt modelId="{61E84C04-F4FD-460F-A38D-AAFA72FB26E1}" type="sibTrans" cxnId="{601B026C-DDE2-4456-BCEF-00EDD5506C12}">
      <dgm:prSet/>
      <dgm:spPr/>
      <dgm:t>
        <a:bodyPr/>
        <a:lstStyle/>
        <a:p>
          <a:endParaRPr lang="en-US"/>
        </a:p>
      </dgm:t>
    </dgm:pt>
    <dgm:pt modelId="{1BCD57FC-EBCF-46F8-B227-8E1E58B23FE7}">
      <dgm:prSet/>
      <dgm:spPr/>
      <dgm:t>
        <a:bodyPr/>
        <a:lstStyle/>
        <a:p>
          <a:r>
            <a:rPr lang="en-US"/>
            <a:t>Proposing 20% of members (we have 100 members so therefore that is 20 people)</a:t>
          </a:r>
        </a:p>
      </dgm:t>
    </dgm:pt>
    <dgm:pt modelId="{6F15C762-4722-4B05-9E8D-DB21DFC6070E}" type="parTrans" cxnId="{2A1399DD-F918-40B2-B7AF-F980B3D8F21D}">
      <dgm:prSet/>
      <dgm:spPr/>
      <dgm:t>
        <a:bodyPr/>
        <a:lstStyle/>
        <a:p>
          <a:endParaRPr lang="en-US"/>
        </a:p>
      </dgm:t>
    </dgm:pt>
    <dgm:pt modelId="{448F73C6-6282-47D5-A5B8-308F76BB2E71}" type="sibTrans" cxnId="{2A1399DD-F918-40B2-B7AF-F980B3D8F21D}">
      <dgm:prSet/>
      <dgm:spPr/>
      <dgm:t>
        <a:bodyPr/>
        <a:lstStyle/>
        <a:p>
          <a:endParaRPr lang="en-US"/>
        </a:p>
      </dgm:t>
    </dgm:pt>
    <dgm:pt modelId="{909041C9-D6B8-E343-A4C0-BE02586C7FA7}" type="pres">
      <dgm:prSet presAssocID="{5C0B5928-F616-44BF-AB1C-26031890DA3A}" presName="diagram" presStyleCnt="0">
        <dgm:presLayoutVars>
          <dgm:dir/>
          <dgm:resizeHandles val="exact"/>
        </dgm:presLayoutVars>
      </dgm:prSet>
      <dgm:spPr/>
    </dgm:pt>
    <dgm:pt modelId="{37FD34BA-BDCE-2345-88DA-D007370F1AD6}" type="pres">
      <dgm:prSet presAssocID="{63BA14BB-B627-4599-93CC-F69857711A89}" presName="node" presStyleLbl="node1" presStyleIdx="0" presStyleCnt="4">
        <dgm:presLayoutVars>
          <dgm:bulletEnabled val="1"/>
        </dgm:presLayoutVars>
      </dgm:prSet>
      <dgm:spPr/>
    </dgm:pt>
    <dgm:pt modelId="{FBCD9B12-BEA8-DB47-8431-8DF5167694CE}" type="pres">
      <dgm:prSet presAssocID="{1BD083D8-8705-48AF-890C-B1D25A4A4CD3}" presName="sibTrans" presStyleLbl="sibTrans2D1" presStyleIdx="0" presStyleCnt="3"/>
      <dgm:spPr/>
    </dgm:pt>
    <dgm:pt modelId="{C60C76D2-3A89-CE42-828B-D2E0CDA4334C}" type="pres">
      <dgm:prSet presAssocID="{1BD083D8-8705-48AF-890C-B1D25A4A4CD3}" presName="connectorText" presStyleLbl="sibTrans2D1" presStyleIdx="0" presStyleCnt="3"/>
      <dgm:spPr/>
    </dgm:pt>
    <dgm:pt modelId="{AFCF0757-38E5-7B4A-97E6-4E3C1B506252}" type="pres">
      <dgm:prSet presAssocID="{3E7F6A58-A27C-412B-BD99-A91A7B7A82E7}" presName="node" presStyleLbl="node1" presStyleIdx="1" presStyleCnt="4">
        <dgm:presLayoutVars>
          <dgm:bulletEnabled val="1"/>
        </dgm:presLayoutVars>
      </dgm:prSet>
      <dgm:spPr/>
    </dgm:pt>
    <dgm:pt modelId="{06DF2E2C-A6EB-6249-9996-EB31FBFA473D}" type="pres">
      <dgm:prSet presAssocID="{B5E1FAC8-4335-46F7-8B1A-4E2BC17AD227}" presName="sibTrans" presStyleLbl="sibTrans2D1" presStyleIdx="1" presStyleCnt="3"/>
      <dgm:spPr/>
    </dgm:pt>
    <dgm:pt modelId="{13D475E8-586B-0D40-9C57-105D88FD5635}" type="pres">
      <dgm:prSet presAssocID="{B5E1FAC8-4335-46F7-8B1A-4E2BC17AD227}" presName="connectorText" presStyleLbl="sibTrans2D1" presStyleIdx="1" presStyleCnt="3"/>
      <dgm:spPr/>
    </dgm:pt>
    <dgm:pt modelId="{A5303924-5150-B044-9A32-AE2D7DFD9ECA}" type="pres">
      <dgm:prSet presAssocID="{133358DF-A0F1-4433-BC76-7B8B0C382711}" presName="node" presStyleLbl="node1" presStyleIdx="2" presStyleCnt="4">
        <dgm:presLayoutVars>
          <dgm:bulletEnabled val="1"/>
        </dgm:presLayoutVars>
      </dgm:prSet>
      <dgm:spPr/>
    </dgm:pt>
    <dgm:pt modelId="{E38481CF-F6D3-D742-857A-BEF595E689CB}" type="pres">
      <dgm:prSet presAssocID="{61E84C04-F4FD-460F-A38D-AAFA72FB26E1}" presName="sibTrans" presStyleLbl="sibTrans2D1" presStyleIdx="2" presStyleCnt="3"/>
      <dgm:spPr/>
    </dgm:pt>
    <dgm:pt modelId="{6C172019-3C5A-DE48-838B-1C723BA17F38}" type="pres">
      <dgm:prSet presAssocID="{61E84C04-F4FD-460F-A38D-AAFA72FB26E1}" presName="connectorText" presStyleLbl="sibTrans2D1" presStyleIdx="2" presStyleCnt="3"/>
      <dgm:spPr/>
    </dgm:pt>
    <dgm:pt modelId="{51CD48EC-F342-634D-9170-A650CD9DA47E}" type="pres">
      <dgm:prSet presAssocID="{1BCD57FC-EBCF-46F8-B227-8E1E58B23FE7}" presName="node" presStyleLbl="node1" presStyleIdx="3" presStyleCnt="4">
        <dgm:presLayoutVars>
          <dgm:bulletEnabled val="1"/>
        </dgm:presLayoutVars>
      </dgm:prSet>
      <dgm:spPr/>
    </dgm:pt>
  </dgm:ptLst>
  <dgm:cxnLst>
    <dgm:cxn modelId="{A65F5105-5206-4C1F-A6F5-287E4A7E8512}" srcId="{5C0B5928-F616-44BF-AB1C-26031890DA3A}" destId="{3E7F6A58-A27C-412B-BD99-A91A7B7A82E7}" srcOrd="1" destOrd="0" parTransId="{12A35A99-8441-4BAC-B060-D7B656FC4361}" sibTransId="{B5E1FAC8-4335-46F7-8B1A-4E2BC17AD227}"/>
    <dgm:cxn modelId="{F9084207-AB30-9148-A724-471644A606D9}" type="presOf" srcId="{133358DF-A0F1-4433-BC76-7B8B0C382711}" destId="{A5303924-5150-B044-9A32-AE2D7DFD9ECA}" srcOrd="0" destOrd="0" presId="urn:microsoft.com/office/officeart/2005/8/layout/process5"/>
    <dgm:cxn modelId="{9838791D-5DD9-E14B-99BC-59CA4CC34467}" type="presOf" srcId="{61E84C04-F4FD-460F-A38D-AAFA72FB26E1}" destId="{6C172019-3C5A-DE48-838B-1C723BA17F38}" srcOrd="1" destOrd="0" presId="urn:microsoft.com/office/officeart/2005/8/layout/process5"/>
    <dgm:cxn modelId="{46A45522-2F16-044E-8BD2-7B8FEBB99FEE}" type="presOf" srcId="{63BA14BB-B627-4599-93CC-F69857711A89}" destId="{37FD34BA-BDCE-2345-88DA-D007370F1AD6}" srcOrd="0" destOrd="0" presId="urn:microsoft.com/office/officeart/2005/8/layout/process5"/>
    <dgm:cxn modelId="{5132F330-E8E3-DF4E-9D6A-88149B725403}" type="presOf" srcId="{61E84C04-F4FD-460F-A38D-AAFA72FB26E1}" destId="{E38481CF-F6D3-D742-857A-BEF595E689CB}" srcOrd="0" destOrd="0" presId="urn:microsoft.com/office/officeart/2005/8/layout/process5"/>
    <dgm:cxn modelId="{1DE14C33-9E93-C946-8655-BD9AC69F958E}" type="presOf" srcId="{B5E1FAC8-4335-46F7-8B1A-4E2BC17AD227}" destId="{06DF2E2C-A6EB-6249-9996-EB31FBFA473D}" srcOrd="0" destOrd="0" presId="urn:microsoft.com/office/officeart/2005/8/layout/process5"/>
    <dgm:cxn modelId="{D41C434B-B19F-C54A-80DC-2A9386E5EBE1}" type="presOf" srcId="{1BCD57FC-EBCF-46F8-B227-8E1E58B23FE7}" destId="{51CD48EC-F342-634D-9170-A650CD9DA47E}" srcOrd="0" destOrd="0" presId="urn:microsoft.com/office/officeart/2005/8/layout/process5"/>
    <dgm:cxn modelId="{601B026C-DDE2-4456-BCEF-00EDD5506C12}" srcId="{5C0B5928-F616-44BF-AB1C-26031890DA3A}" destId="{133358DF-A0F1-4433-BC76-7B8B0C382711}" srcOrd="2" destOrd="0" parTransId="{94FAA901-29FF-435B-9851-2367AD9B1820}" sibTransId="{61E84C04-F4FD-460F-A38D-AAFA72FB26E1}"/>
    <dgm:cxn modelId="{3AE0C875-A3F8-4369-90BA-E36E250D0660}" srcId="{5C0B5928-F616-44BF-AB1C-26031890DA3A}" destId="{63BA14BB-B627-4599-93CC-F69857711A89}" srcOrd="0" destOrd="0" parTransId="{79D4D5B8-8D0D-416A-B158-C840895BD94A}" sibTransId="{1BD083D8-8705-48AF-890C-B1D25A4A4CD3}"/>
    <dgm:cxn modelId="{BD38B09B-6579-BD41-B50C-3B44E8B96961}" type="presOf" srcId="{3E7F6A58-A27C-412B-BD99-A91A7B7A82E7}" destId="{AFCF0757-38E5-7B4A-97E6-4E3C1B506252}" srcOrd="0" destOrd="0" presId="urn:microsoft.com/office/officeart/2005/8/layout/process5"/>
    <dgm:cxn modelId="{833B28D5-12FF-BD41-9405-8D5C1DAEF39E}" type="presOf" srcId="{1BD083D8-8705-48AF-890C-B1D25A4A4CD3}" destId="{FBCD9B12-BEA8-DB47-8431-8DF5167694CE}" srcOrd="0" destOrd="0" presId="urn:microsoft.com/office/officeart/2005/8/layout/process5"/>
    <dgm:cxn modelId="{8F4F03DB-E687-0843-BC1B-F6562C28841F}" type="presOf" srcId="{5C0B5928-F616-44BF-AB1C-26031890DA3A}" destId="{909041C9-D6B8-E343-A4C0-BE02586C7FA7}" srcOrd="0" destOrd="0" presId="urn:microsoft.com/office/officeart/2005/8/layout/process5"/>
    <dgm:cxn modelId="{9AA7C8DB-6ED5-4441-9A79-920458F83D37}" type="presOf" srcId="{B5E1FAC8-4335-46F7-8B1A-4E2BC17AD227}" destId="{13D475E8-586B-0D40-9C57-105D88FD5635}" srcOrd="1" destOrd="0" presId="urn:microsoft.com/office/officeart/2005/8/layout/process5"/>
    <dgm:cxn modelId="{2A1399DD-F918-40B2-B7AF-F980B3D8F21D}" srcId="{5C0B5928-F616-44BF-AB1C-26031890DA3A}" destId="{1BCD57FC-EBCF-46F8-B227-8E1E58B23FE7}" srcOrd="3" destOrd="0" parTransId="{6F15C762-4722-4B05-9E8D-DB21DFC6070E}" sibTransId="{448F73C6-6282-47D5-A5B8-308F76BB2E71}"/>
    <dgm:cxn modelId="{8B235BE3-2919-CA45-B3D9-1DDA8DE9D57C}" type="presOf" srcId="{1BD083D8-8705-48AF-890C-B1D25A4A4CD3}" destId="{C60C76D2-3A89-CE42-828B-D2E0CDA4334C}" srcOrd="1" destOrd="0" presId="urn:microsoft.com/office/officeart/2005/8/layout/process5"/>
    <dgm:cxn modelId="{AF405AA8-7938-9B44-96EE-1789EC26BCFB}" type="presParOf" srcId="{909041C9-D6B8-E343-A4C0-BE02586C7FA7}" destId="{37FD34BA-BDCE-2345-88DA-D007370F1AD6}" srcOrd="0" destOrd="0" presId="urn:microsoft.com/office/officeart/2005/8/layout/process5"/>
    <dgm:cxn modelId="{F9CAF7A0-601B-6B43-AFEF-F079BAEB2C03}" type="presParOf" srcId="{909041C9-D6B8-E343-A4C0-BE02586C7FA7}" destId="{FBCD9B12-BEA8-DB47-8431-8DF5167694CE}" srcOrd="1" destOrd="0" presId="urn:microsoft.com/office/officeart/2005/8/layout/process5"/>
    <dgm:cxn modelId="{3DD4A196-68F8-8E40-A934-AC9632806588}" type="presParOf" srcId="{FBCD9B12-BEA8-DB47-8431-8DF5167694CE}" destId="{C60C76D2-3A89-CE42-828B-D2E0CDA4334C}" srcOrd="0" destOrd="0" presId="urn:microsoft.com/office/officeart/2005/8/layout/process5"/>
    <dgm:cxn modelId="{61C5FDDA-03D6-414E-B2B0-DB0A40049312}" type="presParOf" srcId="{909041C9-D6B8-E343-A4C0-BE02586C7FA7}" destId="{AFCF0757-38E5-7B4A-97E6-4E3C1B506252}" srcOrd="2" destOrd="0" presId="urn:microsoft.com/office/officeart/2005/8/layout/process5"/>
    <dgm:cxn modelId="{339B56DF-AF65-0643-B3E6-A58504AB5629}" type="presParOf" srcId="{909041C9-D6B8-E343-A4C0-BE02586C7FA7}" destId="{06DF2E2C-A6EB-6249-9996-EB31FBFA473D}" srcOrd="3" destOrd="0" presId="urn:microsoft.com/office/officeart/2005/8/layout/process5"/>
    <dgm:cxn modelId="{AF6BEA05-C690-EB41-9BCB-1CB39F0419E6}" type="presParOf" srcId="{06DF2E2C-A6EB-6249-9996-EB31FBFA473D}" destId="{13D475E8-586B-0D40-9C57-105D88FD5635}" srcOrd="0" destOrd="0" presId="urn:microsoft.com/office/officeart/2005/8/layout/process5"/>
    <dgm:cxn modelId="{D3F85F84-D839-AC49-9E51-5C1BB9E8A931}" type="presParOf" srcId="{909041C9-D6B8-E343-A4C0-BE02586C7FA7}" destId="{A5303924-5150-B044-9A32-AE2D7DFD9ECA}" srcOrd="4" destOrd="0" presId="urn:microsoft.com/office/officeart/2005/8/layout/process5"/>
    <dgm:cxn modelId="{9AEC9A72-A23F-834A-9780-AAF94135645A}" type="presParOf" srcId="{909041C9-D6B8-E343-A4C0-BE02586C7FA7}" destId="{E38481CF-F6D3-D742-857A-BEF595E689CB}" srcOrd="5" destOrd="0" presId="urn:microsoft.com/office/officeart/2005/8/layout/process5"/>
    <dgm:cxn modelId="{2555DABE-DD40-E142-9326-0674CDDD3DCB}" type="presParOf" srcId="{E38481CF-F6D3-D742-857A-BEF595E689CB}" destId="{6C172019-3C5A-DE48-838B-1C723BA17F38}" srcOrd="0" destOrd="0" presId="urn:microsoft.com/office/officeart/2005/8/layout/process5"/>
    <dgm:cxn modelId="{0DA98C84-7C42-E546-8BD8-D6C97437DC17}" type="presParOf" srcId="{909041C9-D6B8-E343-A4C0-BE02586C7FA7}" destId="{51CD48EC-F342-634D-9170-A650CD9DA47E}"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E858F2-BA32-4620-ACEC-CD919F4A78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603F27B-14B7-49F3-B93C-4C75830CA4F0}">
      <dgm:prSet/>
      <dgm:spPr/>
      <dgm:t>
        <a:bodyPr/>
        <a:lstStyle/>
        <a:p>
          <a:pPr>
            <a:lnSpc>
              <a:spcPct val="100000"/>
            </a:lnSpc>
          </a:pPr>
          <a:r>
            <a:rPr lang="en-GB" dirty="0"/>
            <a:t>Member led projects to find co-operative policy solutions to the challenges facing local government.  </a:t>
          </a:r>
          <a:br>
            <a:rPr lang="en-GB" dirty="0"/>
          </a:br>
          <a:r>
            <a:rPr lang="en-GB" dirty="0"/>
            <a:t>Open to all ideas, the more innovative the better!</a:t>
          </a:r>
          <a:endParaRPr lang="en-US" dirty="0"/>
        </a:p>
      </dgm:t>
    </dgm:pt>
    <dgm:pt modelId="{B03DF71C-7EEF-4AA5-BB51-0823B3491015}" type="parTrans" cxnId="{E6E38E9B-FFBC-49F5-AF12-5F8D8068F8D1}">
      <dgm:prSet/>
      <dgm:spPr/>
      <dgm:t>
        <a:bodyPr/>
        <a:lstStyle/>
        <a:p>
          <a:endParaRPr lang="en-US"/>
        </a:p>
      </dgm:t>
    </dgm:pt>
    <dgm:pt modelId="{FD982321-FFD6-4B45-B56C-7004A8AE7BFE}" type="sibTrans" cxnId="{E6E38E9B-FFBC-49F5-AF12-5F8D8068F8D1}">
      <dgm:prSet/>
      <dgm:spPr/>
      <dgm:t>
        <a:bodyPr/>
        <a:lstStyle/>
        <a:p>
          <a:endParaRPr lang="en-US"/>
        </a:p>
      </dgm:t>
    </dgm:pt>
    <dgm:pt modelId="{38709FE4-114F-4A65-AAA4-0622045B3376}">
      <dgm:prSet/>
      <dgm:spPr/>
      <dgm:t>
        <a:bodyPr/>
        <a:lstStyle/>
        <a:p>
          <a:pPr>
            <a:lnSpc>
              <a:spcPct val="100000"/>
            </a:lnSpc>
          </a:pPr>
          <a:r>
            <a:rPr lang="en-GB" dirty="0"/>
            <a:t>Policy Labs - </a:t>
          </a:r>
          <a:r>
            <a:rPr lang="en-GB" b="0" i="0" dirty="0"/>
            <a:t>more significant collaborative pieces of work that CCIN members work on together and eligible for between £10,000 - £20,000 of funding.</a:t>
          </a:r>
          <a:endParaRPr lang="en-US" dirty="0"/>
        </a:p>
      </dgm:t>
    </dgm:pt>
    <dgm:pt modelId="{43B0ADD3-62D1-48D9-BB33-BC2513EAF8A6}" type="parTrans" cxnId="{4B976168-7D11-433B-814C-BC9308DD048A}">
      <dgm:prSet/>
      <dgm:spPr/>
      <dgm:t>
        <a:bodyPr/>
        <a:lstStyle/>
        <a:p>
          <a:endParaRPr lang="en-US"/>
        </a:p>
      </dgm:t>
    </dgm:pt>
    <dgm:pt modelId="{1B97CB84-25FA-4F86-997E-4690684C3FC5}" type="sibTrans" cxnId="{4B976168-7D11-433B-814C-BC9308DD048A}">
      <dgm:prSet/>
      <dgm:spPr/>
      <dgm:t>
        <a:bodyPr/>
        <a:lstStyle/>
        <a:p>
          <a:endParaRPr lang="en-US"/>
        </a:p>
      </dgm:t>
    </dgm:pt>
    <dgm:pt modelId="{3DD57A16-6675-7F4B-9A68-7A6A40E226CA}">
      <dgm:prSet/>
      <dgm:spPr/>
      <dgm:t>
        <a:bodyPr/>
        <a:lstStyle/>
        <a:p>
          <a:pPr>
            <a:lnSpc>
              <a:spcPct val="100000"/>
            </a:lnSpc>
          </a:pPr>
          <a:r>
            <a:rPr lang="en-GB" dirty="0"/>
            <a:t>Policy Prototypes - </a:t>
          </a:r>
          <a:r>
            <a:rPr lang="en-GB" b="0" i="0" dirty="0"/>
            <a:t>smaller projects delivered in a locality on behalf of the Network and eligible for up to £2,000 of funding.</a:t>
          </a:r>
          <a:endParaRPr lang="en-GB" dirty="0"/>
        </a:p>
      </dgm:t>
    </dgm:pt>
    <dgm:pt modelId="{61DDE6A2-F8DA-C542-B76E-407CE7D37177}" type="parTrans" cxnId="{AB5CFA4E-6056-3E49-BB75-8FDED75139BF}">
      <dgm:prSet/>
      <dgm:spPr/>
      <dgm:t>
        <a:bodyPr/>
        <a:lstStyle/>
        <a:p>
          <a:endParaRPr lang="en-GB"/>
        </a:p>
      </dgm:t>
    </dgm:pt>
    <dgm:pt modelId="{919B985C-7888-FA47-8F35-23801A51E163}" type="sibTrans" cxnId="{AB5CFA4E-6056-3E49-BB75-8FDED75139BF}">
      <dgm:prSet/>
      <dgm:spPr/>
      <dgm:t>
        <a:bodyPr/>
        <a:lstStyle/>
        <a:p>
          <a:endParaRPr lang="en-GB"/>
        </a:p>
      </dgm:t>
    </dgm:pt>
    <dgm:pt modelId="{84BDF528-3273-4E99-8D2E-D39BA0B7BAE1}" type="pres">
      <dgm:prSet presAssocID="{99E858F2-BA32-4620-ACEC-CD919F4A781F}" presName="root" presStyleCnt="0">
        <dgm:presLayoutVars>
          <dgm:dir/>
          <dgm:resizeHandles val="exact"/>
        </dgm:presLayoutVars>
      </dgm:prSet>
      <dgm:spPr/>
    </dgm:pt>
    <dgm:pt modelId="{F66890F3-D6CD-404D-AC8A-5FAEA92515B1}" type="pres">
      <dgm:prSet presAssocID="{9603F27B-14B7-49F3-B93C-4C75830CA4F0}" presName="compNode" presStyleCnt="0"/>
      <dgm:spPr/>
    </dgm:pt>
    <dgm:pt modelId="{5EDB2701-FB1B-48D3-95E1-5744B2BEE174}" type="pres">
      <dgm:prSet presAssocID="{9603F27B-14B7-49F3-B93C-4C75830CA4F0}" presName="bgRect" presStyleLbl="bgShp" presStyleIdx="0" presStyleCnt="3"/>
      <dgm:spPr/>
    </dgm:pt>
    <dgm:pt modelId="{D1D582B7-16D1-4A7F-A23C-B2BBF89E4666}" type="pres">
      <dgm:prSet presAssocID="{9603F27B-14B7-49F3-B93C-4C75830CA4F0}"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boarding"/>
        </a:ext>
      </dgm:extLst>
    </dgm:pt>
    <dgm:pt modelId="{8917B601-06E8-4A2C-A02E-B3CEB9BE942E}" type="pres">
      <dgm:prSet presAssocID="{9603F27B-14B7-49F3-B93C-4C75830CA4F0}" presName="spaceRect" presStyleCnt="0"/>
      <dgm:spPr/>
    </dgm:pt>
    <dgm:pt modelId="{C2067D37-6EF0-4EF0-834E-E6B6AFC4717E}" type="pres">
      <dgm:prSet presAssocID="{9603F27B-14B7-49F3-B93C-4C75830CA4F0}" presName="parTx" presStyleLbl="revTx" presStyleIdx="0" presStyleCnt="3">
        <dgm:presLayoutVars>
          <dgm:chMax val="0"/>
          <dgm:chPref val="0"/>
        </dgm:presLayoutVars>
      </dgm:prSet>
      <dgm:spPr/>
    </dgm:pt>
    <dgm:pt modelId="{137268DE-F7C3-46BA-80D5-4F391E137608}" type="pres">
      <dgm:prSet presAssocID="{FD982321-FFD6-4B45-B56C-7004A8AE7BFE}" presName="sibTrans" presStyleCnt="0"/>
      <dgm:spPr/>
    </dgm:pt>
    <dgm:pt modelId="{518C386F-088A-45AB-B601-492B3C658EA6}" type="pres">
      <dgm:prSet presAssocID="{38709FE4-114F-4A65-AAA4-0622045B3376}" presName="compNode" presStyleCnt="0"/>
      <dgm:spPr/>
    </dgm:pt>
    <dgm:pt modelId="{C7FBC6F2-C4A4-471D-8719-573EB68611CC}" type="pres">
      <dgm:prSet presAssocID="{38709FE4-114F-4A65-AAA4-0622045B3376}" presName="bgRect" presStyleLbl="bgShp" presStyleIdx="1" presStyleCnt="3"/>
      <dgm:spPr/>
    </dgm:pt>
    <dgm:pt modelId="{34336EB9-FD2C-4777-84A1-2B4422F5D5B5}" type="pres">
      <dgm:prSet presAssocID="{38709FE4-114F-4A65-AAA4-0622045B33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lth"/>
        </a:ext>
      </dgm:extLst>
    </dgm:pt>
    <dgm:pt modelId="{7A3723A1-D1A9-456F-BFC5-508EE68C66D5}" type="pres">
      <dgm:prSet presAssocID="{38709FE4-114F-4A65-AAA4-0622045B3376}" presName="spaceRect" presStyleCnt="0"/>
      <dgm:spPr/>
    </dgm:pt>
    <dgm:pt modelId="{F0EC92EF-818B-4318-906C-F3D2431DF91F}" type="pres">
      <dgm:prSet presAssocID="{38709FE4-114F-4A65-AAA4-0622045B3376}" presName="parTx" presStyleLbl="revTx" presStyleIdx="1" presStyleCnt="3">
        <dgm:presLayoutVars>
          <dgm:chMax val="0"/>
          <dgm:chPref val="0"/>
        </dgm:presLayoutVars>
      </dgm:prSet>
      <dgm:spPr/>
    </dgm:pt>
    <dgm:pt modelId="{B28876E9-D89F-F745-BC55-3AE658E1B7E7}" type="pres">
      <dgm:prSet presAssocID="{1B97CB84-25FA-4F86-997E-4690684C3FC5}" presName="sibTrans" presStyleCnt="0"/>
      <dgm:spPr/>
    </dgm:pt>
    <dgm:pt modelId="{789DA15A-579F-7F40-B319-32AF0486B14C}" type="pres">
      <dgm:prSet presAssocID="{3DD57A16-6675-7F4B-9A68-7A6A40E226CA}" presName="compNode" presStyleCnt="0"/>
      <dgm:spPr/>
    </dgm:pt>
    <dgm:pt modelId="{B36A8692-124E-5342-918D-9D835E04EE17}" type="pres">
      <dgm:prSet presAssocID="{3DD57A16-6675-7F4B-9A68-7A6A40E226CA}" presName="bgRect" presStyleLbl="bgShp" presStyleIdx="2" presStyleCnt="3"/>
      <dgm:spPr/>
    </dgm:pt>
    <dgm:pt modelId="{06753C9A-961D-254D-A0D4-AB0C1130FBEC}" type="pres">
      <dgm:prSet presAssocID="{3DD57A16-6675-7F4B-9A68-7A6A40E226CA}"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BC957F3F-0F11-D14D-9533-76EAE44634E6}" type="pres">
      <dgm:prSet presAssocID="{3DD57A16-6675-7F4B-9A68-7A6A40E226CA}" presName="spaceRect" presStyleCnt="0"/>
      <dgm:spPr/>
    </dgm:pt>
    <dgm:pt modelId="{BE11E4CA-2AC9-BD4B-97BA-1AA36A64C92B}" type="pres">
      <dgm:prSet presAssocID="{3DD57A16-6675-7F4B-9A68-7A6A40E226CA}" presName="parTx" presStyleLbl="revTx" presStyleIdx="2" presStyleCnt="3">
        <dgm:presLayoutVars>
          <dgm:chMax val="0"/>
          <dgm:chPref val="0"/>
        </dgm:presLayoutVars>
      </dgm:prSet>
      <dgm:spPr/>
    </dgm:pt>
  </dgm:ptLst>
  <dgm:cxnLst>
    <dgm:cxn modelId="{AB5CFA4E-6056-3E49-BB75-8FDED75139BF}" srcId="{99E858F2-BA32-4620-ACEC-CD919F4A781F}" destId="{3DD57A16-6675-7F4B-9A68-7A6A40E226CA}" srcOrd="2" destOrd="0" parTransId="{61DDE6A2-F8DA-C542-B76E-407CE7D37177}" sibTransId="{919B985C-7888-FA47-8F35-23801A51E163}"/>
    <dgm:cxn modelId="{CDABBA61-E3EC-6841-AD29-C4DBB14A833C}" type="presOf" srcId="{3DD57A16-6675-7F4B-9A68-7A6A40E226CA}" destId="{BE11E4CA-2AC9-BD4B-97BA-1AA36A64C92B}" srcOrd="0" destOrd="0" presId="urn:microsoft.com/office/officeart/2018/2/layout/IconVerticalSolidList"/>
    <dgm:cxn modelId="{4B976168-7D11-433B-814C-BC9308DD048A}" srcId="{99E858F2-BA32-4620-ACEC-CD919F4A781F}" destId="{38709FE4-114F-4A65-AAA4-0622045B3376}" srcOrd="1" destOrd="0" parTransId="{43B0ADD3-62D1-48D9-BB33-BC2513EAF8A6}" sibTransId="{1B97CB84-25FA-4F86-997E-4690684C3FC5}"/>
    <dgm:cxn modelId="{69ECA66C-783E-E149-AEF1-4A4BB7758209}" type="presOf" srcId="{9603F27B-14B7-49F3-B93C-4C75830CA4F0}" destId="{C2067D37-6EF0-4EF0-834E-E6B6AFC4717E}" srcOrd="0" destOrd="0" presId="urn:microsoft.com/office/officeart/2018/2/layout/IconVerticalSolidList"/>
    <dgm:cxn modelId="{34DEF68E-71D0-4DCD-B90A-C7B7C359E3F7}" type="presOf" srcId="{99E858F2-BA32-4620-ACEC-CD919F4A781F}" destId="{84BDF528-3273-4E99-8D2E-D39BA0B7BAE1}" srcOrd="0" destOrd="0" presId="urn:microsoft.com/office/officeart/2018/2/layout/IconVerticalSolidList"/>
    <dgm:cxn modelId="{E6E38E9B-FFBC-49F5-AF12-5F8D8068F8D1}" srcId="{99E858F2-BA32-4620-ACEC-CD919F4A781F}" destId="{9603F27B-14B7-49F3-B93C-4C75830CA4F0}" srcOrd="0" destOrd="0" parTransId="{B03DF71C-7EEF-4AA5-BB51-0823B3491015}" sibTransId="{FD982321-FFD6-4B45-B56C-7004A8AE7BFE}"/>
    <dgm:cxn modelId="{F1BB3CED-217A-AF42-9F8A-B31916B4F548}" type="presOf" srcId="{38709FE4-114F-4A65-AAA4-0622045B3376}" destId="{F0EC92EF-818B-4318-906C-F3D2431DF91F}" srcOrd="0" destOrd="0" presId="urn:microsoft.com/office/officeart/2018/2/layout/IconVerticalSolidList"/>
    <dgm:cxn modelId="{67AFF371-9BD1-1240-A070-C791CFA4C928}" type="presParOf" srcId="{84BDF528-3273-4E99-8D2E-D39BA0B7BAE1}" destId="{F66890F3-D6CD-404D-AC8A-5FAEA92515B1}" srcOrd="0" destOrd="0" presId="urn:microsoft.com/office/officeart/2018/2/layout/IconVerticalSolidList"/>
    <dgm:cxn modelId="{6717B799-9F82-484D-A87B-77CDCD27CA0B}" type="presParOf" srcId="{F66890F3-D6CD-404D-AC8A-5FAEA92515B1}" destId="{5EDB2701-FB1B-48D3-95E1-5744B2BEE174}" srcOrd="0" destOrd="0" presId="urn:microsoft.com/office/officeart/2018/2/layout/IconVerticalSolidList"/>
    <dgm:cxn modelId="{44D7D823-FB82-F547-86B5-49DB88BB7592}" type="presParOf" srcId="{F66890F3-D6CD-404D-AC8A-5FAEA92515B1}" destId="{D1D582B7-16D1-4A7F-A23C-B2BBF89E4666}" srcOrd="1" destOrd="0" presId="urn:microsoft.com/office/officeart/2018/2/layout/IconVerticalSolidList"/>
    <dgm:cxn modelId="{57937F53-DC7E-5841-8FB6-EE640352C131}" type="presParOf" srcId="{F66890F3-D6CD-404D-AC8A-5FAEA92515B1}" destId="{8917B601-06E8-4A2C-A02E-B3CEB9BE942E}" srcOrd="2" destOrd="0" presId="urn:microsoft.com/office/officeart/2018/2/layout/IconVerticalSolidList"/>
    <dgm:cxn modelId="{79194A8C-8EF5-4D48-8356-283956919C0D}" type="presParOf" srcId="{F66890F3-D6CD-404D-AC8A-5FAEA92515B1}" destId="{C2067D37-6EF0-4EF0-834E-E6B6AFC4717E}" srcOrd="3" destOrd="0" presId="urn:microsoft.com/office/officeart/2018/2/layout/IconVerticalSolidList"/>
    <dgm:cxn modelId="{E7F83A1C-23FA-8B4A-98EC-AF49DE2648E9}" type="presParOf" srcId="{84BDF528-3273-4E99-8D2E-D39BA0B7BAE1}" destId="{137268DE-F7C3-46BA-80D5-4F391E137608}" srcOrd="1" destOrd="0" presId="urn:microsoft.com/office/officeart/2018/2/layout/IconVerticalSolidList"/>
    <dgm:cxn modelId="{20FAF0CD-1EBB-D04A-8E21-BDA410CDD3CA}" type="presParOf" srcId="{84BDF528-3273-4E99-8D2E-D39BA0B7BAE1}" destId="{518C386F-088A-45AB-B601-492B3C658EA6}" srcOrd="2" destOrd="0" presId="urn:microsoft.com/office/officeart/2018/2/layout/IconVerticalSolidList"/>
    <dgm:cxn modelId="{F231E07C-404A-F342-9D1B-B318574000DE}" type="presParOf" srcId="{518C386F-088A-45AB-B601-492B3C658EA6}" destId="{C7FBC6F2-C4A4-471D-8719-573EB68611CC}" srcOrd="0" destOrd="0" presId="urn:microsoft.com/office/officeart/2018/2/layout/IconVerticalSolidList"/>
    <dgm:cxn modelId="{D227A77D-4FD1-E644-9653-33072771042A}" type="presParOf" srcId="{518C386F-088A-45AB-B601-492B3C658EA6}" destId="{34336EB9-FD2C-4777-84A1-2B4422F5D5B5}" srcOrd="1" destOrd="0" presId="urn:microsoft.com/office/officeart/2018/2/layout/IconVerticalSolidList"/>
    <dgm:cxn modelId="{6FAC64D1-E804-CE48-80C0-C198B892ECDA}" type="presParOf" srcId="{518C386F-088A-45AB-B601-492B3C658EA6}" destId="{7A3723A1-D1A9-456F-BFC5-508EE68C66D5}" srcOrd="2" destOrd="0" presId="urn:microsoft.com/office/officeart/2018/2/layout/IconVerticalSolidList"/>
    <dgm:cxn modelId="{F9C4FAD0-F767-5043-AD59-6CD0B93F97C5}" type="presParOf" srcId="{518C386F-088A-45AB-B601-492B3C658EA6}" destId="{F0EC92EF-818B-4318-906C-F3D2431DF91F}" srcOrd="3" destOrd="0" presId="urn:microsoft.com/office/officeart/2018/2/layout/IconVerticalSolidList"/>
    <dgm:cxn modelId="{AF6E8408-B544-0D45-9B67-0B0A22834DDE}" type="presParOf" srcId="{84BDF528-3273-4E99-8D2E-D39BA0B7BAE1}" destId="{B28876E9-D89F-F745-BC55-3AE658E1B7E7}" srcOrd="3" destOrd="0" presId="urn:microsoft.com/office/officeart/2018/2/layout/IconVerticalSolidList"/>
    <dgm:cxn modelId="{73BBD7BF-1EC6-5549-8ECD-8A1CE731CE54}" type="presParOf" srcId="{84BDF528-3273-4E99-8D2E-D39BA0B7BAE1}" destId="{789DA15A-579F-7F40-B319-32AF0486B14C}" srcOrd="4" destOrd="0" presId="urn:microsoft.com/office/officeart/2018/2/layout/IconVerticalSolidList"/>
    <dgm:cxn modelId="{3398FCB0-CCD0-6E41-8A22-4F35BAA38F6E}" type="presParOf" srcId="{789DA15A-579F-7F40-B319-32AF0486B14C}" destId="{B36A8692-124E-5342-918D-9D835E04EE17}" srcOrd="0" destOrd="0" presId="urn:microsoft.com/office/officeart/2018/2/layout/IconVerticalSolidList"/>
    <dgm:cxn modelId="{A9BFD364-CCF3-C54B-A5E9-DB469DE6C0D8}" type="presParOf" srcId="{789DA15A-579F-7F40-B319-32AF0486B14C}" destId="{06753C9A-961D-254D-A0D4-AB0C1130FBEC}" srcOrd="1" destOrd="0" presId="urn:microsoft.com/office/officeart/2018/2/layout/IconVerticalSolidList"/>
    <dgm:cxn modelId="{7AC027F9-BD99-6B4A-B4BB-C8E6710AF580}" type="presParOf" srcId="{789DA15A-579F-7F40-B319-32AF0486B14C}" destId="{BC957F3F-0F11-D14D-9533-76EAE44634E6}" srcOrd="2" destOrd="0" presId="urn:microsoft.com/office/officeart/2018/2/layout/IconVerticalSolidList"/>
    <dgm:cxn modelId="{0F765378-BEB0-F942-8032-0B8231D9D35E}" type="presParOf" srcId="{789DA15A-579F-7F40-B319-32AF0486B14C}" destId="{BE11E4CA-2AC9-BD4B-97BA-1AA36A64C9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987D01-36B7-4435-933E-62E46A6DC0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3D4E2-B409-422D-A87C-B4C3F7AFFA33}">
      <dgm:prSet/>
      <dgm:spPr/>
      <dgm:t>
        <a:bodyPr/>
        <a:lstStyle/>
        <a:p>
          <a:r>
            <a:rPr lang="en-GB"/>
            <a:t>Policy Labs – </a:t>
          </a:r>
          <a:endParaRPr lang="en-US"/>
        </a:p>
      </dgm:t>
    </dgm:pt>
    <dgm:pt modelId="{FBC454B8-61E6-4C1C-8475-F957C85976F8}" type="parTrans" cxnId="{14691067-221F-491F-AEFA-8EFA0D2ABA62}">
      <dgm:prSet/>
      <dgm:spPr/>
      <dgm:t>
        <a:bodyPr/>
        <a:lstStyle/>
        <a:p>
          <a:endParaRPr lang="en-US"/>
        </a:p>
      </dgm:t>
    </dgm:pt>
    <dgm:pt modelId="{4C956D60-8346-4046-B8C6-53AD198E1C4C}" type="sibTrans" cxnId="{14691067-221F-491F-AEFA-8EFA0D2ABA62}">
      <dgm:prSet/>
      <dgm:spPr/>
      <dgm:t>
        <a:bodyPr/>
        <a:lstStyle/>
        <a:p>
          <a:endParaRPr lang="en-US"/>
        </a:p>
      </dgm:t>
    </dgm:pt>
    <dgm:pt modelId="{3915868E-AD7D-409B-AF19-D68655C6F06A}">
      <dgm:prSet/>
      <dgm:spPr/>
      <dgm:t>
        <a:bodyPr/>
        <a:lstStyle/>
        <a:p>
          <a:r>
            <a:rPr lang="en-GB" dirty="0"/>
            <a:t>£60k total budget</a:t>
          </a:r>
          <a:endParaRPr lang="en-US" dirty="0"/>
        </a:p>
      </dgm:t>
    </dgm:pt>
    <dgm:pt modelId="{5FBCA1B8-DA7B-41BB-8C51-E889C265313A}" type="parTrans" cxnId="{807DFBF3-BE20-488B-9B18-7254497F6B7B}">
      <dgm:prSet/>
      <dgm:spPr/>
      <dgm:t>
        <a:bodyPr/>
        <a:lstStyle/>
        <a:p>
          <a:endParaRPr lang="en-US"/>
        </a:p>
      </dgm:t>
    </dgm:pt>
    <dgm:pt modelId="{F8941662-950C-4679-A9BF-EECFB54D9382}" type="sibTrans" cxnId="{807DFBF3-BE20-488B-9B18-7254497F6B7B}">
      <dgm:prSet/>
      <dgm:spPr/>
      <dgm:t>
        <a:bodyPr/>
        <a:lstStyle/>
        <a:p>
          <a:endParaRPr lang="en-US"/>
        </a:p>
      </dgm:t>
    </dgm:pt>
    <dgm:pt modelId="{EB11ECB5-FE71-4EAB-8145-91A2CC3FF9B8}">
      <dgm:prSet/>
      <dgm:spPr/>
      <dgm:t>
        <a:bodyPr/>
        <a:lstStyle/>
        <a:p>
          <a:r>
            <a:rPr lang="en-GB" dirty="0"/>
            <a:t>24 months to deliver</a:t>
          </a:r>
          <a:endParaRPr lang="en-US" dirty="0"/>
        </a:p>
      </dgm:t>
    </dgm:pt>
    <dgm:pt modelId="{E1335BBB-4CD4-42DF-9773-4572548FF681}" type="parTrans" cxnId="{9A8D8D01-9369-4B11-9AB4-FA9ADF4A90DA}">
      <dgm:prSet/>
      <dgm:spPr/>
      <dgm:t>
        <a:bodyPr/>
        <a:lstStyle/>
        <a:p>
          <a:endParaRPr lang="en-US"/>
        </a:p>
      </dgm:t>
    </dgm:pt>
    <dgm:pt modelId="{8C354814-58DE-46C4-B48A-BAB2E39F723E}" type="sibTrans" cxnId="{9A8D8D01-9369-4B11-9AB4-FA9ADF4A90DA}">
      <dgm:prSet/>
      <dgm:spPr/>
      <dgm:t>
        <a:bodyPr/>
        <a:lstStyle/>
        <a:p>
          <a:endParaRPr lang="en-US"/>
        </a:p>
      </dgm:t>
    </dgm:pt>
    <dgm:pt modelId="{50D9FC19-0E8B-4395-90B8-F7BC82D07F93}">
      <dgm:prSet/>
      <dgm:spPr/>
      <dgm:t>
        <a:bodyPr/>
        <a:lstStyle/>
        <a:p>
          <a:r>
            <a:rPr lang="en-GB"/>
            <a:t>Policy Prototypes – </a:t>
          </a:r>
          <a:endParaRPr lang="en-US"/>
        </a:p>
      </dgm:t>
    </dgm:pt>
    <dgm:pt modelId="{0FB9451A-C307-491D-B2C9-70D23BEC9404}" type="parTrans" cxnId="{15EE0F8F-0862-4EF2-BE13-BC189C60D61A}">
      <dgm:prSet/>
      <dgm:spPr/>
      <dgm:t>
        <a:bodyPr/>
        <a:lstStyle/>
        <a:p>
          <a:endParaRPr lang="en-US"/>
        </a:p>
      </dgm:t>
    </dgm:pt>
    <dgm:pt modelId="{00273A61-5592-4363-8C36-F979C96130C9}" type="sibTrans" cxnId="{15EE0F8F-0862-4EF2-BE13-BC189C60D61A}">
      <dgm:prSet/>
      <dgm:spPr/>
      <dgm:t>
        <a:bodyPr/>
        <a:lstStyle/>
        <a:p>
          <a:endParaRPr lang="en-US"/>
        </a:p>
      </dgm:t>
    </dgm:pt>
    <dgm:pt modelId="{3A73AECC-2161-4A7B-AB75-FA6E005A2A7B}">
      <dgm:prSet/>
      <dgm:spPr/>
      <dgm:t>
        <a:bodyPr/>
        <a:lstStyle/>
        <a:p>
          <a:r>
            <a:rPr lang="en-GB" dirty="0"/>
            <a:t>£15k total budget</a:t>
          </a:r>
          <a:endParaRPr lang="en-US" dirty="0"/>
        </a:p>
      </dgm:t>
    </dgm:pt>
    <dgm:pt modelId="{3FD086E4-57E3-43D4-8FFD-1DA70B0A58B0}" type="parTrans" cxnId="{8997D868-17A9-4C51-9918-0505D797DB3B}">
      <dgm:prSet/>
      <dgm:spPr/>
      <dgm:t>
        <a:bodyPr/>
        <a:lstStyle/>
        <a:p>
          <a:endParaRPr lang="en-US"/>
        </a:p>
      </dgm:t>
    </dgm:pt>
    <dgm:pt modelId="{494CBA49-A925-43AC-B1A9-E0362497B808}" type="sibTrans" cxnId="{8997D868-17A9-4C51-9918-0505D797DB3B}">
      <dgm:prSet/>
      <dgm:spPr/>
      <dgm:t>
        <a:bodyPr/>
        <a:lstStyle/>
        <a:p>
          <a:endParaRPr lang="en-US"/>
        </a:p>
      </dgm:t>
    </dgm:pt>
    <dgm:pt modelId="{62C9E943-73FF-47BC-B86C-20864D983C15}">
      <dgm:prSet/>
      <dgm:spPr/>
      <dgm:t>
        <a:bodyPr/>
        <a:lstStyle/>
        <a:p>
          <a:r>
            <a:rPr lang="en-GB" dirty="0"/>
            <a:t>9 months to deliver</a:t>
          </a:r>
          <a:endParaRPr lang="en-US" dirty="0"/>
        </a:p>
      </dgm:t>
    </dgm:pt>
    <dgm:pt modelId="{9E71213E-26CE-4FD2-A10B-ADFFA3627A18}" type="parTrans" cxnId="{B559181E-7F9E-4E0C-9789-18C7B38CA18A}">
      <dgm:prSet/>
      <dgm:spPr/>
      <dgm:t>
        <a:bodyPr/>
        <a:lstStyle/>
        <a:p>
          <a:endParaRPr lang="en-US"/>
        </a:p>
      </dgm:t>
    </dgm:pt>
    <dgm:pt modelId="{2A5D07E9-5D23-4A6C-B5F3-3A83FDC542A1}" type="sibTrans" cxnId="{B559181E-7F9E-4E0C-9789-18C7B38CA18A}">
      <dgm:prSet/>
      <dgm:spPr/>
      <dgm:t>
        <a:bodyPr/>
        <a:lstStyle/>
        <a:p>
          <a:endParaRPr lang="en-US"/>
        </a:p>
      </dgm:t>
    </dgm:pt>
    <dgm:pt modelId="{01D5F035-1F55-4146-A365-E2DFDD9AFA2E}">
      <dgm:prSet/>
      <dgm:spPr/>
      <dgm:t>
        <a:bodyPr/>
        <a:lstStyle/>
        <a:p>
          <a:r>
            <a:rPr lang="en-US" dirty="0"/>
            <a:t>Max Bid of £20k per project</a:t>
          </a:r>
        </a:p>
      </dgm:t>
    </dgm:pt>
    <dgm:pt modelId="{A6E6DBDB-2BC9-FA49-A97A-C712807C068E}" type="parTrans" cxnId="{B096F564-F441-E849-B58A-B22680DC4AEB}">
      <dgm:prSet/>
      <dgm:spPr/>
      <dgm:t>
        <a:bodyPr/>
        <a:lstStyle/>
        <a:p>
          <a:endParaRPr lang="en-GB"/>
        </a:p>
      </dgm:t>
    </dgm:pt>
    <dgm:pt modelId="{16EE4C70-5892-514A-9708-6255C025D4BB}" type="sibTrans" cxnId="{B096F564-F441-E849-B58A-B22680DC4AEB}">
      <dgm:prSet/>
      <dgm:spPr/>
      <dgm:t>
        <a:bodyPr/>
        <a:lstStyle/>
        <a:p>
          <a:endParaRPr lang="en-GB"/>
        </a:p>
      </dgm:t>
    </dgm:pt>
    <dgm:pt modelId="{85650C34-48B6-5847-9231-278FF9529545}">
      <dgm:prSet/>
      <dgm:spPr/>
      <dgm:t>
        <a:bodyPr/>
        <a:lstStyle/>
        <a:p>
          <a:r>
            <a:rPr lang="en-US" dirty="0"/>
            <a:t>Max Bid of £2k per project</a:t>
          </a:r>
        </a:p>
      </dgm:t>
    </dgm:pt>
    <dgm:pt modelId="{A8A7AAFF-368F-354B-AD00-7FDAAC4A8B6C}" type="parTrans" cxnId="{72A5D3BC-3793-BF4C-A71C-4D0EA14B57CE}">
      <dgm:prSet/>
      <dgm:spPr/>
      <dgm:t>
        <a:bodyPr/>
        <a:lstStyle/>
        <a:p>
          <a:endParaRPr lang="en-GB"/>
        </a:p>
      </dgm:t>
    </dgm:pt>
    <dgm:pt modelId="{AA59A1A5-C666-5949-A7A0-D1AD724E669E}" type="sibTrans" cxnId="{72A5D3BC-3793-BF4C-A71C-4D0EA14B57CE}">
      <dgm:prSet/>
      <dgm:spPr/>
      <dgm:t>
        <a:bodyPr/>
        <a:lstStyle/>
        <a:p>
          <a:endParaRPr lang="en-GB"/>
        </a:p>
      </dgm:t>
    </dgm:pt>
    <dgm:pt modelId="{27786461-2DF9-224B-A5EC-D48F59911795}" type="pres">
      <dgm:prSet presAssocID="{30987D01-36B7-4435-933E-62E46A6DC063}" presName="linear" presStyleCnt="0">
        <dgm:presLayoutVars>
          <dgm:animLvl val="lvl"/>
          <dgm:resizeHandles val="exact"/>
        </dgm:presLayoutVars>
      </dgm:prSet>
      <dgm:spPr/>
    </dgm:pt>
    <dgm:pt modelId="{02D731AA-1FA6-1A47-98B8-AC5CA5F3950F}" type="pres">
      <dgm:prSet presAssocID="{28C3D4E2-B409-422D-A87C-B4C3F7AFFA33}" presName="parentText" presStyleLbl="node1" presStyleIdx="0" presStyleCnt="2">
        <dgm:presLayoutVars>
          <dgm:chMax val="0"/>
          <dgm:bulletEnabled val="1"/>
        </dgm:presLayoutVars>
      </dgm:prSet>
      <dgm:spPr/>
    </dgm:pt>
    <dgm:pt modelId="{7E372C3C-B981-8E4D-AAA2-60C72955B956}" type="pres">
      <dgm:prSet presAssocID="{28C3D4E2-B409-422D-A87C-B4C3F7AFFA33}" presName="childText" presStyleLbl="revTx" presStyleIdx="0" presStyleCnt="2">
        <dgm:presLayoutVars>
          <dgm:bulletEnabled val="1"/>
        </dgm:presLayoutVars>
      </dgm:prSet>
      <dgm:spPr/>
    </dgm:pt>
    <dgm:pt modelId="{E7F694A0-9129-0542-ACAD-5B00D73324F7}" type="pres">
      <dgm:prSet presAssocID="{50D9FC19-0E8B-4395-90B8-F7BC82D07F93}" presName="parentText" presStyleLbl="node1" presStyleIdx="1" presStyleCnt="2">
        <dgm:presLayoutVars>
          <dgm:chMax val="0"/>
          <dgm:bulletEnabled val="1"/>
        </dgm:presLayoutVars>
      </dgm:prSet>
      <dgm:spPr/>
    </dgm:pt>
    <dgm:pt modelId="{4D04C661-470F-2E43-ACE0-AF7DA7DF4233}" type="pres">
      <dgm:prSet presAssocID="{50D9FC19-0E8B-4395-90B8-F7BC82D07F93}" presName="childText" presStyleLbl="revTx" presStyleIdx="1" presStyleCnt="2">
        <dgm:presLayoutVars>
          <dgm:bulletEnabled val="1"/>
        </dgm:presLayoutVars>
      </dgm:prSet>
      <dgm:spPr/>
    </dgm:pt>
  </dgm:ptLst>
  <dgm:cxnLst>
    <dgm:cxn modelId="{9A8D8D01-9369-4B11-9AB4-FA9ADF4A90DA}" srcId="{28C3D4E2-B409-422D-A87C-B4C3F7AFFA33}" destId="{EB11ECB5-FE71-4EAB-8145-91A2CC3FF9B8}" srcOrd="2" destOrd="0" parTransId="{E1335BBB-4CD4-42DF-9773-4572548FF681}" sibTransId="{8C354814-58DE-46C4-B48A-BAB2E39F723E}"/>
    <dgm:cxn modelId="{B559181E-7F9E-4E0C-9789-18C7B38CA18A}" srcId="{50D9FC19-0E8B-4395-90B8-F7BC82D07F93}" destId="{62C9E943-73FF-47BC-B86C-20864D983C15}" srcOrd="2" destOrd="0" parTransId="{9E71213E-26CE-4FD2-A10B-ADFFA3627A18}" sibTransId="{2A5D07E9-5D23-4A6C-B5F3-3A83FDC542A1}"/>
    <dgm:cxn modelId="{0CEBF13F-CEB2-AD49-A850-725003822B93}" type="presOf" srcId="{50D9FC19-0E8B-4395-90B8-F7BC82D07F93}" destId="{E7F694A0-9129-0542-ACAD-5B00D73324F7}" srcOrd="0" destOrd="0" presId="urn:microsoft.com/office/officeart/2005/8/layout/vList2"/>
    <dgm:cxn modelId="{5922D65F-6B54-274E-91A3-B630D9BDA052}" type="presOf" srcId="{62C9E943-73FF-47BC-B86C-20864D983C15}" destId="{4D04C661-470F-2E43-ACE0-AF7DA7DF4233}" srcOrd="0" destOrd="2" presId="urn:microsoft.com/office/officeart/2005/8/layout/vList2"/>
    <dgm:cxn modelId="{B096F564-F441-E849-B58A-B22680DC4AEB}" srcId="{28C3D4E2-B409-422D-A87C-B4C3F7AFFA33}" destId="{01D5F035-1F55-4146-A365-E2DFDD9AFA2E}" srcOrd="1" destOrd="0" parTransId="{A6E6DBDB-2BC9-FA49-A97A-C712807C068E}" sibTransId="{16EE4C70-5892-514A-9708-6255C025D4BB}"/>
    <dgm:cxn modelId="{14691067-221F-491F-AEFA-8EFA0D2ABA62}" srcId="{30987D01-36B7-4435-933E-62E46A6DC063}" destId="{28C3D4E2-B409-422D-A87C-B4C3F7AFFA33}" srcOrd="0" destOrd="0" parTransId="{FBC454B8-61E6-4C1C-8475-F957C85976F8}" sibTransId="{4C956D60-8346-4046-B8C6-53AD198E1C4C}"/>
    <dgm:cxn modelId="{8997D868-17A9-4C51-9918-0505D797DB3B}" srcId="{50D9FC19-0E8B-4395-90B8-F7BC82D07F93}" destId="{3A73AECC-2161-4A7B-AB75-FA6E005A2A7B}" srcOrd="0" destOrd="0" parTransId="{3FD086E4-57E3-43D4-8FFD-1DA70B0A58B0}" sibTransId="{494CBA49-A925-43AC-B1A9-E0362497B808}"/>
    <dgm:cxn modelId="{6A11467A-9133-2F45-B3D8-2243DC6E5C60}" type="presOf" srcId="{EB11ECB5-FE71-4EAB-8145-91A2CC3FF9B8}" destId="{7E372C3C-B981-8E4D-AAA2-60C72955B956}" srcOrd="0" destOrd="2" presId="urn:microsoft.com/office/officeart/2005/8/layout/vList2"/>
    <dgm:cxn modelId="{31FB4C7D-7B6C-F24D-A0EB-26E170BAD01F}" type="presOf" srcId="{28C3D4E2-B409-422D-A87C-B4C3F7AFFA33}" destId="{02D731AA-1FA6-1A47-98B8-AC5CA5F3950F}" srcOrd="0" destOrd="0" presId="urn:microsoft.com/office/officeart/2005/8/layout/vList2"/>
    <dgm:cxn modelId="{15EE0F8F-0862-4EF2-BE13-BC189C60D61A}" srcId="{30987D01-36B7-4435-933E-62E46A6DC063}" destId="{50D9FC19-0E8B-4395-90B8-F7BC82D07F93}" srcOrd="1" destOrd="0" parTransId="{0FB9451A-C307-491D-B2C9-70D23BEC9404}" sibTransId="{00273A61-5592-4363-8C36-F979C96130C9}"/>
    <dgm:cxn modelId="{02AA67A7-9A9B-7349-8667-B53B65A62DFA}" type="presOf" srcId="{85650C34-48B6-5847-9231-278FF9529545}" destId="{4D04C661-470F-2E43-ACE0-AF7DA7DF4233}" srcOrd="0" destOrd="1" presId="urn:microsoft.com/office/officeart/2005/8/layout/vList2"/>
    <dgm:cxn modelId="{72A5D3BC-3793-BF4C-A71C-4D0EA14B57CE}" srcId="{50D9FC19-0E8B-4395-90B8-F7BC82D07F93}" destId="{85650C34-48B6-5847-9231-278FF9529545}" srcOrd="1" destOrd="0" parTransId="{A8A7AAFF-368F-354B-AD00-7FDAAC4A8B6C}" sibTransId="{AA59A1A5-C666-5949-A7A0-D1AD724E669E}"/>
    <dgm:cxn modelId="{4A8E37D4-32F5-7A48-8139-CF06193323EE}" type="presOf" srcId="{3A73AECC-2161-4A7B-AB75-FA6E005A2A7B}" destId="{4D04C661-470F-2E43-ACE0-AF7DA7DF4233}" srcOrd="0" destOrd="0" presId="urn:microsoft.com/office/officeart/2005/8/layout/vList2"/>
    <dgm:cxn modelId="{8CCA67E9-94E7-3A43-A015-28F5E9650411}" type="presOf" srcId="{3915868E-AD7D-409B-AF19-D68655C6F06A}" destId="{7E372C3C-B981-8E4D-AAA2-60C72955B956}" srcOrd="0" destOrd="0" presId="urn:microsoft.com/office/officeart/2005/8/layout/vList2"/>
    <dgm:cxn modelId="{807DFBF3-BE20-488B-9B18-7254497F6B7B}" srcId="{28C3D4E2-B409-422D-A87C-B4C3F7AFFA33}" destId="{3915868E-AD7D-409B-AF19-D68655C6F06A}" srcOrd="0" destOrd="0" parTransId="{5FBCA1B8-DA7B-41BB-8C51-E889C265313A}" sibTransId="{F8941662-950C-4679-A9BF-EECFB54D9382}"/>
    <dgm:cxn modelId="{711883F6-58CC-694B-BCB6-F31598D2E26A}" type="presOf" srcId="{30987D01-36B7-4435-933E-62E46A6DC063}" destId="{27786461-2DF9-224B-A5EC-D48F59911795}" srcOrd="0" destOrd="0" presId="urn:microsoft.com/office/officeart/2005/8/layout/vList2"/>
    <dgm:cxn modelId="{29D02DF9-A6A8-B045-A956-71DD57F839C6}" type="presOf" srcId="{01D5F035-1F55-4146-A365-E2DFDD9AFA2E}" destId="{7E372C3C-B981-8E4D-AAA2-60C72955B956}" srcOrd="0" destOrd="1" presId="urn:microsoft.com/office/officeart/2005/8/layout/vList2"/>
    <dgm:cxn modelId="{CDF00150-39D6-B345-AA54-97D7248CED11}" type="presParOf" srcId="{27786461-2DF9-224B-A5EC-D48F59911795}" destId="{02D731AA-1FA6-1A47-98B8-AC5CA5F3950F}" srcOrd="0" destOrd="0" presId="urn:microsoft.com/office/officeart/2005/8/layout/vList2"/>
    <dgm:cxn modelId="{4A465250-233C-294D-973D-C03E293A6B74}" type="presParOf" srcId="{27786461-2DF9-224B-A5EC-D48F59911795}" destId="{7E372C3C-B981-8E4D-AAA2-60C72955B956}" srcOrd="1" destOrd="0" presId="urn:microsoft.com/office/officeart/2005/8/layout/vList2"/>
    <dgm:cxn modelId="{58291FCE-04DF-7745-A31E-378467F6AACC}" type="presParOf" srcId="{27786461-2DF9-224B-A5EC-D48F59911795}" destId="{E7F694A0-9129-0542-ACAD-5B00D73324F7}" srcOrd="2" destOrd="0" presId="urn:microsoft.com/office/officeart/2005/8/layout/vList2"/>
    <dgm:cxn modelId="{4256D4FC-D1E4-C34A-B9C8-C1E0A0CC6AD7}" type="presParOf" srcId="{27786461-2DF9-224B-A5EC-D48F59911795}" destId="{4D04C661-470F-2E43-ACE0-AF7DA7DF423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1DCC00-1E57-429A-8C07-02FF31DFC82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0E2B7A4-FD4B-4BBE-BEE3-876667C0A42D}">
      <dgm:prSet/>
      <dgm:spPr/>
      <dgm:t>
        <a:bodyPr/>
        <a:lstStyle/>
        <a:p>
          <a:r>
            <a:rPr lang="en-GB"/>
            <a:t>1.</a:t>
          </a:r>
          <a:r>
            <a:rPr lang="en-GB" b="1"/>
            <a:t> Covid-19 Recovery</a:t>
          </a:r>
          <a:endParaRPr lang="en-US"/>
        </a:p>
      </dgm:t>
    </dgm:pt>
    <dgm:pt modelId="{E693F0E9-C26A-4B6D-903F-97736D11202A}" type="parTrans" cxnId="{AAF88A48-1BED-4C4D-B5D3-5337A71DA27D}">
      <dgm:prSet/>
      <dgm:spPr/>
      <dgm:t>
        <a:bodyPr/>
        <a:lstStyle/>
        <a:p>
          <a:endParaRPr lang="en-US"/>
        </a:p>
      </dgm:t>
    </dgm:pt>
    <dgm:pt modelId="{5709F41E-642E-4D4A-879C-D133E4B57248}" type="sibTrans" cxnId="{AAF88A48-1BED-4C4D-B5D3-5337A71DA27D}">
      <dgm:prSet/>
      <dgm:spPr/>
      <dgm:t>
        <a:bodyPr/>
        <a:lstStyle/>
        <a:p>
          <a:endParaRPr lang="en-US"/>
        </a:p>
      </dgm:t>
    </dgm:pt>
    <dgm:pt modelId="{D80F6A07-4622-4A4C-BDB5-C9A69E283F41}">
      <dgm:prSet/>
      <dgm:spPr/>
      <dgm:t>
        <a:bodyPr/>
        <a:lstStyle/>
        <a:p>
          <a:r>
            <a:rPr lang="en-GB"/>
            <a:t>2.</a:t>
          </a:r>
          <a:r>
            <a:rPr lang="en-GB" b="1"/>
            <a:t> Sharing Data with 3</a:t>
          </a:r>
          <a:r>
            <a:rPr lang="en-GB" b="1" baseline="30000"/>
            <a:t>rd</a:t>
          </a:r>
          <a:r>
            <a:rPr lang="en-GB" b="1"/>
            <a:t> Sector Organisations</a:t>
          </a:r>
          <a:endParaRPr lang="en-US"/>
        </a:p>
      </dgm:t>
    </dgm:pt>
    <dgm:pt modelId="{E130E4DE-9155-43AF-BD40-A618CA0D0870}" type="parTrans" cxnId="{8BB752CE-37B8-4CD2-8D54-828C9B9B070E}">
      <dgm:prSet/>
      <dgm:spPr/>
      <dgm:t>
        <a:bodyPr/>
        <a:lstStyle/>
        <a:p>
          <a:endParaRPr lang="en-US"/>
        </a:p>
      </dgm:t>
    </dgm:pt>
    <dgm:pt modelId="{85A9C3D0-B590-44A1-8D41-581958EAAC1A}" type="sibTrans" cxnId="{8BB752CE-37B8-4CD2-8D54-828C9B9B070E}">
      <dgm:prSet/>
      <dgm:spPr/>
      <dgm:t>
        <a:bodyPr/>
        <a:lstStyle/>
        <a:p>
          <a:endParaRPr lang="en-US"/>
        </a:p>
      </dgm:t>
    </dgm:pt>
    <dgm:pt modelId="{F4C49D8B-AD0D-46A7-9F17-96B0920D07FC}">
      <dgm:prSet/>
      <dgm:spPr/>
      <dgm:t>
        <a:bodyPr/>
        <a:lstStyle/>
        <a:p>
          <a:r>
            <a:rPr lang="en-GB"/>
            <a:t>3. </a:t>
          </a:r>
          <a:r>
            <a:rPr lang="en-GB" b="1"/>
            <a:t>Tackling Inequality</a:t>
          </a:r>
          <a:r>
            <a:rPr lang="en-GB"/>
            <a:t> </a:t>
          </a:r>
          <a:endParaRPr lang="en-US"/>
        </a:p>
      </dgm:t>
    </dgm:pt>
    <dgm:pt modelId="{A9BCF3AF-EABA-41AE-AD6B-C1C857BF0F78}" type="parTrans" cxnId="{4C1FD394-BB05-435A-9B8B-3CFB66B2C23F}">
      <dgm:prSet/>
      <dgm:spPr/>
      <dgm:t>
        <a:bodyPr/>
        <a:lstStyle/>
        <a:p>
          <a:endParaRPr lang="en-US"/>
        </a:p>
      </dgm:t>
    </dgm:pt>
    <dgm:pt modelId="{552159A0-9CBA-4A94-93C8-E64284C31FAD}" type="sibTrans" cxnId="{4C1FD394-BB05-435A-9B8B-3CFB66B2C23F}">
      <dgm:prSet/>
      <dgm:spPr/>
      <dgm:t>
        <a:bodyPr/>
        <a:lstStyle/>
        <a:p>
          <a:endParaRPr lang="en-US"/>
        </a:p>
      </dgm:t>
    </dgm:pt>
    <dgm:pt modelId="{3449E6CF-EEF9-4964-891D-9F4F7E1DDF90}">
      <dgm:prSet/>
      <dgm:spPr/>
      <dgm:t>
        <a:bodyPr/>
        <a:lstStyle/>
        <a:p>
          <a:r>
            <a:rPr lang="en-GB"/>
            <a:t>4. </a:t>
          </a:r>
          <a:r>
            <a:rPr lang="en-GB" b="1"/>
            <a:t>Co-operative Approaches to Levelling-up</a:t>
          </a:r>
          <a:r>
            <a:rPr lang="en-GB"/>
            <a:t>   </a:t>
          </a:r>
          <a:endParaRPr lang="en-US"/>
        </a:p>
      </dgm:t>
    </dgm:pt>
    <dgm:pt modelId="{7BA33430-F84A-489F-B5CE-7212A7889E77}" type="parTrans" cxnId="{FF26F0A5-8DA1-498A-B5A8-B915025682FC}">
      <dgm:prSet/>
      <dgm:spPr/>
      <dgm:t>
        <a:bodyPr/>
        <a:lstStyle/>
        <a:p>
          <a:endParaRPr lang="en-US"/>
        </a:p>
      </dgm:t>
    </dgm:pt>
    <dgm:pt modelId="{C403237D-E7B4-4A65-BFEE-321FB3A7F1B6}" type="sibTrans" cxnId="{FF26F0A5-8DA1-498A-B5A8-B915025682FC}">
      <dgm:prSet/>
      <dgm:spPr/>
      <dgm:t>
        <a:bodyPr/>
        <a:lstStyle/>
        <a:p>
          <a:endParaRPr lang="en-US"/>
        </a:p>
      </dgm:t>
    </dgm:pt>
    <dgm:pt modelId="{D2C6A46B-E3D1-194E-AA1B-A59E18C88542}" type="pres">
      <dgm:prSet presAssocID="{191DCC00-1E57-429A-8C07-02FF31DFC82C}" presName="linear" presStyleCnt="0">
        <dgm:presLayoutVars>
          <dgm:animLvl val="lvl"/>
          <dgm:resizeHandles val="exact"/>
        </dgm:presLayoutVars>
      </dgm:prSet>
      <dgm:spPr/>
    </dgm:pt>
    <dgm:pt modelId="{8A6FEB8C-32C2-F14C-8D67-F6DF56C8AA89}" type="pres">
      <dgm:prSet presAssocID="{70E2B7A4-FD4B-4BBE-BEE3-876667C0A42D}" presName="parentText" presStyleLbl="node1" presStyleIdx="0" presStyleCnt="4">
        <dgm:presLayoutVars>
          <dgm:chMax val="0"/>
          <dgm:bulletEnabled val="1"/>
        </dgm:presLayoutVars>
      </dgm:prSet>
      <dgm:spPr/>
    </dgm:pt>
    <dgm:pt modelId="{B9D4A641-95EF-FC47-BC4D-749C14486BCA}" type="pres">
      <dgm:prSet presAssocID="{5709F41E-642E-4D4A-879C-D133E4B57248}" presName="spacer" presStyleCnt="0"/>
      <dgm:spPr/>
    </dgm:pt>
    <dgm:pt modelId="{4190596D-5BCB-0D4A-BCFA-E64324A994A3}" type="pres">
      <dgm:prSet presAssocID="{D80F6A07-4622-4A4C-BDB5-C9A69E283F41}" presName="parentText" presStyleLbl="node1" presStyleIdx="1" presStyleCnt="4">
        <dgm:presLayoutVars>
          <dgm:chMax val="0"/>
          <dgm:bulletEnabled val="1"/>
        </dgm:presLayoutVars>
      </dgm:prSet>
      <dgm:spPr/>
    </dgm:pt>
    <dgm:pt modelId="{8D7BDB09-B4A2-3E49-8C32-99340F3BA832}" type="pres">
      <dgm:prSet presAssocID="{85A9C3D0-B590-44A1-8D41-581958EAAC1A}" presName="spacer" presStyleCnt="0"/>
      <dgm:spPr/>
    </dgm:pt>
    <dgm:pt modelId="{9F3F4C1D-A5F9-C848-9652-414AD0073B99}" type="pres">
      <dgm:prSet presAssocID="{F4C49D8B-AD0D-46A7-9F17-96B0920D07FC}" presName="parentText" presStyleLbl="node1" presStyleIdx="2" presStyleCnt="4">
        <dgm:presLayoutVars>
          <dgm:chMax val="0"/>
          <dgm:bulletEnabled val="1"/>
        </dgm:presLayoutVars>
      </dgm:prSet>
      <dgm:spPr/>
    </dgm:pt>
    <dgm:pt modelId="{C67B0974-284C-5C40-8FF7-6433FD6A775B}" type="pres">
      <dgm:prSet presAssocID="{552159A0-9CBA-4A94-93C8-E64284C31FAD}" presName="spacer" presStyleCnt="0"/>
      <dgm:spPr/>
    </dgm:pt>
    <dgm:pt modelId="{F2B38120-C323-EF46-9AB2-4EEB38E56215}" type="pres">
      <dgm:prSet presAssocID="{3449E6CF-EEF9-4964-891D-9F4F7E1DDF90}" presName="parentText" presStyleLbl="node1" presStyleIdx="3" presStyleCnt="4">
        <dgm:presLayoutVars>
          <dgm:chMax val="0"/>
          <dgm:bulletEnabled val="1"/>
        </dgm:presLayoutVars>
      </dgm:prSet>
      <dgm:spPr/>
    </dgm:pt>
  </dgm:ptLst>
  <dgm:cxnLst>
    <dgm:cxn modelId="{820BF02F-92D5-774B-B3DF-30BF4F5129F3}" type="presOf" srcId="{70E2B7A4-FD4B-4BBE-BEE3-876667C0A42D}" destId="{8A6FEB8C-32C2-F14C-8D67-F6DF56C8AA89}" srcOrd="0" destOrd="0" presId="urn:microsoft.com/office/officeart/2005/8/layout/vList2"/>
    <dgm:cxn modelId="{AAF88A48-1BED-4C4D-B5D3-5337A71DA27D}" srcId="{191DCC00-1E57-429A-8C07-02FF31DFC82C}" destId="{70E2B7A4-FD4B-4BBE-BEE3-876667C0A42D}" srcOrd="0" destOrd="0" parTransId="{E693F0E9-C26A-4B6D-903F-97736D11202A}" sibTransId="{5709F41E-642E-4D4A-879C-D133E4B57248}"/>
    <dgm:cxn modelId="{0B790C57-D7BA-5649-B21B-F5ED4A2A3722}" type="presOf" srcId="{3449E6CF-EEF9-4964-891D-9F4F7E1DDF90}" destId="{F2B38120-C323-EF46-9AB2-4EEB38E56215}" srcOrd="0" destOrd="0" presId="urn:microsoft.com/office/officeart/2005/8/layout/vList2"/>
    <dgm:cxn modelId="{BBB28589-1D4F-2E41-AE49-1BB26EE66533}" type="presOf" srcId="{D80F6A07-4622-4A4C-BDB5-C9A69E283F41}" destId="{4190596D-5BCB-0D4A-BCFA-E64324A994A3}" srcOrd="0" destOrd="0" presId="urn:microsoft.com/office/officeart/2005/8/layout/vList2"/>
    <dgm:cxn modelId="{4C1FD394-BB05-435A-9B8B-3CFB66B2C23F}" srcId="{191DCC00-1E57-429A-8C07-02FF31DFC82C}" destId="{F4C49D8B-AD0D-46A7-9F17-96B0920D07FC}" srcOrd="2" destOrd="0" parTransId="{A9BCF3AF-EABA-41AE-AD6B-C1C857BF0F78}" sibTransId="{552159A0-9CBA-4A94-93C8-E64284C31FAD}"/>
    <dgm:cxn modelId="{FF26F0A5-8DA1-498A-B5A8-B915025682FC}" srcId="{191DCC00-1E57-429A-8C07-02FF31DFC82C}" destId="{3449E6CF-EEF9-4964-891D-9F4F7E1DDF90}" srcOrd="3" destOrd="0" parTransId="{7BA33430-F84A-489F-B5CE-7212A7889E77}" sibTransId="{C403237D-E7B4-4A65-BFEE-321FB3A7F1B6}"/>
    <dgm:cxn modelId="{EDDF78C0-3755-2141-BE2D-32CA1327417A}" type="presOf" srcId="{F4C49D8B-AD0D-46A7-9F17-96B0920D07FC}" destId="{9F3F4C1D-A5F9-C848-9652-414AD0073B99}" srcOrd="0" destOrd="0" presId="urn:microsoft.com/office/officeart/2005/8/layout/vList2"/>
    <dgm:cxn modelId="{8BB752CE-37B8-4CD2-8D54-828C9B9B070E}" srcId="{191DCC00-1E57-429A-8C07-02FF31DFC82C}" destId="{D80F6A07-4622-4A4C-BDB5-C9A69E283F41}" srcOrd="1" destOrd="0" parTransId="{E130E4DE-9155-43AF-BD40-A618CA0D0870}" sibTransId="{85A9C3D0-B590-44A1-8D41-581958EAAC1A}"/>
    <dgm:cxn modelId="{856DCECF-3918-044C-A979-DD1808D3E69E}" type="presOf" srcId="{191DCC00-1E57-429A-8C07-02FF31DFC82C}" destId="{D2C6A46B-E3D1-194E-AA1B-A59E18C88542}" srcOrd="0" destOrd="0" presId="urn:microsoft.com/office/officeart/2005/8/layout/vList2"/>
    <dgm:cxn modelId="{916E6EE4-624D-B040-92E3-846A2565F5B8}" type="presParOf" srcId="{D2C6A46B-E3D1-194E-AA1B-A59E18C88542}" destId="{8A6FEB8C-32C2-F14C-8D67-F6DF56C8AA89}" srcOrd="0" destOrd="0" presId="urn:microsoft.com/office/officeart/2005/8/layout/vList2"/>
    <dgm:cxn modelId="{3184E46E-6384-D645-BABC-7B7A6FC196B6}" type="presParOf" srcId="{D2C6A46B-E3D1-194E-AA1B-A59E18C88542}" destId="{B9D4A641-95EF-FC47-BC4D-749C14486BCA}" srcOrd="1" destOrd="0" presId="urn:microsoft.com/office/officeart/2005/8/layout/vList2"/>
    <dgm:cxn modelId="{30E5E867-E397-2244-9200-4E2FE51AA59F}" type="presParOf" srcId="{D2C6A46B-E3D1-194E-AA1B-A59E18C88542}" destId="{4190596D-5BCB-0D4A-BCFA-E64324A994A3}" srcOrd="2" destOrd="0" presId="urn:microsoft.com/office/officeart/2005/8/layout/vList2"/>
    <dgm:cxn modelId="{FE6DD4FF-0923-BF45-B2EF-1DD6DA90BEC9}" type="presParOf" srcId="{D2C6A46B-E3D1-194E-AA1B-A59E18C88542}" destId="{8D7BDB09-B4A2-3E49-8C32-99340F3BA832}" srcOrd="3" destOrd="0" presId="urn:microsoft.com/office/officeart/2005/8/layout/vList2"/>
    <dgm:cxn modelId="{83EA2701-4CEA-CE46-B090-930AF6FC6E9B}" type="presParOf" srcId="{D2C6A46B-E3D1-194E-AA1B-A59E18C88542}" destId="{9F3F4C1D-A5F9-C848-9652-414AD0073B99}" srcOrd="4" destOrd="0" presId="urn:microsoft.com/office/officeart/2005/8/layout/vList2"/>
    <dgm:cxn modelId="{87C05BFA-5B73-D34E-84C5-8567A4D7FFF7}" type="presParOf" srcId="{D2C6A46B-E3D1-194E-AA1B-A59E18C88542}" destId="{C67B0974-284C-5C40-8FF7-6433FD6A775B}" srcOrd="5" destOrd="0" presId="urn:microsoft.com/office/officeart/2005/8/layout/vList2"/>
    <dgm:cxn modelId="{B93A7F92-550E-D941-99A1-2C36472C5590}" type="presParOf" srcId="{D2C6A46B-E3D1-194E-AA1B-A59E18C88542}" destId="{F2B38120-C323-EF46-9AB2-4EEB38E5621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E277A-55E9-0043-9FC9-B9FB0AAE70D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Playing a central-role in tackling the Climate Emergency</a:t>
          </a:r>
        </a:p>
      </dsp:txBody>
      <dsp:txXfrm>
        <a:off x="0" y="39687"/>
        <a:ext cx="3286125" cy="1971675"/>
      </dsp:txXfrm>
    </dsp:sp>
    <dsp:sp modelId="{01BC5D35-3A46-F64E-8477-A39BDBC79BD0}">
      <dsp:nvSpPr>
        <dsp:cNvPr id="0" name=""/>
        <dsp:cNvSpPr/>
      </dsp:nvSpPr>
      <dsp:spPr>
        <a:xfrm>
          <a:off x="3614737" y="39687"/>
          <a:ext cx="3286125" cy="1971675"/>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Sign the ‘Councils for Fair Tax' Declaration</a:t>
          </a:r>
        </a:p>
      </dsp:txBody>
      <dsp:txXfrm>
        <a:off x="3614737" y="39687"/>
        <a:ext cx="3286125" cy="1971675"/>
      </dsp:txXfrm>
    </dsp:sp>
    <dsp:sp modelId="{A52340C9-CAE6-CD42-A90B-A2E6CBB73251}">
      <dsp:nvSpPr>
        <dsp:cNvPr id="0" name=""/>
        <dsp:cNvSpPr/>
      </dsp:nvSpPr>
      <dsp:spPr>
        <a:xfrm>
          <a:off x="7229475" y="39687"/>
          <a:ext cx="3286125" cy="1971675"/>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Pay Real Living Wage</a:t>
          </a:r>
        </a:p>
      </dsp:txBody>
      <dsp:txXfrm>
        <a:off x="7229475" y="39687"/>
        <a:ext cx="3286125" cy="1971675"/>
      </dsp:txXfrm>
    </dsp:sp>
    <dsp:sp modelId="{6642F4F0-BF3F-BA42-9F7D-C8A056E2B9F9}">
      <dsp:nvSpPr>
        <dsp:cNvPr id="0" name=""/>
        <dsp:cNvSpPr/>
      </dsp:nvSpPr>
      <dsp:spPr>
        <a:xfrm>
          <a:off x="0" y="2339975"/>
          <a:ext cx="3286125" cy="1971675"/>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Are part of a Real Living Wage City/Borough/Town</a:t>
          </a:r>
        </a:p>
      </dsp:txBody>
      <dsp:txXfrm>
        <a:off x="0" y="2339975"/>
        <a:ext cx="3286125" cy="1971675"/>
      </dsp:txXfrm>
    </dsp:sp>
    <dsp:sp modelId="{5A42EC19-81B2-CB43-B39B-E168942C3CED}">
      <dsp:nvSpPr>
        <dsp:cNvPr id="0" name=""/>
        <dsp:cNvSpPr/>
      </dsp:nvSpPr>
      <dsp:spPr>
        <a:xfrm>
          <a:off x="3614737" y="2339975"/>
          <a:ext cx="3286125" cy="1971675"/>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Sign the ‘Modern Slavery’ Charter</a:t>
          </a:r>
        </a:p>
      </dsp:txBody>
      <dsp:txXfrm>
        <a:off x="3614737" y="2339975"/>
        <a:ext cx="3286125" cy="1971675"/>
      </dsp:txXfrm>
    </dsp:sp>
    <dsp:sp modelId="{788071B9-EDF2-054A-BAFF-0E0AC3EA372A}">
      <dsp:nvSpPr>
        <dsp:cNvPr id="0" name=""/>
        <dsp:cNvSpPr/>
      </dsp:nvSpPr>
      <dsp:spPr>
        <a:xfrm>
          <a:off x="7229475" y="2339975"/>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Actively encourage </a:t>
          </a:r>
          <a:br>
            <a:rPr lang="en-US" sz="3000" kern="1200" dirty="0"/>
          </a:br>
          <a:r>
            <a:rPr lang="en-US" sz="3000" kern="1200" dirty="0"/>
            <a:t>co-op innovation within staff teams</a:t>
          </a:r>
        </a:p>
      </dsp:txBody>
      <dsp:txXfrm>
        <a:off x="7229475" y="2339975"/>
        <a:ext cx="3286125" cy="1971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B4589-5180-8343-8AF6-3C6AB825D8F5}">
      <dsp:nvSpPr>
        <dsp:cNvPr id="0" name=""/>
        <dsp:cNvSpPr/>
      </dsp:nvSpPr>
      <dsp:spPr>
        <a:xfrm>
          <a:off x="0" y="904141"/>
          <a:ext cx="10905066" cy="25857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For more information visit </a:t>
          </a:r>
          <a:r>
            <a:rPr lang="en-GB" sz="6500" kern="1200" dirty="0">
              <a:hlinkClick xmlns:r="http://schemas.openxmlformats.org/officeDocument/2006/relationships" r:id="rId1"/>
            </a:rPr>
            <a:t>https://bit.ly/CCINbids23</a:t>
          </a:r>
          <a:r>
            <a:rPr lang="en-GB" sz="6500" kern="1200" dirty="0"/>
            <a:t> </a:t>
          </a:r>
          <a:endParaRPr lang="en-US" sz="6500" kern="1200" dirty="0"/>
        </a:p>
      </dsp:txBody>
      <dsp:txXfrm>
        <a:off x="126223" y="1030364"/>
        <a:ext cx="10652620" cy="23332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12506-59A6-744E-B0DF-4A4D6343C765}">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A41AF-9F18-6C4F-9B4A-78EF0ADDA2FB}">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a:t>a minimum of 6 and a maximum of 8 Representatives from the CCIN’s Full Membership</a:t>
          </a:r>
          <a:endParaRPr lang="en-US" sz="2200" kern="1200"/>
        </a:p>
      </dsp:txBody>
      <dsp:txXfrm>
        <a:off x="0" y="671"/>
        <a:ext cx="6263640" cy="1100668"/>
      </dsp:txXfrm>
    </dsp:sp>
    <dsp:sp modelId="{9E4E80B4-5F5C-4049-BE6E-4856DF9EFE9B}">
      <dsp:nvSpPr>
        <dsp:cNvPr id="0" name=""/>
        <dsp:cNvSpPr/>
      </dsp:nvSpPr>
      <dsp:spPr>
        <a:xfrm>
          <a:off x="0" y="1101340"/>
          <a:ext cx="626364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C250B8-1F8F-7149-9532-650355AA0EF4}">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a:t>1 Representative from the Accountable Body (The Accountable Body oversees the CCIN’s budget, legal structure and procurement requirements)</a:t>
          </a:r>
          <a:endParaRPr lang="en-US" sz="2200" kern="1200"/>
        </a:p>
      </dsp:txBody>
      <dsp:txXfrm>
        <a:off x="0" y="1101340"/>
        <a:ext cx="6263640" cy="1100668"/>
      </dsp:txXfrm>
    </dsp:sp>
    <dsp:sp modelId="{A96A33E2-A0C6-8C41-B32E-CB8F68266B62}">
      <dsp:nvSpPr>
        <dsp:cNvPr id="0" name=""/>
        <dsp:cNvSpPr/>
      </dsp:nvSpPr>
      <dsp:spPr>
        <a:xfrm>
          <a:off x="0" y="2202009"/>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EAD4F-7C1B-4D4E-856B-36D641BAECAE}">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a:t>1 Representative of the Associate Membership</a:t>
          </a:r>
          <a:endParaRPr lang="en-US" sz="2200" kern="1200"/>
        </a:p>
      </dsp:txBody>
      <dsp:txXfrm>
        <a:off x="0" y="2202009"/>
        <a:ext cx="6263640" cy="1100668"/>
      </dsp:txXfrm>
    </dsp:sp>
    <dsp:sp modelId="{E6C06E7E-0805-6040-8271-A7549C84F0EA}">
      <dsp:nvSpPr>
        <dsp:cNvPr id="0" name=""/>
        <dsp:cNvSpPr/>
      </dsp:nvSpPr>
      <dsp:spPr>
        <a:xfrm>
          <a:off x="0" y="3302678"/>
          <a:ext cx="626364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E90B0-F089-8C4A-9964-DAB513D0B65C}">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a:t>1 Representative of the Affiliate Membership</a:t>
          </a:r>
          <a:endParaRPr lang="en-US" sz="2200" kern="1200"/>
        </a:p>
      </dsp:txBody>
      <dsp:txXfrm>
        <a:off x="0" y="3302678"/>
        <a:ext cx="6263640" cy="1100668"/>
      </dsp:txXfrm>
    </dsp:sp>
    <dsp:sp modelId="{346C9A98-B997-0C41-A0A3-F90080644A4C}">
      <dsp:nvSpPr>
        <dsp:cNvPr id="0" name=""/>
        <dsp:cNvSpPr/>
      </dsp:nvSpPr>
      <dsp:spPr>
        <a:xfrm>
          <a:off x="0" y="4403347"/>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FEF5E-A0BB-1446-AAB7-9A6429CB1E5B}">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0" i="0" kern="1200"/>
            <a:t>1 Representative of the Values and Principles Board (non-voting)</a:t>
          </a:r>
          <a:endParaRPr lang="en-US" sz="2200" kern="1200"/>
        </a:p>
      </dsp:txBody>
      <dsp:txXfrm>
        <a:off x="0" y="4403347"/>
        <a:ext cx="6263640" cy="11006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A3D0B-DBBB-6C42-956B-A1FC94B6B76E}">
      <dsp:nvSpPr>
        <dsp:cNvPr id="0" name=""/>
        <dsp:cNvSpPr/>
      </dsp:nvSpPr>
      <dsp:spPr>
        <a:xfrm>
          <a:off x="0" y="55454"/>
          <a:ext cx="6263640" cy="26292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Friday, 25</a:t>
          </a:r>
          <a:r>
            <a:rPr lang="en-US" sz="4700" kern="1200" baseline="30000"/>
            <a:t>th</a:t>
          </a:r>
          <a:r>
            <a:rPr lang="en-US" sz="4700" kern="1200"/>
            <a:t> November 12 noon</a:t>
          </a:r>
        </a:p>
      </dsp:txBody>
      <dsp:txXfrm>
        <a:off x="128347" y="183801"/>
        <a:ext cx="6006946" cy="2372515"/>
      </dsp:txXfrm>
    </dsp:sp>
    <dsp:sp modelId="{C9BAB923-F8CA-2240-B319-8EB508290024}">
      <dsp:nvSpPr>
        <dsp:cNvPr id="0" name=""/>
        <dsp:cNvSpPr/>
      </dsp:nvSpPr>
      <dsp:spPr>
        <a:xfrm>
          <a:off x="0" y="2820024"/>
          <a:ext cx="6263640" cy="26292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The nomination form can be found at: </a:t>
          </a:r>
          <a:r>
            <a:rPr lang="en-US" sz="4700" kern="1200">
              <a:hlinkClick xmlns:r="http://schemas.openxmlformats.org/officeDocument/2006/relationships" r:id="rId1"/>
            </a:rPr>
            <a:t>https://bit.ly/CCINeoc</a:t>
          </a:r>
          <a:r>
            <a:rPr lang="en-US" sz="4700" kern="1200"/>
            <a:t> </a:t>
          </a:r>
        </a:p>
      </dsp:txBody>
      <dsp:txXfrm>
        <a:off x="128347" y="2948371"/>
        <a:ext cx="6006946" cy="2372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81E8-4E30-5B42-9ED2-B848B33B0D2A}">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Encourage Members and Officers to undertake CCIN certified training modules</a:t>
          </a:r>
        </a:p>
      </dsp:txBody>
      <dsp:txXfrm>
        <a:off x="582645" y="1178"/>
        <a:ext cx="2174490" cy="1304694"/>
      </dsp:txXfrm>
    </dsp:sp>
    <dsp:sp modelId="{C5A153CF-B470-B449-B1D6-2AA1F6DC0216}">
      <dsp:nvSpPr>
        <dsp:cNvPr id="0" name=""/>
        <dsp:cNvSpPr/>
      </dsp:nvSpPr>
      <dsp:spPr>
        <a:xfrm>
          <a:off x="2974584" y="1178"/>
          <a:ext cx="2174490" cy="1304694"/>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Offer CCIN accredited training courses for member and officer development</a:t>
          </a:r>
        </a:p>
      </dsp:txBody>
      <dsp:txXfrm>
        <a:off x="2974584" y="1178"/>
        <a:ext cx="2174490" cy="1304694"/>
      </dsp:txXfrm>
    </dsp:sp>
    <dsp:sp modelId="{5D5FCA3D-281C-1941-973A-3EAAC662E549}">
      <dsp:nvSpPr>
        <dsp:cNvPr id="0" name=""/>
        <dsp:cNvSpPr/>
      </dsp:nvSpPr>
      <dsp:spPr>
        <a:xfrm>
          <a:off x="5366524" y="1178"/>
          <a:ext cx="2174490" cy="1304694"/>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Actively participate in the CCIN Officer Network</a:t>
          </a:r>
        </a:p>
      </dsp:txBody>
      <dsp:txXfrm>
        <a:off x="5366524" y="1178"/>
        <a:ext cx="2174490" cy="1304694"/>
      </dsp:txXfrm>
    </dsp:sp>
    <dsp:sp modelId="{D42A4776-FF86-0441-BC85-AC6CEA8C6A92}">
      <dsp:nvSpPr>
        <dsp:cNvPr id="0" name=""/>
        <dsp:cNvSpPr/>
      </dsp:nvSpPr>
      <dsp:spPr>
        <a:xfrm>
          <a:off x="7758464" y="1178"/>
          <a:ext cx="2174490" cy="1304694"/>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Join the CCIN governance</a:t>
          </a:r>
        </a:p>
      </dsp:txBody>
      <dsp:txXfrm>
        <a:off x="7758464" y="1178"/>
        <a:ext cx="2174490" cy="1304694"/>
      </dsp:txXfrm>
    </dsp:sp>
    <dsp:sp modelId="{DDBA72D0-7F59-CC40-A60C-4434D5A38F6E}">
      <dsp:nvSpPr>
        <dsp:cNvPr id="0" name=""/>
        <dsp:cNvSpPr/>
      </dsp:nvSpPr>
      <dsp:spPr>
        <a:xfrm>
          <a:off x="582645" y="1523321"/>
          <a:ext cx="2174490" cy="130469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in Policy Labs and / or Prototypes</a:t>
          </a:r>
        </a:p>
      </dsp:txBody>
      <dsp:txXfrm>
        <a:off x="582645" y="1523321"/>
        <a:ext cx="2174490" cy="1304694"/>
      </dsp:txXfrm>
    </dsp:sp>
    <dsp:sp modelId="{4A841AC3-4142-7C45-88D4-2FCF573614B3}">
      <dsp:nvSpPr>
        <dsp:cNvPr id="0" name=""/>
        <dsp:cNvSpPr/>
      </dsp:nvSpPr>
      <dsp:spPr>
        <a:xfrm>
          <a:off x="2974584" y="1523321"/>
          <a:ext cx="2174490" cy="1304694"/>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in WhatsApp Groups</a:t>
          </a:r>
        </a:p>
      </dsp:txBody>
      <dsp:txXfrm>
        <a:off x="2974584" y="1523321"/>
        <a:ext cx="2174490" cy="1304694"/>
      </dsp:txXfrm>
    </dsp:sp>
    <dsp:sp modelId="{A435177A-D11C-BD4B-8022-D5A9BCB1A299}">
      <dsp:nvSpPr>
        <dsp:cNvPr id="0" name=""/>
        <dsp:cNvSpPr/>
      </dsp:nvSpPr>
      <dsp:spPr>
        <a:xfrm>
          <a:off x="5366524" y="1523321"/>
          <a:ext cx="2174490" cy="1304694"/>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Submit regular Case Studies for inclusion on CCIN website</a:t>
          </a:r>
        </a:p>
      </dsp:txBody>
      <dsp:txXfrm>
        <a:off x="5366524" y="1523321"/>
        <a:ext cx="2174490" cy="1304694"/>
      </dsp:txXfrm>
    </dsp:sp>
    <dsp:sp modelId="{79C3E1DD-CDF2-9440-9DEE-3D06CE23D581}">
      <dsp:nvSpPr>
        <dsp:cNvPr id="0" name=""/>
        <dsp:cNvSpPr/>
      </dsp:nvSpPr>
      <dsp:spPr>
        <a:xfrm>
          <a:off x="7758464" y="1523321"/>
          <a:ext cx="2174490" cy="1304694"/>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with CCIN social media channels</a:t>
          </a:r>
        </a:p>
      </dsp:txBody>
      <dsp:txXfrm>
        <a:off x="7758464" y="1523321"/>
        <a:ext cx="2174490" cy="1304694"/>
      </dsp:txXfrm>
    </dsp:sp>
    <dsp:sp modelId="{14C10B87-5679-2C48-8F2F-4BD0D307BE8E}">
      <dsp:nvSpPr>
        <dsp:cNvPr id="0" name=""/>
        <dsp:cNvSpPr/>
      </dsp:nvSpPr>
      <dsp:spPr>
        <a:xfrm>
          <a:off x="4170554" y="3045465"/>
          <a:ext cx="2174490" cy="130469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Use the CCIN Dynamic Purchasing System to bring in capacity &amp; expertise </a:t>
          </a:r>
        </a:p>
      </dsp:txBody>
      <dsp:txXfrm>
        <a:off x="4170554" y="3045465"/>
        <a:ext cx="2174490" cy="130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DC115-142F-1940-B22D-BDDC24E7A4ED}">
      <dsp:nvSpPr>
        <dsp:cNvPr id="0" name=""/>
        <dsp:cNvSpPr/>
      </dsp:nvSpPr>
      <dsp:spPr>
        <a:xfrm>
          <a:off x="51117" y="2665"/>
          <a:ext cx="3375884" cy="20255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Democratising Policy Solutions</a:t>
          </a:r>
          <a:br>
            <a:rPr lang="en-US" sz="1500" kern="1200" dirty="0"/>
          </a:br>
          <a:br>
            <a:rPr lang="en-US" sz="1500" kern="1200" dirty="0"/>
          </a:br>
          <a:r>
            <a:rPr lang="en-US" sz="1500" kern="1200" dirty="0"/>
            <a:t>Lead: Rochdale MBC</a:t>
          </a:r>
          <a:br>
            <a:rPr lang="en-US" sz="1500" kern="1200" dirty="0"/>
          </a:br>
          <a:r>
            <a:rPr lang="en-US" sz="1500" kern="1200" dirty="0"/>
            <a:t>Participants: Burntwood TC, Cheshire West &amp; Chester, South Tyneside, Sunderland, Tameside MBC, Wigan</a:t>
          </a:r>
        </a:p>
        <a:p>
          <a:pPr marL="0" lvl="0" indent="0" algn="ctr" defTabSz="666750">
            <a:lnSpc>
              <a:spcPct val="90000"/>
            </a:lnSpc>
            <a:spcBef>
              <a:spcPct val="0"/>
            </a:spcBef>
            <a:spcAft>
              <a:spcPct val="35000"/>
            </a:spcAft>
            <a:buNone/>
          </a:pPr>
          <a:endParaRPr lang="en-US" sz="1500" kern="1200" dirty="0"/>
        </a:p>
      </dsp:txBody>
      <dsp:txXfrm>
        <a:off x="51117" y="2665"/>
        <a:ext cx="3375884" cy="2025530"/>
      </dsp:txXfrm>
    </dsp:sp>
    <dsp:sp modelId="{CA9E92FD-5328-384C-8DD6-F2EF4CE2B48C}">
      <dsp:nvSpPr>
        <dsp:cNvPr id="0" name=""/>
        <dsp:cNvSpPr/>
      </dsp:nvSpPr>
      <dsp:spPr>
        <a:xfrm>
          <a:off x="3773908" y="2665"/>
          <a:ext cx="3375884" cy="2025530"/>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b="1" kern="1200" dirty="0"/>
        </a:p>
        <a:p>
          <a:pPr marL="0" lvl="0" indent="0" algn="ctr" defTabSz="666750">
            <a:lnSpc>
              <a:spcPct val="90000"/>
            </a:lnSpc>
            <a:spcBef>
              <a:spcPct val="0"/>
            </a:spcBef>
            <a:spcAft>
              <a:spcPct val="35000"/>
            </a:spcAft>
            <a:buNone/>
          </a:pPr>
          <a:r>
            <a:rPr lang="en-US" sz="1500" b="1" kern="1200" dirty="0"/>
            <a:t>CCIN Study Visit to Mondragon </a:t>
          </a:r>
          <a:br>
            <a:rPr lang="en-US" sz="1500" b="1" kern="1200" dirty="0"/>
          </a:br>
          <a:endParaRPr lang="en-US" sz="1500" b="1" kern="1200" dirty="0"/>
        </a:p>
        <a:p>
          <a:pPr marL="0" lvl="0" indent="0" algn="ctr" defTabSz="666750">
            <a:lnSpc>
              <a:spcPct val="90000"/>
            </a:lnSpc>
            <a:spcBef>
              <a:spcPct val="0"/>
            </a:spcBef>
            <a:spcAft>
              <a:spcPct val="35000"/>
            </a:spcAft>
            <a:buNone/>
          </a:pPr>
          <a:r>
            <a:rPr lang="en-US" sz="1500" b="1" kern="1200" dirty="0"/>
            <a:t>10 &amp; 11 October 2022</a:t>
          </a:r>
          <a:br>
            <a:rPr lang="en-US" sz="1500" b="1" kern="1200" dirty="0"/>
          </a:br>
          <a:br>
            <a:rPr lang="en-US" sz="1500" b="1" kern="1200" dirty="0"/>
          </a:br>
          <a:r>
            <a:rPr lang="en-US" sz="1500" kern="1200" dirty="0"/>
            <a:t> </a:t>
          </a:r>
        </a:p>
      </dsp:txBody>
      <dsp:txXfrm>
        <a:off x="3773908" y="2665"/>
        <a:ext cx="3375884" cy="2025530"/>
      </dsp:txXfrm>
    </dsp:sp>
    <dsp:sp modelId="{D223BCB4-0B3A-4F4C-8C09-B41496A7F7E4}">
      <dsp:nvSpPr>
        <dsp:cNvPr id="0" name=""/>
        <dsp:cNvSpPr/>
      </dsp:nvSpPr>
      <dsp:spPr>
        <a:xfrm>
          <a:off x="7478063" y="2665"/>
          <a:ext cx="3375884" cy="2025530"/>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Arts &amp; Culture for Social Cohes</a:t>
          </a:r>
          <a:r>
            <a:rPr lang="en-US" sz="1500" kern="1200" dirty="0"/>
            <a:t>ion</a:t>
          </a:r>
        </a:p>
        <a:p>
          <a:pPr marL="0" lvl="0" indent="0" algn="ctr" defTabSz="666750">
            <a:lnSpc>
              <a:spcPct val="90000"/>
            </a:lnSpc>
            <a:spcBef>
              <a:spcPct val="0"/>
            </a:spcBef>
            <a:spcAft>
              <a:spcPct val="35000"/>
            </a:spcAft>
            <a:buNone/>
          </a:pPr>
          <a:r>
            <a:rPr lang="en-US" sz="1500" kern="1200" dirty="0"/>
            <a:t> Lead: North Herts District Council</a:t>
          </a:r>
          <a:br>
            <a:rPr lang="en-US" sz="1500" kern="1200" dirty="0"/>
          </a:br>
          <a:r>
            <a:rPr lang="en-US" sz="1500" kern="1200" dirty="0"/>
            <a:t>Participants: Oldham Council, Stevenage Council</a:t>
          </a:r>
        </a:p>
      </dsp:txBody>
      <dsp:txXfrm>
        <a:off x="7478063" y="2665"/>
        <a:ext cx="3375884" cy="2025530"/>
      </dsp:txXfrm>
    </dsp:sp>
    <dsp:sp modelId="{C8CAC141-A595-6240-8E0F-565E82F7132A}">
      <dsp:nvSpPr>
        <dsp:cNvPr id="0" name=""/>
        <dsp:cNvSpPr/>
      </dsp:nvSpPr>
      <dsp:spPr>
        <a:xfrm>
          <a:off x="3688396" y="2368451"/>
          <a:ext cx="3375884" cy="202553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i="0" u="none" kern="1200" dirty="0"/>
            <a:t>Equipping Councils for Cooperative Development</a:t>
          </a:r>
          <a:br>
            <a:rPr lang="en-GB" sz="1500" b="1" i="0" u="none" kern="1200" dirty="0"/>
          </a:br>
          <a:r>
            <a:rPr lang="en-US" sz="1500" kern="1200" dirty="0">
              <a:solidFill>
                <a:schemeClr val="bg1"/>
              </a:solidFill>
            </a:rPr>
            <a:t>Match funded by P2C</a:t>
          </a:r>
          <a:br>
            <a:rPr lang="en-US" sz="1500" kern="1200" dirty="0"/>
          </a:br>
          <a:r>
            <a:rPr lang="en-US" sz="1500" kern="1200" dirty="0"/>
            <a:t>Lead: Kirklees</a:t>
          </a:r>
          <a:br>
            <a:rPr lang="en-US" sz="1500" kern="1200" dirty="0"/>
          </a:br>
          <a:r>
            <a:rPr lang="en-US" sz="1500" kern="1200" dirty="0"/>
            <a:t>Participants: Coop Futures, Coops UK, Innovation Coop, Oldham Council, Oxford City Council, Power to Change, South Ribble Borough Council, Stevenage Borough Council, Sunderland City Council</a:t>
          </a:r>
        </a:p>
      </dsp:txBody>
      <dsp:txXfrm>
        <a:off x="3688396" y="2368451"/>
        <a:ext cx="3375884" cy="20255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BA72-0928-DD49-8AA3-6759F1FB12F6}">
      <dsp:nvSpPr>
        <dsp:cNvPr id="0" name=""/>
        <dsp:cNvSpPr/>
      </dsp:nvSpPr>
      <dsp:spPr>
        <a:xfrm>
          <a:off x="0" y="3101"/>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78AC6-D5B3-A140-A49A-31AF72BB50AA}">
      <dsp:nvSpPr>
        <dsp:cNvPr id="0" name=""/>
        <dsp:cNvSpPr/>
      </dsp:nvSpPr>
      <dsp:spPr>
        <a:xfrm>
          <a:off x="154372" y="117923"/>
          <a:ext cx="280952" cy="28067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333A-C4BF-764B-8017-44B3B5E59E66}">
      <dsp:nvSpPr>
        <dsp:cNvPr id="0" name=""/>
        <dsp:cNvSpPr/>
      </dsp:nvSpPr>
      <dsp:spPr>
        <a:xfrm>
          <a:off x="589697" y="3101"/>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Councils often need to move quickly and flexibly to be on the front foot when it comes to ‘doing things differently’.</a:t>
          </a:r>
          <a:endParaRPr lang="en-GB" sz="1400" kern="1200"/>
        </a:p>
      </dsp:txBody>
      <dsp:txXfrm>
        <a:off x="589697" y="3101"/>
        <a:ext cx="9977778" cy="526270"/>
      </dsp:txXfrm>
    </dsp:sp>
    <dsp:sp modelId="{983B6B9A-EDDC-3B4E-AFA1-D7F3B73DB3A9}">
      <dsp:nvSpPr>
        <dsp:cNvPr id="0" name=""/>
        <dsp:cNvSpPr/>
      </dsp:nvSpPr>
      <dsp:spPr>
        <a:xfrm>
          <a:off x="0" y="660939"/>
          <a:ext cx="10576558" cy="51032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7595D-B2B7-3948-88B0-17673156D42C}">
      <dsp:nvSpPr>
        <dsp:cNvPr id="0" name=""/>
        <dsp:cNvSpPr/>
      </dsp:nvSpPr>
      <dsp:spPr>
        <a:xfrm>
          <a:off x="154372" y="775762"/>
          <a:ext cx="280952" cy="28067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12FF9-601B-994E-9639-19EB7BCD006C}">
      <dsp:nvSpPr>
        <dsp:cNvPr id="0" name=""/>
        <dsp:cNvSpPr/>
      </dsp:nvSpPr>
      <dsp:spPr>
        <a:xfrm>
          <a:off x="589697" y="660939"/>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Sometimes it is necessary to bring in extra capacity and specific expertise to be able to do this, and there can also be a need to seek independent challenge to test assumptions and policy design</a:t>
          </a:r>
        </a:p>
      </dsp:txBody>
      <dsp:txXfrm>
        <a:off x="589697" y="660939"/>
        <a:ext cx="9977778" cy="526270"/>
      </dsp:txXfrm>
    </dsp:sp>
    <dsp:sp modelId="{879465C3-972A-4BAD-BC49-534049BAF8AA}">
      <dsp:nvSpPr>
        <dsp:cNvPr id="0" name=""/>
        <dsp:cNvSpPr/>
      </dsp:nvSpPr>
      <dsp:spPr>
        <a:xfrm>
          <a:off x="0" y="1318777"/>
          <a:ext cx="10576558" cy="51032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0674C-B27A-4254-9E5D-E427019C82D1}">
      <dsp:nvSpPr>
        <dsp:cNvPr id="0" name=""/>
        <dsp:cNvSpPr/>
      </dsp:nvSpPr>
      <dsp:spPr>
        <a:xfrm>
          <a:off x="154372" y="1433600"/>
          <a:ext cx="280952" cy="280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2AACA-9FBF-4E04-8E3E-E973A1BBCC7E}">
      <dsp:nvSpPr>
        <dsp:cNvPr id="0" name=""/>
        <dsp:cNvSpPr/>
      </dsp:nvSpPr>
      <dsp:spPr>
        <a:xfrm>
          <a:off x="589697" y="1318777"/>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As pre-checking has already been done, there are no financial limits on the mini-competition process</a:t>
          </a:r>
          <a:endParaRPr lang="en-US" sz="1400" kern="1200" dirty="0"/>
        </a:p>
      </dsp:txBody>
      <dsp:txXfrm>
        <a:off x="589697" y="1318777"/>
        <a:ext cx="9977778" cy="526270"/>
      </dsp:txXfrm>
    </dsp:sp>
    <dsp:sp modelId="{35AEE5AD-08F4-44BF-B047-A579A4CC3066}">
      <dsp:nvSpPr>
        <dsp:cNvPr id="0" name=""/>
        <dsp:cNvSpPr/>
      </dsp:nvSpPr>
      <dsp:spPr>
        <a:xfrm>
          <a:off x="0" y="1976616"/>
          <a:ext cx="10576558" cy="51032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13F4B-578F-46BB-9B92-0DDC0D0EB5C5}">
      <dsp:nvSpPr>
        <dsp:cNvPr id="0" name=""/>
        <dsp:cNvSpPr/>
      </dsp:nvSpPr>
      <dsp:spPr>
        <a:xfrm>
          <a:off x="154372" y="2091439"/>
          <a:ext cx="280952" cy="280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1FF8B-44B9-4491-BF2A-03FFBC4CE0E9}">
      <dsp:nvSpPr>
        <dsp:cNvPr id="0" name=""/>
        <dsp:cNvSpPr/>
      </dsp:nvSpPr>
      <dsp:spPr>
        <a:xfrm>
          <a:off x="589697" y="1976616"/>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Mini Competition must be undertaken when using the DPS, ensuring the CCIN is promoting industry best practice</a:t>
          </a:r>
          <a:endParaRPr lang="en-US" sz="1400" kern="1200" dirty="0"/>
        </a:p>
      </dsp:txBody>
      <dsp:txXfrm>
        <a:off x="589697" y="1976616"/>
        <a:ext cx="9977778" cy="526270"/>
      </dsp:txXfrm>
    </dsp:sp>
    <dsp:sp modelId="{2CE83F0E-C240-4A92-9234-5DD7406C696D}">
      <dsp:nvSpPr>
        <dsp:cNvPr id="0" name=""/>
        <dsp:cNvSpPr/>
      </dsp:nvSpPr>
      <dsp:spPr>
        <a:xfrm>
          <a:off x="0" y="2634454"/>
          <a:ext cx="10576558" cy="51032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D2441-C85F-4A06-A4AB-E96483215077}">
      <dsp:nvSpPr>
        <dsp:cNvPr id="0" name=""/>
        <dsp:cNvSpPr/>
      </dsp:nvSpPr>
      <dsp:spPr>
        <a:xfrm>
          <a:off x="154372" y="2749277"/>
          <a:ext cx="280952" cy="2806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C9A5AC-226A-495E-B7BC-0296F03620BA}">
      <dsp:nvSpPr>
        <dsp:cNvPr id="0" name=""/>
        <dsp:cNvSpPr/>
      </dsp:nvSpPr>
      <dsp:spPr>
        <a:xfrm>
          <a:off x="589697" y="2634454"/>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a:t>Allows new suppliers to join at any point</a:t>
          </a:r>
          <a:endParaRPr lang="en-US" sz="1400" kern="1200"/>
        </a:p>
      </dsp:txBody>
      <dsp:txXfrm>
        <a:off x="589697" y="2634454"/>
        <a:ext cx="9977778" cy="526270"/>
      </dsp:txXfrm>
    </dsp:sp>
    <dsp:sp modelId="{E6C5B550-931F-4069-B3AC-32F487059945}">
      <dsp:nvSpPr>
        <dsp:cNvPr id="0" name=""/>
        <dsp:cNvSpPr/>
      </dsp:nvSpPr>
      <dsp:spPr>
        <a:xfrm>
          <a:off x="0" y="3292293"/>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84C09-45D3-4D2E-9C61-1076730D2247}">
      <dsp:nvSpPr>
        <dsp:cNvPr id="0" name=""/>
        <dsp:cNvSpPr/>
      </dsp:nvSpPr>
      <dsp:spPr>
        <a:xfrm>
          <a:off x="154372" y="3407115"/>
          <a:ext cx="280952" cy="28067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A2C63-D707-4865-8834-4909C0C24E40}">
      <dsp:nvSpPr>
        <dsp:cNvPr id="0" name=""/>
        <dsp:cNvSpPr/>
      </dsp:nvSpPr>
      <dsp:spPr>
        <a:xfrm>
          <a:off x="589697" y="3292293"/>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5-year contract 2020-2025</a:t>
          </a:r>
          <a:endParaRPr lang="en-US" sz="1400" kern="1200" dirty="0"/>
        </a:p>
      </dsp:txBody>
      <dsp:txXfrm>
        <a:off x="589697" y="3292293"/>
        <a:ext cx="9977778" cy="5262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1C189-0C18-3243-BC83-7F2E639949A3}">
      <dsp:nvSpPr>
        <dsp:cNvPr id="0" name=""/>
        <dsp:cNvSpPr/>
      </dsp:nvSpPr>
      <dsp:spPr>
        <a:xfrm>
          <a:off x="0" y="2087734"/>
          <a:ext cx="10576558" cy="0"/>
        </a:xfrm>
        <a:prstGeom prst="lin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B62B3F-2F26-9C49-B19D-F730C475CC19}">
      <dsp:nvSpPr>
        <dsp:cNvPr id="0" name=""/>
        <dsp:cNvSpPr/>
      </dsp:nvSpPr>
      <dsp:spPr>
        <a:xfrm>
          <a:off x="110826" y="1294395"/>
          <a:ext cx="1549713" cy="501056"/>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15-16 Feb</a:t>
          </a:r>
        </a:p>
      </dsp:txBody>
      <dsp:txXfrm>
        <a:off x="110826" y="1294395"/>
        <a:ext cx="1549713" cy="501056"/>
      </dsp:txXfrm>
    </dsp:sp>
    <dsp:sp modelId="{247A8B0F-2DFD-344C-BA06-26759304C18B}">
      <dsp:nvSpPr>
        <dsp:cNvPr id="0" name=""/>
        <dsp:cNvSpPr/>
      </dsp:nvSpPr>
      <dsp:spPr>
        <a:xfrm>
          <a:off x="110826" y="568724"/>
          <a:ext cx="1549713" cy="72567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CCIN Annual Conference </a:t>
          </a:r>
          <a:br>
            <a:rPr lang="en-GB" sz="1200" kern="1200" dirty="0"/>
          </a:br>
          <a:r>
            <a:rPr lang="en-GB" sz="1200" kern="1200" dirty="0"/>
            <a:t>Online</a:t>
          </a:r>
        </a:p>
      </dsp:txBody>
      <dsp:txXfrm>
        <a:off x="110826" y="568724"/>
        <a:ext cx="1549713" cy="725670"/>
      </dsp:txXfrm>
    </dsp:sp>
    <dsp:sp modelId="{3EF63AC2-65CF-6647-AAF3-3318B98125AD}">
      <dsp:nvSpPr>
        <dsp:cNvPr id="0" name=""/>
        <dsp:cNvSpPr/>
      </dsp:nvSpPr>
      <dsp:spPr>
        <a:xfrm>
          <a:off x="885683" y="1795451"/>
          <a:ext cx="0" cy="292282"/>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E781A9-B963-324E-8B49-AF0E13308C43}">
      <dsp:nvSpPr>
        <dsp:cNvPr id="0" name=""/>
        <dsp:cNvSpPr/>
      </dsp:nvSpPr>
      <dsp:spPr>
        <a:xfrm>
          <a:off x="991345" y="2380016"/>
          <a:ext cx="1549713" cy="501056"/>
        </a:xfrm>
        <a:prstGeom prst="rect">
          <a:avLst/>
        </a:prstGeom>
        <a:solidFill>
          <a:schemeClr val="accent2">
            <a:hueOff val="1550372"/>
            <a:satOff val="-588"/>
            <a:lumOff val="1216"/>
            <a:alphaOff val="0"/>
          </a:schemeClr>
        </a:solidFill>
        <a:ln w="15875" cap="flat" cmpd="sng" algn="ctr">
          <a:solidFill>
            <a:schemeClr val="accent2">
              <a:hueOff val="1550372"/>
              <a:satOff val="-588"/>
              <a:lumOff val="121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11 June</a:t>
          </a:r>
        </a:p>
      </dsp:txBody>
      <dsp:txXfrm>
        <a:off x="991345" y="2380016"/>
        <a:ext cx="1549713" cy="501056"/>
      </dsp:txXfrm>
    </dsp:sp>
    <dsp:sp modelId="{D98A8EE4-01C0-0745-84F2-31243C39A9C1}">
      <dsp:nvSpPr>
        <dsp:cNvPr id="0" name=""/>
        <dsp:cNvSpPr/>
      </dsp:nvSpPr>
      <dsp:spPr>
        <a:xfrm>
          <a:off x="991345" y="2881072"/>
          <a:ext cx="1549713" cy="874930"/>
        </a:xfrm>
        <a:prstGeom prst="rect">
          <a:avLst/>
        </a:prstGeom>
        <a:solidFill>
          <a:schemeClr val="accent2">
            <a:tint val="40000"/>
            <a:alpha val="90000"/>
            <a:hueOff val="1555487"/>
            <a:satOff val="473"/>
            <a:lumOff val="127"/>
            <a:alphaOff val="0"/>
          </a:schemeClr>
        </a:solidFill>
        <a:ln w="15875" cap="flat" cmpd="sng" algn="ctr">
          <a:solidFill>
            <a:schemeClr val="accent2">
              <a:tint val="40000"/>
              <a:alpha val="90000"/>
              <a:hueOff val="1555487"/>
              <a:satOff val="473"/>
              <a:lumOff val="1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Cooperative Party Local Government Conference - London</a:t>
          </a:r>
        </a:p>
      </dsp:txBody>
      <dsp:txXfrm>
        <a:off x="991345" y="2881072"/>
        <a:ext cx="1549713" cy="874930"/>
      </dsp:txXfrm>
    </dsp:sp>
    <dsp:sp modelId="{80A87EEE-7346-1C41-9B3E-513F4C8E6BDB}">
      <dsp:nvSpPr>
        <dsp:cNvPr id="0" name=""/>
        <dsp:cNvSpPr/>
      </dsp:nvSpPr>
      <dsp:spPr>
        <a:xfrm>
          <a:off x="1766202" y="2087733"/>
          <a:ext cx="0" cy="292282"/>
        </a:xfrm>
        <a:prstGeom prst="line">
          <a:avLst/>
        </a:prstGeom>
        <a:noFill/>
        <a:ln w="9525" cap="flat" cmpd="sng" algn="ctr">
          <a:solidFill>
            <a:schemeClr val="accent2">
              <a:hueOff val="1550372"/>
              <a:satOff val="-588"/>
              <a:lumOff val="1216"/>
              <a:alphaOff val="0"/>
            </a:schemeClr>
          </a:solidFill>
          <a:prstDash val="solid"/>
        </a:ln>
        <a:effectLst/>
      </dsp:spPr>
      <dsp:style>
        <a:lnRef idx="1">
          <a:scrgbClr r="0" g="0" b="0"/>
        </a:lnRef>
        <a:fillRef idx="0">
          <a:scrgbClr r="0" g="0" b="0"/>
        </a:fillRef>
        <a:effectRef idx="0">
          <a:scrgbClr r="0" g="0" b="0"/>
        </a:effectRef>
        <a:fontRef idx="minor"/>
      </dsp:style>
    </dsp:sp>
    <dsp:sp modelId="{24572130-0BDD-9C45-94ED-99601FD3C876}">
      <dsp:nvSpPr>
        <dsp:cNvPr id="0" name=""/>
        <dsp:cNvSpPr/>
      </dsp:nvSpPr>
      <dsp:spPr>
        <a:xfrm rot="2700000">
          <a:off x="853205" y="2055256"/>
          <a:ext cx="64955" cy="6495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7359C1F-FD0B-E94B-BD83-302F7E8DEA95}">
      <dsp:nvSpPr>
        <dsp:cNvPr id="0" name=""/>
        <dsp:cNvSpPr/>
      </dsp:nvSpPr>
      <dsp:spPr>
        <a:xfrm rot="2700000">
          <a:off x="1733725" y="2055256"/>
          <a:ext cx="64955" cy="64955"/>
        </a:xfrm>
        <a:prstGeom prst="rect">
          <a:avLst/>
        </a:prstGeom>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C16BAAF-A478-1D49-8539-A92BE991E1B8}">
      <dsp:nvSpPr>
        <dsp:cNvPr id="0" name=""/>
        <dsp:cNvSpPr/>
      </dsp:nvSpPr>
      <dsp:spPr>
        <a:xfrm>
          <a:off x="1871864" y="1294395"/>
          <a:ext cx="1549713" cy="501056"/>
        </a:xfrm>
        <a:prstGeom prst="rect">
          <a:avLst/>
        </a:prstGeom>
        <a:solidFill>
          <a:schemeClr val="accent2">
            <a:hueOff val="3100745"/>
            <a:satOff val="-1176"/>
            <a:lumOff val="2432"/>
            <a:alphaOff val="0"/>
          </a:schemeClr>
        </a:solidFill>
        <a:ln w="15875" cap="flat" cmpd="sng" algn="ctr">
          <a:solidFill>
            <a:schemeClr val="accent2">
              <a:hueOff val="3100745"/>
              <a:satOff val="-1176"/>
              <a:lumOff val="243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17–18 June</a:t>
          </a:r>
        </a:p>
      </dsp:txBody>
      <dsp:txXfrm>
        <a:off x="1871864" y="1294395"/>
        <a:ext cx="1549713" cy="501056"/>
      </dsp:txXfrm>
    </dsp:sp>
    <dsp:sp modelId="{CB402837-67F8-C848-BF4A-763714173621}">
      <dsp:nvSpPr>
        <dsp:cNvPr id="0" name=""/>
        <dsp:cNvSpPr/>
      </dsp:nvSpPr>
      <dsp:spPr>
        <a:xfrm>
          <a:off x="1871864" y="568724"/>
          <a:ext cx="1549713" cy="725670"/>
        </a:xfrm>
        <a:prstGeom prst="rect">
          <a:avLst/>
        </a:prstGeom>
        <a:solidFill>
          <a:schemeClr val="accent2">
            <a:tint val="40000"/>
            <a:alpha val="90000"/>
            <a:hueOff val="3110975"/>
            <a:satOff val="945"/>
            <a:lumOff val="254"/>
            <a:alphaOff val="0"/>
          </a:schemeClr>
        </a:solidFill>
        <a:ln w="15875" cap="flat" cmpd="sng" algn="ctr">
          <a:solidFill>
            <a:schemeClr val="accent2">
              <a:tint val="40000"/>
              <a:alpha val="90000"/>
              <a:hueOff val="3110975"/>
              <a:satOff val="945"/>
              <a:lumOff val="2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Cooperative Congress - Birmingham</a:t>
          </a:r>
        </a:p>
      </dsp:txBody>
      <dsp:txXfrm>
        <a:off x="1871864" y="568724"/>
        <a:ext cx="1549713" cy="725670"/>
      </dsp:txXfrm>
    </dsp:sp>
    <dsp:sp modelId="{972C88FE-5043-624F-B2EC-A9A15DD480C9}">
      <dsp:nvSpPr>
        <dsp:cNvPr id="0" name=""/>
        <dsp:cNvSpPr/>
      </dsp:nvSpPr>
      <dsp:spPr>
        <a:xfrm>
          <a:off x="2646721" y="1795451"/>
          <a:ext cx="0" cy="292282"/>
        </a:xfrm>
        <a:prstGeom prst="line">
          <a:avLst/>
        </a:prstGeom>
        <a:noFill/>
        <a:ln w="9525" cap="flat" cmpd="sng" algn="ctr">
          <a:solidFill>
            <a:schemeClr val="accent2">
              <a:hueOff val="3100745"/>
              <a:satOff val="-1176"/>
              <a:lumOff val="2432"/>
              <a:alphaOff val="0"/>
            </a:schemeClr>
          </a:solidFill>
          <a:prstDash val="solid"/>
        </a:ln>
        <a:effectLst/>
      </dsp:spPr>
      <dsp:style>
        <a:lnRef idx="1">
          <a:scrgbClr r="0" g="0" b="0"/>
        </a:lnRef>
        <a:fillRef idx="0">
          <a:scrgbClr r="0" g="0" b="0"/>
        </a:fillRef>
        <a:effectRef idx="0">
          <a:scrgbClr r="0" g="0" b="0"/>
        </a:effectRef>
        <a:fontRef idx="minor"/>
      </dsp:style>
    </dsp:sp>
    <dsp:sp modelId="{0C2B2215-E766-944A-9E4B-17DB34E602BA}">
      <dsp:nvSpPr>
        <dsp:cNvPr id="0" name=""/>
        <dsp:cNvSpPr/>
      </dsp:nvSpPr>
      <dsp:spPr>
        <a:xfrm>
          <a:off x="2752383" y="2380016"/>
          <a:ext cx="1549713" cy="501056"/>
        </a:xfrm>
        <a:prstGeom prst="rect">
          <a:avLst/>
        </a:prstGeom>
        <a:solidFill>
          <a:schemeClr val="accent2">
            <a:hueOff val="4651117"/>
            <a:satOff val="-1764"/>
            <a:lumOff val="3647"/>
            <a:alphaOff val="0"/>
          </a:schemeClr>
        </a:solidFill>
        <a:ln w="15875" cap="flat" cmpd="sng" algn="ctr">
          <a:solidFill>
            <a:schemeClr val="accent2">
              <a:hueOff val="4651117"/>
              <a:satOff val="-1764"/>
              <a:lumOff val="364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18–19 June</a:t>
          </a:r>
        </a:p>
      </dsp:txBody>
      <dsp:txXfrm>
        <a:off x="2752383" y="2380016"/>
        <a:ext cx="1549713" cy="501056"/>
      </dsp:txXfrm>
    </dsp:sp>
    <dsp:sp modelId="{7423BB8A-CF34-B44D-BCE7-CD85B28C33AB}">
      <dsp:nvSpPr>
        <dsp:cNvPr id="0" name=""/>
        <dsp:cNvSpPr/>
      </dsp:nvSpPr>
      <dsp:spPr>
        <a:xfrm>
          <a:off x="2752383" y="2881072"/>
          <a:ext cx="1549713" cy="883424"/>
        </a:xfrm>
        <a:prstGeom prst="rect">
          <a:avLst/>
        </a:prstGeom>
        <a:solidFill>
          <a:schemeClr val="accent2">
            <a:tint val="40000"/>
            <a:alpha val="90000"/>
            <a:hueOff val="4666462"/>
            <a:satOff val="1418"/>
            <a:lumOff val="381"/>
            <a:alphaOff val="0"/>
          </a:schemeClr>
        </a:solidFill>
        <a:ln w="15875" cap="flat" cmpd="sng" algn="ctr">
          <a:solidFill>
            <a:schemeClr val="accent2">
              <a:tint val="40000"/>
              <a:alpha val="90000"/>
              <a:hueOff val="4666462"/>
              <a:satOff val="1418"/>
              <a:lumOff val="3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Local Government Conference - Warwick</a:t>
          </a:r>
        </a:p>
      </dsp:txBody>
      <dsp:txXfrm>
        <a:off x="2752383" y="2881072"/>
        <a:ext cx="1549713" cy="883424"/>
      </dsp:txXfrm>
    </dsp:sp>
    <dsp:sp modelId="{6146A7BB-8792-4E44-ABE0-1BF97FA57893}">
      <dsp:nvSpPr>
        <dsp:cNvPr id="0" name=""/>
        <dsp:cNvSpPr/>
      </dsp:nvSpPr>
      <dsp:spPr>
        <a:xfrm>
          <a:off x="3527240" y="2087733"/>
          <a:ext cx="0" cy="292282"/>
        </a:xfrm>
        <a:prstGeom prst="line">
          <a:avLst/>
        </a:prstGeom>
        <a:noFill/>
        <a:ln w="9525" cap="flat" cmpd="sng" algn="ctr">
          <a:solidFill>
            <a:schemeClr val="accent2">
              <a:hueOff val="4651117"/>
              <a:satOff val="-1764"/>
              <a:lumOff val="3647"/>
              <a:alphaOff val="0"/>
            </a:schemeClr>
          </a:solidFill>
          <a:prstDash val="solid"/>
        </a:ln>
        <a:effectLst/>
      </dsp:spPr>
      <dsp:style>
        <a:lnRef idx="1">
          <a:scrgbClr r="0" g="0" b="0"/>
        </a:lnRef>
        <a:fillRef idx="0">
          <a:scrgbClr r="0" g="0" b="0"/>
        </a:fillRef>
        <a:effectRef idx="0">
          <a:scrgbClr r="0" g="0" b="0"/>
        </a:effectRef>
        <a:fontRef idx="minor"/>
      </dsp:style>
    </dsp:sp>
    <dsp:sp modelId="{414F8BF5-0C28-0E48-9FDE-87DB34654FBC}">
      <dsp:nvSpPr>
        <dsp:cNvPr id="0" name=""/>
        <dsp:cNvSpPr/>
      </dsp:nvSpPr>
      <dsp:spPr>
        <a:xfrm rot="2700000">
          <a:off x="2614244" y="2055256"/>
          <a:ext cx="64955" cy="64955"/>
        </a:xfrm>
        <a:prstGeom prst="rect">
          <a:avLst/>
        </a:prstGeom>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4DD0F6-0C27-2A42-B6C5-D275460D824A}">
      <dsp:nvSpPr>
        <dsp:cNvPr id="0" name=""/>
        <dsp:cNvSpPr/>
      </dsp:nvSpPr>
      <dsp:spPr>
        <a:xfrm rot="2700000">
          <a:off x="3494763" y="2055256"/>
          <a:ext cx="64955" cy="64955"/>
        </a:xfrm>
        <a:prstGeom prst="rect">
          <a:avLst/>
        </a:prstGeom>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17A2046-4187-094A-9284-5AFCDAD32D08}">
      <dsp:nvSpPr>
        <dsp:cNvPr id="0" name=""/>
        <dsp:cNvSpPr/>
      </dsp:nvSpPr>
      <dsp:spPr>
        <a:xfrm>
          <a:off x="3632903" y="1294395"/>
          <a:ext cx="1549713" cy="501056"/>
        </a:xfrm>
        <a:prstGeom prst="rect">
          <a:avLst/>
        </a:prstGeom>
        <a:solidFill>
          <a:schemeClr val="accent2">
            <a:hueOff val="6201489"/>
            <a:satOff val="-2352"/>
            <a:lumOff val="4863"/>
            <a:alphaOff val="0"/>
          </a:schemeClr>
        </a:solidFill>
        <a:ln w="15875" cap="flat" cmpd="sng" algn="ctr">
          <a:solidFill>
            <a:schemeClr val="accent2">
              <a:hueOff val="6201489"/>
              <a:satOff val="-2352"/>
              <a:lumOff val="486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28–30 June</a:t>
          </a:r>
        </a:p>
      </dsp:txBody>
      <dsp:txXfrm>
        <a:off x="3632903" y="1294395"/>
        <a:ext cx="1549713" cy="501056"/>
      </dsp:txXfrm>
    </dsp:sp>
    <dsp:sp modelId="{F606DF6B-7BD7-3443-96BD-80057C773B68}">
      <dsp:nvSpPr>
        <dsp:cNvPr id="0" name=""/>
        <dsp:cNvSpPr/>
      </dsp:nvSpPr>
      <dsp:spPr>
        <a:xfrm>
          <a:off x="3632903" y="253216"/>
          <a:ext cx="1549713" cy="1041179"/>
        </a:xfrm>
        <a:prstGeom prst="rect">
          <a:avLst/>
        </a:prstGeom>
        <a:solidFill>
          <a:schemeClr val="accent2">
            <a:tint val="40000"/>
            <a:alpha val="90000"/>
            <a:hueOff val="6221949"/>
            <a:satOff val="1890"/>
            <a:lumOff val="508"/>
            <a:alphaOff val="0"/>
          </a:schemeClr>
        </a:solidFill>
        <a:ln w="15875" cap="flat" cmpd="sng" algn="ctr">
          <a:solidFill>
            <a:schemeClr val="accent2">
              <a:tint val="40000"/>
              <a:alpha val="90000"/>
              <a:hueOff val="6221949"/>
              <a:satOff val="1890"/>
              <a:lumOff val="5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Local Government Association Conference &amp; Exhibition - Harrogate</a:t>
          </a:r>
        </a:p>
      </dsp:txBody>
      <dsp:txXfrm>
        <a:off x="3632903" y="253216"/>
        <a:ext cx="1549713" cy="1041179"/>
      </dsp:txXfrm>
    </dsp:sp>
    <dsp:sp modelId="{8010EE47-DAA6-434E-BD34-C5F80F29FA28}">
      <dsp:nvSpPr>
        <dsp:cNvPr id="0" name=""/>
        <dsp:cNvSpPr/>
      </dsp:nvSpPr>
      <dsp:spPr>
        <a:xfrm>
          <a:off x="4407759" y="1795451"/>
          <a:ext cx="0" cy="292282"/>
        </a:xfrm>
        <a:prstGeom prst="line">
          <a:avLst/>
        </a:prstGeom>
        <a:noFill/>
        <a:ln w="9525" cap="flat" cmpd="sng" algn="ctr">
          <a:solidFill>
            <a:schemeClr val="accent2">
              <a:hueOff val="6201489"/>
              <a:satOff val="-2352"/>
              <a:lumOff val="4863"/>
              <a:alphaOff val="0"/>
            </a:schemeClr>
          </a:solidFill>
          <a:prstDash val="solid"/>
        </a:ln>
        <a:effectLst/>
      </dsp:spPr>
      <dsp:style>
        <a:lnRef idx="1">
          <a:scrgbClr r="0" g="0" b="0"/>
        </a:lnRef>
        <a:fillRef idx="0">
          <a:scrgbClr r="0" g="0" b="0"/>
        </a:fillRef>
        <a:effectRef idx="0">
          <a:scrgbClr r="0" g="0" b="0"/>
        </a:effectRef>
        <a:fontRef idx="minor"/>
      </dsp:style>
    </dsp:sp>
    <dsp:sp modelId="{2243D703-2D27-934B-82DF-4658A7A62B35}">
      <dsp:nvSpPr>
        <dsp:cNvPr id="0" name=""/>
        <dsp:cNvSpPr/>
      </dsp:nvSpPr>
      <dsp:spPr>
        <a:xfrm>
          <a:off x="4513422" y="2380016"/>
          <a:ext cx="1549713" cy="501056"/>
        </a:xfrm>
        <a:prstGeom prst="rect">
          <a:avLst/>
        </a:prstGeom>
        <a:solidFill>
          <a:schemeClr val="accent2">
            <a:hueOff val="7751862"/>
            <a:satOff val="-2940"/>
            <a:lumOff val="6079"/>
            <a:alphaOff val="0"/>
          </a:schemeClr>
        </a:solidFill>
        <a:ln w="15875" cap="flat" cmpd="sng" algn="ctr">
          <a:solidFill>
            <a:schemeClr val="accent2">
              <a:hueOff val="7751862"/>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a:t>12–14 July</a:t>
          </a:r>
        </a:p>
      </dsp:txBody>
      <dsp:txXfrm>
        <a:off x="4513422" y="2380016"/>
        <a:ext cx="1549713" cy="501056"/>
      </dsp:txXfrm>
    </dsp:sp>
    <dsp:sp modelId="{ACDC44CB-5F15-4B45-9653-F17EFA7C865B}">
      <dsp:nvSpPr>
        <dsp:cNvPr id="0" name=""/>
        <dsp:cNvSpPr/>
      </dsp:nvSpPr>
      <dsp:spPr>
        <a:xfrm>
          <a:off x="4513422" y="2881072"/>
          <a:ext cx="1549713" cy="883424"/>
        </a:xfrm>
        <a:prstGeom prst="rect">
          <a:avLst/>
        </a:prstGeom>
        <a:solidFill>
          <a:schemeClr val="accent2">
            <a:tint val="40000"/>
            <a:alpha val="90000"/>
            <a:hueOff val="7777437"/>
            <a:satOff val="2363"/>
            <a:lumOff val="635"/>
            <a:alphaOff val="0"/>
          </a:schemeClr>
        </a:solidFill>
        <a:ln w="15875" cap="flat" cmpd="sng" algn="ctr">
          <a:solidFill>
            <a:schemeClr val="accent2">
              <a:tint val="40000"/>
              <a:alpha val="90000"/>
              <a:hueOff val="7777437"/>
              <a:satOff val="2363"/>
              <a:lumOff val="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Playground for the New Economy Festival </a:t>
          </a:r>
          <a:br>
            <a:rPr lang="en-US" sz="1200" kern="1200" dirty="0"/>
          </a:br>
          <a:r>
            <a:rPr lang="en-US" sz="1200" kern="1200" dirty="0"/>
            <a:t>Devon</a:t>
          </a:r>
        </a:p>
      </dsp:txBody>
      <dsp:txXfrm>
        <a:off x="4513422" y="2881072"/>
        <a:ext cx="1549713" cy="883424"/>
      </dsp:txXfrm>
    </dsp:sp>
    <dsp:sp modelId="{7B694B4C-493C-F04E-A7F0-99AACE37FB00}">
      <dsp:nvSpPr>
        <dsp:cNvPr id="0" name=""/>
        <dsp:cNvSpPr/>
      </dsp:nvSpPr>
      <dsp:spPr>
        <a:xfrm>
          <a:off x="5288279" y="2087733"/>
          <a:ext cx="0" cy="292282"/>
        </a:xfrm>
        <a:prstGeom prst="line">
          <a:avLst/>
        </a:prstGeom>
        <a:noFill/>
        <a:ln w="9525" cap="flat" cmpd="sng" algn="ctr">
          <a:solidFill>
            <a:schemeClr val="accent2">
              <a:hueOff val="7751862"/>
              <a:satOff val="-2940"/>
              <a:lumOff val="6079"/>
              <a:alphaOff val="0"/>
            </a:schemeClr>
          </a:solidFill>
          <a:prstDash val="solid"/>
        </a:ln>
        <a:effectLst/>
      </dsp:spPr>
      <dsp:style>
        <a:lnRef idx="1">
          <a:scrgbClr r="0" g="0" b="0"/>
        </a:lnRef>
        <a:fillRef idx="0">
          <a:scrgbClr r="0" g="0" b="0"/>
        </a:fillRef>
        <a:effectRef idx="0">
          <a:scrgbClr r="0" g="0" b="0"/>
        </a:effectRef>
        <a:fontRef idx="minor"/>
      </dsp:style>
    </dsp:sp>
    <dsp:sp modelId="{6CB0DDF0-9C9F-4242-8257-8C8F404D277E}">
      <dsp:nvSpPr>
        <dsp:cNvPr id="0" name=""/>
        <dsp:cNvSpPr/>
      </dsp:nvSpPr>
      <dsp:spPr>
        <a:xfrm rot="2700000">
          <a:off x="4375282" y="2055256"/>
          <a:ext cx="64955" cy="64955"/>
        </a:xfrm>
        <a:prstGeom prst="rect">
          <a:avLst/>
        </a:prstGeom>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FFF45CC-307D-D543-B271-52A204C2334A}">
      <dsp:nvSpPr>
        <dsp:cNvPr id="0" name=""/>
        <dsp:cNvSpPr/>
      </dsp:nvSpPr>
      <dsp:spPr>
        <a:xfrm rot="2700000">
          <a:off x="5255801" y="2055256"/>
          <a:ext cx="64955" cy="64955"/>
        </a:xfrm>
        <a:prstGeom prst="rect">
          <a:avLst/>
        </a:prstGeom>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958A47-417E-5745-A9DB-7D4EEF71887F}">
      <dsp:nvSpPr>
        <dsp:cNvPr id="0" name=""/>
        <dsp:cNvSpPr/>
      </dsp:nvSpPr>
      <dsp:spPr>
        <a:xfrm>
          <a:off x="5393941" y="1294395"/>
          <a:ext cx="1549713" cy="501056"/>
        </a:xfrm>
        <a:prstGeom prst="rect">
          <a:avLst/>
        </a:prstGeom>
        <a:solidFill>
          <a:schemeClr val="accent2">
            <a:hueOff val="9302234"/>
            <a:satOff val="-3528"/>
            <a:lumOff val="7295"/>
            <a:alphaOff val="0"/>
          </a:schemeClr>
        </a:solidFill>
        <a:ln w="15875" cap="flat" cmpd="sng" algn="ctr">
          <a:solidFill>
            <a:schemeClr val="accent2">
              <a:hueOff val="9302234"/>
              <a:satOff val="-3528"/>
              <a:lumOff val="729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17–20 Sep</a:t>
          </a:r>
        </a:p>
      </dsp:txBody>
      <dsp:txXfrm>
        <a:off x="5393941" y="1294395"/>
        <a:ext cx="1549713" cy="501056"/>
      </dsp:txXfrm>
    </dsp:sp>
    <dsp:sp modelId="{222F9858-3B8A-5E4F-BAA2-2F72B2735D83}">
      <dsp:nvSpPr>
        <dsp:cNvPr id="0" name=""/>
        <dsp:cNvSpPr/>
      </dsp:nvSpPr>
      <dsp:spPr>
        <a:xfrm>
          <a:off x="5393941" y="568724"/>
          <a:ext cx="1549713" cy="725670"/>
        </a:xfrm>
        <a:prstGeom prst="rect">
          <a:avLst/>
        </a:prstGeom>
        <a:solidFill>
          <a:schemeClr val="accent2">
            <a:tint val="40000"/>
            <a:alpha val="90000"/>
            <a:hueOff val="9332924"/>
            <a:satOff val="2835"/>
            <a:lumOff val="763"/>
            <a:alphaOff val="0"/>
          </a:schemeClr>
        </a:solidFill>
        <a:ln w="15875" cap="flat" cmpd="sng" algn="ctr">
          <a:solidFill>
            <a:schemeClr val="accent2">
              <a:tint val="40000"/>
              <a:alpha val="90000"/>
              <a:hueOff val="9332924"/>
              <a:satOff val="2835"/>
              <a:lumOff val="7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Liberal Democrat Party Conference - Brighton</a:t>
          </a:r>
        </a:p>
      </dsp:txBody>
      <dsp:txXfrm>
        <a:off x="5393941" y="568724"/>
        <a:ext cx="1549713" cy="725670"/>
      </dsp:txXfrm>
    </dsp:sp>
    <dsp:sp modelId="{58301CE9-E04C-6B4D-B2E1-08A3091CDB32}">
      <dsp:nvSpPr>
        <dsp:cNvPr id="0" name=""/>
        <dsp:cNvSpPr/>
      </dsp:nvSpPr>
      <dsp:spPr>
        <a:xfrm>
          <a:off x="6168798" y="1795451"/>
          <a:ext cx="0" cy="292282"/>
        </a:xfrm>
        <a:prstGeom prst="line">
          <a:avLst/>
        </a:prstGeom>
        <a:noFill/>
        <a:ln w="9525" cap="flat" cmpd="sng" algn="ctr">
          <a:solidFill>
            <a:schemeClr val="accent2">
              <a:hueOff val="9302234"/>
              <a:satOff val="-3528"/>
              <a:lumOff val="7295"/>
              <a:alphaOff val="0"/>
            </a:schemeClr>
          </a:solidFill>
          <a:prstDash val="solid"/>
        </a:ln>
        <a:effectLst/>
      </dsp:spPr>
      <dsp:style>
        <a:lnRef idx="1">
          <a:scrgbClr r="0" g="0" b="0"/>
        </a:lnRef>
        <a:fillRef idx="0">
          <a:scrgbClr r="0" g="0" b="0"/>
        </a:fillRef>
        <a:effectRef idx="0">
          <a:scrgbClr r="0" g="0" b="0"/>
        </a:effectRef>
        <a:fontRef idx="minor"/>
      </dsp:style>
    </dsp:sp>
    <dsp:sp modelId="{9F1A7FBE-FB08-3647-AEAF-ABC39390E912}">
      <dsp:nvSpPr>
        <dsp:cNvPr id="0" name=""/>
        <dsp:cNvSpPr/>
      </dsp:nvSpPr>
      <dsp:spPr>
        <a:xfrm>
          <a:off x="6274460" y="2380016"/>
          <a:ext cx="1549713" cy="501056"/>
        </a:xfrm>
        <a:prstGeom prst="rect">
          <a:avLst/>
        </a:prstGeom>
        <a:solidFill>
          <a:schemeClr val="accent2">
            <a:hueOff val="10852606"/>
            <a:satOff val="-4116"/>
            <a:lumOff val="8511"/>
            <a:alphaOff val="0"/>
          </a:schemeClr>
        </a:solidFill>
        <a:ln w="15875" cap="flat" cmpd="sng" algn="ctr">
          <a:solidFill>
            <a:schemeClr val="accent2">
              <a:hueOff val="10852606"/>
              <a:satOff val="-4116"/>
              <a:lumOff val="851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24–29 Sep</a:t>
          </a:r>
        </a:p>
      </dsp:txBody>
      <dsp:txXfrm>
        <a:off x="6274460" y="2380016"/>
        <a:ext cx="1549713" cy="501056"/>
      </dsp:txXfrm>
    </dsp:sp>
    <dsp:sp modelId="{2A9D4360-CDE8-014D-AC25-DF6F5588B2CF}">
      <dsp:nvSpPr>
        <dsp:cNvPr id="0" name=""/>
        <dsp:cNvSpPr/>
      </dsp:nvSpPr>
      <dsp:spPr>
        <a:xfrm>
          <a:off x="6274460" y="2881072"/>
          <a:ext cx="1549713" cy="725670"/>
        </a:xfrm>
        <a:prstGeom prst="rect">
          <a:avLst/>
        </a:prstGeom>
        <a:solidFill>
          <a:schemeClr val="accent2">
            <a:tint val="40000"/>
            <a:alpha val="90000"/>
            <a:hueOff val="10888412"/>
            <a:satOff val="3308"/>
            <a:lumOff val="890"/>
            <a:alphaOff val="0"/>
          </a:schemeClr>
        </a:solidFill>
        <a:ln w="15875" cap="flat" cmpd="sng" algn="ctr">
          <a:solidFill>
            <a:schemeClr val="accent2">
              <a:tint val="40000"/>
              <a:alpha val="90000"/>
              <a:hueOff val="10888412"/>
              <a:satOff val="3308"/>
              <a:lumOff val="8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Party Conference - Liverpool</a:t>
          </a:r>
        </a:p>
      </dsp:txBody>
      <dsp:txXfrm>
        <a:off x="6274460" y="2881072"/>
        <a:ext cx="1549713" cy="725670"/>
      </dsp:txXfrm>
    </dsp:sp>
    <dsp:sp modelId="{B0CCE6CA-1F09-3C4C-8307-B99868E9B0E5}">
      <dsp:nvSpPr>
        <dsp:cNvPr id="0" name=""/>
        <dsp:cNvSpPr/>
      </dsp:nvSpPr>
      <dsp:spPr>
        <a:xfrm>
          <a:off x="7049317" y="2087733"/>
          <a:ext cx="0" cy="292282"/>
        </a:xfrm>
        <a:prstGeom prst="line">
          <a:avLst/>
        </a:prstGeom>
        <a:noFill/>
        <a:ln w="9525" cap="flat" cmpd="sng" algn="ctr">
          <a:solidFill>
            <a:schemeClr val="accent2">
              <a:hueOff val="10852606"/>
              <a:satOff val="-4116"/>
              <a:lumOff val="8511"/>
              <a:alphaOff val="0"/>
            </a:schemeClr>
          </a:solidFill>
          <a:prstDash val="solid"/>
        </a:ln>
        <a:effectLst/>
      </dsp:spPr>
      <dsp:style>
        <a:lnRef idx="1">
          <a:scrgbClr r="0" g="0" b="0"/>
        </a:lnRef>
        <a:fillRef idx="0">
          <a:scrgbClr r="0" g="0" b="0"/>
        </a:fillRef>
        <a:effectRef idx="0">
          <a:scrgbClr r="0" g="0" b="0"/>
        </a:effectRef>
        <a:fontRef idx="minor"/>
      </dsp:style>
    </dsp:sp>
    <dsp:sp modelId="{47F32D82-666E-414D-87B0-C7F1383889C2}">
      <dsp:nvSpPr>
        <dsp:cNvPr id="0" name=""/>
        <dsp:cNvSpPr/>
      </dsp:nvSpPr>
      <dsp:spPr>
        <a:xfrm rot="2700000">
          <a:off x="6136320"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BB9A12B-25E8-774E-9FA6-F6B9916DF43A}">
      <dsp:nvSpPr>
        <dsp:cNvPr id="0" name=""/>
        <dsp:cNvSpPr/>
      </dsp:nvSpPr>
      <dsp:spPr>
        <a:xfrm rot="2700000">
          <a:off x="7016839" y="2055256"/>
          <a:ext cx="64955" cy="64955"/>
        </a:xfrm>
        <a:prstGeom prst="rect">
          <a:avLst/>
        </a:prstGeom>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BC4A9AC-B817-5846-9DCF-C19F6A726A2F}">
      <dsp:nvSpPr>
        <dsp:cNvPr id="0" name=""/>
        <dsp:cNvSpPr/>
      </dsp:nvSpPr>
      <dsp:spPr>
        <a:xfrm>
          <a:off x="7154979" y="1294395"/>
          <a:ext cx="1549713" cy="501056"/>
        </a:xfrm>
        <a:prstGeom prst="rect">
          <a:avLst/>
        </a:prstGeom>
        <a:solidFill>
          <a:schemeClr val="accent2">
            <a:hueOff val="12402979"/>
            <a:satOff val="-4704"/>
            <a:lumOff val="9726"/>
            <a:alphaOff val="0"/>
          </a:schemeClr>
        </a:solidFill>
        <a:ln w="15875" cap="flat" cmpd="sng" algn="ctr">
          <a:solidFill>
            <a:schemeClr val="accent2">
              <a:hueOff val="12402979"/>
              <a:satOff val="-4704"/>
              <a:lumOff val="972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9–10 Oct</a:t>
          </a:r>
        </a:p>
      </dsp:txBody>
      <dsp:txXfrm>
        <a:off x="7154979" y="1294395"/>
        <a:ext cx="1549713" cy="501056"/>
      </dsp:txXfrm>
    </dsp:sp>
    <dsp:sp modelId="{68119E94-AB77-2543-9A91-62A8BE8EF8A9}">
      <dsp:nvSpPr>
        <dsp:cNvPr id="0" name=""/>
        <dsp:cNvSpPr/>
      </dsp:nvSpPr>
      <dsp:spPr>
        <a:xfrm>
          <a:off x="7154979" y="742254"/>
          <a:ext cx="1549713" cy="552140"/>
        </a:xfrm>
        <a:prstGeom prst="rect">
          <a:avLst/>
        </a:prstGeom>
        <a:solidFill>
          <a:schemeClr val="accent2">
            <a:tint val="40000"/>
            <a:alpha val="90000"/>
            <a:hueOff val="12443899"/>
            <a:satOff val="3780"/>
            <a:lumOff val="1017"/>
            <a:alphaOff val="0"/>
          </a:schemeClr>
        </a:solidFill>
        <a:ln w="15875" cap="flat" cmpd="sng" algn="ctr">
          <a:solidFill>
            <a:schemeClr val="accent2">
              <a:tint val="40000"/>
              <a:alpha val="90000"/>
              <a:hueOff val="12443899"/>
              <a:satOff val="3780"/>
              <a:lumOff val="10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Study Visit to Mondragon</a:t>
          </a:r>
        </a:p>
      </dsp:txBody>
      <dsp:txXfrm>
        <a:off x="7154979" y="742254"/>
        <a:ext cx="1549713" cy="552140"/>
      </dsp:txXfrm>
    </dsp:sp>
    <dsp:sp modelId="{D142D88B-DF6F-F649-AA50-ED6C02EA24F5}">
      <dsp:nvSpPr>
        <dsp:cNvPr id="0" name=""/>
        <dsp:cNvSpPr/>
      </dsp:nvSpPr>
      <dsp:spPr>
        <a:xfrm>
          <a:off x="7929836" y="1795451"/>
          <a:ext cx="0" cy="292282"/>
        </a:xfrm>
        <a:prstGeom prst="line">
          <a:avLst/>
        </a:prstGeom>
        <a:noFill/>
        <a:ln w="9525" cap="flat" cmpd="sng" algn="ctr">
          <a:solidFill>
            <a:schemeClr val="accent2">
              <a:hueOff val="12402979"/>
              <a:satOff val="-4704"/>
              <a:lumOff val="9726"/>
              <a:alphaOff val="0"/>
            </a:schemeClr>
          </a:solidFill>
          <a:prstDash val="solid"/>
        </a:ln>
        <a:effectLst/>
      </dsp:spPr>
      <dsp:style>
        <a:lnRef idx="1">
          <a:scrgbClr r="0" g="0" b="0"/>
        </a:lnRef>
        <a:fillRef idx="0">
          <a:scrgbClr r="0" g="0" b="0"/>
        </a:fillRef>
        <a:effectRef idx="0">
          <a:scrgbClr r="0" g="0" b="0"/>
        </a:effectRef>
        <a:fontRef idx="minor"/>
      </dsp:style>
    </dsp:sp>
    <dsp:sp modelId="{04532BB5-93A8-C149-8688-6F9FA07054CB}">
      <dsp:nvSpPr>
        <dsp:cNvPr id="0" name=""/>
        <dsp:cNvSpPr/>
      </dsp:nvSpPr>
      <dsp:spPr>
        <a:xfrm>
          <a:off x="8035498" y="2380016"/>
          <a:ext cx="1549713" cy="501056"/>
        </a:xfrm>
        <a:prstGeom prst="rect">
          <a:avLst/>
        </a:prstGeom>
        <a:solidFill>
          <a:schemeClr val="accent2">
            <a:hueOff val="13953351"/>
            <a:satOff val="-5292"/>
            <a:lumOff val="10942"/>
            <a:alphaOff val="0"/>
          </a:schemeClr>
        </a:solidFill>
        <a:ln w="15875" cap="flat" cmpd="sng" algn="ctr">
          <a:solidFill>
            <a:schemeClr val="accent2">
              <a:hueOff val="13953351"/>
              <a:satOff val="-5292"/>
              <a:lumOff val="1094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7 Nov</a:t>
          </a:r>
        </a:p>
      </dsp:txBody>
      <dsp:txXfrm>
        <a:off x="8035498" y="2380016"/>
        <a:ext cx="1549713" cy="501056"/>
      </dsp:txXfrm>
    </dsp:sp>
    <dsp:sp modelId="{CE0CF309-11E4-A248-B5E6-92CC3A0A784F}">
      <dsp:nvSpPr>
        <dsp:cNvPr id="0" name=""/>
        <dsp:cNvSpPr/>
      </dsp:nvSpPr>
      <dsp:spPr>
        <a:xfrm>
          <a:off x="8035498" y="2881072"/>
          <a:ext cx="1549713" cy="883424"/>
        </a:xfrm>
        <a:prstGeom prst="rect">
          <a:avLst/>
        </a:prstGeom>
        <a:solidFill>
          <a:schemeClr val="accent2">
            <a:tint val="40000"/>
            <a:alpha val="90000"/>
            <a:hueOff val="13999386"/>
            <a:satOff val="4253"/>
            <a:lumOff val="1144"/>
            <a:alphaOff val="0"/>
          </a:schemeClr>
        </a:solidFill>
        <a:ln w="15875" cap="flat" cmpd="sng" algn="ctr">
          <a:solidFill>
            <a:schemeClr val="accent2">
              <a:tint val="40000"/>
              <a:alpha val="90000"/>
              <a:hueOff val="13999386"/>
              <a:satOff val="4253"/>
              <a:lumOff val="1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National Association of Local Councils (NALC) – London</a:t>
          </a:r>
        </a:p>
      </dsp:txBody>
      <dsp:txXfrm>
        <a:off x="8035498" y="2881072"/>
        <a:ext cx="1549713" cy="883424"/>
      </dsp:txXfrm>
    </dsp:sp>
    <dsp:sp modelId="{984D7B9A-6A01-2A4A-9C3F-CDC6F374335D}">
      <dsp:nvSpPr>
        <dsp:cNvPr id="0" name=""/>
        <dsp:cNvSpPr/>
      </dsp:nvSpPr>
      <dsp:spPr>
        <a:xfrm>
          <a:off x="8810355" y="2087733"/>
          <a:ext cx="0" cy="292282"/>
        </a:xfrm>
        <a:prstGeom prst="line">
          <a:avLst/>
        </a:prstGeom>
        <a:noFill/>
        <a:ln w="9525" cap="flat" cmpd="sng" algn="ctr">
          <a:solidFill>
            <a:schemeClr val="accent2">
              <a:hueOff val="13953351"/>
              <a:satOff val="-5292"/>
              <a:lumOff val="10942"/>
              <a:alphaOff val="0"/>
            </a:schemeClr>
          </a:solidFill>
          <a:prstDash val="solid"/>
        </a:ln>
        <a:effectLst/>
      </dsp:spPr>
      <dsp:style>
        <a:lnRef idx="1">
          <a:scrgbClr r="0" g="0" b="0"/>
        </a:lnRef>
        <a:fillRef idx="0">
          <a:scrgbClr r="0" g="0" b="0"/>
        </a:fillRef>
        <a:effectRef idx="0">
          <a:scrgbClr r="0" g="0" b="0"/>
        </a:effectRef>
        <a:fontRef idx="minor"/>
      </dsp:style>
    </dsp:sp>
    <dsp:sp modelId="{CD10FE22-FBA6-BB46-A27B-AB4C3EB27E49}">
      <dsp:nvSpPr>
        <dsp:cNvPr id="0" name=""/>
        <dsp:cNvSpPr/>
      </dsp:nvSpPr>
      <dsp:spPr>
        <a:xfrm rot="2700000">
          <a:off x="7897358" y="2055256"/>
          <a:ext cx="64955" cy="64955"/>
        </a:xfrm>
        <a:prstGeom prst="rect">
          <a:avLst/>
        </a:prstGeom>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FEFD285-21A7-E844-B4A5-3D04DCBFAC40}">
      <dsp:nvSpPr>
        <dsp:cNvPr id="0" name=""/>
        <dsp:cNvSpPr/>
      </dsp:nvSpPr>
      <dsp:spPr>
        <a:xfrm rot="2700000">
          <a:off x="8777877" y="2055256"/>
          <a:ext cx="64955" cy="64955"/>
        </a:xfrm>
        <a:prstGeom prst="rect">
          <a:avLst/>
        </a:prstGeom>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AB07F51-EAA2-0E42-8AC5-3A71161B3358}">
      <dsp:nvSpPr>
        <dsp:cNvPr id="0" name=""/>
        <dsp:cNvSpPr/>
      </dsp:nvSpPr>
      <dsp:spPr>
        <a:xfrm>
          <a:off x="8916017" y="1294395"/>
          <a:ext cx="1549713" cy="501056"/>
        </a:xfrm>
        <a:prstGeom prst="rect">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23-24 Nov.</a:t>
          </a:r>
        </a:p>
      </dsp:txBody>
      <dsp:txXfrm>
        <a:off x="8916017" y="1294395"/>
        <a:ext cx="1549713" cy="501056"/>
      </dsp:txXfrm>
    </dsp:sp>
    <dsp:sp modelId="{BAE3345A-D7D9-EE4F-B3BC-FA6BC3332851}">
      <dsp:nvSpPr>
        <dsp:cNvPr id="0" name=""/>
        <dsp:cNvSpPr/>
      </dsp:nvSpPr>
      <dsp:spPr>
        <a:xfrm>
          <a:off x="8916017" y="568724"/>
          <a:ext cx="1549713" cy="725670"/>
        </a:xfrm>
        <a:prstGeom prst="rect">
          <a:avLst/>
        </a:prstGeom>
        <a:solidFill>
          <a:schemeClr val="accent2">
            <a:tint val="40000"/>
            <a:alpha val="90000"/>
            <a:hueOff val="15554874"/>
            <a:satOff val="4725"/>
            <a:lumOff val="1271"/>
            <a:alphaOff val="0"/>
          </a:schemeClr>
        </a:solidFill>
        <a:ln w="15875" cap="flat" cmpd="sng" algn="ctr">
          <a:solidFill>
            <a:schemeClr val="accent2">
              <a:tint val="40000"/>
              <a:alpha val="90000"/>
              <a:hueOff val="15554874"/>
              <a:satOff val="4725"/>
              <a:lumOff val="12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CCIN Annual Conference Telford</a:t>
          </a:r>
        </a:p>
      </dsp:txBody>
      <dsp:txXfrm>
        <a:off x="8916017" y="568724"/>
        <a:ext cx="1549713" cy="725670"/>
      </dsp:txXfrm>
    </dsp:sp>
    <dsp:sp modelId="{86289190-29AD-6C4D-8217-3097A509FE77}">
      <dsp:nvSpPr>
        <dsp:cNvPr id="0" name=""/>
        <dsp:cNvSpPr/>
      </dsp:nvSpPr>
      <dsp:spPr>
        <a:xfrm>
          <a:off x="9690874" y="1795451"/>
          <a:ext cx="0" cy="292282"/>
        </a:xfrm>
        <a:prstGeom prst="line">
          <a:avLst/>
        </a:prstGeom>
        <a:noFill/>
        <a:ln w="9525" cap="flat" cmpd="sng" algn="ctr">
          <a:solidFill>
            <a:schemeClr val="accent2">
              <a:hueOff val="15503723"/>
              <a:satOff val="-5880"/>
              <a:lumOff val="12158"/>
              <a:alphaOff val="0"/>
            </a:schemeClr>
          </a:solidFill>
          <a:prstDash val="solid"/>
        </a:ln>
        <a:effectLst/>
      </dsp:spPr>
      <dsp:style>
        <a:lnRef idx="1">
          <a:scrgbClr r="0" g="0" b="0"/>
        </a:lnRef>
        <a:fillRef idx="0">
          <a:scrgbClr r="0" g="0" b="0"/>
        </a:fillRef>
        <a:effectRef idx="0">
          <a:scrgbClr r="0" g="0" b="0"/>
        </a:effectRef>
        <a:fontRef idx="minor"/>
      </dsp:style>
    </dsp:sp>
    <dsp:sp modelId="{4E1F9973-8406-654E-B059-D856D479A4C2}">
      <dsp:nvSpPr>
        <dsp:cNvPr id="0" name=""/>
        <dsp:cNvSpPr/>
      </dsp:nvSpPr>
      <dsp:spPr>
        <a:xfrm rot="2700000">
          <a:off x="9658397" y="2055256"/>
          <a:ext cx="64955" cy="64955"/>
        </a:xfrm>
        <a:prstGeom prst="rect">
          <a:avLst/>
        </a:prstGeom>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34BA-BDCE-2345-88DA-D007370F1AD6}">
      <dsp:nvSpPr>
        <dsp:cNvPr id="0" name=""/>
        <dsp:cNvSpPr/>
      </dsp:nvSpPr>
      <dsp:spPr>
        <a:xfrm>
          <a:off x="1391863" y="3190"/>
          <a:ext cx="2421910" cy="1453146"/>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First written in 2012, its Terms of Reference were last reviewed in 2016</a:t>
          </a:r>
        </a:p>
      </dsp:txBody>
      <dsp:txXfrm>
        <a:off x="1434424" y="45751"/>
        <a:ext cx="2336788" cy="1368024"/>
      </dsp:txXfrm>
    </dsp:sp>
    <dsp:sp modelId="{FBCD9B12-BEA8-DB47-8431-8DF5167694CE}">
      <dsp:nvSpPr>
        <dsp:cNvPr id="0" name=""/>
        <dsp:cNvSpPr/>
      </dsp:nvSpPr>
      <dsp:spPr>
        <a:xfrm>
          <a:off x="4026902" y="429446"/>
          <a:ext cx="513444" cy="60063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26902" y="549573"/>
        <a:ext cx="359411" cy="360379"/>
      </dsp:txXfrm>
    </dsp:sp>
    <dsp:sp modelId="{AFCF0757-38E5-7B4A-97E6-4E3C1B506252}">
      <dsp:nvSpPr>
        <dsp:cNvPr id="0" name=""/>
        <dsp:cNvSpPr/>
      </dsp:nvSpPr>
      <dsp:spPr>
        <a:xfrm>
          <a:off x="4782538" y="3190"/>
          <a:ext cx="2421910" cy="1453146"/>
        </a:xfrm>
        <a:prstGeom prst="roundRect">
          <a:avLst>
            <a:gd name="adj" fmla="val 10000"/>
          </a:avLst>
        </a:prstGeom>
        <a:solidFill>
          <a:schemeClr val="accent5">
            <a:hueOff val="709040"/>
            <a:satOff val="-7964"/>
            <a:lumOff val="-16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Members agreed a revised constitution in February 2022</a:t>
          </a:r>
        </a:p>
      </dsp:txBody>
      <dsp:txXfrm>
        <a:off x="4825099" y="45751"/>
        <a:ext cx="2336788" cy="1368024"/>
      </dsp:txXfrm>
    </dsp:sp>
    <dsp:sp modelId="{06DF2E2C-A6EB-6249-9996-EB31FBFA473D}">
      <dsp:nvSpPr>
        <dsp:cNvPr id="0" name=""/>
        <dsp:cNvSpPr/>
      </dsp:nvSpPr>
      <dsp:spPr>
        <a:xfrm rot="5400000">
          <a:off x="5736770" y="1625870"/>
          <a:ext cx="513444" cy="600633"/>
        </a:xfrm>
        <a:prstGeom prst="rightArrow">
          <a:avLst>
            <a:gd name="adj1" fmla="val 60000"/>
            <a:gd name="adj2" fmla="val 50000"/>
          </a:avLst>
        </a:prstGeom>
        <a:solidFill>
          <a:schemeClr val="accent5">
            <a:hueOff val="1063560"/>
            <a:satOff val="-11946"/>
            <a:lumOff val="-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5813303" y="1669465"/>
        <a:ext cx="360379" cy="359411"/>
      </dsp:txXfrm>
    </dsp:sp>
    <dsp:sp modelId="{A5303924-5150-B044-9A32-AE2D7DFD9ECA}">
      <dsp:nvSpPr>
        <dsp:cNvPr id="0" name=""/>
        <dsp:cNvSpPr/>
      </dsp:nvSpPr>
      <dsp:spPr>
        <a:xfrm>
          <a:off x="4782538" y="2425100"/>
          <a:ext cx="2421910" cy="1453146"/>
        </a:xfrm>
        <a:prstGeom prst="roundRect">
          <a:avLst>
            <a:gd name="adj" fmla="val 10000"/>
          </a:avLst>
        </a:prstGeom>
        <a:solidFill>
          <a:schemeClr val="accent5">
            <a:hueOff val="1418080"/>
            <a:satOff val="-15927"/>
            <a:lumOff val="-33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BUT it excluded reference to a Quorum for the AGM</a:t>
          </a:r>
        </a:p>
      </dsp:txBody>
      <dsp:txXfrm>
        <a:off x="4825099" y="2467661"/>
        <a:ext cx="2336788" cy="1368024"/>
      </dsp:txXfrm>
    </dsp:sp>
    <dsp:sp modelId="{E38481CF-F6D3-D742-857A-BEF595E689CB}">
      <dsp:nvSpPr>
        <dsp:cNvPr id="0" name=""/>
        <dsp:cNvSpPr/>
      </dsp:nvSpPr>
      <dsp:spPr>
        <a:xfrm rot="10800000">
          <a:off x="4055964" y="2851356"/>
          <a:ext cx="513444" cy="600633"/>
        </a:xfrm>
        <a:prstGeom prst="rightArrow">
          <a:avLst>
            <a:gd name="adj1" fmla="val 60000"/>
            <a:gd name="adj2" fmla="val 50000"/>
          </a:avLst>
        </a:prstGeom>
        <a:solidFill>
          <a:schemeClr val="accent5">
            <a:hueOff val="2127120"/>
            <a:satOff val="-23891"/>
            <a:lumOff val="-5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209997" y="2971483"/>
        <a:ext cx="359411" cy="360379"/>
      </dsp:txXfrm>
    </dsp:sp>
    <dsp:sp modelId="{51CD48EC-F342-634D-9170-A650CD9DA47E}">
      <dsp:nvSpPr>
        <dsp:cNvPr id="0" name=""/>
        <dsp:cNvSpPr/>
      </dsp:nvSpPr>
      <dsp:spPr>
        <a:xfrm>
          <a:off x="1391863" y="2425100"/>
          <a:ext cx="2421910" cy="1453146"/>
        </a:xfrm>
        <a:prstGeom prst="roundRect">
          <a:avLst>
            <a:gd name="adj" fmla="val 10000"/>
          </a:avLst>
        </a:prstGeom>
        <a:solidFill>
          <a:schemeClr val="accent5">
            <a:hueOff val="2127120"/>
            <a:satOff val="-23891"/>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Proposing 20% of members (we have 100 members so therefore that is 20 people)</a:t>
          </a:r>
        </a:p>
      </dsp:txBody>
      <dsp:txXfrm>
        <a:off x="1434424" y="2467661"/>
        <a:ext cx="2336788" cy="13680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2701-FB1B-48D3-95E1-5744B2BEE174}">
      <dsp:nvSpPr>
        <dsp:cNvPr id="0" name=""/>
        <dsp:cNvSpPr/>
      </dsp:nvSpPr>
      <dsp:spPr>
        <a:xfrm>
          <a:off x="0" y="466"/>
          <a:ext cx="9680368" cy="109163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582B7-16D1-4A7F-A23C-B2BBF89E4666}">
      <dsp:nvSpPr>
        <dsp:cNvPr id="0" name=""/>
        <dsp:cNvSpPr/>
      </dsp:nvSpPr>
      <dsp:spPr>
        <a:xfrm>
          <a:off x="330220" y="246084"/>
          <a:ext cx="600400" cy="6004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067D37-6EF0-4EF0-834E-E6B6AFC4717E}">
      <dsp:nvSpPr>
        <dsp:cNvPr id="0" name=""/>
        <dsp:cNvSpPr/>
      </dsp:nvSpPr>
      <dsp:spPr>
        <a:xfrm>
          <a:off x="1260841" y="466"/>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Member led projects to find co-operative policy solutions to the challenges facing local government.  </a:t>
          </a:r>
          <a:br>
            <a:rPr lang="en-GB" sz="1900" kern="1200" dirty="0"/>
          </a:br>
          <a:r>
            <a:rPr lang="en-GB" sz="1900" kern="1200" dirty="0"/>
            <a:t>Open to all ideas, the more innovative the better!</a:t>
          </a:r>
          <a:endParaRPr lang="en-US" sz="1900" kern="1200" dirty="0"/>
        </a:p>
      </dsp:txBody>
      <dsp:txXfrm>
        <a:off x="1260841" y="466"/>
        <a:ext cx="8419526" cy="1091637"/>
      </dsp:txXfrm>
    </dsp:sp>
    <dsp:sp modelId="{C7FBC6F2-C4A4-471D-8719-573EB68611CC}">
      <dsp:nvSpPr>
        <dsp:cNvPr id="0" name=""/>
        <dsp:cNvSpPr/>
      </dsp:nvSpPr>
      <dsp:spPr>
        <a:xfrm>
          <a:off x="0" y="1365013"/>
          <a:ext cx="9680368" cy="10916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36EB9-FD2C-4777-84A1-2B4422F5D5B5}">
      <dsp:nvSpPr>
        <dsp:cNvPr id="0" name=""/>
        <dsp:cNvSpPr/>
      </dsp:nvSpPr>
      <dsp:spPr>
        <a:xfrm>
          <a:off x="330220" y="1610632"/>
          <a:ext cx="600400" cy="600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EC92EF-818B-4318-906C-F3D2431DF91F}">
      <dsp:nvSpPr>
        <dsp:cNvPr id="0" name=""/>
        <dsp:cNvSpPr/>
      </dsp:nvSpPr>
      <dsp:spPr>
        <a:xfrm>
          <a:off x="1260841" y="1365013"/>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Labs - </a:t>
          </a:r>
          <a:r>
            <a:rPr lang="en-GB" sz="1900" b="0" i="0" kern="1200" dirty="0"/>
            <a:t>more significant collaborative pieces of work that CCIN members work on together and eligible for between £10,000 - £20,000 of funding.</a:t>
          </a:r>
          <a:endParaRPr lang="en-US" sz="1900" kern="1200" dirty="0"/>
        </a:p>
      </dsp:txBody>
      <dsp:txXfrm>
        <a:off x="1260841" y="1365013"/>
        <a:ext cx="8419526" cy="1091637"/>
      </dsp:txXfrm>
    </dsp:sp>
    <dsp:sp modelId="{B36A8692-124E-5342-918D-9D835E04EE17}">
      <dsp:nvSpPr>
        <dsp:cNvPr id="0" name=""/>
        <dsp:cNvSpPr/>
      </dsp:nvSpPr>
      <dsp:spPr>
        <a:xfrm>
          <a:off x="0" y="2729560"/>
          <a:ext cx="9680368" cy="109163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53C9A-961D-254D-A0D4-AB0C1130FBEC}">
      <dsp:nvSpPr>
        <dsp:cNvPr id="0" name=""/>
        <dsp:cNvSpPr/>
      </dsp:nvSpPr>
      <dsp:spPr>
        <a:xfrm>
          <a:off x="330220" y="2975179"/>
          <a:ext cx="600400" cy="60040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1E4CA-2AC9-BD4B-97BA-1AA36A64C92B}">
      <dsp:nvSpPr>
        <dsp:cNvPr id="0" name=""/>
        <dsp:cNvSpPr/>
      </dsp:nvSpPr>
      <dsp:spPr>
        <a:xfrm>
          <a:off x="1260841" y="2729560"/>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Prototypes - </a:t>
          </a:r>
          <a:r>
            <a:rPr lang="en-GB" sz="1900" b="0" i="0" kern="1200" dirty="0"/>
            <a:t>smaller projects delivered in a locality on behalf of the Network and eligible for up to £2,000 of funding.</a:t>
          </a:r>
          <a:endParaRPr lang="en-GB" sz="1900" kern="1200" dirty="0"/>
        </a:p>
      </dsp:txBody>
      <dsp:txXfrm>
        <a:off x="1260841" y="2729560"/>
        <a:ext cx="8419526" cy="10916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731AA-1FA6-1A47-98B8-AC5CA5F3950F}">
      <dsp:nvSpPr>
        <dsp:cNvPr id="0" name=""/>
        <dsp:cNvSpPr/>
      </dsp:nvSpPr>
      <dsp:spPr>
        <a:xfrm>
          <a:off x="0" y="17964"/>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Policy Labs – </a:t>
          </a:r>
          <a:endParaRPr lang="en-US" sz="3300" kern="1200"/>
        </a:p>
      </dsp:txBody>
      <dsp:txXfrm>
        <a:off x="38638" y="56602"/>
        <a:ext cx="10438324" cy="714229"/>
      </dsp:txXfrm>
    </dsp:sp>
    <dsp:sp modelId="{7E372C3C-B981-8E4D-AAA2-60C72955B956}">
      <dsp:nvSpPr>
        <dsp:cNvPr id="0" name=""/>
        <dsp:cNvSpPr/>
      </dsp:nvSpPr>
      <dsp:spPr>
        <a:xfrm>
          <a:off x="0" y="809469"/>
          <a:ext cx="105156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t>£60k total budget</a:t>
          </a:r>
          <a:endParaRPr lang="en-US" sz="2600" kern="1200" dirty="0"/>
        </a:p>
        <a:p>
          <a:pPr marL="228600" lvl="1" indent="-228600" algn="l" defTabSz="1155700">
            <a:lnSpc>
              <a:spcPct val="90000"/>
            </a:lnSpc>
            <a:spcBef>
              <a:spcPct val="0"/>
            </a:spcBef>
            <a:spcAft>
              <a:spcPct val="20000"/>
            </a:spcAft>
            <a:buChar char="•"/>
          </a:pPr>
          <a:r>
            <a:rPr lang="en-US" sz="2600" kern="1200" dirty="0"/>
            <a:t>Max Bid of £20k per project</a:t>
          </a:r>
        </a:p>
        <a:p>
          <a:pPr marL="228600" lvl="1" indent="-228600" algn="l" defTabSz="1155700">
            <a:lnSpc>
              <a:spcPct val="90000"/>
            </a:lnSpc>
            <a:spcBef>
              <a:spcPct val="0"/>
            </a:spcBef>
            <a:spcAft>
              <a:spcPct val="20000"/>
            </a:spcAft>
            <a:buChar char="•"/>
          </a:pPr>
          <a:r>
            <a:rPr lang="en-GB" sz="2600" kern="1200" dirty="0"/>
            <a:t>24 months to deliver</a:t>
          </a:r>
          <a:endParaRPr lang="en-US" sz="2600" kern="1200" dirty="0"/>
        </a:p>
      </dsp:txBody>
      <dsp:txXfrm>
        <a:off x="0" y="809469"/>
        <a:ext cx="10515600" cy="1366200"/>
      </dsp:txXfrm>
    </dsp:sp>
    <dsp:sp modelId="{E7F694A0-9129-0542-ACAD-5B00D73324F7}">
      <dsp:nvSpPr>
        <dsp:cNvPr id="0" name=""/>
        <dsp:cNvSpPr/>
      </dsp:nvSpPr>
      <dsp:spPr>
        <a:xfrm>
          <a:off x="0" y="2175669"/>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Policy Prototypes – </a:t>
          </a:r>
          <a:endParaRPr lang="en-US" sz="3300" kern="1200"/>
        </a:p>
      </dsp:txBody>
      <dsp:txXfrm>
        <a:off x="38638" y="2214307"/>
        <a:ext cx="10438324" cy="714229"/>
      </dsp:txXfrm>
    </dsp:sp>
    <dsp:sp modelId="{4D04C661-470F-2E43-ACE0-AF7DA7DF4233}">
      <dsp:nvSpPr>
        <dsp:cNvPr id="0" name=""/>
        <dsp:cNvSpPr/>
      </dsp:nvSpPr>
      <dsp:spPr>
        <a:xfrm>
          <a:off x="0" y="2967174"/>
          <a:ext cx="105156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t>£15k total budget</a:t>
          </a:r>
          <a:endParaRPr lang="en-US" sz="2600" kern="1200" dirty="0"/>
        </a:p>
        <a:p>
          <a:pPr marL="228600" lvl="1" indent="-228600" algn="l" defTabSz="1155700">
            <a:lnSpc>
              <a:spcPct val="90000"/>
            </a:lnSpc>
            <a:spcBef>
              <a:spcPct val="0"/>
            </a:spcBef>
            <a:spcAft>
              <a:spcPct val="20000"/>
            </a:spcAft>
            <a:buChar char="•"/>
          </a:pPr>
          <a:r>
            <a:rPr lang="en-US" sz="2600" kern="1200" dirty="0"/>
            <a:t>Max Bid of £2k per project</a:t>
          </a:r>
        </a:p>
        <a:p>
          <a:pPr marL="228600" lvl="1" indent="-228600" algn="l" defTabSz="1155700">
            <a:lnSpc>
              <a:spcPct val="90000"/>
            </a:lnSpc>
            <a:spcBef>
              <a:spcPct val="0"/>
            </a:spcBef>
            <a:spcAft>
              <a:spcPct val="20000"/>
            </a:spcAft>
            <a:buChar char="•"/>
          </a:pPr>
          <a:r>
            <a:rPr lang="en-GB" sz="2600" kern="1200" dirty="0"/>
            <a:t>9 months to deliver</a:t>
          </a:r>
          <a:endParaRPr lang="en-US" sz="2600" kern="1200" dirty="0"/>
        </a:p>
      </dsp:txBody>
      <dsp:txXfrm>
        <a:off x="0" y="2967174"/>
        <a:ext cx="10515600" cy="1366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FEB8C-32C2-F14C-8D67-F6DF56C8AA89}">
      <dsp:nvSpPr>
        <dsp:cNvPr id="0" name=""/>
        <dsp:cNvSpPr/>
      </dsp:nvSpPr>
      <dsp:spPr>
        <a:xfrm>
          <a:off x="0" y="71693"/>
          <a:ext cx="6263640" cy="12712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1.</a:t>
          </a:r>
          <a:r>
            <a:rPr lang="en-GB" sz="3200" b="1" kern="1200"/>
            <a:t> Covid-19 Recovery</a:t>
          </a:r>
          <a:endParaRPr lang="en-US" sz="3200" kern="1200"/>
        </a:p>
      </dsp:txBody>
      <dsp:txXfrm>
        <a:off x="62055" y="133748"/>
        <a:ext cx="6139530" cy="1147095"/>
      </dsp:txXfrm>
    </dsp:sp>
    <dsp:sp modelId="{4190596D-5BCB-0D4A-BCFA-E64324A994A3}">
      <dsp:nvSpPr>
        <dsp:cNvPr id="0" name=""/>
        <dsp:cNvSpPr/>
      </dsp:nvSpPr>
      <dsp:spPr>
        <a:xfrm>
          <a:off x="0" y="1435058"/>
          <a:ext cx="6263640" cy="127120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2.</a:t>
          </a:r>
          <a:r>
            <a:rPr lang="en-GB" sz="3200" b="1" kern="1200"/>
            <a:t> Sharing Data with 3</a:t>
          </a:r>
          <a:r>
            <a:rPr lang="en-GB" sz="3200" b="1" kern="1200" baseline="30000"/>
            <a:t>rd</a:t>
          </a:r>
          <a:r>
            <a:rPr lang="en-GB" sz="3200" b="1" kern="1200"/>
            <a:t> Sector Organisations</a:t>
          </a:r>
          <a:endParaRPr lang="en-US" sz="3200" kern="1200"/>
        </a:p>
      </dsp:txBody>
      <dsp:txXfrm>
        <a:off x="62055" y="1497113"/>
        <a:ext cx="6139530" cy="1147095"/>
      </dsp:txXfrm>
    </dsp:sp>
    <dsp:sp modelId="{9F3F4C1D-A5F9-C848-9652-414AD0073B99}">
      <dsp:nvSpPr>
        <dsp:cNvPr id="0" name=""/>
        <dsp:cNvSpPr/>
      </dsp:nvSpPr>
      <dsp:spPr>
        <a:xfrm>
          <a:off x="0" y="2798423"/>
          <a:ext cx="6263640" cy="127120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3. </a:t>
          </a:r>
          <a:r>
            <a:rPr lang="en-GB" sz="3200" b="1" kern="1200"/>
            <a:t>Tackling Inequality</a:t>
          </a:r>
          <a:r>
            <a:rPr lang="en-GB" sz="3200" kern="1200"/>
            <a:t> </a:t>
          </a:r>
          <a:endParaRPr lang="en-US" sz="3200" kern="1200"/>
        </a:p>
      </dsp:txBody>
      <dsp:txXfrm>
        <a:off x="62055" y="2860478"/>
        <a:ext cx="6139530" cy="1147095"/>
      </dsp:txXfrm>
    </dsp:sp>
    <dsp:sp modelId="{F2B38120-C323-EF46-9AB2-4EEB38E56215}">
      <dsp:nvSpPr>
        <dsp:cNvPr id="0" name=""/>
        <dsp:cNvSpPr/>
      </dsp:nvSpPr>
      <dsp:spPr>
        <a:xfrm>
          <a:off x="0" y="4161789"/>
          <a:ext cx="6263640" cy="12712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4. </a:t>
          </a:r>
          <a:r>
            <a:rPr lang="en-GB" sz="3200" b="1" kern="1200"/>
            <a:t>Co-operative Approaches to Levelling-up</a:t>
          </a:r>
          <a:r>
            <a:rPr lang="en-GB" sz="3200" kern="1200"/>
            <a:t>   </a:t>
          </a:r>
          <a:endParaRPr lang="en-US" sz="3200" kern="1200"/>
        </a:p>
      </dsp:txBody>
      <dsp:txXfrm>
        <a:off x="62055" y="4223844"/>
        <a:ext cx="6139530" cy="11470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BBE0E-385B-F94E-A950-107436CCC9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AF1476-F96A-C44E-90EE-AA70C3B1B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80C82F-2B46-6C43-B593-98084F6FF3E6}" type="datetimeFigureOut">
              <a:rPr lang="en-US" smtClean="0"/>
              <a:t>11/28/22</a:t>
            </a:fld>
            <a:endParaRPr lang="en-US"/>
          </a:p>
        </p:txBody>
      </p:sp>
      <p:sp>
        <p:nvSpPr>
          <p:cNvPr id="4" name="Footer Placeholder 3">
            <a:extLst>
              <a:ext uri="{FF2B5EF4-FFF2-40B4-BE49-F238E27FC236}">
                <a16:creationId xmlns:a16="http://schemas.microsoft.com/office/drawing/2014/main" id="{F7A645B6-3DE1-2F4F-BB98-2A3B0C76C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5F93C4-6F07-824F-86D2-6F2305BB7E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EA4CB-8749-8B42-A086-754F728BC0A2}" type="slidenum">
              <a:rPr lang="en-US" smtClean="0"/>
              <a:t>‹#›</a:t>
            </a:fld>
            <a:endParaRPr lang="en-US"/>
          </a:p>
        </p:txBody>
      </p:sp>
    </p:spTree>
    <p:extLst>
      <p:ext uri="{BB962C8B-B14F-4D97-AF65-F5344CB8AC3E}">
        <p14:creationId xmlns:p14="http://schemas.microsoft.com/office/powerpoint/2010/main" val="2809540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0812-B966-D746-934E-41E476A6C17B}"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73714-7447-E04E-A3B1-0A07A3ABEBE2}" type="slidenum">
              <a:rPr lang="en-US" smtClean="0"/>
              <a:t>‹#›</a:t>
            </a:fld>
            <a:endParaRPr lang="en-US"/>
          </a:p>
        </p:txBody>
      </p:sp>
    </p:spTree>
    <p:extLst>
      <p:ext uri="{BB962C8B-B14F-4D97-AF65-F5344CB8AC3E}">
        <p14:creationId xmlns:p14="http://schemas.microsoft.com/office/powerpoint/2010/main" val="33636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9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8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0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26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215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3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0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81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For Policy Labs</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We recommend engaging a minimum of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three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other CCIN members to create a working group to support the development of your project.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We welcome applications from all Members, but the application must be submitted and overseen by a Full Member Council.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Members will have up to two years to deliver a Policy Lab.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£20,000,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dependent on their scale and ambition.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Policy Prototypes are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smaller projects for members who want to deliver in their locality on behalf of the Network.  This funding is available to councils of all sizes, Opposition Groups and Minority Administrations. Members will have up to nine months to deliver a Policy Prototype.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973714-7447-E04E-A3B1-0A07A3ABEBE2}" type="slidenum">
              <a:rPr lang="en-US" smtClean="0"/>
              <a:t>43</a:t>
            </a:fld>
            <a:endParaRPr lang="en-US"/>
          </a:p>
        </p:txBody>
      </p:sp>
    </p:spTree>
    <p:extLst>
      <p:ext uri="{BB962C8B-B14F-4D97-AF65-F5344CB8AC3E}">
        <p14:creationId xmlns:p14="http://schemas.microsoft.com/office/powerpoint/2010/main" val="3439879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Covid-19 Recovery</a:t>
            </a:r>
            <a:endParaRPr lang="en-GB" dirty="0"/>
          </a:p>
          <a:p>
            <a:pPr marL="0" indent="0">
              <a:buNone/>
            </a:pPr>
            <a:r>
              <a:rPr lang="en-GB" dirty="0"/>
              <a:t>Though Covid-19 Recovery was a thematic area in 2021, this is still a topic that all local authorities are wrestling with. </a:t>
            </a:r>
          </a:p>
          <a:p>
            <a:pPr marL="0" indent="0">
              <a:buNone/>
            </a:pPr>
            <a:r>
              <a:rPr lang="en-GB" dirty="0"/>
              <a:t>We would like to fund projects that involve local communities in co-designing co-operative initiatives that would help our members and their communities to recover from the impacts of the pandemic. </a:t>
            </a:r>
          </a:p>
          <a:p>
            <a:pPr marL="0" indent="0">
              <a:buNone/>
            </a:pPr>
            <a:endParaRPr lang="en-GB" dirty="0"/>
          </a:p>
          <a:p>
            <a:pPr marL="0" indent="0">
              <a:buNone/>
            </a:pPr>
            <a:r>
              <a:rPr lang="en-GB" b="1" dirty="0"/>
              <a:t>Sharing Data with 3</a:t>
            </a:r>
            <a:r>
              <a:rPr lang="en-GB" b="1" baseline="30000" dirty="0"/>
              <a:t>rd</a:t>
            </a:r>
            <a:r>
              <a:rPr lang="en-GB" b="1" dirty="0"/>
              <a:t> Sector Organisations</a:t>
            </a:r>
          </a:p>
          <a:p>
            <a:pPr marL="0" indent="0">
              <a:buNone/>
            </a:pPr>
            <a:r>
              <a:rPr lang="en-GB" sz="1200" dirty="0"/>
              <a:t>Following the pandemic, many local authorities are thinking about how they can better support their local VCSFE sector, including through the development of investment strategies. </a:t>
            </a:r>
          </a:p>
          <a:p>
            <a:pPr marL="0" indent="0">
              <a:buNone/>
            </a:pPr>
            <a:r>
              <a:rPr lang="en-GB" sz="1200" dirty="0"/>
              <a:t>However, key to this approach is how we work with the VCFSE sector, for example, through sharing data and intelligence about local communities. </a:t>
            </a:r>
          </a:p>
          <a:p>
            <a:pPr marL="0" indent="0">
              <a:buNone/>
            </a:pPr>
            <a:r>
              <a:rPr lang="en-GB" sz="1200" dirty="0"/>
              <a:t>We would like to fund projects that aim to promote greater collaboration between local authorities and the VCFSE sector, with models of co-operation that can be replicated across the Network. </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Tackling Inequality</a:t>
            </a:r>
            <a:r>
              <a:rPr lang="en-GB" dirty="0"/>
              <a:t> </a:t>
            </a:r>
            <a:endParaRPr lang="en-GB" sz="1200" dirty="0"/>
          </a:p>
          <a:p>
            <a:pPr marL="0" indent="0">
              <a:buNone/>
            </a:pPr>
            <a:r>
              <a:rPr lang="en-GB" dirty="0"/>
              <a:t>Many CCIN councils represent areas and communities suffering with high levels of inequality and deprivation (9 of the top 30 councils listed in the Multiple Indices of Deprivation are CCIN members). </a:t>
            </a:r>
          </a:p>
          <a:p>
            <a:pPr marL="0" indent="0">
              <a:buNone/>
            </a:pPr>
            <a:r>
              <a:rPr lang="en-GB" dirty="0"/>
              <a:t>We would like to fund projects that aim to develop partnership projects to tackle poverty and inequality, helping our members to </a:t>
            </a:r>
            <a:r>
              <a:rPr lang="en-GB" i="1" dirty="0"/>
              <a:t>build back fairer</a:t>
            </a:r>
            <a:r>
              <a:rPr lang="en-GB" dirty="0"/>
              <a:t> from the pandemic. </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Co-operative Approaches to Levelling-up</a:t>
            </a:r>
            <a:r>
              <a:rPr lang="en-GB" dirty="0"/>
              <a:t>   </a:t>
            </a:r>
          </a:p>
          <a:p>
            <a:pPr marL="0" indent="0">
              <a:buNone/>
            </a:pPr>
            <a:r>
              <a:rPr lang="en-GB" dirty="0"/>
              <a:t>The levelling-up agenda is gaining momentum across the country, with many local authorities considering how they can access funding to support their town centres, create jobs, and grow their local economies. </a:t>
            </a:r>
          </a:p>
          <a:p>
            <a:pPr marL="0" indent="0">
              <a:buNone/>
            </a:pPr>
            <a:r>
              <a:rPr lang="en-GB" dirty="0"/>
              <a:t>We would like to fund projects that take a co-operative approach to levelling-up, considering how we can encourage good economic growth, that benefits everyone in our communities. </a:t>
            </a:r>
          </a:p>
          <a:p>
            <a:endParaRPr lang="en-US" dirty="0"/>
          </a:p>
        </p:txBody>
      </p:sp>
      <p:sp>
        <p:nvSpPr>
          <p:cNvPr id="4" name="Slide Number Placeholder 3"/>
          <p:cNvSpPr>
            <a:spLocks noGrp="1"/>
          </p:cNvSpPr>
          <p:nvPr>
            <p:ph type="sldNum" sz="quarter" idx="5"/>
          </p:nvPr>
        </p:nvSpPr>
        <p:spPr/>
        <p:txBody>
          <a:bodyPr/>
          <a:lstStyle/>
          <a:p>
            <a:fld id="{A2973714-7447-E04E-A3B1-0A07A3ABEBE2}" type="slidenum">
              <a:rPr lang="en-US" smtClean="0"/>
              <a:t>44</a:t>
            </a:fld>
            <a:endParaRPr lang="en-US"/>
          </a:p>
        </p:txBody>
      </p:sp>
    </p:spTree>
    <p:extLst>
      <p:ext uri="{BB962C8B-B14F-4D97-AF65-F5344CB8AC3E}">
        <p14:creationId xmlns:p14="http://schemas.microsoft.com/office/powerpoint/2010/main" val="368051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6B4B2-0647-BD44-AD46-B4FA3F70C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72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shorter process than the last round as we will not be straddling the election period.</a:t>
            </a:r>
          </a:p>
        </p:txBody>
      </p:sp>
      <p:sp>
        <p:nvSpPr>
          <p:cNvPr id="4" name="Slide Number Placeholder 3"/>
          <p:cNvSpPr>
            <a:spLocks noGrp="1"/>
          </p:cNvSpPr>
          <p:nvPr>
            <p:ph type="sldNum" sz="quarter" idx="5"/>
          </p:nvPr>
        </p:nvSpPr>
        <p:spPr/>
        <p:txBody>
          <a:bodyPr/>
          <a:lstStyle/>
          <a:p>
            <a:fld id="{A2973714-7447-E04E-A3B1-0A07A3ABEBE2}" type="slidenum">
              <a:rPr lang="en-US" smtClean="0"/>
              <a:t>47</a:t>
            </a:fld>
            <a:endParaRPr lang="en-US"/>
          </a:p>
        </p:txBody>
      </p:sp>
    </p:spTree>
    <p:extLst>
      <p:ext uri="{BB962C8B-B14F-4D97-AF65-F5344CB8AC3E}">
        <p14:creationId xmlns:p14="http://schemas.microsoft.com/office/powerpoint/2010/main" val="1575634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95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F02DF9-F568-4784-AA66-1341F5CAFD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2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1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6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62769"/>
          </a:xfrm>
        </p:spPr>
        <p:txBody>
          <a:bodyPr/>
          <a:lstStyle/>
          <a:p>
            <a:endParaRPr lang="en-GB" dirty="0"/>
          </a:p>
        </p:txBody>
      </p:sp>
    </p:spTree>
    <p:extLst>
      <p:ext uri="{BB962C8B-B14F-4D97-AF65-F5344CB8AC3E}">
        <p14:creationId xmlns:p14="http://schemas.microsoft.com/office/powerpoint/2010/main" val="284767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8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973714-7447-E04E-A3B1-0A07A3ABEBE2}" type="slidenum">
              <a:rPr lang="en-US" smtClean="0"/>
              <a:t>13</a:t>
            </a:fld>
            <a:endParaRPr lang="en-US"/>
          </a:p>
        </p:txBody>
      </p:sp>
    </p:spTree>
    <p:extLst>
      <p:ext uri="{BB962C8B-B14F-4D97-AF65-F5344CB8AC3E}">
        <p14:creationId xmlns:p14="http://schemas.microsoft.com/office/powerpoint/2010/main" val="224841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32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25B1-87A8-7C40-9AFC-E0327BE1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874FC-8C32-CE4A-AC3A-2970135A9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E14BD-F29C-BC4D-944D-09DFDD95CF81}"/>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50B757FB-D81C-754A-9BA0-DEC4E0A9A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E116-7A7E-374F-B4C4-8FF7182BAF1A}"/>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17625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B74-C83B-C446-8F98-B7FA2FA3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EF5BF-4E2E-0C47-8138-10408C32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BA404-E1B3-2040-B79F-0A3FFCF5E070}"/>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3B014EC7-E2DD-F149-A257-E4886CB6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D605-EBCB-654D-B22F-C4BFB0B1FC5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64752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32E69-62E6-2041-BB2E-C554024B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CA3A-1A13-5940-A906-CB4658144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637AC-E96B-914A-AAAF-07C8FD1EA7B7}"/>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C868BFC1-21B1-034B-B5A8-02A77C4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F3EC-5482-7541-8567-C829ECFDDD8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44102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47628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26394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7743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2456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66918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89373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7805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53601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977-AAF4-7E46-9115-A8D9EBA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C7CEA-E382-DE47-A6B1-1C4397571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5A51D-78C1-F84F-91B7-8EB00C1B8892}"/>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33E94BBA-BC21-CC43-BAEA-1AF38920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67F-B347-624E-8C96-ACCF1A808692}"/>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6107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0909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730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3948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7" y="2075506"/>
            <a:ext cx="8679915"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8"/>
            <a:ext cx="8673427"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2168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4"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5"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9"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5865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6"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7" y="3846851"/>
            <a:ext cx="5490223"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83298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4"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5"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9"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3"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3324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4"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5"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2"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25306" y="1488987"/>
            <a:ext cx="6264351"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65433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4"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5"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69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9794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221-FD3A-4745-9764-DE7735085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AA46F-B50D-6247-826F-6BFED5D95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FD395-8F3F-6746-8EC0-4F51BD3685F2}"/>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38DD50E3-1277-BD41-A15E-2DF17F2F0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64F3-2E5A-4648-B013-64B5366D297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96393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4"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5"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6719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7"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09" y="0"/>
            <a:ext cx="4648491"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85443" y="2360255"/>
            <a:ext cx="5776647"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7"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1715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4"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5"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7540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9"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3"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9733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3"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6"/>
            <a:ext cx="8679915" cy="1748729"/>
          </a:xfrm>
        </p:spPr>
        <p:txBody>
          <a:bodyPr bIns="0" anchor="b">
            <a:normAutofit/>
          </a:bodyPr>
          <a:lstStyle>
            <a:lvl1pPr algn="ctr">
              <a:lnSpc>
                <a:spcPct val="80000"/>
              </a:lnSpc>
              <a:defRPr sz="4943" spc="-137">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8" y="3906268"/>
            <a:ext cx="8673427" cy="1322587"/>
          </a:xfrm>
        </p:spPr>
        <p:txBody>
          <a:bodyPr tIns="0">
            <a:normAutofit/>
          </a:bodyPr>
          <a:lstStyle>
            <a:lvl1pPr marL="0" indent="0" algn="ctr">
              <a:lnSpc>
                <a:spcPct val="100000"/>
              </a:lnSpc>
              <a:buNone/>
              <a:defRPr sz="1648" b="0">
                <a:solidFill>
                  <a:srgbClr val="FFFEFF"/>
                </a:solidFill>
              </a:defRPr>
            </a:lvl1pPr>
            <a:lvl2pPr marL="418475" indent="0" algn="ctr">
              <a:buNone/>
              <a:defRPr sz="1648"/>
            </a:lvl2pPr>
            <a:lvl3pPr marL="836950" indent="0" algn="ctr">
              <a:buNone/>
              <a:defRPr sz="1648"/>
            </a:lvl3pPr>
            <a:lvl4pPr marL="1255425" indent="0" algn="ctr">
              <a:buNone/>
              <a:defRPr sz="1464"/>
            </a:lvl4pPr>
            <a:lvl5pPr marL="1673901" indent="0" algn="ctr">
              <a:buNone/>
              <a:defRPr sz="1464"/>
            </a:lvl5pPr>
            <a:lvl6pPr marL="2092376" indent="0" algn="ctr">
              <a:buNone/>
              <a:defRPr sz="1464"/>
            </a:lvl6pPr>
            <a:lvl7pPr marL="2510851" indent="0" algn="ctr">
              <a:buNone/>
              <a:defRPr sz="1464"/>
            </a:lvl7pPr>
            <a:lvl8pPr marL="2929326" indent="0" algn="ctr">
              <a:buNone/>
              <a:defRPr sz="1464"/>
            </a:lvl8pPr>
            <a:lvl9pPr marL="3347801" indent="0" algn="ctr">
              <a:buNone/>
              <a:defRPr sz="1464"/>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90394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8"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3492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3"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027">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6" y="3846851"/>
            <a:ext cx="5490223" cy="1383770"/>
          </a:xfrm>
        </p:spPr>
        <p:txBody>
          <a:bodyPr tIns="0">
            <a:normAutofit/>
          </a:bodyPr>
          <a:lstStyle>
            <a:lvl1pPr marL="0" indent="0" algn="ctr">
              <a:buNone/>
              <a:defRPr sz="1648">
                <a:solidFill>
                  <a:srgbClr val="FFFEFF"/>
                </a:solidFill>
              </a:defRPr>
            </a:lvl1pPr>
            <a:lvl2pPr marL="418475" indent="0">
              <a:buNone/>
              <a:defRPr sz="1648">
                <a:solidFill>
                  <a:schemeClr val="tx1">
                    <a:tint val="75000"/>
                  </a:schemeClr>
                </a:solidFill>
              </a:defRPr>
            </a:lvl2pPr>
            <a:lvl3pPr marL="836950" indent="0">
              <a:buNone/>
              <a:defRPr sz="1648">
                <a:solidFill>
                  <a:schemeClr val="tx1">
                    <a:tint val="75000"/>
                  </a:schemeClr>
                </a:solidFill>
              </a:defRPr>
            </a:lvl3pPr>
            <a:lvl4pPr marL="1255425" indent="0">
              <a:buNone/>
              <a:defRPr sz="1464">
                <a:solidFill>
                  <a:schemeClr val="tx1">
                    <a:tint val="75000"/>
                  </a:schemeClr>
                </a:solidFill>
              </a:defRPr>
            </a:lvl4pPr>
            <a:lvl5pPr marL="1673901" indent="0">
              <a:buNone/>
              <a:defRPr sz="1464">
                <a:solidFill>
                  <a:schemeClr val="tx1">
                    <a:tint val="75000"/>
                  </a:schemeClr>
                </a:solidFill>
              </a:defRPr>
            </a:lvl5pPr>
            <a:lvl6pPr marL="2092376" indent="0">
              <a:buNone/>
              <a:defRPr sz="1464">
                <a:solidFill>
                  <a:schemeClr val="tx1">
                    <a:tint val="75000"/>
                  </a:schemeClr>
                </a:solidFill>
              </a:defRPr>
            </a:lvl6pPr>
            <a:lvl7pPr marL="2510851" indent="0">
              <a:buNone/>
              <a:defRPr sz="1464">
                <a:solidFill>
                  <a:schemeClr val="tx1">
                    <a:tint val="75000"/>
                  </a:schemeClr>
                </a:solidFill>
              </a:defRPr>
            </a:lvl7pPr>
            <a:lvl8pPr marL="2929326" indent="0">
              <a:buNone/>
              <a:defRPr sz="1464">
                <a:solidFill>
                  <a:schemeClr val="tx1">
                    <a:tint val="75000"/>
                  </a:schemeClr>
                </a:solidFill>
              </a:defRPr>
            </a:lvl8pPr>
            <a:lvl9pPr marL="3347801" indent="0">
              <a:buNone/>
              <a:defRPr sz="14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990800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7446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4" name="Content Placeholder 3"/>
          <p:cNvSpPr>
            <a:spLocks noGrp="1"/>
          </p:cNvSpPr>
          <p:nvPr>
            <p:ph sz="half" idx="2"/>
          </p:nvPr>
        </p:nvSpPr>
        <p:spPr>
          <a:xfrm>
            <a:off x="5125305" y="1488987"/>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7405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977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2563-D898-4D44-B886-04FCAC9E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A9C06-C5ED-1B44-8AC7-1625DE508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9510D-9485-D141-AA73-6EDE74C3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F4590-6208-2F47-89BF-9E7F68DD2535}"/>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6" name="Footer Placeholder 5">
            <a:extLst>
              <a:ext uri="{FF2B5EF4-FFF2-40B4-BE49-F238E27FC236}">
                <a16:creationId xmlns:a16="http://schemas.microsoft.com/office/drawing/2014/main" id="{C8F8BAED-BE57-7C4B-95C7-55701CAA1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98162-1F06-EE45-ABFF-E309C01AB1F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72817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61764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929">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464">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0416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3"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2929"/>
            </a:lvl1pPr>
            <a:lvl2pPr marL="418475" indent="0">
              <a:buNone/>
              <a:defRPr sz="2563"/>
            </a:lvl2pPr>
            <a:lvl3pPr marL="836950" indent="0">
              <a:buNone/>
              <a:defRPr sz="2197"/>
            </a:lvl3pPr>
            <a:lvl4pPr marL="1255425" indent="0">
              <a:buNone/>
              <a:defRPr sz="1831"/>
            </a:lvl4pPr>
            <a:lvl5pPr marL="1673901" indent="0">
              <a:buNone/>
              <a:defRPr sz="1831"/>
            </a:lvl5pPr>
            <a:lvl6pPr marL="2092376" indent="0">
              <a:buNone/>
              <a:defRPr sz="1831"/>
            </a:lvl6pPr>
            <a:lvl7pPr marL="2510851" indent="0">
              <a:buNone/>
              <a:defRPr sz="1831"/>
            </a:lvl7pPr>
            <a:lvl8pPr marL="2929326" indent="0">
              <a:buNone/>
              <a:defRPr sz="1831"/>
            </a:lvl8pPr>
            <a:lvl9pPr marL="3347801" indent="0">
              <a:buNone/>
              <a:defRPr sz="1831"/>
            </a:lvl9pPr>
          </a:lstStyle>
          <a:p>
            <a:r>
              <a:rPr lang="en-US"/>
              <a:t>Click icon to add picture</a:t>
            </a:r>
            <a:endParaRPr lang="en-US" dirty="0"/>
          </a:p>
        </p:txBody>
      </p:sp>
      <p:sp>
        <p:nvSpPr>
          <p:cNvPr id="2" name="Title 1"/>
          <p:cNvSpPr>
            <a:spLocks noGrp="1"/>
          </p:cNvSpPr>
          <p:nvPr>
            <p:ph type="title"/>
          </p:nvPr>
        </p:nvSpPr>
        <p:spPr>
          <a:xfrm>
            <a:off x="885444" y="2360255"/>
            <a:ext cx="5776646" cy="1178032"/>
          </a:xfrm>
        </p:spPr>
        <p:txBody>
          <a:bodyPr bIns="0" anchor="b">
            <a:normAutofit/>
          </a:bodyPr>
          <a:lstStyle>
            <a:lvl1pPr>
              <a:defRPr sz="3295">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4" y="3545012"/>
            <a:ext cx="5776646" cy="1274198"/>
          </a:xfrm>
        </p:spPr>
        <p:txBody>
          <a:bodyPr>
            <a:normAutofit/>
          </a:bodyPr>
          <a:lstStyle>
            <a:lvl1pPr marL="0" indent="0" algn="ctr">
              <a:buNone/>
              <a:defRPr sz="1648">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8"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7026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24271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8"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11/28/22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49820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341-46F0-F74E-B056-41F45659F1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419E354-E22F-C847-BA39-260A1C012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CC6BC0-36D4-3749-9983-537F4120F3E2}"/>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BCC6D5D2-C0A7-6449-B608-C99B5C56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AAEC9-B7C2-C144-8B59-E17930C5C63C}"/>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414321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B9B1-6CAF-5B4D-8E03-21C9793657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72402C-3C53-AA4C-B7FF-57371E1001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34DF0E-58B2-984D-9131-C9F9D69C351B}"/>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9C35A531-A19C-C148-833C-06576820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C3D26-E03E-2A47-9C25-8212B0DF66D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359483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D9E7-AB93-AE4A-9F49-9E6A7C93F5C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A1D604-C05B-6B43-8A75-D02051DFDD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99115D-AD24-1148-8B52-2889C283D833}"/>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8D8BF6F9-F657-9C49-A391-6CD4AB1F4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CC96B-9270-8E40-8BCF-E5625350B1D2}"/>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176380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B12E-7AF0-7B4A-9A62-DDA070B37B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5788CE-FCB5-EC40-978C-CAFD827B32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D21508-2DF1-A543-86B0-5E1615266C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3388E8-E14E-A743-800B-5EC75DAC8E51}"/>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6" name="Footer Placeholder 5">
            <a:extLst>
              <a:ext uri="{FF2B5EF4-FFF2-40B4-BE49-F238E27FC236}">
                <a16:creationId xmlns:a16="http://schemas.microsoft.com/office/drawing/2014/main" id="{44061D9B-4292-874A-AFC7-7BCDC3C8C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3AE20-2EC0-BA4A-9D03-D9671E79F7D5}"/>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785495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D8-030A-D84F-98DC-4EDD549125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4D611D-5C40-4A41-BD2B-353EC3799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9F101C-47E3-B341-8901-F302C4CB72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4CFBD4-2183-2E44-9AC6-A9166750B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FF9C24-11FE-F549-965F-48A66927E7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C6976E-2607-B74A-9C94-68F2F954B5D9}"/>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8" name="Footer Placeholder 7">
            <a:extLst>
              <a:ext uri="{FF2B5EF4-FFF2-40B4-BE49-F238E27FC236}">
                <a16:creationId xmlns:a16="http://schemas.microsoft.com/office/drawing/2014/main" id="{4866AE19-8312-7847-A23F-6A1623BC6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7B7B2-22EB-4E49-883A-4773174E4780}"/>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76638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B42E-86D5-7E41-908A-20A21D71B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EDDF-A608-4847-A677-C4522EFA5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B57B2-CA57-C14F-A98D-B4772C876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E608C-5CCD-8A4D-8C14-1F7F9EE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4911B-C9E2-D744-9DBE-492B4CDB6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C922E-820B-FC4E-9BD8-200E1CB5A2AA}"/>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8" name="Footer Placeholder 7">
            <a:extLst>
              <a:ext uri="{FF2B5EF4-FFF2-40B4-BE49-F238E27FC236}">
                <a16:creationId xmlns:a16="http://schemas.microsoft.com/office/drawing/2014/main" id="{16520F79-C1A4-B249-8BBD-406498D2F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F3B99-E42E-3143-A336-3C2E330A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14396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5024-6A5C-5E4C-A1FF-482F5E1A49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AA080A-EB0B-944D-AFC5-31CC6D76600A}"/>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4" name="Footer Placeholder 3">
            <a:extLst>
              <a:ext uri="{FF2B5EF4-FFF2-40B4-BE49-F238E27FC236}">
                <a16:creationId xmlns:a16="http://schemas.microsoft.com/office/drawing/2014/main" id="{E346F6FC-C219-A64A-8CC2-8A3B17740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DF4A2-9D16-5442-B4AA-19B3DCE2EF7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284637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81D7-9424-CB41-867C-8F19ECE1205A}"/>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3" name="Footer Placeholder 2">
            <a:extLst>
              <a:ext uri="{FF2B5EF4-FFF2-40B4-BE49-F238E27FC236}">
                <a16:creationId xmlns:a16="http://schemas.microsoft.com/office/drawing/2014/main" id="{EC44C4ED-4F9B-4647-9234-D26A5AFC6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C3345-534B-D947-88EF-CEADFD65BC7B}"/>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04084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8B0A-A352-0442-8CBA-FF383A48A6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B1F245D-2C8A-B04D-B570-D090644D9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39AC96-7BF7-4A41-8D5D-2EB8AEDB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D1DF29-C662-B84E-8333-55B784D4169A}"/>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6" name="Footer Placeholder 5">
            <a:extLst>
              <a:ext uri="{FF2B5EF4-FFF2-40B4-BE49-F238E27FC236}">
                <a16:creationId xmlns:a16="http://schemas.microsoft.com/office/drawing/2014/main" id="{EC8E544C-4061-0940-A5E9-D8D56F651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6C7B4-F25B-D348-8584-7D779942DD71}"/>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24915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C4BA-90F6-E446-BCA3-CB4DD96D0F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4E80273-410D-8546-88C6-E25F6A970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83A87-BDC3-874E-8A03-E78BFF9D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98655B-3EF6-3E41-A531-55E62278539D}"/>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6" name="Footer Placeholder 5">
            <a:extLst>
              <a:ext uri="{FF2B5EF4-FFF2-40B4-BE49-F238E27FC236}">
                <a16:creationId xmlns:a16="http://schemas.microsoft.com/office/drawing/2014/main" id="{D23DAC49-D4E3-FC46-95E8-B0F8F8165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8D82E-CBD3-7B46-9655-05A1DBC13D2F}"/>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54331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047F-F40D-F344-B147-C695F2C25B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3F8D0E-66ED-D049-A97F-6623D4BD3A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51CAE1-440A-E940-82CE-329AF7B8D773}"/>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B7A197C5-FEC7-034F-8F36-A024DEE31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540F8-C59C-4344-B378-BE160F5AED0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035253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C3EE1-837F-024A-87D5-37C34B2902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205932-D732-A447-A8B1-5E3116213E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D9BF5B-CE73-5948-95F2-4BF4688F7B0F}"/>
              </a:ext>
            </a:extLst>
          </p:cNvPr>
          <p:cNvSpPr>
            <a:spLocks noGrp="1"/>
          </p:cNvSpPr>
          <p:nvPr>
            <p:ph type="dt" sz="half" idx="10"/>
          </p:nvPr>
        </p:nvSpPr>
        <p:spPr/>
        <p:txBody>
          <a:body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0B452E5F-65E9-0645-ABA1-375704BC7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2265A-9642-3047-8882-536B7D5FF8B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736852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6194710" y="6026728"/>
            <a:ext cx="2996974" cy="369332"/>
          </a:xfrm>
          <a:prstGeom prst="rect">
            <a:avLst/>
          </a:prstGeom>
          <a:noFill/>
        </p:spPr>
        <p:txBody>
          <a:bodyPr wrap="none" rtlCol="0">
            <a:spAutoFit/>
          </a:bodyPr>
          <a:lstStyle/>
          <a:p>
            <a:r>
              <a:rPr lang="en-GB" b="1" dirty="0">
                <a:solidFill>
                  <a:schemeClr val="accent1"/>
                </a:solidFill>
              </a:rPr>
              <a:t>@coopinnovation   #ccin2020</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2811" y="6129823"/>
            <a:ext cx="1902090" cy="445545"/>
          </a:xfrm>
          <a:prstGeom prst="rect">
            <a:avLst/>
          </a:prstGeom>
        </p:spPr>
      </p:pic>
      <p:pic>
        <p:nvPicPr>
          <p:cNvPr id="6" name="Picture 5">
            <a:extLst>
              <a:ext uri="{FF2B5EF4-FFF2-40B4-BE49-F238E27FC236}">
                <a16:creationId xmlns:a16="http://schemas.microsoft.com/office/drawing/2014/main" id="{0D6B0932-5AB1-674F-8BE3-8F147C2A98DF}"/>
              </a:ext>
            </a:extLst>
          </p:cNvPr>
          <p:cNvPicPr>
            <a:picLocks noChangeAspect="1"/>
          </p:cNvPicPr>
          <p:nvPr userDrawn="1"/>
        </p:nvPicPr>
        <p:blipFill>
          <a:blip r:embed="rId3"/>
          <a:stretch>
            <a:fillRect/>
          </a:stretch>
        </p:blipFill>
        <p:spPr>
          <a:xfrm>
            <a:off x="1065180" y="6026728"/>
            <a:ext cx="1887822" cy="406649"/>
          </a:xfrm>
          <a:prstGeom prst="rect">
            <a:avLst/>
          </a:prstGeom>
        </p:spPr>
      </p:pic>
    </p:spTree>
    <p:extLst>
      <p:ext uri="{BB962C8B-B14F-4D97-AF65-F5344CB8AC3E}">
        <p14:creationId xmlns:p14="http://schemas.microsoft.com/office/powerpoint/2010/main" val="2956547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480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24173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757259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0BE-DE94-B34D-BFE3-E21CFA9FE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00091-BD96-964D-A24E-7E2F44698D2F}"/>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4" name="Footer Placeholder 3">
            <a:extLst>
              <a:ext uri="{FF2B5EF4-FFF2-40B4-BE49-F238E27FC236}">
                <a16:creationId xmlns:a16="http://schemas.microsoft.com/office/drawing/2014/main" id="{0C6CF7E9-FB48-D348-B25E-8ED72C79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73890-67AC-BE47-A602-9DC1669C29F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617000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8" name="Footer Placeholder 7"/>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5246090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4" name="Footer Placeholder 3"/>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42816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3" name="Footer Placeholder 2"/>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39044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8625054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254649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11/28/22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6480517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11/28/22</a:t>
            </a:fld>
            <a:endParaRPr lang="en-US" dirty="0"/>
          </a:p>
        </p:txBody>
      </p:sp>
      <p:pic>
        <p:nvPicPr>
          <p:cNvPr id="7" name="Picture 6"/>
          <p:cNvPicPr>
            <a:picLocks noChangeAspect="1"/>
          </p:cNvPicPr>
          <p:nvPr userDrawn="1"/>
        </p:nvPicPr>
        <p:blipFill>
          <a:blip r:embed="rId2"/>
          <a:stretch>
            <a:fillRect/>
          </a:stretch>
        </p:blipFill>
        <p:spPr>
          <a:xfrm>
            <a:off x="2060858" y="6041362"/>
            <a:ext cx="1396105" cy="353599"/>
          </a:xfrm>
          <a:prstGeom prst="rect">
            <a:avLst/>
          </a:prstGeom>
        </p:spPr>
      </p:pic>
      <p:pic>
        <p:nvPicPr>
          <p:cNvPr id="8" name="Picture 7"/>
          <p:cNvPicPr>
            <a:picLocks noChangeAspect="1"/>
          </p:cNvPicPr>
          <p:nvPr userDrawn="1"/>
        </p:nvPicPr>
        <p:blipFill>
          <a:blip r:embed="rId3"/>
          <a:stretch>
            <a:fillRect/>
          </a:stretch>
        </p:blipFill>
        <p:spPr>
          <a:xfrm>
            <a:off x="5243989" y="6040695"/>
            <a:ext cx="1487553" cy="365792"/>
          </a:xfrm>
          <a:prstGeom prst="rect">
            <a:avLst/>
          </a:prstGeom>
        </p:spPr>
      </p:pic>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8223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11/28/22</a:t>
            </a:fld>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586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11/28/22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0322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11/28/22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8152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84AB-452C-5E4A-936B-0F8D44AF19EC}"/>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3" name="Footer Placeholder 2">
            <a:extLst>
              <a:ext uri="{FF2B5EF4-FFF2-40B4-BE49-F238E27FC236}">
                <a16:creationId xmlns:a16="http://schemas.microsoft.com/office/drawing/2014/main" id="{701AD6A8-1C25-7D4F-84B9-6BF02B61D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6DA-2588-2B4A-960B-C0218531C59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3017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15413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11/28/22</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781170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5CA4-5971-BC47-87E5-7DD6C66A45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8F1923D-A74B-3E4B-A976-72B535D20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D703D22-30BA-5E49-B885-AD1365862FFA}"/>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F9DC30ED-7B20-CB4A-B986-C4FEB6C6A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8F457-0200-6A47-9A94-6DE185B687D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19487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FA81-B62D-4F4C-96B0-620F8159CA6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3E13231-DE9D-A448-8DD0-740F08E90B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63EF86-92B6-F845-88C3-BA6C285BB05C}"/>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5F2F5D40-289C-BC41-B860-F7EC58E7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3E245A-018A-E24A-82C3-7F3FA7C1118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21325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B62D-6513-CB49-A56F-EB2749398C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3E60EDF-A16C-9140-B75D-D9D7C4F9B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3DFAA15-C804-8A46-89C7-69C1D7103CB8}"/>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C576361F-9FDE-D944-A8F5-9EB4E6ECF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5CF72C-0DCD-0041-A410-0258DB12955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079039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321C-5056-FF4F-B8B3-A6D275E847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6E048A-9CBD-FF4A-BA9B-79CE2B4634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BFE37C2-57A0-4B47-BE99-41F92AE60D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AE68CFB-7033-9A47-B3F2-C312025CB6F4}"/>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6" name="Footer Placeholder 5">
            <a:extLst>
              <a:ext uri="{FF2B5EF4-FFF2-40B4-BE49-F238E27FC236}">
                <a16:creationId xmlns:a16="http://schemas.microsoft.com/office/drawing/2014/main" id="{EE811818-5A69-4244-A8BD-9C64945BA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C264A1-E1DA-F447-ABEC-17478D1E23D7}"/>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358500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BAD1-1400-EA4F-AE78-8A2A68E6FB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B372248-875F-4F42-B0A6-67422DA2B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E0B2E-5A46-FD47-B8FC-BC0ADF6EC5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33139A-46B7-3542-8FAF-CF1431389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088307-DEA0-554E-85D7-E0C0FD153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A0ABBE-27E7-B34B-9916-70B98CFA5CA8}"/>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8" name="Footer Placeholder 7">
            <a:extLst>
              <a:ext uri="{FF2B5EF4-FFF2-40B4-BE49-F238E27FC236}">
                <a16:creationId xmlns:a16="http://schemas.microsoft.com/office/drawing/2014/main" id="{B8FBE381-426B-C547-9E20-CE20367B6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CBE44-2C88-4C41-B7E2-3DAFF92BD2AB}"/>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859047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0F65-A6C8-5948-A367-704EF4CCE38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0BAB44-22A1-9A43-8F3F-7FB41CFD9774}"/>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4" name="Footer Placeholder 3">
            <a:extLst>
              <a:ext uri="{FF2B5EF4-FFF2-40B4-BE49-F238E27FC236}">
                <a16:creationId xmlns:a16="http://schemas.microsoft.com/office/drawing/2014/main" id="{863A2186-6D32-EF44-A3B1-CC2769CB20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5B2027-D58E-414F-8AE4-DBCA15635AD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801682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6F681-95A2-BB4D-95F5-DBD8CE5299B3}"/>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3" name="Footer Placeholder 2">
            <a:extLst>
              <a:ext uri="{FF2B5EF4-FFF2-40B4-BE49-F238E27FC236}">
                <a16:creationId xmlns:a16="http://schemas.microsoft.com/office/drawing/2014/main" id="{F3225C0D-3902-EF4B-A8D9-DFEF880234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5E7C90-21C7-E747-9805-2685035AA13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768428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41E2-8E0C-EE4A-A2F5-4D48A9BFE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D1803E-E988-A84D-ABD7-DF9FEBC81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4AE194E-F6AB-D646-B4D1-BED51305F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58791-9CE3-8340-AF83-BE251ACA5D94}"/>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6" name="Footer Placeholder 5">
            <a:extLst>
              <a:ext uri="{FF2B5EF4-FFF2-40B4-BE49-F238E27FC236}">
                <a16:creationId xmlns:a16="http://schemas.microsoft.com/office/drawing/2014/main" id="{930F8844-4DD8-F247-8884-751DBC394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0067BE-AA63-7647-B240-6FEEE84913A6}"/>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40631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8D65-A8AB-B44A-BAF4-FDE625001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9B73F-F914-9F49-86F4-C90125DB1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4703-8BA5-384F-92B7-42DD09F97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22F8-C4AD-3443-8887-9371557A022D}"/>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6" name="Footer Placeholder 5">
            <a:extLst>
              <a:ext uri="{FF2B5EF4-FFF2-40B4-BE49-F238E27FC236}">
                <a16:creationId xmlns:a16="http://schemas.microsoft.com/office/drawing/2014/main" id="{C86A9D11-908A-604E-BD58-EC46DFD36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E6726-5DA7-AF49-AF3A-67BE7D69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409475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8AD4-DE21-694A-BC60-6549E4CD85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42844A1-75C8-E54B-9977-9527D26C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AA3DB1-D181-8B4C-AAAA-88CC1CFEE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A02BEB-FC46-D64A-9541-4A09C8507404}"/>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6" name="Footer Placeholder 5">
            <a:extLst>
              <a:ext uri="{FF2B5EF4-FFF2-40B4-BE49-F238E27FC236}">
                <a16:creationId xmlns:a16="http://schemas.microsoft.com/office/drawing/2014/main" id="{3FA6A8D0-C7B9-8348-BBCC-2B41C7B32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1FE37-5F55-3C4E-AFB3-5D4E5E30D413}"/>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686632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4D10-6FB2-9143-B7D5-6B7F8676AC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B96273B-6E4E-2945-A0D5-07F1D6F964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7A02E5-0EB9-1548-862A-28A7C25E4DCA}"/>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A90457B4-5F1E-7147-9BFB-D202E4162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5CB66-C735-BD4E-BE27-7C518999E0E8}"/>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1989279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E603D-536B-C94E-8445-B8D0B251AC3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FF55D3-C072-A444-9A23-2A89F5C824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D94BAA8-F77C-D249-992D-7DBA550E1902}"/>
              </a:ext>
            </a:extLst>
          </p:cNvPr>
          <p:cNvSpPr>
            <a:spLocks noGrp="1"/>
          </p:cNvSpPr>
          <p:nvPr>
            <p:ph type="dt" sz="half" idx="10"/>
          </p:nvPr>
        </p:nvSpPr>
        <p:spPr/>
        <p:txBody>
          <a:body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E739CE5F-6798-1E45-ABA9-1FA53F6E5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EA91E-DB74-4C4E-9BA2-8F22FCCC2BF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852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808F-72B9-7049-84FF-22D507369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E4EBD-C1AB-CF4B-88F8-DED0B7187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DE056-0107-0448-9ABE-39DEB615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00704-DFD8-6249-9B4F-B5EC454D5C4D}"/>
              </a:ext>
            </a:extLst>
          </p:cNvPr>
          <p:cNvSpPr>
            <a:spLocks noGrp="1"/>
          </p:cNvSpPr>
          <p:nvPr>
            <p:ph type="dt" sz="half" idx="10"/>
          </p:nvPr>
        </p:nvSpPr>
        <p:spPr/>
        <p:txBody>
          <a:bodyPr/>
          <a:lstStyle/>
          <a:p>
            <a:fld id="{1BB9F5F2-4FE5-8B40-ABC3-B88F417DB2F7}" type="datetimeFigureOut">
              <a:rPr lang="en-US" smtClean="0"/>
              <a:t>11/28/22</a:t>
            </a:fld>
            <a:endParaRPr lang="en-US"/>
          </a:p>
        </p:txBody>
      </p:sp>
      <p:sp>
        <p:nvSpPr>
          <p:cNvPr id="6" name="Footer Placeholder 5">
            <a:extLst>
              <a:ext uri="{FF2B5EF4-FFF2-40B4-BE49-F238E27FC236}">
                <a16:creationId xmlns:a16="http://schemas.microsoft.com/office/drawing/2014/main" id="{CD0061AA-CD3A-2844-BC7B-6750DD4D8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16B14-7D25-9248-898A-F0324315EDC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5848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jp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F96C0-B1E6-5E4E-8624-9E5455C94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3688-D321-7E41-91C2-447BE20DD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A668-F7E5-AF45-B684-24A49D9DF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9F5F2-4FE5-8B40-ABC3-B88F417DB2F7}" type="datetimeFigureOut">
              <a:rPr lang="en-US" smtClean="0"/>
              <a:t>11/28/22</a:t>
            </a:fld>
            <a:endParaRPr lang="en-US"/>
          </a:p>
        </p:txBody>
      </p:sp>
      <p:sp>
        <p:nvSpPr>
          <p:cNvPr id="5" name="Footer Placeholder 4">
            <a:extLst>
              <a:ext uri="{FF2B5EF4-FFF2-40B4-BE49-F238E27FC236}">
                <a16:creationId xmlns:a16="http://schemas.microsoft.com/office/drawing/2014/main" id="{C8758BFD-81F4-B844-B07B-F179A0077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3CF126-790A-C14E-9DD9-3A3230BA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BB74D-F63D-3D46-AA46-DFF846ED7D4F}" type="slidenum">
              <a:rPr lang="en-US" smtClean="0"/>
              <a:t>‹#›</a:t>
            </a:fld>
            <a:endParaRPr lang="en-US"/>
          </a:p>
        </p:txBody>
      </p:sp>
    </p:spTree>
    <p:extLst>
      <p:ext uri="{BB962C8B-B14F-4D97-AF65-F5344CB8AC3E}">
        <p14:creationId xmlns:p14="http://schemas.microsoft.com/office/powerpoint/2010/main" val="132928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8E43B39-F5C2-884B-A5B3-92C96073988E}" type="datetimeFigureOut">
              <a:rPr lang="en-US" smtClean="0"/>
              <a:t>11/28/22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198240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750">
                <a:solidFill>
                  <a:schemeClr val="tx1">
                    <a:tint val="75000"/>
                  </a:schemeClr>
                </a:solidFill>
              </a:defRPr>
            </a:lvl1pPr>
          </a:lstStyle>
          <a:p>
            <a:fld id="{88E43B39-F5C2-884B-A5B3-92C96073988E}" type="datetimeFigureOut">
              <a:rPr lang="en-US" smtClean="0"/>
              <a:t>11/28/22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75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2926374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2"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915">
                <a:solidFill>
                  <a:schemeClr val="tx1">
                    <a:tint val="75000"/>
                  </a:schemeClr>
                </a:solidFill>
              </a:defRPr>
            </a:lvl1pPr>
          </a:lstStyle>
          <a:p>
            <a:fld id="{88E43B39-F5C2-884B-A5B3-92C96073988E}" type="datetimeFigureOut">
              <a:rPr lang="en-US" smtClean="0"/>
              <a:t>11/28/22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91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1" y="320040"/>
            <a:ext cx="914400" cy="320040"/>
          </a:xfrm>
          <a:prstGeom prst="rect">
            <a:avLst/>
          </a:prstGeom>
        </p:spPr>
        <p:txBody>
          <a:bodyPr vert="horz" lIns="91440" tIns="45720" rIns="91440" bIns="45720" rtlCol="0" anchor="ctr"/>
          <a:lstStyle>
            <a:lvl1pPr algn="r">
              <a:defRPr sz="915">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35920890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836950" rtl="0" eaLnBrk="1" latinLnBrk="0" hangingPunct="1">
        <a:lnSpc>
          <a:spcPct val="85000"/>
        </a:lnSpc>
        <a:spcBef>
          <a:spcPct val="0"/>
        </a:spcBef>
        <a:buNone/>
        <a:defRPr sz="3661" b="0" i="0" kern="1200" cap="none" spc="-137">
          <a:solidFill>
            <a:schemeClr val="tx1"/>
          </a:solidFill>
          <a:effectLst/>
          <a:latin typeface="+mj-lt"/>
          <a:ea typeface="+mj-ea"/>
          <a:cs typeface="+mj-cs"/>
        </a:defRPr>
      </a:lvl1pPr>
    </p:titleStyle>
    <p:bodyStyle>
      <a:lvl1pPr marL="209238" indent="-209238" algn="l" defTabSz="836950" rtl="0" eaLnBrk="1" latinLnBrk="0" hangingPunct="1">
        <a:lnSpc>
          <a:spcPct val="120000"/>
        </a:lnSpc>
        <a:spcBef>
          <a:spcPts val="915"/>
        </a:spcBef>
        <a:buClr>
          <a:schemeClr val="accent1"/>
        </a:buClr>
        <a:buSzPct val="110000"/>
        <a:buFont typeface="Wingdings" panose="05000000000000000000" pitchFamily="2" charset="2"/>
        <a:buChar char="§"/>
        <a:defRPr sz="1648" kern="1200">
          <a:solidFill>
            <a:schemeClr val="tx1"/>
          </a:solidFill>
          <a:effectLst/>
          <a:latin typeface="+mn-lt"/>
          <a:ea typeface="+mn-ea"/>
          <a:cs typeface="+mn-cs"/>
        </a:defRPr>
      </a:lvl1pPr>
      <a:lvl2pPr marL="6277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464" kern="1200">
          <a:solidFill>
            <a:schemeClr val="tx1"/>
          </a:solidFill>
          <a:effectLst/>
          <a:latin typeface="+mn-lt"/>
          <a:ea typeface="+mn-ea"/>
          <a:cs typeface="+mn-cs"/>
        </a:defRPr>
      </a:lvl2pPr>
      <a:lvl3pPr marL="104618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281" kern="1200">
          <a:solidFill>
            <a:schemeClr val="tx1"/>
          </a:solidFill>
          <a:effectLst/>
          <a:latin typeface="+mn-lt"/>
          <a:ea typeface="+mn-ea"/>
          <a:cs typeface="+mn-cs"/>
        </a:defRPr>
      </a:lvl3pPr>
      <a:lvl4pPr marL="146466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4pPr>
      <a:lvl5pPr marL="188313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5pPr>
      <a:lvl6pPr marL="23016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6pPr>
      <a:lvl7pPr marL="272008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7pPr>
      <a:lvl8pPr marL="3138564"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8pPr>
      <a:lvl9pPr marL="355703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9pPr>
    </p:bodyStyle>
    <p:otherStyle>
      <a:defPPr>
        <a:defRPr lang="en-US"/>
      </a:defPPr>
      <a:lvl1pPr marL="0" algn="l" defTabSz="836950" rtl="0" eaLnBrk="1" latinLnBrk="0" hangingPunct="1">
        <a:defRPr sz="1648" kern="1200">
          <a:solidFill>
            <a:schemeClr val="tx1"/>
          </a:solidFill>
          <a:latin typeface="+mn-lt"/>
          <a:ea typeface="+mn-ea"/>
          <a:cs typeface="+mn-cs"/>
        </a:defRPr>
      </a:lvl1pPr>
      <a:lvl2pPr marL="418475" algn="l" defTabSz="836950" rtl="0" eaLnBrk="1" latinLnBrk="0" hangingPunct="1">
        <a:defRPr sz="1648" kern="1200">
          <a:solidFill>
            <a:schemeClr val="tx1"/>
          </a:solidFill>
          <a:latin typeface="+mn-lt"/>
          <a:ea typeface="+mn-ea"/>
          <a:cs typeface="+mn-cs"/>
        </a:defRPr>
      </a:lvl2pPr>
      <a:lvl3pPr marL="836950" algn="l" defTabSz="836950" rtl="0" eaLnBrk="1" latinLnBrk="0" hangingPunct="1">
        <a:defRPr sz="1648" kern="1200">
          <a:solidFill>
            <a:schemeClr val="tx1"/>
          </a:solidFill>
          <a:latin typeface="+mn-lt"/>
          <a:ea typeface="+mn-ea"/>
          <a:cs typeface="+mn-cs"/>
        </a:defRPr>
      </a:lvl3pPr>
      <a:lvl4pPr marL="1255425" algn="l" defTabSz="836950" rtl="0" eaLnBrk="1" latinLnBrk="0" hangingPunct="1">
        <a:defRPr sz="1648" kern="1200">
          <a:solidFill>
            <a:schemeClr val="tx1"/>
          </a:solidFill>
          <a:latin typeface="+mn-lt"/>
          <a:ea typeface="+mn-ea"/>
          <a:cs typeface="+mn-cs"/>
        </a:defRPr>
      </a:lvl4pPr>
      <a:lvl5pPr marL="1673901" algn="l" defTabSz="836950" rtl="0" eaLnBrk="1" latinLnBrk="0" hangingPunct="1">
        <a:defRPr sz="1648" kern="1200">
          <a:solidFill>
            <a:schemeClr val="tx1"/>
          </a:solidFill>
          <a:latin typeface="+mn-lt"/>
          <a:ea typeface="+mn-ea"/>
          <a:cs typeface="+mn-cs"/>
        </a:defRPr>
      </a:lvl5pPr>
      <a:lvl6pPr marL="2092376" algn="l" defTabSz="836950" rtl="0" eaLnBrk="1" latinLnBrk="0" hangingPunct="1">
        <a:defRPr sz="1648" kern="1200">
          <a:solidFill>
            <a:schemeClr val="tx1"/>
          </a:solidFill>
          <a:latin typeface="+mn-lt"/>
          <a:ea typeface="+mn-ea"/>
          <a:cs typeface="+mn-cs"/>
        </a:defRPr>
      </a:lvl6pPr>
      <a:lvl7pPr marL="2510851" algn="l" defTabSz="836950" rtl="0" eaLnBrk="1" latinLnBrk="0" hangingPunct="1">
        <a:defRPr sz="1648" kern="1200">
          <a:solidFill>
            <a:schemeClr val="tx1"/>
          </a:solidFill>
          <a:latin typeface="+mn-lt"/>
          <a:ea typeface="+mn-ea"/>
          <a:cs typeface="+mn-cs"/>
        </a:defRPr>
      </a:lvl7pPr>
      <a:lvl8pPr marL="2929326" algn="l" defTabSz="836950" rtl="0" eaLnBrk="1" latinLnBrk="0" hangingPunct="1">
        <a:defRPr sz="1648" kern="1200">
          <a:solidFill>
            <a:schemeClr val="tx1"/>
          </a:solidFill>
          <a:latin typeface="+mn-lt"/>
          <a:ea typeface="+mn-ea"/>
          <a:cs typeface="+mn-cs"/>
        </a:defRPr>
      </a:lvl8pPr>
      <a:lvl9pPr marL="3347801" algn="l" defTabSz="836950" rtl="0" eaLnBrk="1" latinLnBrk="0" hangingPunct="1">
        <a:defRPr sz="164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DE2D1-769E-4E4B-BCAF-2EAC5F51A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1017D4-35EC-1F4F-9EE1-E680972B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308830-A2C1-2849-8CCE-44045DF75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81D6C-4761-A14D-8163-1069CC4141A6}" type="datetimeFigureOut">
              <a:rPr lang="en-US" smtClean="0"/>
              <a:t>11/28/22</a:t>
            </a:fld>
            <a:endParaRPr lang="en-US"/>
          </a:p>
        </p:txBody>
      </p:sp>
      <p:sp>
        <p:nvSpPr>
          <p:cNvPr id="5" name="Footer Placeholder 4">
            <a:extLst>
              <a:ext uri="{FF2B5EF4-FFF2-40B4-BE49-F238E27FC236}">
                <a16:creationId xmlns:a16="http://schemas.microsoft.com/office/drawing/2014/main" id="{6E583501-0B67-9E41-9162-E64574425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1E4E1-73D6-9046-B01E-E8E3B6E9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3807C-C54F-754A-8177-EE80C95F28EB}" type="slidenum">
              <a:rPr lang="en-US" smtClean="0"/>
              <a:t>‹#›</a:t>
            </a:fld>
            <a:endParaRPr lang="en-US"/>
          </a:p>
        </p:txBody>
      </p:sp>
    </p:spTree>
    <p:extLst>
      <p:ext uri="{BB962C8B-B14F-4D97-AF65-F5344CB8AC3E}">
        <p14:creationId xmlns:p14="http://schemas.microsoft.com/office/powerpoint/2010/main" val="306511901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863281" y="6041362"/>
            <a:ext cx="3078288" cy="369332"/>
          </a:xfrm>
          <a:prstGeom prst="rect">
            <a:avLst/>
          </a:prstGeom>
          <a:noFill/>
        </p:spPr>
        <p:txBody>
          <a:bodyPr wrap="square" rtlCol="0">
            <a:spAutoFit/>
          </a:bodyPr>
          <a:lstStyle/>
          <a:p>
            <a:r>
              <a:rPr lang="en-GB" b="1" dirty="0">
                <a:solidFill>
                  <a:schemeClr val="accent1"/>
                </a:solidFill>
              </a:rPr>
              <a:t>@coopinnovation   #ccin2022</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500093" y="6111003"/>
            <a:ext cx="1856607" cy="434891"/>
          </a:xfrm>
          <a:prstGeom prst="rect">
            <a:avLst/>
          </a:prstGeom>
        </p:spPr>
      </p:pic>
      <p:pic>
        <p:nvPicPr>
          <p:cNvPr id="18" name="Picture 17">
            <a:extLst>
              <a:ext uri="{FF2B5EF4-FFF2-40B4-BE49-F238E27FC236}">
                <a16:creationId xmlns:a16="http://schemas.microsoft.com/office/drawing/2014/main" id="{D8896D38-43F7-0647-B9BD-7C3525484CA3}"/>
              </a:ext>
            </a:extLst>
          </p:cNvPr>
          <p:cNvPicPr>
            <a:picLocks noChangeAspect="1"/>
          </p:cNvPicPr>
          <p:nvPr userDrawn="1"/>
        </p:nvPicPr>
        <p:blipFill>
          <a:blip r:embed="rId19"/>
          <a:stretch>
            <a:fillRect/>
          </a:stretch>
        </p:blipFill>
        <p:spPr>
          <a:xfrm>
            <a:off x="1114926" y="6068226"/>
            <a:ext cx="1887822" cy="406649"/>
          </a:xfrm>
          <a:prstGeom prst="rect">
            <a:avLst/>
          </a:prstGeom>
        </p:spPr>
      </p:pic>
    </p:spTree>
    <p:extLst>
      <p:ext uri="{BB962C8B-B14F-4D97-AF65-F5344CB8AC3E}">
        <p14:creationId xmlns:p14="http://schemas.microsoft.com/office/powerpoint/2010/main" val="329700372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6712C-7291-4A4E-A6F9-467628490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EA420F1-2A4E-094B-883E-68779CDB2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73ED57-77A3-F246-A734-88A5E210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A02A8-1E04-6049-A247-6B0017C24346}" type="datetimeFigureOut">
              <a:rPr lang="en-GB" smtClean="0"/>
              <a:t>28/11/2022</a:t>
            </a:fld>
            <a:endParaRPr lang="en-GB"/>
          </a:p>
        </p:txBody>
      </p:sp>
      <p:sp>
        <p:nvSpPr>
          <p:cNvPr id="5" name="Footer Placeholder 4">
            <a:extLst>
              <a:ext uri="{FF2B5EF4-FFF2-40B4-BE49-F238E27FC236}">
                <a16:creationId xmlns:a16="http://schemas.microsoft.com/office/drawing/2014/main" id="{AB34519E-F910-6D45-BB11-397FDE7F5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C2B76E-76FE-1A4D-BB7A-81C828FD4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58FAC-F4E6-6148-A87B-614AF73C514D}" type="slidenum">
              <a:rPr lang="en-GB" smtClean="0"/>
              <a:t>‹#›</a:t>
            </a:fld>
            <a:endParaRPr lang="en-GB"/>
          </a:p>
        </p:txBody>
      </p:sp>
    </p:spTree>
    <p:extLst>
      <p:ext uri="{BB962C8B-B14F-4D97-AF65-F5344CB8AC3E}">
        <p14:creationId xmlns:p14="http://schemas.microsoft.com/office/powerpoint/2010/main" val="320525171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JPG"/><Relationship Id="rId3" Type="http://schemas.openxmlformats.org/officeDocument/2006/relationships/image" Target="../media/image115.jpg"/><Relationship Id="rId21" Type="http://schemas.openxmlformats.org/officeDocument/2006/relationships/image" Target="../media/image133.jpe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jpeg"/><Relationship Id="rId25" Type="http://schemas.openxmlformats.org/officeDocument/2006/relationships/image" Target="../media/image137.png"/><Relationship Id="rId2" Type="http://schemas.openxmlformats.org/officeDocument/2006/relationships/notesSlide" Target="../notesSlides/notesSlide7.xml"/><Relationship Id="rId16" Type="http://schemas.openxmlformats.org/officeDocument/2006/relationships/image" Target="../media/image128.jpg"/><Relationship Id="rId20"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18.tiff"/><Relationship Id="rId11" Type="http://schemas.openxmlformats.org/officeDocument/2006/relationships/image" Target="../media/image123.png"/><Relationship Id="rId24" Type="http://schemas.openxmlformats.org/officeDocument/2006/relationships/image" Target="../media/image136.jpeg"/><Relationship Id="rId5" Type="http://schemas.openxmlformats.org/officeDocument/2006/relationships/image" Target="../media/image117.png"/><Relationship Id="rId15" Type="http://schemas.openxmlformats.org/officeDocument/2006/relationships/image" Target="../media/image127.jpg"/><Relationship Id="rId23" Type="http://schemas.openxmlformats.org/officeDocument/2006/relationships/image" Target="../media/image135.jpeg"/><Relationship Id="rId10" Type="http://schemas.openxmlformats.org/officeDocument/2006/relationships/image" Target="../media/image122.tiff"/><Relationship Id="rId19" Type="http://schemas.openxmlformats.org/officeDocument/2006/relationships/image" Target="../media/image131.png"/><Relationship Id="rId4" Type="http://schemas.openxmlformats.org/officeDocument/2006/relationships/image" Target="../media/image116.jpg"/><Relationship Id="rId9" Type="http://schemas.openxmlformats.org/officeDocument/2006/relationships/image" Target="../media/image121.png"/><Relationship Id="rId14" Type="http://schemas.openxmlformats.org/officeDocument/2006/relationships/image" Target="../media/image126.jpg"/><Relationship Id="rId22" Type="http://schemas.openxmlformats.org/officeDocument/2006/relationships/image" Target="../media/image1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64.jpg"/><Relationship Id="rId13" Type="http://schemas.openxmlformats.org/officeDocument/2006/relationships/image" Target="../media/image169.png"/><Relationship Id="rId18" Type="http://schemas.openxmlformats.org/officeDocument/2006/relationships/image" Target="../media/image172.jpeg"/><Relationship Id="rId3" Type="http://schemas.openxmlformats.org/officeDocument/2006/relationships/image" Target="../media/image161.jpg"/><Relationship Id="rId21" Type="http://schemas.openxmlformats.org/officeDocument/2006/relationships/image" Target="../media/image174.jpeg"/><Relationship Id="rId7" Type="http://schemas.openxmlformats.org/officeDocument/2006/relationships/image" Target="../media/image82.png"/><Relationship Id="rId12" Type="http://schemas.openxmlformats.org/officeDocument/2006/relationships/image" Target="../media/image168.png"/><Relationship Id="rId17" Type="http://schemas.openxmlformats.org/officeDocument/2006/relationships/image" Target="../media/image89.png"/><Relationship Id="rId2" Type="http://schemas.openxmlformats.org/officeDocument/2006/relationships/notesSlide" Target="../notesSlides/notesSlide11.xml"/><Relationship Id="rId16" Type="http://schemas.openxmlformats.org/officeDocument/2006/relationships/image" Target="../media/image85.jpg"/><Relationship Id="rId20" Type="http://schemas.openxmlformats.org/officeDocument/2006/relationships/image" Target="../media/image84.jpg"/><Relationship Id="rId1" Type="http://schemas.openxmlformats.org/officeDocument/2006/relationships/slideLayout" Target="../slideLayouts/slideLayout18.xml"/><Relationship Id="rId6" Type="http://schemas.openxmlformats.org/officeDocument/2006/relationships/image" Target="../media/image71.jpg"/><Relationship Id="rId11" Type="http://schemas.openxmlformats.org/officeDocument/2006/relationships/image" Target="../media/image167.jpg"/><Relationship Id="rId5" Type="http://schemas.openxmlformats.org/officeDocument/2006/relationships/image" Target="../media/image163.png"/><Relationship Id="rId15" Type="http://schemas.openxmlformats.org/officeDocument/2006/relationships/image" Target="../media/image171.png"/><Relationship Id="rId10" Type="http://schemas.openxmlformats.org/officeDocument/2006/relationships/image" Target="../media/image166.jpg"/><Relationship Id="rId19" Type="http://schemas.openxmlformats.org/officeDocument/2006/relationships/image" Target="../media/image173.png"/><Relationship Id="rId4" Type="http://schemas.openxmlformats.org/officeDocument/2006/relationships/image" Target="../media/image162.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09.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6.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15.xml"/><Relationship Id="rId16" Type="http://schemas.openxmlformats.org/officeDocument/2006/relationships/image" Target="../media/image28.jpg"/><Relationship Id="rId20"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23.jpeg"/><Relationship Id="rId5" Type="http://schemas.openxmlformats.org/officeDocument/2006/relationships/image" Target="../media/image18.jpg"/><Relationship Id="rId15" Type="http://schemas.openxmlformats.org/officeDocument/2006/relationships/image" Target="../media/image27.jpe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7.jpeg"/><Relationship Id="rId9" Type="http://schemas.openxmlformats.org/officeDocument/2006/relationships/image" Target="../media/image21.jpeg"/><Relationship Id="rId1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www.councils.coop/about-us/values-and-principle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5.jpe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g"/><Relationship Id="rId11" Type="http://schemas.openxmlformats.org/officeDocument/2006/relationships/image" Target="../media/image13.jpg"/><Relationship Id="rId5" Type="http://schemas.openxmlformats.org/officeDocument/2006/relationships/image" Target="../media/image8.jpg"/><Relationship Id="rId10" Type="http://schemas.openxmlformats.org/officeDocument/2006/relationships/image" Target="../media/image12.jpeg"/><Relationship Id="rId4" Type="http://schemas.openxmlformats.org/officeDocument/2006/relationships/image" Target="../media/image7.jpg"/><Relationship Id="rId9"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188.emf"/><Relationship Id="rId4" Type="http://schemas.openxmlformats.org/officeDocument/2006/relationships/image" Target="../media/image187.emf"/></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6.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jpg"/><Relationship Id="rId20"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23.jpeg"/><Relationship Id="rId5" Type="http://schemas.openxmlformats.org/officeDocument/2006/relationships/image" Target="../media/image18.jpg"/><Relationship Id="rId15" Type="http://schemas.openxmlformats.org/officeDocument/2006/relationships/image" Target="../media/image27.jpe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7.jpeg"/><Relationship Id="rId9" Type="http://schemas.openxmlformats.org/officeDocument/2006/relationships/image" Target="../media/image21.jpeg"/><Relationship Id="rId1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3" Type="http://schemas.openxmlformats.org/officeDocument/2006/relationships/image" Target="../media/image2.jpg"/><Relationship Id="rId18" Type="http://schemas.openxmlformats.org/officeDocument/2006/relationships/image" Target="../media/image48.png"/><Relationship Id="rId26" Type="http://schemas.openxmlformats.org/officeDocument/2006/relationships/image" Target="../media/image56.png"/><Relationship Id="rId39" Type="http://schemas.openxmlformats.org/officeDocument/2006/relationships/image" Target="../media/image69.png"/><Relationship Id="rId21" Type="http://schemas.openxmlformats.org/officeDocument/2006/relationships/image" Target="../media/image51.jpg"/><Relationship Id="rId34" Type="http://schemas.openxmlformats.org/officeDocument/2006/relationships/image" Target="../media/image64.png"/><Relationship Id="rId7" Type="http://schemas.openxmlformats.org/officeDocument/2006/relationships/image" Target="../media/image38.png"/><Relationship Id="rId12" Type="http://schemas.openxmlformats.org/officeDocument/2006/relationships/image" Target="../media/image43.gif"/><Relationship Id="rId17" Type="http://schemas.openxmlformats.org/officeDocument/2006/relationships/image" Target="../media/image47.jp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jpeg"/><Relationship Id="rId2" Type="http://schemas.openxmlformats.org/officeDocument/2006/relationships/notesSlide" Target="../notesSlides/notesSlide5.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jp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jpg"/><Relationship Id="rId5" Type="http://schemas.openxmlformats.org/officeDocument/2006/relationships/image" Target="../media/image36.jpg"/><Relationship Id="rId15" Type="http://schemas.openxmlformats.org/officeDocument/2006/relationships/image" Target="../media/image45.jpg"/><Relationship Id="rId23" Type="http://schemas.openxmlformats.org/officeDocument/2006/relationships/image" Target="../media/image53.png"/><Relationship Id="rId28" Type="http://schemas.openxmlformats.org/officeDocument/2006/relationships/image" Target="../media/image58.jpg"/><Relationship Id="rId36" Type="http://schemas.openxmlformats.org/officeDocument/2006/relationships/image" Target="../media/image66.png"/><Relationship Id="rId10" Type="http://schemas.openxmlformats.org/officeDocument/2006/relationships/image" Target="../media/image41.jp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4.tiff"/><Relationship Id="rId22" Type="http://schemas.openxmlformats.org/officeDocument/2006/relationships/image" Target="../media/image52.png"/><Relationship Id="rId27" Type="http://schemas.openxmlformats.org/officeDocument/2006/relationships/image" Target="../media/image57.jpg"/><Relationship Id="rId30" Type="http://schemas.openxmlformats.org/officeDocument/2006/relationships/image" Target="../media/image60.emf"/><Relationship Id="rId35" Type="http://schemas.openxmlformats.org/officeDocument/2006/relationships/image" Target="../media/image65.png"/><Relationship Id="rId8" Type="http://schemas.openxmlformats.org/officeDocument/2006/relationships/image" Target="../media/image39.png"/><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jpg"/><Relationship Id="rId26" Type="http://schemas.openxmlformats.org/officeDocument/2006/relationships/image" Target="../media/image93.png"/><Relationship Id="rId39" Type="http://schemas.openxmlformats.org/officeDocument/2006/relationships/image" Target="../media/image106.png"/><Relationship Id="rId21" Type="http://schemas.openxmlformats.org/officeDocument/2006/relationships/image" Target="../media/image88.png"/><Relationship Id="rId34" Type="http://schemas.openxmlformats.org/officeDocument/2006/relationships/image" Target="../media/image101.jpg"/><Relationship Id="rId42" Type="http://schemas.openxmlformats.org/officeDocument/2006/relationships/image" Target="../media/image109.jpeg"/><Relationship Id="rId47" Type="http://schemas.openxmlformats.org/officeDocument/2006/relationships/image" Target="../media/image114.png"/><Relationship Id="rId7" Type="http://schemas.openxmlformats.org/officeDocument/2006/relationships/image" Target="../media/image74.jpg"/><Relationship Id="rId2" Type="http://schemas.openxmlformats.org/officeDocument/2006/relationships/notesSlide" Target="../notesSlides/notesSlide6.xml"/><Relationship Id="rId16" Type="http://schemas.openxmlformats.org/officeDocument/2006/relationships/image" Target="../media/image83.jpg"/><Relationship Id="rId29"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73.jpg"/><Relationship Id="rId11" Type="http://schemas.openxmlformats.org/officeDocument/2006/relationships/image" Target="../media/image78.jpg"/><Relationship Id="rId24" Type="http://schemas.openxmlformats.org/officeDocument/2006/relationships/image" Target="../media/image91.png"/><Relationship Id="rId32" Type="http://schemas.openxmlformats.org/officeDocument/2006/relationships/image" Target="../media/image99.png"/><Relationship Id="rId37" Type="http://schemas.openxmlformats.org/officeDocument/2006/relationships/image" Target="../media/image104.png"/><Relationship Id="rId40" Type="http://schemas.openxmlformats.org/officeDocument/2006/relationships/image" Target="../media/image107.jpg"/><Relationship Id="rId45" Type="http://schemas.openxmlformats.org/officeDocument/2006/relationships/image" Target="../media/image112.png"/><Relationship Id="rId5" Type="http://schemas.openxmlformats.org/officeDocument/2006/relationships/image" Target="../media/image72.jp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jpeg"/><Relationship Id="rId10" Type="http://schemas.openxmlformats.org/officeDocument/2006/relationships/image" Target="../media/image77.jpg"/><Relationship Id="rId19" Type="http://schemas.openxmlformats.org/officeDocument/2006/relationships/image" Target="../media/image86.jpg"/><Relationship Id="rId31" Type="http://schemas.openxmlformats.org/officeDocument/2006/relationships/image" Target="../media/image98.jpg"/><Relationship Id="rId44" Type="http://schemas.openxmlformats.org/officeDocument/2006/relationships/image" Target="../media/image111.jpeg"/><Relationship Id="rId4" Type="http://schemas.openxmlformats.org/officeDocument/2006/relationships/image" Target="../media/image71.jpg"/><Relationship Id="rId9" Type="http://schemas.openxmlformats.org/officeDocument/2006/relationships/image" Target="../media/image76.jpg"/><Relationship Id="rId14" Type="http://schemas.openxmlformats.org/officeDocument/2006/relationships/image" Target="../media/image81.emf"/><Relationship Id="rId22" Type="http://schemas.openxmlformats.org/officeDocument/2006/relationships/image" Target="../media/image89.png"/><Relationship Id="rId27" Type="http://schemas.openxmlformats.org/officeDocument/2006/relationships/image" Target="../media/image94.jpg"/><Relationship Id="rId30" Type="http://schemas.openxmlformats.org/officeDocument/2006/relationships/image" Target="../media/image97.jpg"/><Relationship Id="rId35" Type="http://schemas.openxmlformats.org/officeDocument/2006/relationships/image" Target="../media/image102.png"/><Relationship Id="rId43" Type="http://schemas.openxmlformats.org/officeDocument/2006/relationships/image" Target="../media/image110.png"/><Relationship Id="rId48" Type="http://schemas.openxmlformats.org/officeDocument/2006/relationships/comments" Target="../comments/comment1.xml"/><Relationship Id="rId8" Type="http://schemas.openxmlformats.org/officeDocument/2006/relationships/image" Target="../media/image75.PNG"/><Relationship Id="rId3" Type="http://schemas.openxmlformats.org/officeDocument/2006/relationships/image" Target="../media/image70.jpg"/><Relationship Id="rId12" Type="http://schemas.openxmlformats.org/officeDocument/2006/relationships/image" Target="../media/image79.png"/><Relationship Id="rId17" Type="http://schemas.openxmlformats.org/officeDocument/2006/relationships/image" Target="../media/image84.jpg"/><Relationship Id="rId25" Type="http://schemas.openxmlformats.org/officeDocument/2006/relationships/image" Target="../media/image92.png"/><Relationship Id="rId33" Type="http://schemas.openxmlformats.org/officeDocument/2006/relationships/image" Target="../media/image100.jpg"/><Relationship Id="rId38" Type="http://schemas.openxmlformats.org/officeDocument/2006/relationships/image" Target="../media/image105.jpeg"/><Relationship Id="rId46" Type="http://schemas.openxmlformats.org/officeDocument/2006/relationships/image" Target="../media/image113.png"/><Relationship Id="rId20" Type="http://schemas.openxmlformats.org/officeDocument/2006/relationships/image" Target="../media/image87.png"/><Relationship Id="rId41"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7861870-6A8E-4DDD-8DE2-909CFFBD3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1" name="Group 10">
            <a:extLst>
              <a:ext uri="{FF2B5EF4-FFF2-40B4-BE49-F238E27FC236}">
                <a16:creationId xmlns:a16="http://schemas.microsoft.com/office/drawing/2014/main" id="{0E655274-3DE0-4DF9-B537-2873BEFDF0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D4104E89-104E-4E65-A693-631F4C5CE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3" name="Freeform 6">
              <a:extLst>
                <a:ext uri="{FF2B5EF4-FFF2-40B4-BE49-F238E27FC236}">
                  <a16:creationId xmlns:a16="http://schemas.microsoft.com/office/drawing/2014/main" id="{316FE7D7-6A79-408F-B27B-D378EEE18B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7">
              <a:extLst>
                <a:ext uri="{FF2B5EF4-FFF2-40B4-BE49-F238E27FC236}">
                  <a16:creationId xmlns:a16="http://schemas.microsoft.com/office/drawing/2014/main" id="{EE9DAE2E-0289-4FB3-8A69-DAA0A0AA0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8">
              <a:extLst>
                <a:ext uri="{FF2B5EF4-FFF2-40B4-BE49-F238E27FC236}">
                  <a16:creationId xmlns:a16="http://schemas.microsoft.com/office/drawing/2014/main" id="{C36BB373-6326-44F1-9B44-4E55C4BC8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9">
              <a:extLst>
                <a:ext uri="{FF2B5EF4-FFF2-40B4-BE49-F238E27FC236}">
                  <a16:creationId xmlns:a16="http://schemas.microsoft.com/office/drawing/2014/main" id="{58135F52-5291-4CC9-AFD8-9AE4683D1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10">
              <a:extLst>
                <a:ext uri="{FF2B5EF4-FFF2-40B4-BE49-F238E27FC236}">
                  <a16:creationId xmlns:a16="http://schemas.microsoft.com/office/drawing/2014/main" id="{0495AD22-9F0C-4EED-B895-9227C795A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1">
              <a:extLst>
                <a:ext uri="{FF2B5EF4-FFF2-40B4-BE49-F238E27FC236}">
                  <a16:creationId xmlns:a16="http://schemas.microsoft.com/office/drawing/2014/main" id="{ACAD2097-745B-4FED-BBF3-D3BEF41D30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2">
              <a:extLst>
                <a:ext uri="{FF2B5EF4-FFF2-40B4-BE49-F238E27FC236}">
                  <a16:creationId xmlns:a16="http://schemas.microsoft.com/office/drawing/2014/main" id="{8B6FD381-B092-46F4-9195-DFCD2AE74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3">
              <a:extLst>
                <a:ext uri="{FF2B5EF4-FFF2-40B4-BE49-F238E27FC236}">
                  <a16:creationId xmlns:a16="http://schemas.microsoft.com/office/drawing/2014/main" id="{5F8C46B0-088A-4D98-B589-25426A3235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4">
              <a:extLst>
                <a:ext uri="{FF2B5EF4-FFF2-40B4-BE49-F238E27FC236}">
                  <a16:creationId xmlns:a16="http://schemas.microsoft.com/office/drawing/2014/main" id="{6E553E74-B64A-44B3-9446-E346D53E1F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5">
              <a:extLst>
                <a:ext uri="{FF2B5EF4-FFF2-40B4-BE49-F238E27FC236}">
                  <a16:creationId xmlns:a16="http://schemas.microsoft.com/office/drawing/2014/main" id="{CCD9A238-C92A-41FA-B4F6-8604FE5F24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6">
              <a:extLst>
                <a:ext uri="{FF2B5EF4-FFF2-40B4-BE49-F238E27FC236}">
                  <a16:creationId xmlns:a16="http://schemas.microsoft.com/office/drawing/2014/main" id="{D6E90D44-18A2-4216-BBD5-B3E059EA75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7">
              <a:extLst>
                <a:ext uri="{FF2B5EF4-FFF2-40B4-BE49-F238E27FC236}">
                  <a16:creationId xmlns:a16="http://schemas.microsoft.com/office/drawing/2014/main" id="{EC7138BA-DA37-4EB0-88F0-191344597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8">
              <a:extLst>
                <a:ext uri="{FF2B5EF4-FFF2-40B4-BE49-F238E27FC236}">
                  <a16:creationId xmlns:a16="http://schemas.microsoft.com/office/drawing/2014/main" id="{F05CB203-4AC6-46EE-9A10-6CFB1B443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9">
              <a:extLst>
                <a:ext uri="{FF2B5EF4-FFF2-40B4-BE49-F238E27FC236}">
                  <a16:creationId xmlns:a16="http://schemas.microsoft.com/office/drawing/2014/main" id="{A1045457-59FA-436A-8C16-79A07605DE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20">
              <a:extLst>
                <a:ext uri="{FF2B5EF4-FFF2-40B4-BE49-F238E27FC236}">
                  <a16:creationId xmlns:a16="http://schemas.microsoft.com/office/drawing/2014/main" id="{28EAE40C-5126-4E1A-BB3B-1834EC890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1">
              <a:extLst>
                <a:ext uri="{FF2B5EF4-FFF2-40B4-BE49-F238E27FC236}">
                  <a16:creationId xmlns:a16="http://schemas.microsoft.com/office/drawing/2014/main" id="{380F3822-ADB8-46D8-8528-B946CA227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2">
              <a:extLst>
                <a:ext uri="{FF2B5EF4-FFF2-40B4-BE49-F238E27FC236}">
                  <a16:creationId xmlns:a16="http://schemas.microsoft.com/office/drawing/2014/main" id="{C7F31617-527F-483F-95EA-DBA880C2A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3">
              <a:extLst>
                <a:ext uri="{FF2B5EF4-FFF2-40B4-BE49-F238E27FC236}">
                  <a16:creationId xmlns:a16="http://schemas.microsoft.com/office/drawing/2014/main" id="{B3359A7F-3190-4775-8064-02D289FA52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32" name="Rectangle 31">
            <a:extLst>
              <a:ext uri="{FF2B5EF4-FFF2-40B4-BE49-F238E27FC236}">
                <a16:creationId xmlns:a16="http://schemas.microsoft.com/office/drawing/2014/main" id="{636734CA-7DEB-4ADB-B824-0E93650EA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6160B120-BD98-CB44-9EAF-B036755A3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9" y="804073"/>
            <a:ext cx="11552981" cy="2512773"/>
          </a:xfrm>
          <a:prstGeom prst="rect">
            <a:avLst/>
          </a:prstGeom>
          <a:ln w="12700">
            <a:noFill/>
          </a:ln>
        </p:spPr>
      </p:pic>
      <p:grpSp>
        <p:nvGrpSpPr>
          <p:cNvPr id="34" name="Group 33">
            <a:extLst>
              <a:ext uri="{FF2B5EF4-FFF2-40B4-BE49-F238E27FC236}">
                <a16:creationId xmlns:a16="http://schemas.microsoft.com/office/drawing/2014/main" id="{DE625A4C-E525-4DF0-9380-249F5C8AB1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5" name="Isosceles Triangle 39">
              <a:extLst>
                <a:ext uri="{FF2B5EF4-FFF2-40B4-BE49-F238E27FC236}">
                  <a16:creationId xmlns:a16="http://schemas.microsoft.com/office/drawing/2014/main" id="{133BE1D0-B724-4F5B-AA85-4AB5D1317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Rectangle 35">
              <a:extLst>
                <a:ext uri="{FF2B5EF4-FFF2-40B4-BE49-F238E27FC236}">
                  <a16:creationId xmlns:a16="http://schemas.microsoft.com/office/drawing/2014/main" id="{909252F3-D811-4B39-8BF1-86C69C262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p:cNvSpPr>
            <a:spLocks noGrp="1"/>
          </p:cNvSpPr>
          <p:nvPr>
            <p:ph type="ctrTitle"/>
          </p:nvPr>
        </p:nvSpPr>
        <p:spPr>
          <a:xfrm>
            <a:off x="1683982" y="4293388"/>
            <a:ext cx="8833655" cy="727748"/>
          </a:xfrm>
        </p:spPr>
        <p:txBody>
          <a:bodyPr>
            <a:normAutofit/>
          </a:bodyPr>
          <a:lstStyle/>
          <a:p>
            <a:r>
              <a:rPr lang="en-GB" sz="3700" dirty="0"/>
              <a:t>Annual General Meeting</a:t>
            </a:r>
          </a:p>
        </p:txBody>
      </p:sp>
      <p:sp>
        <p:nvSpPr>
          <p:cNvPr id="3" name="Subtitle 2">
            <a:extLst>
              <a:ext uri="{FF2B5EF4-FFF2-40B4-BE49-F238E27FC236}">
                <a16:creationId xmlns:a16="http://schemas.microsoft.com/office/drawing/2014/main" id="{26BD0307-2758-4E63-9B61-442FB9800B78}"/>
              </a:ext>
            </a:extLst>
          </p:cNvPr>
          <p:cNvSpPr>
            <a:spLocks noGrp="1"/>
          </p:cNvSpPr>
          <p:nvPr>
            <p:ph type="subTitle" idx="1"/>
          </p:nvPr>
        </p:nvSpPr>
        <p:spPr>
          <a:xfrm>
            <a:off x="1683983" y="5021137"/>
            <a:ext cx="8833654" cy="522636"/>
          </a:xfrm>
        </p:spPr>
        <p:txBody>
          <a:bodyPr>
            <a:normAutofit/>
          </a:bodyPr>
          <a:lstStyle/>
          <a:p>
            <a:r>
              <a:rPr lang="en-GB" sz="1600" dirty="0">
                <a:latin typeface="+mj-lt"/>
              </a:rPr>
              <a:t>24 November 2022</a:t>
            </a:r>
          </a:p>
        </p:txBody>
      </p:sp>
    </p:spTree>
    <p:extLst>
      <p:ext uri="{BB962C8B-B14F-4D97-AF65-F5344CB8AC3E}">
        <p14:creationId xmlns:p14="http://schemas.microsoft.com/office/powerpoint/2010/main" val="131020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logo&#10;&#10;Description automatically generated">
            <a:extLst>
              <a:ext uri="{FF2B5EF4-FFF2-40B4-BE49-F238E27FC236}">
                <a16:creationId xmlns:a16="http://schemas.microsoft.com/office/drawing/2014/main" id="{D1D53E62-F07D-2C4E-A496-B10F00C5147A}"/>
              </a:ext>
            </a:extLst>
          </p:cNvPr>
          <p:cNvPicPr>
            <a:picLocks noChangeAspect="1"/>
          </p:cNvPicPr>
          <p:nvPr/>
        </p:nvPicPr>
        <p:blipFill>
          <a:blip r:embed="rId3"/>
          <a:stretch>
            <a:fillRect/>
          </a:stretch>
        </p:blipFill>
        <p:spPr>
          <a:xfrm>
            <a:off x="29388" y="26657"/>
            <a:ext cx="5151065" cy="1399372"/>
          </a:xfrm>
          <a:prstGeom prst="rect">
            <a:avLst/>
          </a:prstGeom>
        </p:spPr>
      </p:pic>
      <p:pic>
        <p:nvPicPr>
          <p:cNvPr id="5" name="Content Placeholder 4">
            <a:extLst>
              <a:ext uri="{FF2B5EF4-FFF2-40B4-BE49-F238E27FC236}">
                <a16:creationId xmlns:a16="http://schemas.microsoft.com/office/drawing/2014/main" id="{92E216CD-EEF9-2D4E-B7DD-913E5A89E1BF}"/>
              </a:ext>
            </a:extLst>
          </p:cNvPr>
          <p:cNvPicPr>
            <a:picLocks noGrp="1" noChangeAspect="1"/>
          </p:cNvPicPr>
          <p:nvPr>
            <p:ph idx="1"/>
          </p:nvPr>
        </p:nvPicPr>
        <p:blipFill>
          <a:blip r:embed="rId4"/>
          <a:stretch>
            <a:fillRect/>
          </a:stretch>
        </p:blipFill>
        <p:spPr>
          <a:xfrm>
            <a:off x="10551874" y="2585041"/>
            <a:ext cx="1458745" cy="686967"/>
          </a:xfrm>
        </p:spPr>
      </p:pic>
      <p:pic>
        <p:nvPicPr>
          <p:cNvPr id="9" name="Picture 8">
            <a:extLst>
              <a:ext uri="{FF2B5EF4-FFF2-40B4-BE49-F238E27FC236}">
                <a16:creationId xmlns:a16="http://schemas.microsoft.com/office/drawing/2014/main" id="{B1308D99-7AAA-8444-9129-FF5CFC79493E}"/>
              </a:ext>
            </a:extLst>
          </p:cNvPr>
          <p:cNvPicPr>
            <a:picLocks noChangeAspect="1"/>
          </p:cNvPicPr>
          <p:nvPr/>
        </p:nvPicPr>
        <p:blipFill>
          <a:blip r:embed="rId5"/>
          <a:stretch>
            <a:fillRect/>
          </a:stretch>
        </p:blipFill>
        <p:spPr>
          <a:xfrm>
            <a:off x="7785459" y="1410549"/>
            <a:ext cx="2259418" cy="586557"/>
          </a:xfrm>
          <a:prstGeom prst="rect">
            <a:avLst/>
          </a:prstGeom>
        </p:spPr>
      </p:pic>
      <p:pic>
        <p:nvPicPr>
          <p:cNvPr id="11" name="Picture 10">
            <a:extLst>
              <a:ext uri="{FF2B5EF4-FFF2-40B4-BE49-F238E27FC236}">
                <a16:creationId xmlns:a16="http://schemas.microsoft.com/office/drawing/2014/main" id="{10216AEF-C425-6443-BBAF-8CEB55E12594}"/>
              </a:ext>
            </a:extLst>
          </p:cNvPr>
          <p:cNvPicPr>
            <a:picLocks noChangeAspect="1"/>
          </p:cNvPicPr>
          <p:nvPr/>
        </p:nvPicPr>
        <p:blipFill>
          <a:blip r:embed="rId6"/>
          <a:stretch>
            <a:fillRect/>
          </a:stretch>
        </p:blipFill>
        <p:spPr>
          <a:xfrm>
            <a:off x="2066096" y="4436647"/>
            <a:ext cx="2467478" cy="575745"/>
          </a:xfrm>
          <a:prstGeom prst="rect">
            <a:avLst/>
          </a:prstGeom>
        </p:spPr>
      </p:pic>
      <p:pic>
        <p:nvPicPr>
          <p:cNvPr id="8" name="Picture 7">
            <a:extLst>
              <a:ext uri="{FF2B5EF4-FFF2-40B4-BE49-F238E27FC236}">
                <a16:creationId xmlns:a16="http://schemas.microsoft.com/office/drawing/2014/main" id="{9E44D370-35A0-754B-8F07-FA0FE2AD7EE9}"/>
              </a:ext>
            </a:extLst>
          </p:cNvPr>
          <p:cNvPicPr>
            <a:picLocks noChangeAspect="1"/>
          </p:cNvPicPr>
          <p:nvPr/>
        </p:nvPicPr>
        <p:blipFill>
          <a:blip r:embed="rId7"/>
          <a:stretch>
            <a:fillRect/>
          </a:stretch>
        </p:blipFill>
        <p:spPr>
          <a:xfrm>
            <a:off x="10343168" y="4504482"/>
            <a:ext cx="1702573" cy="691420"/>
          </a:xfrm>
          <a:prstGeom prst="rect">
            <a:avLst/>
          </a:prstGeom>
        </p:spPr>
      </p:pic>
      <p:pic>
        <p:nvPicPr>
          <p:cNvPr id="6" name="Picture 5" descr="A close up of a sign&#10;&#10;Description automatically generated">
            <a:extLst>
              <a:ext uri="{FF2B5EF4-FFF2-40B4-BE49-F238E27FC236}">
                <a16:creationId xmlns:a16="http://schemas.microsoft.com/office/drawing/2014/main" id="{6CD8BFF2-3F0F-0343-8ABA-C90EC285338D}"/>
              </a:ext>
            </a:extLst>
          </p:cNvPr>
          <p:cNvPicPr>
            <a:picLocks noChangeAspect="1"/>
          </p:cNvPicPr>
          <p:nvPr/>
        </p:nvPicPr>
        <p:blipFill>
          <a:blip r:embed="rId8"/>
          <a:stretch>
            <a:fillRect/>
          </a:stretch>
        </p:blipFill>
        <p:spPr>
          <a:xfrm>
            <a:off x="5055673" y="2603038"/>
            <a:ext cx="2398160" cy="702586"/>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3C3CD72D-D611-B540-AB83-911BE62722E3}"/>
              </a:ext>
            </a:extLst>
          </p:cNvPr>
          <p:cNvPicPr>
            <a:picLocks noChangeAspect="1"/>
          </p:cNvPicPr>
          <p:nvPr/>
        </p:nvPicPr>
        <p:blipFill>
          <a:blip r:embed="rId9"/>
          <a:stretch>
            <a:fillRect/>
          </a:stretch>
        </p:blipFill>
        <p:spPr>
          <a:xfrm>
            <a:off x="2535516" y="2644635"/>
            <a:ext cx="2182419" cy="560090"/>
          </a:xfrm>
          <a:prstGeom prst="rect">
            <a:avLst/>
          </a:prstGeom>
        </p:spPr>
      </p:pic>
      <p:pic>
        <p:nvPicPr>
          <p:cNvPr id="2" name="Picture 1">
            <a:extLst>
              <a:ext uri="{FF2B5EF4-FFF2-40B4-BE49-F238E27FC236}">
                <a16:creationId xmlns:a16="http://schemas.microsoft.com/office/drawing/2014/main" id="{F2634684-A29C-944C-94F2-42C8E4A0C2C9}"/>
              </a:ext>
            </a:extLst>
          </p:cNvPr>
          <p:cNvPicPr>
            <a:picLocks noChangeAspect="1"/>
          </p:cNvPicPr>
          <p:nvPr/>
        </p:nvPicPr>
        <p:blipFill rotWithShape="1">
          <a:blip r:embed="rId10"/>
          <a:srcRect b="49138"/>
          <a:stretch/>
        </p:blipFill>
        <p:spPr>
          <a:xfrm>
            <a:off x="3272831" y="5433335"/>
            <a:ext cx="894364" cy="90306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9A5FE9-9B48-3D4D-B77E-C010BEFEF9B7}"/>
              </a:ext>
            </a:extLst>
          </p:cNvPr>
          <p:cNvPicPr>
            <a:picLocks noChangeAspect="1"/>
          </p:cNvPicPr>
          <p:nvPr/>
        </p:nvPicPr>
        <p:blipFill rotWithShape="1">
          <a:blip r:embed="rId11"/>
          <a:srcRect t="6949"/>
          <a:stretch/>
        </p:blipFill>
        <p:spPr>
          <a:xfrm>
            <a:off x="2844645" y="1227956"/>
            <a:ext cx="1950536" cy="104710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39622A5-D4DC-4B4E-ADDF-0041036D9EC1}"/>
              </a:ext>
            </a:extLst>
          </p:cNvPr>
          <p:cNvPicPr>
            <a:picLocks noChangeAspect="1"/>
          </p:cNvPicPr>
          <p:nvPr/>
        </p:nvPicPr>
        <p:blipFill>
          <a:blip r:embed="rId12"/>
          <a:stretch>
            <a:fillRect/>
          </a:stretch>
        </p:blipFill>
        <p:spPr>
          <a:xfrm>
            <a:off x="140600" y="1261990"/>
            <a:ext cx="2182419" cy="1125310"/>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72BDCA57-03BA-A84E-B39A-6F31B39BC04F}"/>
              </a:ext>
            </a:extLst>
          </p:cNvPr>
          <p:cNvPicPr>
            <a:picLocks noChangeAspect="1"/>
          </p:cNvPicPr>
          <p:nvPr/>
        </p:nvPicPr>
        <p:blipFill>
          <a:blip r:embed="rId13"/>
          <a:stretch>
            <a:fillRect/>
          </a:stretch>
        </p:blipFill>
        <p:spPr>
          <a:xfrm>
            <a:off x="53505" y="4379813"/>
            <a:ext cx="1985602" cy="769421"/>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DFAEA5C9-CF76-E84D-AF11-BE92A0B218C1}"/>
              </a:ext>
            </a:extLst>
          </p:cNvPr>
          <p:cNvPicPr>
            <a:picLocks noChangeAspect="1"/>
          </p:cNvPicPr>
          <p:nvPr/>
        </p:nvPicPr>
        <p:blipFill>
          <a:blip r:embed="rId14"/>
          <a:stretch>
            <a:fillRect/>
          </a:stretch>
        </p:blipFill>
        <p:spPr>
          <a:xfrm>
            <a:off x="4692337" y="4436647"/>
            <a:ext cx="2250788" cy="534405"/>
          </a:xfrm>
          <a:prstGeom prst="rect">
            <a:avLst/>
          </a:prstGeom>
        </p:spPr>
      </p:pic>
      <p:pic>
        <p:nvPicPr>
          <p:cNvPr id="27" name="Picture 26" descr="A close up of a logo&#10;&#10;Description automatically generated">
            <a:extLst>
              <a:ext uri="{FF2B5EF4-FFF2-40B4-BE49-F238E27FC236}">
                <a16:creationId xmlns:a16="http://schemas.microsoft.com/office/drawing/2014/main" id="{B4BAF74D-FC0D-EA4D-9EE9-44F3C47B7CA9}"/>
              </a:ext>
            </a:extLst>
          </p:cNvPr>
          <p:cNvPicPr>
            <a:picLocks noChangeAspect="1"/>
          </p:cNvPicPr>
          <p:nvPr/>
        </p:nvPicPr>
        <p:blipFill>
          <a:blip r:embed="rId15"/>
          <a:stretch>
            <a:fillRect/>
          </a:stretch>
        </p:blipFill>
        <p:spPr>
          <a:xfrm>
            <a:off x="82435" y="5425311"/>
            <a:ext cx="1146836" cy="885533"/>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04110D67-AFD2-6247-89B1-4A352881417E}"/>
              </a:ext>
            </a:extLst>
          </p:cNvPr>
          <p:cNvPicPr>
            <a:picLocks noChangeAspect="1"/>
          </p:cNvPicPr>
          <p:nvPr/>
        </p:nvPicPr>
        <p:blipFill>
          <a:blip r:embed="rId16"/>
          <a:stretch>
            <a:fillRect/>
          </a:stretch>
        </p:blipFill>
        <p:spPr>
          <a:xfrm>
            <a:off x="6562941" y="5630832"/>
            <a:ext cx="1995012" cy="623441"/>
          </a:xfrm>
          <a:prstGeom prst="rect">
            <a:avLst/>
          </a:prstGeom>
        </p:spPr>
      </p:pic>
      <p:pic>
        <p:nvPicPr>
          <p:cNvPr id="7" name="Picture 6" descr="Diagram&#10;&#10;Description automatically generated">
            <a:extLst>
              <a:ext uri="{FF2B5EF4-FFF2-40B4-BE49-F238E27FC236}">
                <a16:creationId xmlns:a16="http://schemas.microsoft.com/office/drawing/2014/main" id="{688CDDD6-5748-AC46-AB0D-E545BE314639}"/>
              </a:ext>
            </a:extLst>
          </p:cNvPr>
          <p:cNvPicPr>
            <a:picLocks noChangeAspect="1"/>
          </p:cNvPicPr>
          <p:nvPr/>
        </p:nvPicPr>
        <p:blipFill>
          <a:blip r:embed="rId17"/>
          <a:stretch>
            <a:fillRect/>
          </a:stretch>
        </p:blipFill>
        <p:spPr>
          <a:xfrm>
            <a:off x="82435" y="2515470"/>
            <a:ext cx="1678812" cy="818421"/>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DB3D94DE-F3C6-5A4A-8A2D-2761771B27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80376" y="1035492"/>
            <a:ext cx="1201739" cy="120173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9EC9456F-7912-6241-9A6A-3D20D19B93DA}"/>
              </a:ext>
            </a:extLst>
          </p:cNvPr>
          <p:cNvPicPr>
            <a:picLocks noChangeAspect="1"/>
          </p:cNvPicPr>
          <p:nvPr/>
        </p:nvPicPr>
        <p:blipFill>
          <a:blip r:embed="rId19"/>
          <a:stretch>
            <a:fillRect/>
          </a:stretch>
        </p:blipFill>
        <p:spPr>
          <a:xfrm>
            <a:off x="8059234" y="2551932"/>
            <a:ext cx="2154902" cy="663573"/>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6C8164AA-209B-9148-8482-5DBA02143031}"/>
              </a:ext>
            </a:extLst>
          </p:cNvPr>
          <p:cNvPicPr>
            <a:picLocks noChangeAspect="1"/>
          </p:cNvPicPr>
          <p:nvPr/>
        </p:nvPicPr>
        <p:blipFill>
          <a:blip r:embed="rId20"/>
          <a:stretch>
            <a:fillRect/>
          </a:stretch>
        </p:blipFill>
        <p:spPr>
          <a:xfrm>
            <a:off x="1412990" y="5545773"/>
            <a:ext cx="1662530" cy="692721"/>
          </a:xfrm>
          <a:prstGeom prst="rect">
            <a:avLst/>
          </a:prstGeom>
        </p:spPr>
      </p:pic>
      <p:pic>
        <p:nvPicPr>
          <p:cNvPr id="16" name="Picture 15" descr="Logo&#10;&#10;Description automatically generated">
            <a:extLst>
              <a:ext uri="{FF2B5EF4-FFF2-40B4-BE49-F238E27FC236}">
                <a16:creationId xmlns:a16="http://schemas.microsoft.com/office/drawing/2014/main" id="{DC8146C4-4732-B241-A3F9-A814E5BDAE41}"/>
              </a:ext>
            </a:extLst>
          </p:cNvPr>
          <p:cNvPicPr>
            <a:picLocks noChangeAspect="1"/>
          </p:cNvPicPr>
          <p:nvPr/>
        </p:nvPicPr>
        <p:blipFill>
          <a:blip r:embed="rId21"/>
          <a:stretch>
            <a:fillRect/>
          </a:stretch>
        </p:blipFill>
        <p:spPr>
          <a:xfrm>
            <a:off x="5689450" y="1261990"/>
            <a:ext cx="1201739" cy="1085909"/>
          </a:xfrm>
          <a:prstGeom prst="rect">
            <a:avLst/>
          </a:prstGeom>
        </p:spPr>
      </p:pic>
      <p:pic>
        <p:nvPicPr>
          <p:cNvPr id="18" name="Picture 17" descr="Logo, company name&#10;&#10;Description automatically generated">
            <a:extLst>
              <a:ext uri="{FF2B5EF4-FFF2-40B4-BE49-F238E27FC236}">
                <a16:creationId xmlns:a16="http://schemas.microsoft.com/office/drawing/2014/main" id="{FE0F5B28-78EF-AD06-CAA1-5916C4A2D64C}"/>
              </a:ext>
            </a:extLst>
          </p:cNvPr>
          <p:cNvPicPr>
            <a:picLocks noChangeAspect="1"/>
          </p:cNvPicPr>
          <p:nvPr/>
        </p:nvPicPr>
        <p:blipFill rotWithShape="1">
          <a:blip r:embed="rId22"/>
          <a:srcRect t="30515" b="29112"/>
          <a:stretch/>
        </p:blipFill>
        <p:spPr>
          <a:xfrm>
            <a:off x="8686066" y="4544596"/>
            <a:ext cx="1534423" cy="619501"/>
          </a:xfrm>
          <a:prstGeom prst="rect">
            <a:avLst/>
          </a:prstGeom>
        </p:spPr>
      </p:pic>
      <p:pic>
        <p:nvPicPr>
          <p:cNvPr id="10" name="Picture 9" descr="Logo, company name&#10;&#10;Description automatically generated">
            <a:extLst>
              <a:ext uri="{FF2B5EF4-FFF2-40B4-BE49-F238E27FC236}">
                <a16:creationId xmlns:a16="http://schemas.microsoft.com/office/drawing/2014/main" id="{38009EDE-66C7-8A12-2985-61BDBA0458D3}"/>
              </a:ext>
            </a:extLst>
          </p:cNvPr>
          <p:cNvPicPr>
            <a:picLocks noChangeAspect="1"/>
          </p:cNvPicPr>
          <p:nvPr/>
        </p:nvPicPr>
        <p:blipFill rotWithShape="1">
          <a:blip r:embed="rId23"/>
          <a:srcRect l="7749" t="32961" r="5525" b="30136"/>
          <a:stretch/>
        </p:blipFill>
        <p:spPr>
          <a:xfrm>
            <a:off x="8686065" y="5630832"/>
            <a:ext cx="1585015" cy="674448"/>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2315CF3E-8326-9351-2C62-5F5D61E57069}"/>
              </a:ext>
            </a:extLst>
          </p:cNvPr>
          <p:cNvPicPr>
            <a:picLocks noChangeAspect="1"/>
          </p:cNvPicPr>
          <p:nvPr/>
        </p:nvPicPr>
        <p:blipFill>
          <a:blip r:embed="rId24"/>
          <a:stretch>
            <a:fillRect/>
          </a:stretch>
        </p:blipFill>
        <p:spPr>
          <a:xfrm>
            <a:off x="10271081" y="5800231"/>
            <a:ext cx="1825252" cy="425892"/>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2D606BBC-FA43-C846-27A7-8E5D879FAF23}"/>
              </a:ext>
            </a:extLst>
          </p:cNvPr>
          <p:cNvPicPr>
            <a:picLocks noChangeAspect="1"/>
          </p:cNvPicPr>
          <p:nvPr/>
        </p:nvPicPr>
        <p:blipFill>
          <a:blip r:embed="rId25"/>
          <a:stretch>
            <a:fillRect/>
          </a:stretch>
        </p:blipFill>
        <p:spPr>
          <a:xfrm>
            <a:off x="6989746" y="4459817"/>
            <a:ext cx="1591425" cy="780750"/>
          </a:xfrm>
          <a:prstGeom prst="rect">
            <a:avLst/>
          </a:prstGeom>
        </p:spPr>
      </p:pic>
      <p:pic>
        <p:nvPicPr>
          <p:cNvPr id="20" name="Picture 19" descr="A picture containing text, outdoor&#10;&#10;Description automatically generated">
            <a:extLst>
              <a:ext uri="{FF2B5EF4-FFF2-40B4-BE49-F238E27FC236}">
                <a16:creationId xmlns:a16="http://schemas.microsoft.com/office/drawing/2014/main" id="{45DAB8C8-285F-6EE5-323D-EA57B9C8E37C}"/>
              </a:ext>
            </a:extLst>
          </p:cNvPr>
          <p:cNvPicPr>
            <a:picLocks noChangeAspect="1"/>
          </p:cNvPicPr>
          <p:nvPr/>
        </p:nvPicPr>
        <p:blipFill>
          <a:blip r:embed="rId26"/>
          <a:stretch>
            <a:fillRect/>
          </a:stretch>
        </p:blipFill>
        <p:spPr>
          <a:xfrm>
            <a:off x="4401523" y="5568022"/>
            <a:ext cx="1927090" cy="737258"/>
          </a:xfrm>
          <a:prstGeom prst="rect">
            <a:avLst/>
          </a:prstGeom>
        </p:spPr>
      </p:pic>
    </p:spTree>
    <p:extLst>
      <p:ext uri="{BB962C8B-B14F-4D97-AF65-F5344CB8AC3E}">
        <p14:creationId xmlns:p14="http://schemas.microsoft.com/office/powerpoint/2010/main" val="794212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tx1"/>
                </a:solidFill>
              </a:rPr>
              <a:t>Minutes of the last meeting – </a:t>
            </a:r>
            <a:br>
              <a:rPr lang="en-GB" sz="2400" dirty="0">
                <a:solidFill>
                  <a:schemeClr val="tx1"/>
                </a:solidFill>
              </a:rPr>
            </a:br>
            <a:r>
              <a:rPr lang="en-GB" sz="2400" dirty="0">
                <a:solidFill>
                  <a:schemeClr val="tx1"/>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0086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tx1"/>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760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2ADB"/>
        </a:solidFill>
        <a:effectLst/>
      </p:bgPr>
    </p:bg>
    <p:spTree>
      <p:nvGrpSpPr>
        <p:cNvPr id="1" name=""/>
        <p:cNvGrpSpPr/>
        <p:nvPr/>
      </p:nvGrpSpPr>
      <p:grpSpPr>
        <a:xfrm>
          <a:off x="0" y="0"/>
          <a:ext cx="0" cy="0"/>
          <a:chOff x="0" y="0"/>
          <a:chExt cx="0" cy="0"/>
        </a:xfrm>
      </p:grpSpPr>
      <p:sp useBgFill="1">
        <p:nvSpPr>
          <p:cNvPr id="159" name="Rectangle 13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3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3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5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descr="Chart, diagram&#10;&#10;Description automatically generated">
            <a:extLst>
              <a:ext uri="{FF2B5EF4-FFF2-40B4-BE49-F238E27FC236}">
                <a16:creationId xmlns:a16="http://schemas.microsoft.com/office/drawing/2014/main" id="{EE66870B-0BB9-FE80-886C-AD93E76FBB5A}"/>
              </a:ext>
            </a:extLst>
          </p:cNvPr>
          <p:cNvPicPr>
            <a:picLocks noChangeAspect="1"/>
          </p:cNvPicPr>
          <p:nvPr/>
        </p:nvPicPr>
        <p:blipFill>
          <a:blip r:embed="rId3"/>
          <a:stretch>
            <a:fillRect/>
          </a:stretch>
        </p:blipFill>
        <p:spPr>
          <a:xfrm>
            <a:off x="4090417" y="643467"/>
            <a:ext cx="4011166" cy="5571066"/>
          </a:xfrm>
          <a:prstGeom prst="rect">
            <a:avLst/>
          </a:prstGeom>
        </p:spPr>
      </p:pic>
      <p:sp>
        <p:nvSpPr>
          <p:cNvPr id="4" name="TextBox 3">
            <a:extLst>
              <a:ext uri="{FF2B5EF4-FFF2-40B4-BE49-F238E27FC236}">
                <a16:creationId xmlns:a16="http://schemas.microsoft.com/office/drawing/2014/main" id="{2E0262A5-F711-EF20-C72B-000B6CA4E9CC}"/>
              </a:ext>
            </a:extLst>
          </p:cNvPr>
          <p:cNvSpPr txBox="1"/>
          <p:nvPr/>
        </p:nvSpPr>
        <p:spPr>
          <a:xfrm>
            <a:off x="9618765" y="775772"/>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Light" panose="020F0302020204030204"/>
                <a:ea typeface="+mn-ea"/>
                <a:cs typeface="+mn-cs"/>
              </a:rPr>
              <a:t>ITEM 3</a:t>
            </a:r>
          </a:p>
        </p:txBody>
      </p:sp>
    </p:spTree>
    <p:extLst>
      <p:ext uri="{BB962C8B-B14F-4D97-AF65-F5344CB8AC3E}">
        <p14:creationId xmlns:p14="http://schemas.microsoft.com/office/powerpoint/2010/main" val="348250005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2" name="Freeform: Shape 41">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Shape 43">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Shape 45">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Shape 47">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33D86921-4CF1-4A63-8B85-D03BB73859BA}"/>
              </a:ext>
            </a:extLst>
          </p:cNvPr>
          <p:cNvSpPr>
            <a:spLocks noGrp="1"/>
          </p:cNvSpPr>
          <p:nvPr>
            <p:ph type="title"/>
          </p:nvPr>
        </p:nvSpPr>
        <p:spPr>
          <a:xfrm>
            <a:off x="7874928" y="1134142"/>
            <a:ext cx="3456122" cy="4589717"/>
          </a:xfrm>
        </p:spPr>
        <p:txBody>
          <a:bodyPr>
            <a:normAutofit/>
          </a:bodyPr>
          <a:lstStyle/>
          <a:p>
            <a:pPr algn="l"/>
            <a:r>
              <a:rPr lang="en-GB" sz="4800" dirty="0"/>
              <a:t>Highlights</a:t>
            </a:r>
          </a:p>
        </p:txBody>
      </p:sp>
      <p:sp>
        <p:nvSpPr>
          <p:cNvPr id="3" name="Content Placeholder 2">
            <a:extLst>
              <a:ext uri="{FF2B5EF4-FFF2-40B4-BE49-F238E27FC236}">
                <a16:creationId xmlns:a16="http://schemas.microsoft.com/office/drawing/2014/main" id="{399855BC-780A-40AA-8F07-2F88C09B71F8}"/>
              </a:ext>
            </a:extLst>
          </p:cNvPr>
          <p:cNvSpPr>
            <a:spLocks noGrp="1"/>
          </p:cNvSpPr>
          <p:nvPr>
            <p:ph idx="1"/>
          </p:nvPr>
        </p:nvSpPr>
        <p:spPr>
          <a:xfrm>
            <a:off x="798577" y="803186"/>
            <a:ext cx="5427137" cy="5248622"/>
          </a:xfrm>
        </p:spPr>
        <p:txBody>
          <a:bodyPr>
            <a:normAutofit fontScale="92500" lnSpcReduction="10000"/>
          </a:bodyPr>
          <a:lstStyle/>
          <a:p>
            <a:pPr>
              <a:buFont typeface="Arial" panose="020B0604020202020204" pitchFamily="34" charset="0"/>
              <a:buChar char="•"/>
            </a:pPr>
            <a:r>
              <a:rPr lang="en-GB" sz="1600" dirty="0">
                <a:effectLst/>
                <a:latin typeface="ITCAvantGardePro"/>
              </a:rPr>
              <a:t>Positioned the CCIN as the fastest-growing cross-party Network in local government </a:t>
            </a:r>
          </a:p>
          <a:p>
            <a:pPr>
              <a:buFont typeface="Arial" panose="020B0604020202020204" pitchFamily="34" charset="0"/>
              <a:buChar char="•"/>
            </a:pPr>
            <a:r>
              <a:rPr lang="en-GB" sz="1600" dirty="0">
                <a:effectLst/>
                <a:latin typeface="ITCAvantGardePro"/>
              </a:rPr>
              <a:t>The Leaders and Cooperative Leads Group articulated what it means to be a Cooperative Council </a:t>
            </a:r>
          </a:p>
          <a:p>
            <a:pPr>
              <a:buFont typeface="Arial" panose="020B0604020202020204" pitchFamily="34" charset="0"/>
              <a:buChar char="•"/>
            </a:pPr>
            <a:r>
              <a:rPr lang="en-GB" sz="1600" dirty="0">
                <a:effectLst/>
                <a:latin typeface="ITCAvantGardePro"/>
              </a:rPr>
              <a:t>Session to promote regional cooperative banks </a:t>
            </a:r>
          </a:p>
          <a:p>
            <a:pPr>
              <a:buFont typeface="Arial" panose="020B0604020202020204" pitchFamily="34" charset="0"/>
              <a:buChar char="•"/>
            </a:pPr>
            <a:r>
              <a:rPr lang="en-GB" sz="1600" dirty="0">
                <a:effectLst/>
                <a:latin typeface="ITCAvantGardePro"/>
              </a:rPr>
              <a:t>Launched new website </a:t>
            </a:r>
          </a:p>
          <a:p>
            <a:pPr>
              <a:buFont typeface="Arial" panose="020B0604020202020204" pitchFamily="34" charset="0"/>
              <a:buChar char="•"/>
            </a:pPr>
            <a:r>
              <a:rPr lang="en-GB" sz="1600" dirty="0">
                <a:effectLst/>
                <a:latin typeface="ITCAvantGardePro"/>
              </a:rPr>
              <a:t>Approved four Policy Labs and one Policy Prototype in Sept 2022</a:t>
            </a:r>
          </a:p>
          <a:p>
            <a:pPr>
              <a:buFont typeface="Arial" panose="020B0604020202020204" pitchFamily="34" charset="0"/>
              <a:buChar char="•"/>
            </a:pPr>
            <a:r>
              <a:rPr lang="en-GB" sz="1600" dirty="0">
                <a:effectLst/>
                <a:latin typeface="ITCAvantGardePro"/>
              </a:rPr>
              <a:t>Shared over 420 Case Studies with a new Case Studies Pack </a:t>
            </a:r>
          </a:p>
          <a:p>
            <a:pPr>
              <a:buFont typeface="Arial" panose="020B0604020202020204" pitchFamily="34" charset="0"/>
              <a:buChar char="•"/>
            </a:pPr>
            <a:r>
              <a:rPr lang="en-GB" sz="1600" dirty="0">
                <a:effectLst/>
                <a:latin typeface="ITCAvantGardePro"/>
              </a:rPr>
              <a:t>Launched three Policy Lab Reports </a:t>
            </a:r>
          </a:p>
          <a:p>
            <a:pPr marL="742950" lvl="1" indent="-285750">
              <a:buFont typeface="Arial" panose="020B0604020202020204" pitchFamily="34" charset="0"/>
              <a:buChar char="•"/>
            </a:pPr>
            <a:r>
              <a:rPr lang="en-GB" dirty="0">
                <a:effectLst/>
                <a:latin typeface="ITCAvantGardePro"/>
              </a:rPr>
              <a:t>Understanding the Digital Divide </a:t>
            </a:r>
          </a:p>
          <a:p>
            <a:pPr marL="742950" lvl="1" indent="-285750">
              <a:buFont typeface="Arial" panose="020B0604020202020204" pitchFamily="34" charset="0"/>
              <a:buChar char="•"/>
            </a:pPr>
            <a:r>
              <a:rPr lang="en-GB" dirty="0">
                <a:effectLst/>
                <a:latin typeface="ITCAvantGardePro"/>
              </a:rPr>
              <a:t>Cooperative Approaches to Reaching Net Zero </a:t>
            </a:r>
          </a:p>
          <a:p>
            <a:pPr marL="742950" lvl="1" indent="-285750">
              <a:buFont typeface="Arial" panose="020B0604020202020204" pitchFamily="34" charset="0"/>
              <a:buChar char="•"/>
            </a:pPr>
            <a:r>
              <a:rPr lang="en-GB" dirty="0">
                <a:effectLst/>
                <a:latin typeface="ITCAvantGardePro"/>
              </a:rPr>
              <a:t>Cooperative Difference in Care </a:t>
            </a:r>
          </a:p>
          <a:p>
            <a:pPr>
              <a:buFont typeface="Arial" panose="020B0604020202020204" pitchFamily="34" charset="0"/>
              <a:buChar char="•"/>
            </a:pPr>
            <a:r>
              <a:rPr lang="en-GB" sz="1600" dirty="0">
                <a:effectLst/>
                <a:latin typeface="ITCAvantGardePro"/>
              </a:rPr>
              <a:t>Produced a pamphlet for events introducing the CCIN and its Policy Labs </a:t>
            </a:r>
          </a:p>
          <a:p>
            <a:pPr>
              <a:buFont typeface="Arial" panose="020B0604020202020204" pitchFamily="34" charset="0"/>
              <a:buChar char="•"/>
            </a:pPr>
            <a:r>
              <a:rPr lang="en-GB" sz="1600" dirty="0">
                <a:effectLst/>
                <a:latin typeface="ITCAvantGardePro"/>
              </a:rPr>
              <a:t>Approved revised CCIN Constitution </a:t>
            </a:r>
          </a:p>
        </p:txBody>
      </p:sp>
    </p:spTree>
    <p:extLst>
      <p:ext uri="{BB962C8B-B14F-4D97-AF65-F5344CB8AC3E}">
        <p14:creationId xmlns:p14="http://schemas.microsoft.com/office/powerpoint/2010/main" val="175953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7A11B5-4291-204F-8B1E-7890160832C3}"/>
              </a:ext>
            </a:extLst>
          </p:cNvPr>
          <p:cNvSpPr>
            <a:spLocks noGrp="1"/>
          </p:cNvSpPr>
          <p:nvPr>
            <p:ph type="ctrTitle"/>
          </p:nvPr>
        </p:nvSpPr>
        <p:spPr>
          <a:xfrm>
            <a:off x="638881" y="417576"/>
            <a:ext cx="10909640" cy="1249394"/>
          </a:xfrm>
        </p:spPr>
        <p:txBody>
          <a:bodyPr anchor="ctr">
            <a:normAutofit/>
          </a:bodyPr>
          <a:lstStyle/>
          <a:p>
            <a:r>
              <a:rPr lang="en-US" sz="6600" dirty="0"/>
              <a:t>Being a Cooperative Council</a:t>
            </a:r>
          </a:p>
        </p:txBody>
      </p:sp>
      <p:sp>
        <p:nvSpPr>
          <p:cNvPr id="3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EF6EEBE-398B-EB4A-BB44-8EFF5DCDF333}"/>
              </a:ext>
            </a:extLst>
          </p:cNvPr>
          <p:cNvPicPr>
            <a:picLocks noChangeAspect="1"/>
          </p:cNvPicPr>
          <p:nvPr/>
        </p:nvPicPr>
        <p:blipFill>
          <a:blip r:embed="rId2"/>
          <a:stretch>
            <a:fillRect/>
          </a:stretch>
        </p:blipFill>
        <p:spPr>
          <a:xfrm>
            <a:off x="1524000" y="2081099"/>
            <a:ext cx="9461268" cy="2057825"/>
          </a:xfrm>
          <a:prstGeom prst="rect">
            <a:avLst/>
          </a:prstGeom>
        </p:spPr>
      </p:pic>
      <p:sp>
        <p:nvSpPr>
          <p:cNvPr id="8" name="Title 1">
            <a:extLst>
              <a:ext uri="{FF2B5EF4-FFF2-40B4-BE49-F238E27FC236}">
                <a16:creationId xmlns:a16="http://schemas.microsoft.com/office/drawing/2014/main" id="{E94294E0-5B10-4545-8AF2-E278928BE2A3}"/>
              </a:ext>
            </a:extLst>
          </p:cNvPr>
          <p:cNvSpPr txBox="1">
            <a:spLocks/>
          </p:cNvSpPr>
          <p:nvPr/>
        </p:nvSpPr>
        <p:spPr>
          <a:xfrm>
            <a:off x="638881" y="4818927"/>
            <a:ext cx="10909640" cy="12493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D7D31"/>
                </a:solidFill>
                <a:effectLst/>
                <a:uLnTx/>
                <a:uFillTx/>
                <a:latin typeface="Calibri Light" panose="020F0302020204030204"/>
                <a:ea typeface="+mj-ea"/>
                <a:cs typeface="+mj-cs"/>
              </a:rPr>
              <a:t>#OurCoopDifference</a:t>
            </a:r>
          </a:p>
        </p:txBody>
      </p:sp>
    </p:spTree>
    <p:extLst>
      <p:ext uri="{BB962C8B-B14F-4D97-AF65-F5344CB8AC3E}">
        <p14:creationId xmlns:p14="http://schemas.microsoft.com/office/powerpoint/2010/main" val="3055697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4AEC74-2AA9-4FB8-A553-0FB9112D674B}"/>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F01C6E-B143-9B4A-8DB2-4E97013A79EA}"/>
              </a:ext>
            </a:extLst>
          </p:cNvPr>
          <p:cNvSpPr>
            <a:spLocks noGrp="1"/>
          </p:cNvSpPr>
          <p:nvPr>
            <p:ph type="title"/>
          </p:nvPr>
        </p:nvSpPr>
        <p:spPr>
          <a:xfrm>
            <a:off x="838200" y="365125"/>
            <a:ext cx="10515600" cy="1325563"/>
          </a:xfrm>
        </p:spPr>
        <p:txBody>
          <a:bodyPr>
            <a:normAutofit/>
          </a:bodyPr>
          <a:lstStyle/>
          <a:p>
            <a:r>
              <a:rPr lang="en-US" dirty="0"/>
              <a:t>What you </a:t>
            </a:r>
            <a:r>
              <a:rPr lang="en-US"/>
              <a:t>can do as </a:t>
            </a:r>
            <a:r>
              <a:rPr lang="en-US" dirty="0"/>
              <a:t>a council</a:t>
            </a:r>
          </a:p>
        </p:txBody>
      </p:sp>
      <p:graphicFrame>
        <p:nvGraphicFramePr>
          <p:cNvPr id="12" name="Content Placeholder 2">
            <a:extLst>
              <a:ext uri="{FF2B5EF4-FFF2-40B4-BE49-F238E27FC236}">
                <a16:creationId xmlns:a16="http://schemas.microsoft.com/office/drawing/2014/main" id="{08DC30F1-4D54-41BB-8E8C-E1E681A78BB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4931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5F1CE0-8933-4BC4-B59B-26D95716F4CF}"/>
              </a:ext>
            </a:extLst>
          </p:cNvPr>
          <p:cNvPicPr>
            <a:picLocks noChangeAspect="1"/>
          </p:cNvPicPr>
          <p:nvPr/>
        </p:nvPicPr>
        <p:blipFill rotWithShape="1">
          <a:blip r:embed="rId2"/>
          <a:src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6FAA49-FA26-9F4D-85AC-8B892CF0527B}"/>
              </a:ext>
            </a:extLst>
          </p:cNvPr>
          <p:cNvSpPr>
            <a:spLocks noGrp="1"/>
          </p:cNvSpPr>
          <p:nvPr>
            <p:ph type="title"/>
          </p:nvPr>
        </p:nvSpPr>
        <p:spPr>
          <a:xfrm>
            <a:off x="838200" y="365125"/>
            <a:ext cx="10515600" cy="1325563"/>
          </a:xfrm>
        </p:spPr>
        <p:txBody>
          <a:bodyPr>
            <a:normAutofit/>
          </a:bodyPr>
          <a:lstStyle/>
          <a:p>
            <a:r>
              <a:rPr lang="en-US" dirty="0"/>
              <a:t>What you can do with the CCIN</a:t>
            </a:r>
          </a:p>
        </p:txBody>
      </p:sp>
      <p:graphicFrame>
        <p:nvGraphicFramePr>
          <p:cNvPr id="12" name="Content Placeholder 2">
            <a:extLst>
              <a:ext uri="{FF2B5EF4-FFF2-40B4-BE49-F238E27FC236}">
                <a16:creationId xmlns:a16="http://schemas.microsoft.com/office/drawing/2014/main" id="{264CA05F-86C5-4C4D-A3BE-7D646063CD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02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34BA9D-0D7A-7141-AEBA-78877CC48833}"/>
              </a:ext>
            </a:extLst>
          </p:cNvPr>
          <p:cNvSpPr>
            <a:spLocks noGrp="1"/>
          </p:cNvSpPr>
          <p:nvPr>
            <p:ph type="title"/>
          </p:nvPr>
        </p:nvSpPr>
        <p:spPr>
          <a:xfrm>
            <a:off x="838200" y="365125"/>
            <a:ext cx="10515600" cy="1325563"/>
          </a:xfrm>
        </p:spPr>
        <p:txBody>
          <a:bodyPr>
            <a:normAutofit/>
          </a:bodyPr>
          <a:lstStyle/>
          <a:p>
            <a:r>
              <a:rPr lang="en-US" sz="5400"/>
              <a:t>community wealth building</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BF7B12-8C90-734D-BC68-F5BE64F903D8}"/>
              </a:ext>
            </a:extLst>
          </p:cNvPr>
          <p:cNvSpPr>
            <a:spLocks noGrp="1"/>
          </p:cNvSpPr>
          <p:nvPr>
            <p:ph idx="1"/>
          </p:nvPr>
        </p:nvSpPr>
        <p:spPr>
          <a:xfrm>
            <a:off x="838200" y="1929384"/>
            <a:ext cx="10515600" cy="4251960"/>
          </a:xfrm>
        </p:spPr>
        <p:txBody>
          <a:bodyPr>
            <a:normAutofit/>
          </a:bodyPr>
          <a:lstStyle/>
          <a:p>
            <a:r>
              <a:rPr lang="en-US" sz="2200" dirty="0"/>
              <a:t>Develop an Inclusive Economy Charter</a:t>
            </a:r>
          </a:p>
          <a:p>
            <a:r>
              <a:rPr lang="en-US" sz="2200" dirty="0"/>
              <a:t>Promote a progressive procurement policy</a:t>
            </a:r>
          </a:p>
          <a:p>
            <a:r>
              <a:rPr lang="en-US" sz="2200" dirty="0"/>
              <a:t>Support the creation of a regional mutual/community bank by investing</a:t>
            </a:r>
          </a:p>
          <a:p>
            <a:r>
              <a:rPr lang="en-US" sz="2200" dirty="0"/>
              <a:t>Work with local anchor institutions to buy and recruit local</a:t>
            </a:r>
          </a:p>
          <a:p>
            <a:r>
              <a:rPr lang="en-US" sz="2200" dirty="0"/>
              <a:t>Regulate rent and rates for ‘local’ businesses in council-owned property</a:t>
            </a:r>
          </a:p>
          <a:p>
            <a:r>
              <a:rPr lang="en-US" sz="2200" dirty="0"/>
              <a:t>Offer business rate rebates for those businesses that become Living Wage Accredited</a:t>
            </a:r>
          </a:p>
          <a:p>
            <a:r>
              <a:rPr lang="en-US" sz="2200" dirty="0"/>
              <a:t>Champion Local Employment schemes</a:t>
            </a:r>
          </a:p>
          <a:p>
            <a:r>
              <a:rPr lang="en-US" sz="2200" dirty="0"/>
              <a:t>Have insourcing Council Services as an objective</a:t>
            </a:r>
          </a:p>
        </p:txBody>
      </p:sp>
    </p:spTree>
    <p:extLst>
      <p:ext uri="{BB962C8B-B14F-4D97-AF65-F5344CB8AC3E}">
        <p14:creationId xmlns:p14="http://schemas.microsoft.com/office/powerpoint/2010/main" val="972051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0BEAFD-B6F4-CA40-982B-97CBE1003617}"/>
              </a:ext>
            </a:extLst>
          </p:cNvPr>
          <p:cNvSpPr>
            <a:spLocks noGrp="1"/>
          </p:cNvSpPr>
          <p:nvPr>
            <p:ph type="title"/>
          </p:nvPr>
        </p:nvSpPr>
        <p:spPr>
          <a:xfrm>
            <a:off x="841248" y="548640"/>
            <a:ext cx="3600860" cy="5431536"/>
          </a:xfrm>
        </p:spPr>
        <p:txBody>
          <a:bodyPr>
            <a:normAutofit/>
          </a:bodyPr>
          <a:lstStyle/>
          <a:p>
            <a:r>
              <a:rPr lang="en-US" sz="5000"/>
              <a:t>cooperative placemaking</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5C1F8B-CA9B-404F-8478-B178FD2EE69D}"/>
              </a:ext>
            </a:extLst>
          </p:cNvPr>
          <p:cNvSpPr>
            <a:spLocks noGrp="1"/>
          </p:cNvSpPr>
          <p:nvPr>
            <p:ph idx="1"/>
          </p:nvPr>
        </p:nvSpPr>
        <p:spPr>
          <a:xfrm>
            <a:off x="5126418" y="552091"/>
            <a:ext cx="6224335" cy="5431536"/>
          </a:xfrm>
        </p:spPr>
        <p:txBody>
          <a:bodyPr anchor="ctr">
            <a:normAutofit/>
          </a:bodyPr>
          <a:lstStyle/>
          <a:p>
            <a:r>
              <a:rPr lang="en-US" sz="2200"/>
              <a:t>Develop a cooperative development strategy</a:t>
            </a:r>
          </a:p>
          <a:p>
            <a:r>
              <a:rPr lang="en-US" sz="2200"/>
              <a:t>Establish a cooperative development network</a:t>
            </a:r>
          </a:p>
          <a:p>
            <a:r>
              <a:rPr lang="en-US" sz="2200"/>
              <a:t>Commit to community engagement in local decision making including participatory budgeting</a:t>
            </a:r>
          </a:p>
          <a:p>
            <a:r>
              <a:rPr lang="en-US" sz="2200"/>
              <a:t>Invest in local community production, particularly those focusing on community energy to tackle the climate emergency</a:t>
            </a:r>
          </a:p>
          <a:p>
            <a:r>
              <a:rPr lang="en-US" sz="2200"/>
              <a:t>Promote the circular economy</a:t>
            </a:r>
          </a:p>
          <a:p>
            <a:r>
              <a:rPr lang="en-US" sz="2200"/>
              <a:t>Support local enterprises to convert into coops/worker coops</a:t>
            </a:r>
          </a:p>
          <a:p>
            <a:r>
              <a:rPr lang="en-US" sz="2200"/>
              <a:t>Have an Asset Transfer policy to manage land and assets which support Community Land Trusts</a:t>
            </a:r>
          </a:p>
        </p:txBody>
      </p:sp>
    </p:spTree>
    <p:extLst>
      <p:ext uri="{BB962C8B-B14F-4D97-AF65-F5344CB8AC3E}">
        <p14:creationId xmlns:p14="http://schemas.microsoft.com/office/powerpoint/2010/main" val="352480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sz="3200" dirty="0">
                <a:latin typeface="+mj-lt"/>
              </a:rPr>
              <a:t>Baroness Taylor of Stevenage</a:t>
            </a:r>
          </a:p>
          <a:p>
            <a:pPr lvl="0">
              <a:lnSpc>
                <a:spcPct val="90000"/>
              </a:lnSpc>
            </a:pPr>
            <a:r>
              <a:rPr lang="en-GB" dirty="0">
                <a:solidFill>
                  <a:schemeClr val="tx1"/>
                </a:solidFill>
                <a:latin typeface="+mj-lt"/>
              </a:rPr>
              <a:t>@SharonStevenage | @CoopInnovation</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CDE4B8EB-C58E-6845-86B0-EB5A4D7D3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87" y="1571804"/>
            <a:ext cx="8513483" cy="1851682"/>
          </a:xfrm>
          <a:prstGeom prst="rect">
            <a:avLst/>
          </a:prstGeom>
          <a:ln w="12700">
            <a:noFill/>
          </a:ln>
        </p:spPr>
      </p:pic>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4"/>
          <a:stretch>
            <a:fillRect/>
          </a:stretch>
        </p:blipFill>
        <p:spPr>
          <a:xfrm>
            <a:off x="3919355" y="5703664"/>
            <a:ext cx="4533806" cy="1028883"/>
          </a:xfrm>
          <a:prstGeom prst="rect">
            <a:avLst/>
          </a:prstGeom>
        </p:spPr>
      </p:pic>
    </p:spTree>
    <p:extLst>
      <p:ext uri="{BB962C8B-B14F-4D97-AF65-F5344CB8AC3E}">
        <p14:creationId xmlns:p14="http://schemas.microsoft.com/office/powerpoint/2010/main" val="1411564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0B49-9A48-4223-C386-16863EC34A0B}"/>
              </a:ext>
            </a:extLst>
          </p:cNvPr>
          <p:cNvSpPr>
            <a:spLocks noGrp="1"/>
          </p:cNvSpPr>
          <p:nvPr>
            <p:ph type="title"/>
          </p:nvPr>
        </p:nvSpPr>
        <p:spPr>
          <a:xfrm>
            <a:off x="481013" y="3752849"/>
            <a:ext cx="3290887" cy="2452687"/>
          </a:xfrm>
        </p:spPr>
        <p:txBody>
          <a:bodyPr anchor="ctr">
            <a:normAutofit/>
          </a:bodyPr>
          <a:lstStyle/>
          <a:p>
            <a:r>
              <a:rPr lang="en-US" sz="3600"/>
              <a:t>New website</a:t>
            </a:r>
          </a:p>
        </p:txBody>
      </p:sp>
      <p:pic>
        <p:nvPicPr>
          <p:cNvPr id="5" name="Picture 4" descr="Graphical user interface&#10;&#10;Description automatically generated">
            <a:extLst>
              <a:ext uri="{FF2B5EF4-FFF2-40B4-BE49-F238E27FC236}">
                <a16:creationId xmlns:a16="http://schemas.microsoft.com/office/drawing/2014/main" id="{1F053352-586C-97E6-76DB-6A382D14B350}"/>
              </a:ext>
            </a:extLst>
          </p:cNvPr>
          <p:cNvPicPr>
            <a:picLocks noChangeAspect="1"/>
          </p:cNvPicPr>
          <p:nvPr/>
        </p:nvPicPr>
        <p:blipFill rotWithShape="1">
          <a:blip r:embed="rId2"/>
          <a:srcRect t="35856" b="1189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2093652-2017-F3A0-CE3D-9CFC5FFD8EB7}"/>
              </a:ext>
            </a:extLst>
          </p:cNvPr>
          <p:cNvSpPr>
            <a:spLocks noGrp="1"/>
          </p:cNvSpPr>
          <p:nvPr>
            <p:ph idx="1"/>
          </p:nvPr>
        </p:nvSpPr>
        <p:spPr>
          <a:xfrm>
            <a:off x="4223982" y="3752850"/>
            <a:ext cx="7485413" cy="2452687"/>
          </a:xfrm>
        </p:spPr>
        <p:txBody>
          <a:bodyPr anchor="ctr">
            <a:normAutofit/>
          </a:bodyPr>
          <a:lstStyle/>
          <a:p>
            <a:r>
              <a:rPr lang="en-GB" sz="1400" dirty="0">
                <a:effectLst/>
              </a:rPr>
              <a:t>Launched in February 2022</a:t>
            </a:r>
            <a:endParaRPr lang="en-GB" sz="1400" dirty="0"/>
          </a:p>
          <a:p>
            <a:r>
              <a:rPr lang="en-GB" sz="1400" dirty="0"/>
              <a:t>It focuses</a:t>
            </a:r>
            <a:r>
              <a:rPr lang="en-GB" sz="1400" dirty="0">
                <a:effectLst/>
              </a:rPr>
              <a:t> on what it means to be a Coop Council</a:t>
            </a:r>
          </a:p>
          <a:p>
            <a:r>
              <a:rPr lang="en-GB" sz="1400" dirty="0"/>
              <a:t>E</a:t>
            </a:r>
            <a:r>
              <a:rPr lang="en-GB" sz="1400" dirty="0">
                <a:effectLst/>
              </a:rPr>
              <a:t>asier to navigate and content is fully searchable</a:t>
            </a:r>
          </a:p>
          <a:p>
            <a:r>
              <a:rPr lang="en-GB" sz="1400" dirty="0"/>
              <a:t>O</a:t>
            </a:r>
            <a:r>
              <a:rPr lang="en-GB" sz="1400" dirty="0">
                <a:effectLst/>
              </a:rPr>
              <a:t>ur Values and Principles icons illustrate the policy work being delivered</a:t>
            </a:r>
          </a:p>
          <a:p>
            <a:r>
              <a:rPr lang="en-GB" sz="1400" dirty="0">
                <a:effectLst/>
              </a:rPr>
              <a:t>Funded Projects can be searched by Member, Date and Principles supported </a:t>
            </a:r>
          </a:p>
          <a:p>
            <a:r>
              <a:rPr lang="en-GB" sz="1400" dirty="0"/>
              <a:t>F</a:t>
            </a:r>
            <a:r>
              <a:rPr lang="en-GB" sz="1400" dirty="0">
                <a:effectLst/>
              </a:rPr>
              <a:t>unctionality for members to upload their Case Studies and Events</a:t>
            </a:r>
          </a:p>
        </p:txBody>
      </p:sp>
    </p:spTree>
    <p:extLst>
      <p:ext uri="{BB962C8B-B14F-4D97-AF65-F5344CB8AC3E}">
        <p14:creationId xmlns:p14="http://schemas.microsoft.com/office/powerpoint/2010/main" val="111967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C9AA3421-14DF-468E-8E1F-C7495E95A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8" name="Group 37">
            <a:extLst>
              <a:ext uri="{FF2B5EF4-FFF2-40B4-BE49-F238E27FC236}">
                <a16:creationId xmlns:a16="http://schemas.microsoft.com/office/drawing/2014/main" id="{6AB06098-65D0-4DC6-8D98-F0CECB9863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6F26976B-F84D-4AE3-BDEE-E47743682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0" name="Freeform 6">
              <a:extLst>
                <a:ext uri="{FF2B5EF4-FFF2-40B4-BE49-F238E27FC236}">
                  <a16:creationId xmlns:a16="http://schemas.microsoft.com/office/drawing/2014/main" id="{4FC8ED7C-1C7B-4F4D-BF5B-29CF0074C0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1" name="Freeform 7">
              <a:extLst>
                <a:ext uri="{FF2B5EF4-FFF2-40B4-BE49-F238E27FC236}">
                  <a16:creationId xmlns:a16="http://schemas.microsoft.com/office/drawing/2014/main" id="{AABC5AC2-65C1-408C-BB38-FAE9A4D7F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2" name="Freeform 8">
              <a:extLst>
                <a:ext uri="{FF2B5EF4-FFF2-40B4-BE49-F238E27FC236}">
                  <a16:creationId xmlns:a16="http://schemas.microsoft.com/office/drawing/2014/main" id="{7D89140C-BBF1-44B1-99B2-CE38F06E0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3" name="Freeform 9">
              <a:extLst>
                <a:ext uri="{FF2B5EF4-FFF2-40B4-BE49-F238E27FC236}">
                  <a16:creationId xmlns:a16="http://schemas.microsoft.com/office/drawing/2014/main" id="{8AA7FB2C-E408-420C-A90F-784C9C6CC0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4" name="Freeform 10">
              <a:extLst>
                <a:ext uri="{FF2B5EF4-FFF2-40B4-BE49-F238E27FC236}">
                  <a16:creationId xmlns:a16="http://schemas.microsoft.com/office/drawing/2014/main" id="{7D82DDB3-DEED-47C7-B12C-CF6EB6309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5" name="Freeform 11">
              <a:extLst>
                <a:ext uri="{FF2B5EF4-FFF2-40B4-BE49-F238E27FC236}">
                  <a16:creationId xmlns:a16="http://schemas.microsoft.com/office/drawing/2014/main" id="{EA5A60E0-F003-4848-8997-5D21C954B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6" name="Freeform 12">
              <a:extLst>
                <a:ext uri="{FF2B5EF4-FFF2-40B4-BE49-F238E27FC236}">
                  <a16:creationId xmlns:a16="http://schemas.microsoft.com/office/drawing/2014/main" id="{DD7D0B68-5493-459D-B13C-8427643327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13">
              <a:extLst>
                <a:ext uri="{FF2B5EF4-FFF2-40B4-BE49-F238E27FC236}">
                  <a16:creationId xmlns:a16="http://schemas.microsoft.com/office/drawing/2014/main" id="{EA5C0BF5-768E-457D-AF20-A33B95323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14">
              <a:extLst>
                <a:ext uri="{FF2B5EF4-FFF2-40B4-BE49-F238E27FC236}">
                  <a16:creationId xmlns:a16="http://schemas.microsoft.com/office/drawing/2014/main" id="{69383067-11FF-4DA8-BAC4-7B067D6651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15">
              <a:extLst>
                <a:ext uri="{FF2B5EF4-FFF2-40B4-BE49-F238E27FC236}">
                  <a16:creationId xmlns:a16="http://schemas.microsoft.com/office/drawing/2014/main" id="{D1DE6F81-6321-492B-803D-C07F4AFFE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16">
              <a:extLst>
                <a:ext uri="{FF2B5EF4-FFF2-40B4-BE49-F238E27FC236}">
                  <a16:creationId xmlns:a16="http://schemas.microsoft.com/office/drawing/2014/main" id="{F4FE964E-CE06-4FBF-B30F-0AD35472A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7">
              <a:extLst>
                <a:ext uri="{FF2B5EF4-FFF2-40B4-BE49-F238E27FC236}">
                  <a16:creationId xmlns:a16="http://schemas.microsoft.com/office/drawing/2014/main" id="{ED9E41E4-18BF-4D1E-B9F1-E0C47EAE1A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8">
              <a:extLst>
                <a:ext uri="{FF2B5EF4-FFF2-40B4-BE49-F238E27FC236}">
                  <a16:creationId xmlns:a16="http://schemas.microsoft.com/office/drawing/2014/main" id="{589C6FC2-D3C9-4EE2-AF0B-F754B41529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9">
              <a:extLst>
                <a:ext uri="{FF2B5EF4-FFF2-40B4-BE49-F238E27FC236}">
                  <a16:creationId xmlns:a16="http://schemas.microsoft.com/office/drawing/2014/main" id="{717F62D1-A919-408B-A6CB-8773C45C0E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20">
              <a:extLst>
                <a:ext uri="{FF2B5EF4-FFF2-40B4-BE49-F238E27FC236}">
                  <a16:creationId xmlns:a16="http://schemas.microsoft.com/office/drawing/2014/main" id="{E478966C-2F71-4997-9664-7C4204A25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21">
              <a:extLst>
                <a:ext uri="{FF2B5EF4-FFF2-40B4-BE49-F238E27FC236}">
                  <a16:creationId xmlns:a16="http://schemas.microsoft.com/office/drawing/2014/main" id="{C01DA477-ABE9-424D-A6EA-AF5E8FEF6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22">
              <a:extLst>
                <a:ext uri="{FF2B5EF4-FFF2-40B4-BE49-F238E27FC236}">
                  <a16:creationId xmlns:a16="http://schemas.microsoft.com/office/drawing/2014/main" id="{CC3F9109-AC8C-4DAA-94F5-10D423DB6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23">
              <a:extLst>
                <a:ext uri="{FF2B5EF4-FFF2-40B4-BE49-F238E27FC236}">
                  <a16:creationId xmlns:a16="http://schemas.microsoft.com/office/drawing/2014/main" id="{1F4A39A2-3F98-4324-A9A6-BD5D19BDB5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59" name="Group 58">
            <a:extLst>
              <a:ext uri="{FF2B5EF4-FFF2-40B4-BE49-F238E27FC236}">
                <a16:creationId xmlns:a16="http://schemas.microsoft.com/office/drawing/2014/main" id="{A4D9904B-CDB4-4324-8CE9-8FBFCD9C14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0" name="Rectangle 59">
              <a:extLst>
                <a:ext uri="{FF2B5EF4-FFF2-40B4-BE49-F238E27FC236}">
                  <a16:creationId xmlns:a16="http://schemas.microsoft.com/office/drawing/2014/main" id="{79878966-F939-4E1C-802A-54E6A2C93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Isosceles Triangle 39">
              <a:extLst>
                <a:ext uri="{FF2B5EF4-FFF2-40B4-BE49-F238E27FC236}">
                  <a16:creationId xmlns:a16="http://schemas.microsoft.com/office/drawing/2014/main" id="{E31361B0-EF6D-47E7-8A88-95741087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Rectangle 61">
              <a:extLst>
                <a:ext uri="{FF2B5EF4-FFF2-40B4-BE49-F238E27FC236}">
                  <a16:creationId xmlns:a16="http://schemas.microsoft.com/office/drawing/2014/main" id="{437D5305-F189-4BA0-BD82-75816B0A8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618E1DD4-9F25-F34A-9104-B838FA3C4DDF}"/>
              </a:ext>
            </a:extLst>
          </p:cNvPr>
          <p:cNvSpPr>
            <a:spLocks noGrp="1"/>
          </p:cNvSpPr>
          <p:nvPr>
            <p:ph type="title"/>
          </p:nvPr>
        </p:nvSpPr>
        <p:spPr>
          <a:xfrm>
            <a:off x="867157" y="2007428"/>
            <a:ext cx="3654569" cy="2842860"/>
          </a:xfrm>
        </p:spPr>
        <p:txBody>
          <a:bodyPr vert="horz" lIns="228600" tIns="228600" rIns="228600" bIns="0" rtlCol="0" anchor="b">
            <a:noAutofit/>
          </a:bodyPr>
          <a:lstStyle/>
          <a:p>
            <a:pPr>
              <a:lnSpc>
                <a:spcPct val="80000"/>
              </a:lnSpc>
            </a:pPr>
            <a:r>
              <a:rPr lang="en-US" sz="2000" spc="0" dirty="0"/>
              <a:t>62 Case Studies illustrating some of the many ways that Co-operative Councils are working with local people to build strong and resilient neighbourhoods.</a:t>
            </a:r>
            <a:br>
              <a:rPr lang="en-US" sz="2000" spc="0" dirty="0"/>
            </a:br>
            <a:br>
              <a:rPr lang="en-US" sz="2000" spc="0" dirty="0"/>
            </a:br>
            <a:br>
              <a:rPr lang="en-US" sz="2000" dirty="0"/>
            </a:br>
            <a:r>
              <a:rPr lang="en-US" sz="2000" dirty="0">
                <a:solidFill>
                  <a:schemeClr val="tx1"/>
                </a:solidFill>
              </a:rPr>
              <a:t>www.councils.coop/case-studies</a:t>
            </a:r>
            <a:br>
              <a:rPr lang="en-US" sz="2000" spc="0" dirty="0"/>
            </a:br>
            <a:endParaRPr lang="en-US" sz="2000" spc="0" dirty="0"/>
          </a:p>
        </p:txBody>
      </p:sp>
      <p:sp>
        <p:nvSpPr>
          <p:cNvPr id="6" name="TextBox 5">
            <a:extLst>
              <a:ext uri="{FF2B5EF4-FFF2-40B4-BE49-F238E27FC236}">
                <a16:creationId xmlns:a16="http://schemas.microsoft.com/office/drawing/2014/main" id="{E21CB871-A940-9449-B41B-AD761EE59585}"/>
              </a:ext>
            </a:extLst>
          </p:cNvPr>
          <p:cNvSpPr txBox="1"/>
          <p:nvPr/>
        </p:nvSpPr>
        <p:spPr>
          <a:xfrm>
            <a:off x="902098" y="1378829"/>
            <a:ext cx="33045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420 Case Studies</a:t>
            </a:r>
          </a:p>
        </p:txBody>
      </p:sp>
      <p:pic>
        <p:nvPicPr>
          <p:cNvPr id="9" name="Picture 8" descr="Diagram&#10;&#10;Description automatically generated">
            <a:extLst>
              <a:ext uri="{FF2B5EF4-FFF2-40B4-BE49-F238E27FC236}">
                <a16:creationId xmlns:a16="http://schemas.microsoft.com/office/drawing/2014/main" id="{2B30E490-EC3F-03A0-20B3-9CAF5849875B}"/>
              </a:ext>
            </a:extLst>
          </p:cNvPr>
          <p:cNvPicPr>
            <a:picLocks noChangeAspect="1"/>
          </p:cNvPicPr>
          <p:nvPr/>
        </p:nvPicPr>
        <p:blipFill>
          <a:blip r:embed="rId2"/>
          <a:stretch>
            <a:fillRect/>
          </a:stretch>
        </p:blipFill>
        <p:spPr>
          <a:xfrm>
            <a:off x="5307538" y="12786"/>
            <a:ext cx="6858000" cy="6858000"/>
          </a:xfrm>
          <a:prstGeom prst="rect">
            <a:avLst/>
          </a:prstGeom>
        </p:spPr>
      </p:pic>
    </p:spTree>
    <p:extLst>
      <p:ext uri="{BB962C8B-B14F-4D97-AF65-F5344CB8AC3E}">
        <p14:creationId xmlns:p14="http://schemas.microsoft.com/office/powerpoint/2010/main" val="171541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65FE-E78D-6C4F-8EEB-74C95B899B0A}"/>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100"/>
              <a:t>Launched 3 Policy Reports in Feb 2022</a:t>
            </a:r>
          </a:p>
        </p:txBody>
      </p:sp>
      <p:pic>
        <p:nvPicPr>
          <p:cNvPr id="6" name="Content Placeholder 4" descr="A picture containing calendar&#10;&#10;Description automatically generated">
            <a:extLst>
              <a:ext uri="{FF2B5EF4-FFF2-40B4-BE49-F238E27FC236}">
                <a16:creationId xmlns:a16="http://schemas.microsoft.com/office/drawing/2014/main" id="{01657421-0B9C-AC97-06CA-A8C53CC0AB38}"/>
              </a:ext>
            </a:extLst>
          </p:cNvPr>
          <p:cNvPicPr>
            <a:picLocks noGrp="1" noChangeAspect="1"/>
          </p:cNvPicPr>
          <p:nvPr>
            <p:ph idx="1"/>
          </p:nvPr>
        </p:nvPicPr>
        <p:blipFill rotWithShape="1">
          <a:blip r:embed="rId2"/>
          <a:srcRect l="558" r="1084" b="-2"/>
          <a:stretch/>
        </p:blipFill>
        <p:spPr>
          <a:xfrm>
            <a:off x="481946" y="569983"/>
            <a:ext cx="3529109" cy="3588096"/>
          </a:xfrm>
          <a:prstGeom prst="rect">
            <a:avLst/>
          </a:prstGeom>
        </p:spPr>
      </p:pic>
      <p:pic>
        <p:nvPicPr>
          <p:cNvPr id="4" name="Content Placeholder 4" descr="A picture containing logo&#10;&#10;Description automatically generated">
            <a:extLst>
              <a:ext uri="{FF2B5EF4-FFF2-40B4-BE49-F238E27FC236}">
                <a16:creationId xmlns:a16="http://schemas.microsoft.com/office/drawing/2014/main" id="{54122B53-EA87-7412-D117-7A29F13D8BB6}"/>
              </a:ext>
            </a:extLst>
          </p:cNvPr>
          <p:cNvPicPr>
            <a:picLocks noChangeAspect="1"/>
          </p:cNvPicPr>
          <p:nvPr/>
        </p:nvPicPr>
        <p:blipFill>
          <a:blip r:embed="rId3"/>
          <a:stretch>
            <a:fillRect/>
          </a:stretch>
        </p:blipFill>
        <p:spPr>
          <a:xfrm>
            <a:off x="4332788" y="600819"/>
            <a:ext cx="3526424" cy="3526424"/>
          </a:xfrm>
          <a:prstGeom prst="rect">
            <a:avLst/>
          </a:prstGeom>
        </p:spPr>
      </p:pic>
      <p:pic>
        <p:nvPicPr>
          <p:cNvPr id="5" name="Content Placeholder 4" descr="Graphical user interface, text, application, chat or text message&#10;&#10;Description automatically generated">
            <a:extLst>
              <a:ext uri="{FF2B5EF4-FFF2-40B4-BE49-F238E27FC236}">
                <a16:creationId xmlns:a16="http://schemas.microsoft.com/office/drawing/2014/main" id="{2918E9B9-D136-2E08-B8A0-2A3D7D8D3ED6}"/>
              </a:ext>
            </a:extLst>
          </p:cNvPr>
          <p:cNvPicPr>
            <a:picLocks noGrp="1" noChangeAspect="1"/>
          </p:cNvPicPr>
          <p:nvPr>
            <p:ph idx="1"/>
          </p:nvPr>
        </p:nvPicPr>
        <p:blipFill>
          <a:blip r:embed="rId4"/>
          <a:stretch>
            <a:fillRect/>
          </a:stretch>
        </p:blipFill>
        <p:spPr>
          <a:xfrm>
            <a:off x="8153400" y="587047"/>
            <a:ext cx="3553968" cy="3553968"/>
          </a:xfrm>
          <a:prstGeom prst="rect">
            <a:avLst/>
          </a:prstGeom>
        </p:spPr>
      </p:pic>
      <p:cxnSp>
        <p:nvCxnSpPr>
          <p:cNvPr id="22" name="Straight Connector 2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F40A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12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8"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9"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0"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8" name="Group 87">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9" name="Rectangle 88">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 name="Isosceles Triangle 89">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Rectangle 90">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3" name="Rectangle 92">
            <a:extLst>
              <a:ext uri="{FF2B5EF4-FFF2-40B4-BE49-F238E27FC236}">
                <a16:creationId xmlns:a16="http://schemas.microsoft.com/office/drawing/2014/main" id="{07413BDF-EED0-4507-98DF-3090119E9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B0929E8F-2570-4FF9-964D-0D738FD060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6" name="Freeform 5">
              <a:extLst>
                <a:ext uri="{FF2B5EF4-FFF2-40B4-BE49-F238E27FC236}">
                  <a16:creationId xmlns:a16="http://schemas.microsoft.com/office/drawing/2014/main" id="{C2A4813C-B5E1-4DC3-AA80-469072088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6">
              <a:extLst>
                <a:ext uri="{FF2B5EF4-FFF2-40B4-BE49-F238E27FC236}">
                  <a16:creationId xmlns:a16="http://schemas.microsoft.com/office/drawing/2014/main" id="{C59F1F32-44AB-4065-81D6-591BCCF4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7">
              <a:extLst>
                <a:ext uri="{FF2B5EF4-FFF2-40B4-BE49-F238E27FC236}">
                  <a16:creationId xmlns:a16="http://schemas.microsoft.com/office/drawing/2014/main" id="{3CD1A4AD-4282-47B0-80AD-2813981933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4F861987-D638-4B82-BF03-6789F8DEC8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9">
              <a:extLst>
                <a:ext uri="{FF2B5EF4-FFF2-40B4-BE49-F238E27FC236}">
                  <a16:creationId xmlns:a16="http://schemas.microsoft.com/office/drawing/2014/main" id="{78DA4680-CEAC-4B5E-94D2-586FAFD8C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
              <a:extLst>
                <a:ext uri="{FF2B5EF4-FFF2-40B4-BE49-F238E27FC236}">
                  <a16:creationId xmlns:a16="http://schemas.microsoft.com/office/drawing/2014/main" id="{F8821625-57B5-4089-BD51-CB3678CC1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11">
              <a:extLst>
                <a:ext uri="{FF2B5EF4-FFF2-40B4-BE49-F238E27FC236}">
                  <a16:creationId xmlns:a16="http://schemas.microsoft.com/office/drawing/2014/main" id="{098F4C75-EC5D-4F78-89DD-D71B01C551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12">
              <a:extLst>
                <a:ext uri="{FF2B5EF4-FFF2-40B4-BE49-F238E27FC236}">
                  <a16:creationId xmlns:a16="http://schemas.microsoft.com/office/drawing/2014/main" id="{7154CD41-47D5-4453-B9FB-7AF7EBCA58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13">
              <a:extLst>
                <a:ext uri="{FF2B5EF4-FFF2-40B4-BE49-F238E27FC236}">
                  <a16:creationId xmlns:a16="http://schemas.microsoft.com/office/drawing/2014/main" id="{6F026677-1630-4A22-8AF8-26E14EDCFC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14">
              <a:extLst>
                <a:ext uri="{FF2B5EF4-FFF2-40B4-BE49-F238E27FC236}">
                  <a16:creationId xmlns:a16="http://schemas.microsoft.com/office/drawing/2014/main" id="{167171CA-E098-45A3-96EA-9CAFB9B39A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5">
              <a:extLst>
                <a:ext uri="{FF2B5EF4-FFF2-40B4-BE49-F238E27FC236}">
                  <a16:creationId xmlns:a16="http://schemas.microsoft.com/office/drawing/2014/main" id="{E6FB6297-42C3-4B75-BA87-FD29C651D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16">
              <a:extLst>
                <a:ext uri="{FF2B5EF4-FFF2-40B4-BE49-F238E27FC236}">
                  <a16:creationId xmlns:a16="http://schemas.microsoft.com/office/drawing/2014/main" id="{E54ED9C7-A0D3-4862-90EE-0EEA9CBDB7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17">
              <a:extLst>
                <a:ext uri="{FF2B5EF4-FFF2-40B4-BE49-F238E27FC236}">
                  <a16:creationId xmlns:a16="http://schemas.microsoft.com/office/drawing/2014/main" id="{7A5DC9D2-6BE0-4D3F-B413-59E437C41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8">
              <a:extLst>
                <a:ext uri="{FF2B5EF4-FFF2-40B4-BE49-F238E27FC236}">
                  <a16:creationId xmlns:a16="http://schemas.microsoft.com/office/drawing/2014/main" id="{D7195BA9-8990-47B3-B209-7309725CE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9">
              <a:extLst>
                <a:ext uri="{FF2B5EF4-FFF2-40B4-BE49-F238E27FC236}">
                  <a16:creationId xmlns:a16="http://schemas.microsoft.com/office/drawing/2014/main" id="{3C3BDFE9-3C56-42BD-8D78-8F843CC19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
              <a:extLst>
                <a:ext uri="{FF2B5EF4-FFF2-40B4-BE49-F238E27FC236}">
                  <a16:creationId xmlns:a16="http://schemas.microsoft.com/office/drawing/2014/main" id="{263EE0F0-B030-4566-B025-B5C3EF7573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21">
              <a:extLst>
                <a:ext uri="{FF2B5EF4-FFF2-40B4-BE49-F238E27FC236}">
                  <a16:creationId xmlns:a16="http://schemas.microsoft.com/office/drawing/2014/main" id="{F9087B0B-F5C8-42E0-A2BD-17188CE2B0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
              <a:extLst>
                <a:ext uri="{FF2B5EF4-FFF2-40B4-BE49-F238E27FC236}">
                  <a16:creationId xmlns:a16="http://schemas.microsoft.com/office/drawing/2014/main" id="{50B5CDD9-A22B-4461-B24B-C941BA754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23">
              <a:extLst>
                <a:ext uri="{FF2B5EF4-FFF2-40B4-BE49-F238E27FC236}">
                  <a16:creationId xmlns:a16="http://schemas.microsoft.com/office/drawing/2014/main" id="{C77259D4-23B4-448A-BC92-D4E061546A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6" name="Group 115">
            <a:extLst>
              <a:ext uri="{FF2B5EF4-FFF2-40B4-BE49-F238E27FC236}">
                <a16:creationId xmlns:a16="http://schemas.microsoft.com/office/drawing/2014/main" id="{2202B77D-A83E-46D2-9819-3107D72BFC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4473771" cy="4477933"/>
            <a:chOff x="807084" y="1186483"/>
            <a:chExt cx="4473771" cy="4477933"/>
          </a:xfrm>
        </p:grpSpPr>
        <p:sp>
          <p:nvSpPr>
            <p:cNvPr id="117" name="Rectangle 116">
              <a:extLst>
                <a:ext uri="{FF2B5EF4-FFF2-40B4-BE49-F238E27FC236}">
                  <a16:creationId xmlns:a16="http://schemas.microsoft.com/office/drawing/2014/main" id="{7E7BBB4F-CD64-4923-919F-B2D5812DA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607" y="1186483"/>
              <a:ext cx="4472724"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39">
              <a:extLst>
                <a:ext uri="{FF2B5EF4-FFF2-40B4-BE49-F238E27FC236}">
                  <a16:creationId xmlns:a16="http://schemas.microsoft.com/office/drawing/2014/main" id="{22D6DD6E-FFAC-41B7-92AA-74F4CDF7D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840353"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455DB3B-C8D8-48C8-BA93-F39AB50FF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4473771"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18E1DD4-9F25-F34A-9104-B838FA3C4DDF}"/>
              </a:ext>
            </a:extLst>
          </p:cNvPr>
          <p:cNvSpPr>
            <a:spLocks noGrp="1"/>
          </p:cNvSpPr>
          <p:nvPr>
            <p:ph type="title"/>
          </p:nvPr>
        </p:nvSpPr>
        <p:spPr>
          <a:xfrm>
            <a:off x="895415" y="2075504"/>
            <a:ext cx="4299456" cy="2042725"/>
          </a:xfrm>
        </p:spPr>
        <p:txBody>
          <a:bodyPr vert="horz" lIns="228600" tIns="228600" rIns="228600" bIns="0" rtlCol="0" anchor="b">
            <a:normAutofit fontScale="90000"/>
          </a:bodyPr>
          <a:lstStyle/>
          <a:p>
            <a:pPr>
              <a:lnSpc>
                <a:spcPct val="80000"/>
              </a:lnSpc>
            </a:pPr>
            <a:r>
              <a:rPr lang="en-US" sz="3000" dirty="0"/>
              <a:t>New brochure to promote our funded projects</a:t>
            </a:r>
            <a:br>
              <a:rPr lang="en-US" sz="3000" dirty="0"/>
            </a:br>
            <a:br>
              <a:rPr lang="en-US" sz="3000" dirty="0"/>
            </a:br>
            <a:r>
              <a:rPr lang="en-US" sz="3000" dirty="0"/>
              <a:t>https://bit.ly/CCIN-projects</a:t>
            </a:r>
            <a:br>
              <a:rPr lang="en-US" sz="3000" dirty="0"/>
            </a:br>
            <a:endParaRPr lang="en-US" sz="3000" dirty="0"/>
          </a:p>
        </p:txBody>
      </p:sp>
      <p:pic>
        <p:nvPicPr>
          <p:cNvPr id="4" name="Picture 3" descr="A picture containing application&#10;&#10;Description automatically generated">
            <a:extLst>
              <a:ext uri="{FF2B5EF4-FFF2-40B4-BE49-F238E27FC236}">
                <a16:creationId xmlns:a16="http://schemas.microsoft.com/office/drawing/2014/main" id="{82881664-5EE5-A21A-8630-5D2F1A50D4AF}"/>
              </a:ext>
            </a:extLst>
          </p:cNvPr>
          <p:cNvPicPr>
            <a:picLocks noChangeAspect="1"/>
          </p:cNvPicPr>
          <p:nvPr/>
        </p:nvPicPr>
        <p:blipFill rotWithShape="1">
          <a:blip r:embed="rId2"/>
          <a:srcRect l="6044" r="4949"/>
          <a:stretch/>
        </p:blipFill>
        <p:spPr>
          <a:xfrm>
            <a:off x="6087852" y="227"/>
            <a:ext cx="6104147" cy="6858000"/>
          </a:xfrm>
          <a:prstGeom prst="rect">
            <a:avLst/>
          </a:prstGeom>
          <a:ln w="9525">
            <a:noFill/>
          </a:ln>
        </p:spPr>
      </p:pic>
    </p:spTree>
    <p:extLst>
      <p:ext uri="{BB962C8B-B14F-4D97-AF65-F5344CB8AC3E}">
        <p14:creationId xmlns:p14="http://schemas.microsoft.com/office/powerpoint/2010/main" val="1427224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4C1EFFF-2EBE-0545-8B82-0334B2D0DE7A}"/>
              </a:ext>
            </a:extLst>
          </p:cNvPr>
          <p:cNvSpPr>
            <a:spLocks noGrp="1"/>
          </p:cNvSpPr>
          <p:nvPr>
            <p:ph type="title"/>
          </p:nvPr>
        </p:nvSpPr>
        <p:spPr>
          <a:xfrm>
            <a:off x="643467" y="321734"/>
            <a:ext cx="10905066" cy="1135737"/>
          </a:xfrm>
          <a:prstGeom prst="ellipse">
            <a:avLst/>
          </a:prstGeom>
        </p:spPr>
        <p:txBody>
          <a:bodyPr vert="horz" lIns="91440" tIns="45720" rIns="91440" bIns="45720" rtlCol="0">
            <a:normAutofit fontScale="90000"/>
          </a:bodyPr>
          <a:lstStyle/>
          <a:p>
            <a:pPr algn="ctr"/>
            <a:br>
              <a:rPr lang="en-US" sz="1200" b="1" kern="1200" dirty="0">
                <a:latin typeface="+mj-lt"/>
                <a:ea typeface="+mj-ea"/>
                <a:cs typeface="+mj-cs"/>
              </a:rPr>
            </a:br>
            <a:br>
              <a:rPr lang="en-US" sz="1200" b="1" kern="1200" dirty="0">
                <a:latin typeface="+mj-lt"/>
                <a:ea typeface="+mj-ea"/>
                <a:cs typeface="+mj-cs"/>
              </a:rPr>
            </a:br>
            <a:r>
              <a:rPr lang="en-US" sz="4900" b="1" kern="1200" dirty="0">
                <a:latin typeface="+mj-lt"/>
                <a:ea typeface="+mj-ea"/>
                <a:cs typeface="+mj-cs"/>
              </a:rPr>
              <a:t>POLICY LABS 2022 </a:t>
            </a:r>
            <a:br>
              <a:rPr lang="en-US" sz="4900" kern="1200" dirty="0">
                <a:latin typeface="+mj-lt"/>
                <a:ea typeface="+mj-ea"/>
                <a:cs typeface="+mj-cs"/>
              </a:rPr>
            </a:br>
            <a:endParaRPr lang="en-US" sz="3200" kern="1200" dirty="0">
              <a:latin typeface="+mj-lt"/>
              <a:ea typeface="+mj-ea"/>
              <a:cs typeface="+mj-cs"/>
            </a:endParaRPr>
          </a:p>
        </p:txBody>
      </p:sp>
      <p:sp>
        <p:nvSpPr>
          <p:cNvPr id="93" name="Rectangle 9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4">
            <a:extLst>
              <a:ext uri="{FF2B5EF4-FFF2-40B4-BE49-F238E27FC236}">
                <a16:creationId xmlns:a16="http://schemas.microsoft.com/office/drawing/2014/main" id="{E850FA2A-9429-833C-B79A-F9D0E0DC11FD}"/>
              </a:ext>
            </a:extLst>
          </p:cNvPr>
          <p:cNvGraphicFramePr>
            <a:graphicFrameLocks noGrp="1"/>
          </p:cNvGraphicFramePr>
          <p:nvPr>
            <p:ph idx="1"/>
            <p:extLst>
              <p:ext uri="{D42A27DB-BD31-4B8C-83A1-F6EECF244321}">
                <p14:modId xmlns:p14="http://schemas.microsoft.com/office/powerpoint/2010/main" val="750534227"/>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302878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F9D0F52-A24D-4B06-9C0A-493C513406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8" name="Freeform 5">
              <a:extLst>
                <a:ext uri="{FF2B5EF4-FFF2-40B4-BE49-F238E27FC236}">
                  <a16:creationId xmlns:a16="http://schemas.microsoft.com/office/drawing/2014/main" id="{FACAEFA6-8F52-446B-BD9D-DE4B185A9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6">
              <a:extLst>
                <a:ext uri="{FF2B5EF4-FFF2-40B4-BE49-F238E27FC236}">
                  <a16:creationId xmlns:a16="http://schemas.microsoft.com/office/drawing/2014/main" id="{B22C5B2F-0D3F-48F7-8595-CBC9333FAA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7">
              <a:extLst>
                <a:ext uri="{FF2B5EF4-FFF2-40B4-BE49-F238E27FC236}">
                  <a16:creationId xmlns:a16="http://schemas.microsoft.com/office/drawing/2014/main" id="{E285BFC4-7873-42D4-A522-35994F27D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8">
              <a:extLst>
                <a:ext uri="{FF2B5EF4-FFF2-40B4-BE49-F238E27FC236}">
                  <a16:creationId xmlns:a16="http://schemas.microsoft.com/office/drawing/2014/main" id="{88817C02-C8B7-40F6-84A4-D580C30F1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9">
              <a:extLst>
                <a:ext uri="{FF2B5EF4-FFF2-40B4-BE49-F238E27FC236}">
                  <a16:creationId xmlns:a16="http://schemas.microsoft.com/office/drawing/2014/main" id="{F2435616-B1EB-4416-BE84-6BB062A5B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0">
              <a:extLst>
                <a:ext uri="{FF2B5EF4-FFF2-40B4-BE49-F238E27FC236}">
                  <a16:creationId xmlns:a16="http://schemas.microsoft.com/office/drawing/2014/main" id="{23099E6F-DEA6-49FB-83AE-FD21851FF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1">
              <a:extLst>
                <a:ext uri="{FF2B5EF4-FFF2-40B4-BE49-F238E27FC236}">
                  <a16:creationId xmlns:a16="http://schemas.microsoft.com/office/drawing/2014/main" id="{13AF0A99-D935-4419-B576-FAC5E8952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2">
              <a:extLst>
                <a:ext uri="{FF2B5EF4-FFF2-40B4-BE49-F238E27FC236}">
                  <a16:creationId xmlns:a16="http://schemas.microsoft.com/office/drawing/2014/main" id="{AE3D1B98-92DC-41FC-99E9-CEF27508A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3">
              <a:extLst>
                <a:ext uri="{FF2B5EF4-FFF2-40B4-BE49-F238E27FC236}">
                  <a16:creationId xmlns:a16="http://schemas.microsoft.com/office/drawing/2014/main" id="{199F61BC-E367-4BE8-9384-32D1F525A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4">
              <a:extLst>
                <a:ext uri="{FF2B5EF4-FFF2-40B4-BE49-F238E27FC236}">
                  <a16:creationId xmlns:a16="http://schemas.microsoft.com/office/drawing/2014/main" id="{D7644628-F23F-4BFD-B9E1-13826AE78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5">
              <a:extLst>
                <a:ext uri="{FF2B5EF4-FFF2-40B4-BE49-F238E27FC236}">
                  <a16:creationId xmlns:a16="http://schemas.microsoft.com/office/drawing/2014/main" id="{CF86CAC8-D34C-4CF7-B85C-C980C004B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9" name="Freeform 16">
              <a:extLst>
                <a:ext uri="{FF2B5EF4-FFF2-40B4-BE49-F238E27FC236}">
                  <a16:creationId xmlns:a16="http://schemas.microsoft.com/office/drawing/2014/main" id="{3D9BAD06-6747-4F13-AE4F-D2FF61F33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0" name="Freeform 17">
              <a:extLst>
                <a:ext uri="{FF2B5EF4-FFF2-40B4-BE49-F238E27FC236}">
                  <a16:creationId xmlns:a16="http://schemas.microsoft.com/office/drawing/2014/main" id="{7A3CC68D-77EA-453B-AA74-A85B8B88C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8">
              <a:extLst>
                <a:ext uri="{FF2B5EF4-FFF2-40B4-BE49-F238E27FC236}">
                  <a16:creationId xmlns:a16="http://schemas.microsoft.com/office/drawing/2014/main" id="{8A4907C5-376D-45A9-A61A-20158A863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9">
              <a:extLst>
                <a:ext uri="{FF2B5EF4-FFF2-40B4-BE49-F238E27FC236}">
                  <a16:creationId xmlns:a16="http://schemas.microsoft.com/office/drawing/2014/main" id="{533EE7F1-FDD7-48D6-9F54-71E5DD8D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20">
              <a:extLst>
                <a:ext uri="{FF2B5EF4-FFF2-40B4-BE49-F238E27FC236}">
                  <a16:creationId xmlns:a16="http://schemas.microsoft.com/office/drawing/2014/main" id="{A2B0D147-804B-47BD-91CB-FA55FF16C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21">
              <a:extLst>
                <a:ext uri="{FF2B5EF4-FFF2-40B4-BE49-F238E27FC236}">
                  <a16:creationId xmlns:a16="http://schemas.microsoft.com/office/drawing/2014/main" id="{997E6B04-15E9-4869-8E50-2ED6F0E74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2">
              <a:extLst>
                <a:ext uri="{FF2B5EF4-FFF2-40B4-BE49-F238E27FC236}">
                  <a16:creationId xmlns:a16="http://schemas.microsoft.com/office/drawing/2014/main" id="{D5C847C3-2BDB-43EB-A9F8-0B28F9CEE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6" name="Freeform 23">
              <a:extLst>
                <a:ext uri="{FF2B5EF4-FFF2-40B4-BE49-F238E27FC236}">
                  <a16:creationId xmlns:a16="http://schemas.microsoft.com/office/drawing/2014/main" id="{4F736102-8D51-4C54-8A52-1BDAAC111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8" name="Group 67">
            <a:extLst>
              <a:ext uri="{FF2B5EF4-FFF2-40B4-BE49-F238E27FC236}">
                <a16:creationId xmlns:a16="http://schemas.microsoft.com/office/drawing/2014/main" id="{EA356136-B39C-4532-A689-FC555326A4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69" name="Rectangle 68">
              <a:extLst>
                <a:ext uri="{FF2B5EF4-FFF2-40B4-BE49-F238E27FC236}">
                  <a16:creationId xmlns:a16="http://schemas.microsoft.com/office/drawing/2014/main" id="{BD6982DA-DA60-4F2C-A297-C8BBE7A0C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Isosceles Triangle 69">
              <a:extLst>
                <a:ext uri="{FF2B5EF4-FFF2-40B4-BE49-F238E27FC236}">
                  <a16:creationId xmlns:a16="http://schemas.microsoft.com/office/drawing/2014/main" id="{3B1B356C-790C-40A9-87F4-C544FDC0A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8874EB23-8BDE-415C-B0CD-1204D2F6B0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73" name="Rectangle 72">
            <a:extLst>
              <a:ext uri="{FF2B5EF4-FFF2-40B4-BE49-F238E27FC236}">
                <a16:creationId xmlns:a16="http://schemas.microsoft.com/office/drawing/2014/main" id="{345C9634-7D3C-48EC-AA22-7A7FF980B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75" name="Group 74">
            <a:extLst>
              <a:ext uri="{FF2B5EF4-FFF2-40B4-BE49-F238E27FC236}">
                <a16:creationId xmlns:a16="http://schemas.microsoft.com/office/drawing/2014/main" id="{EE524304-F717-4199-A2D3-2758BDA703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6" name="Freeform 5">
              <a:extLst>
                <a:ext uri="{FF2B5EF4-FFF2-40B4-BE49-F238E27FC236}">
                  <a16:creationId xmlns:a16="http://schemas.microsoft.com/office/drawing/2014/main" id="{60021C7F-BC0C-4452-B4F0-4A9806BA5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7" name="Freeform 6">
              <a:extLst>
                <a:ext uri="{FF2B5EF4-FFF2-40B4-BE49-F238E27FC236}">
                  <a16:creationId xmlns:a16="http://schemas.microsoft.com/office/drawing/2014/main" id="{0A6ED92F-4CCA-46AF-9307-F480EE7FE4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8" name="Freeform 7">
              <a:extLst>
                <a:ext uri="{FF2B5EF4-FFF2-40B4-BE49-F238E27FC236}">
                  <a16:creationId xmlns:a16="http://schemas.microsoft.com/office/drawing/2014/main" id="{A1EA7C6D-7404-46A3-B5F1-1B68A80BA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79" name="Freeform 8">
              <a:extLst>
                <a:ext uri="{FF2B5EF4-FFF2-40B4-BE49-F238E27FC236}">
                  <a16:creationId xmlns:a16="http://schemas.microsoft.com/office/drawing/2014/main" id="{55D5E649-D2AB-4939-BEBB-CDDF38DD0A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0" name="Freeform 9">
              <a:extLst>
                <a:ext uri="{FF2B5EF4-FFF2-40B4-BE49-F238E27FC236}">
                  <a16:creationId xmlns:a16="http://schemas.microsoft.com/office/drawing/2014/main" id="{524211BB-92B8-4810-A41B-7951669B0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1" name="Freeform 10">
              <a:extLst>
                <a:ext uri="{FF2B5EF4-FFF2-40B4-BE49-F238E27FC236}">
                  <a16:creationId xmlns:a16="http://schemas.microsoft.com/office/drawing/2014/main" id="{52214F05-7E44-4439-A798-947D034E90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2" name="Freeform 11">
              <a:extLst>
                <a:ext uri="{FF2B5EF4-FFF2-40B4-BE49-F238E27FC236}">
                  <a16:creationId xmlns:a16="http://schemas.microsoft.com/office/drawing/2014/main" id="{DFACB880-DB33-4B1D-A014-380D02FCC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3" name="Freeform 12">
              <a:extLst>
                <a:ext uri="{FF2B5EF4-FFF2-40B4-BE49-F238E27FC236}">
                  <a16:creationId xmlns:a16="http://schemas.microsoft.com/office/drawing/2014/main" id="{F795830A-551E-4478-87C7-FC4772930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4" name="Freeform 13">
              <a:extLst>
                <a:ext uri="{FF2B5EF4-FFF2-40B4-BE49-F238E27FC236}">
                  <a16:creationId xmlns:a16="http://schemas.microsoft.com/office/drawing/2014/main" id="{27CF1CE5-3782-484A-B3F6-CF49893F13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5" name="Freeform 14">
              <a:extLst>
                <a:ext uri="{FF2B5EF4-FFF2-40B4-BE49-F238E27FC236}">
                  <a16:creationId xmlns:a16="http://schemas.microsoft.com/office/drawing/2014/main" id="{D6E903A3-3EA8-4D64-AC66-8042CB9D4E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6" name="Freeform 15">
              <a:extLst>
                <a:ext uri="{FF2B5EF4-FFF2-40B4-BE49-F238E27FC236}">
                  <a16:creationId xmlns:a16="http://schemas.microsoft.com/office/drawing/2014/main" id="{CFC9B939-0227-42FC-8EC4-85C236A977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7" name="Freeform 16">
              <a:extLst>
                <a:ext uri="{FF2B5EF4-FFF2-40B4-BE49-F238E27FC236}">
                  <a16:creationId xmlns:a16="http://schemas.microsoft.com/office/drawing/2014/main" id="{C3A9AD59-FB5A-4F07-866D-42146D52F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8" name="Freeform 17">
              <a:extLst>
                <a:ext uri="{FF2B5EF4-FFF2-40B4-BE49-F238E27FC236}">
                  <a16:creationId xmlns:a16="http://schemas.microsoft.com/office/drawing/2014/main" id="{6666A42A-61F8-4790-908A-4F21CB8F7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89" name="Freeform 18">
              <a:extLst>
                <a:ext uri="{FF2B5EF4-FFF2-40B4-BE49-F238E27FC236}">
                  <a16:creationId xmlns:a16="http://schemas.microsoft.com/office/drawing/2014/main" id="{9428E016-7A70-4F30-94F1-6756A8F864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0" name="Freeform 19">
              <a:extLst>
                <a:ext uri="{FF2B5EF4-FFF2-40B4-BE49-F238E27FC236}">
                  <a16:creationId xmlns:a16="http://schemas.microsoft.com/office/drawing/2014/main" id="{C131F85A-EBE6-4EEA-990D-84BEC7836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1" name="Freeform 20">
              <a:extLst>
                <a:ext uri="{FF2B5EF4-FFF2-40B4-BE49-F238E27FC236}">
                  <a16:creationId xmlns:a16="http://schemas.microsoft.com/office/drawing/2014/main" id="{0859D9BD-3B66-4DAB-9F54-E7D22D1928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2" name="Freeform 21">
              <a:extLst>
                <a:ext uri="{FF2B5EF4-FFF2-40B4-BE49-F238E27FC236}">
                  <a16:creationId xmlns:a16="http://schemas.microsoft.com/office/drawing/2014/main" id="{E106C256-9772-47F3-9F36-79C10A99DD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3" name="Freeform 22">
              <a:extLst>
                <a:ext uri="{FF2B5EF4-FFF2-40B4-BE49-F238E27FC236}">
                  <a16:creationId xmlns:a16="http://schemas.microsoft.com/office/drawing/2014/main" id="{37D14C0D-D0CA-486C-8213-3D82CC2111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94" name="Freeform 23">
              <a:extLst>
                <a:ext uri="{FF2B5EF4-FFF2-40B4-BE49-F238E27FC236}">
                  <a16:creationId xmlns:a16="http://schemas.microsoft.com/office/drawing/2014/main" id="{97225481-65B1-4BE8-805B-F9458E19E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96" name="Rectangle 95">
            <a:extLst>
              <a:ext uri="{FF2B5EF4-FFF2-40B4-BE49-F238E27FC236}">
                <a16:creationId xmlns:a16="http://schemas.microsoft.com/office/drawing/2014/main" id="{F0B09244-A283-48D0-82EF-2CD9173A8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9" y="0"/>
            <a:ext cx="12191695" cy="41979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98" name="Group 97">
            <a:extLst>
              <a:ext uri="{FF2B5EF4-FFF2-40B4-BE49-F238E27FC236}">
                <a16:creationId xmlns:a16="http://schemas.microsoft.com/office/drawing/2014/main" id="{CCFB664E-EAFD-4E20-A007-67E97652F9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99" name="Isosceles Triangle 39">
              <a:extLst>
                <a:ext uri="{FF2B5EF4-FFF2-40B4-BE49-F238E27FC236}">
                  <a16:creationId xmlns:a16="http://schemas.microsoft.com/office/drawing/2014/main" id="{6250112C-93C1-4949-9973-08D549095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0" name="Rectangle 99">
              <a:extLst>
                <a:ext uri="{FF2B5EF4-FFF2-40B4-BE49-F238E27FC236}">
                  <a16:creationId xmlns:a16="http://schemas.microsoft.com/office/drawing/2014/main" id="{6A09DF11-18E9-47C1-A5B0-B89D5D4C8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A7028409-6E69-1245-8E51-08334B463A3E}"/>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dirty="0"/>
              <a:t>Online Training courses</a:t>
            </a:r>
          </a:p>
        </p:txBody>
      </p:sp>
      <p:pic>
        <p:nvPicPr>
          <p:cNvPr id="7" name="Picture 6" descr="Icon&#10;&#10;Description automatically generated">
            <a:extLst>
              <a:ext uri="{FF2B5EF4-FFF2-40B4-BE49-F238E27FC236}">
                <a16:creationId xmlns:a16="http://schemas.microsoft.com/office/drawing/2014/main" id="{281E522C-93A6-9245-BDEF-3BC83D446093}"/>
              </a:ext>
            </a:extLst>
          </p:cNvPr>
          <p:cNvPicPr>
            <a:picLocks noChangeAspect="1"/>
          </p:cNvPicPr>
          <p:nvPr/>
        </p:nvPicPr>
        <p:blipFill>
          <a:blip r:embed="rId3"/>
          <a:stretch>
            <a:fillRect/>
          </a:stretch>
        </p:blipFill>
        <p:spPr>
          <a:xfrm>
            <a:off x="8816842" y="4513984"/>
            <a:ext cx="1905659" cy="600283"/>
          </a:xfrm>
          <a:prstGeom prst="rect">
            <a:avLst/>
          </a:prstGeom>
          <a:ln w="12700">
            <a:noFill/>
          </a:ln>
        </p:spPr>
      </p:pic>
      <p:pic>
        <p:nvPicPr>
          <p:cNvPr id="8" name="Picture 7" descr="A picture containing diagram&#10;&#10;Description automatically generated">
            <a:extLst>
              <a:ext uri="{FF2B5EF4-FFF2-40B4-BE49-F238E27FC236}">
                <a16:creationId xmlns:a16="http://schemas.microsoft.com/office/drawing/2014/main" id="{947326A5-ECB7-F444-94BD-92CF59A27A28}"/>
              </a:ext>
            </a:extLst>
          </p:cNvPr>
          <p:cNvPicPr>
            <a:picLocks noChangeAspect="1"/>
          </p:cNvPicPr>
          <p:nvPr/>
        </p:nvPicPr>
        <p:blipFill rotWithShape="1">
          <a:blip r:embed="rId4"/>
          <a:srcRect l="289" b="8716"/>
          <a:stretch/>
        </p:blipFill>
        <p:spPr>
          <a:xfrm>
            <a:off x="1457232" y="140239"/>
            <a:ext cx="9377849" cy="3937426"/>
          </a:xfrm>
          <a:prstGeom prst="rect">
            <a:avLst/>
          </a:prstGeom>
        </p:spPr>
      </p:pic>
      <p:sp>
        <p:nvSpPr>
          <p:cNvPr id="67" name="TextBox 66">
            <a:extLst>
              <a:ext uri="{FF2B5EF4-FFF2-40B4-BE49-F238E27FC236}">
                <a16:creationId xmlns:a16="http://schemas.microsoft.com/office/drawing/2014/main" id="{502764DB-0F73-030F-5761-7E0DC09B3FCF}"/>
              </a:ext>
            </a:extLst>
          </p:cNvPr>
          <p:cNvSpPr txBox="1"/>
          <p:nvPr/>
        </p:nvSpPr>
        <p:spPr>
          <a:xfrm>
            <a:off x="757980" y="6083811"/>
            <a:ext cx="5607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https://www.councils.coop/training/</a:t>
            </a:r>
            <a:r>
              <a:rPr kumimoji="0" lang="en-US"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ccin</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-training/</a:t>
            </a:r>
          </a:p>
        </p:txBody>
      </p:sp>
    </p:spTree>
    <p:extLst>
      <p:ext uri="{BB962C8B-B14F-4D97-AF65-F5344CB8AC3E}">
        <p14:creationId xmlns:p14="http://schemas.microsoft.com/office/powerpoint/2010/main" val="4242063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90552"/>
            <a:ext cx="12191695"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Rockwell" panose="02060603020205020403"/>
            </a:endParaRPr>
          </a:p>
        </p:txBody>
      </p:sp>
      <p:grpSp>
        <p:nvGrpSpPr>
          <p:cNvPr id="140" name="Group 139">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290552"/>
            <a:ext cx="12584112" cy="6272538"/>
            <a:chOff x="-417513" y="0"/>
            <a:chExt cx="12584114" cy="6853238"/>
          </a:xfrm>
        </p:grpSpPr>
        <p:sp>
          <p:nvSpPr>
            <p:cNvPr id="141"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2"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3"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4"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5"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6"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7"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8"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9"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0"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1"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2"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3"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4"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5"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6"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7"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8"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9"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0"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1"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grpSp>
      <p:sp>
        <p:nvSpPr>
          <p:cNvPr id="2" name="Title 1">
            <a:extLst>
              <a:ext uri="{FF2B5EF4-FFF2-40B4-BE49-F238E27FC236}">
                <a16:creationId xmlns:a16="http://schemas.microsoft.com/office/drawing/2014/main" id="{D2C95A2A-8D2D-664A-8CFF-D95575681E42}"/>
              </a:ext>
            </a:extLst>
          </p:cNvPr>
          <p:cNvSpPr>
            <a:spLocks noGrp="1"/>
          </p:cNvSpPr>
          <p:nvPr>
            <p:ph type="title"/>
          </p:nvPr>
        </p:nvSpPr>
        <p:spPr>
          <a:xfrm>
            <a:off x="1759287" y="1021741"/>
            <a:ext cx="8673427" cy="960064"/>
          </a:xfrm>
        </p:spPr>
        <p:txBody>
          <a:bodyPr>
            <a:normAutofit/>
          </a:bodyPr>
          <a:lstStyle/>
          <a:p>
            <a:r>
              <a:rPr lang="en-GB" dirty="0">
                <a:solidFill>
                  <a:schemeClr val="tx1"/>
                </a:solidFill>
              </a:rPr>
              <a:t>Dynamic Purchasing System</a:t>
            </a:r>
          </a:p>
        </p:txBody>
      </p:sp>
      <p:graphicFrame>
        <p:nvGraphicFramePr>
          <p:cNvPr id="134" name="Content Placeholder 2">
            <a:extLst>
              <a:ext uri="{FF2B5EF4-FFF2-40B4-BE49-F238E27FC236}">
                <a16:creationId xmlns:a16="http://schemas.microsoft.com/office/drawing/2014/main" id="{10627EE8-B5C6-4122-B132-90193FA78D73}"/>
              </a:ext>
            </a:extLst>
          </p:cNvPr>
          <p:cNvGraphicFramePr>
            <a:graphicFrameLocks noGrp="1"/>
          </p:cNvGraphicFramePr>
          <p:nvPr>
            <p:ph idx="1"/>
            <p:extLst>
              <p:ext uri="{D42A27DB-BD31-4B8C-83A1-F6EECF244321}">
                <p14:modId xmlns:p14="http://schemas.microsoft.com/office/powerpoint/2010/main" val="1931977131"/>
              </p:ext>
            </p:extLst>
          </p:nvPr>
        </p:nvGraphicFramePr>
        <p:xfrm>
          <a:off x="807722" y="2112825"/>
          <a:ext cx="1057655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5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9972B-98FD-4691-9102-ADD513762B29}"/>
              </a:ext>
            </a:extLst>
          </p:cNvPr>
          <p:cNvPicPr>
            <a:picLocks noChangeAspect="1"/>
          </p:cNvPicPr>
          <p:nvPr/>
        </p:nvPicPr>
        <p:blipFill>
          <a:blip r:embed="rId3"/>
          <a:stretch>
            <a:fillRect/>
          </a:stretch>
        </p:blipFill>
        <p:spPr>
          <a:xfrm>
            <a:off x="2653467" y="5904795"/>
            <a:ext cx="2522925" cy="532520"/>
          </a:xfrm>
          <a:prstGeom prst="rect">
            <a:avLst/>
          </a:prstGeom>
        </p:spPr>
      </p:pic>
      <p:pic>
        <p:nvPicPr>
          <p:cNvPr id="9" name="Picture 8">
            <a:extLst>
              <a:ext uri="{FF2B5EF4-FFF2-40B4-BE49-F238E27FC236}">
                <a16:creationId xmlns:a16="http://schemas.microsoft.com/office/drawing/2014/main" id="{ACBC66CF-E336-4D7E-8996-41CD47EB3640}"/>
              </a:ext>
            </a:extLst>
          </p:cNvPr>
          <p:cNvPicPr>
            <a:picLocks noChangeAspect="1"/>
          </p:cNvPicPr>
          <p:nvPr/>
        </p:nvPicPr>
        <p:blipFill rotWithShape="1">
          <a:blip r:embed="rId4"/>
          <a:srcRect t="13013" b="15049"/>
          <a:stretch/>
        </p:blipFill>
        <p:spPr>
          <a:xfrm>
            <a:off x="9310003" y="2118068"/>
            <a:ext cx="2727741" cy="981143"/>
          </a:xfrm>
          <a:prstGeom prst="rect">
            <a:avLst/>
          </a:prstGeom>
        </p:spPr>
      </p:pic>
      <p:pic>
        <p:nvPicPr>
          <p:cNvPr id="14" name="Picture 13">
            <a:extLst>
              <a:ext uri="{FF2B5EF4-FFF2-40B4-BE49-F238E27FC236}">
                <a16:creationId xmlns:a16="http://schemas.microsoft.com/office/drawing/2014/main" id="{93331A21-F193-46E1-91AE-58EFA36E8418}"/>
              </a:ext>
            </a:extLst>
          </p:cNvPr>
          <p:cNvPicPr>
            <a:picLocks noChangeAspect="1"/>
          </p:cNvPicPr>
          <p:nvPr/>
        </p:nvPicPr>
        <p:blipFill>
          <a:blip r:embed="rId5"/>
          <a:stretch>
            <a:fillRect/>
          </a:stretch>
        </p:blipFill>
        <p:spPr>
          <a:xfrm>
            <a:off x="2068015" y="850754"/>
            <a:ext cx="3489093" cy="927736"/>
          </a:xfrm>
          <a:prstGeom prst="rect">
            <a:avLst/>
          </a:prstGeom>
        </p:spPr>
      </p:pic>
      <p:pic>
        <p:nvPicPr>
          <p:cNvPr id="24" name="Picture 23">
            <a:extLst>
              <a:ext uri="{FF2B5EF4-FFF2-40B4-BE49-F238E27FC236}">
                <a16:creationId xmlns:a16="http://schemas.microsoft.com/office/drawing/2014/main" id="{5DF9108C-7146-44E1-9F0C-819D1EDEE32B}"/>
              </a:ext>
            </a:extLst>
          </p:cNvPr>
          <p:cNvPicPr>
            <a:picLocks noChangeAspect="1"/>
          </p:cNvPicPr>
          <p:nvPr/>
        </p:nvPicPr>
        <p:blipFill>
          <a:blip r:embed="rId6"/>
          <a:stretch>
            <a:fillRect/>
          </a:stretch>
        </p:blipFill>
        <p:spPr>
          <a:xfrm>
            <a:off x="5621532" y="4611143"/>
            <a:ext cx="2799256" cy="727664"/>
          </a:xfrm>
          <a:prstGeom prst="rect">
            <a:avLst/>
          </a:prstGeom>
        </p:spPr>
      </p:pic>
      <p:sp>
        <p:nvSpPr>
          <p:cNvPr id="2" name="TextBox 1">
            <a:extLst>
              <a:ext uri="{FF2B5EF4-FFF2-40B4-BE49-F238E27FC236}">
                <a16:creationId xmlns:a16="http://schemas.microsoft.com/office/drawing/2014/main" id="{F87CC7C7-C32E-0A4A-B28C-E81F73DC77F3}"/>
              </a:ext>
            </a:extLst>
          </p:cNvPr>
          <p:cNvSpPr txBox="1"/>
          <p:nvPr/>
        </p:nvSpPr>
        <p:spPr>
          <a:xfrm>
            <a:off x="554021" y="286366"/>
            <a:ext cx="613098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DPS  Suppliers 2020 - 2025</a:t>
            </a:r>
          </a:p>
        </p:txBody>
      </p:sp>
      <p:pic>
        <p:nvPicPr>
          <p:cNvPr id="19" name="Picture 18" descr="A picture containing building&#10;&#10;Description automatically generated">
            <a:extLst>
              <a:ext uri="{FF2B5EF4-FFF2-40B4-BE49-F238E27FC236}">
                <a16:creationId xmlns:a16="http://schemas.microsoft.com/office/drawing/2014/main" id="{792C86CF-988F-8E44-AE3F-4A1C0657365C}"/>
              </a:ext>
            </a:extLst>
          </p:cNvPr>
          <p:cNvPicPr>
            <a:picLocks noChangeAspect="1"/>
          </p:cNvPicPr>
          <p:nvPr/>
        </p:nvPicPr>
        <p:blipFill>
          <a:blip r:embed="rId7"/>
          <a:stretch>
            <a:fillRect/>
          </a:stretch>
        </p:blipFill>
        <p:spPr>
          <a:xfrm>
            <a:off x="352762" y="1152098"/>
            <a:ext cx="1233988" cy="426910"/>
          </a:xfrm>
          <a:prstGeom prst="rect">
            <a:avLst/>
          </a:prstGeom>
        </p:spPr>
      </p:pic>
      <p:pic>
        <p:nvPicPr>
          <p:cNvPr id="4" name="Picture 3" descr="Logo&#10;&#10;Description automatically generated">
            <a:extLst>
              <a:ext uri="{FF2B5EF4-FFF2-40B4-BE49-F238E27FC236}">
                <a16:creationId xmlns:a16="http://schemas.microsoft.com/office/drawing/2014/main" id="{EE995560-8D83-8644-BC0C-05D4E779F1DE}"/>
              </a:ext>
            </a:extLst>
          </p:cNvPr>
          <p:cNvPicPr>
            <a:picLocks noChangeAspect="1"/>
          </p:cNvPicPr>
          <p:nvPr/>
        </p:nvPicPr>
        <p:blipFill rotWithShape="1">
          <a:blip r:embed="rId8"/>
          <a:srcRect b="20776"/>
          <a:stretch/>
        </p:blipFill>
        <p:spPr>
          <a:xfrm>
            <a:off x="450320" y="1778490"/>
            <a:ext cx="2913359" cy="1085222"/>
          </a:xfrm>
          <a:prstGeom prst="rect">
            <a:avLst/>
          </a:prstGeom>
        </p:spPr>
      </p:pic>
      <p:pic>
        <p:nvPicPr>
          <p:cNvPr id="8" name="Picture 7" descr="A picture containing tableware, plate, drawing, cup&#10;&#10;Description automatically generated">
            <a:extLst>
              <a:ext uri="{FF2B5EF4-FFF2-40B4-BE49-F238E27FC236}">
                <a16:creationId xmlns:a16="http://schemas.microsoft.com/office/drawing/2014/main" id="{F2E8C054-C592-6749-A5B5-02AB9C60F350}"/>
              </a:ext>
            </a:extLst>
          </p:cNvPr>
          <p:cNvPicPr>
            <a:picLocks noChangeAspect="1"/>
          </p:cNvPicPr>
          <p:nvPr/>
        </p:nvPicPr>
        <p:blipFill>
          <a:blip r:embed="rId9"/>
          <a:stretch>
            <a:fillRect/>
          </a:stretch>
        </p:blipFill>
        <p:spPr>
          <a:xfrm>
            <a:off x="5829091" y="1023222"/>
            <a:ext cx="3213100" cy="660400"/>
          </a:xfrm>
          <a:prstGeom prst="rect">
            <a:avLst/>
          </a:prstGeom>
        </p:spPr>
      </p:pic>
      <p:pic>
        <p:nvPicPr>
          <p:cNvPr id="21" name="Picture 20">
            <a:extLst>
              <a:ext uri="{FF2B5EF4-FFF2-40B4-BE49-F238E27FC236}">
                <a16:creationId xmlns:a16="http://schemas.microsoft.com/office/drawing/2014/main" id="{47B9EBA9-2F7C-8042-BDA2-871FCD4909FD}"/>
              </a:ext>
            </a:extLst>
          </p:cNvPr>
          <p:cNvPicPr>
            <a:picLocks noChangeAspect="1"/>
          </p:cNvPicPr>
          <p:nvPr/>
        </p:nvPicPr>
        <p:blipFill>
          <a:blip r:embed="rId10"/>
          <a:stretch>
            <a:fillRect/>
          </a:stretch>
        </p:blipFill>
        <p:spPr>
          <a:xfrm>
            <a:off x="5913730" y="5983673"/>
            <a:ext cx="3128461" cy="3747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74D6ABA2-23C7-DA40-A997-B5E4617B0C45}"/>
              </a:ext>
            </a:extLst>
          </p:cNvPr>
          <p:cNvPicPr>
            <a:picLocks noChangeAspect="1"/>
          </p:cNvPicPr>
          <p:nvPr/>
        </p:nvPicPr>
        <p:blipFill>
          <a:blip r:embed="rId11"/>
          <a:stretch>
            <a:fillRect/>
          </a:stretch>
        </p:blipFill>
        <p:spPr>
          <a:xfrm>
            <a:off x="6989105" y="2021897"/>
            <a:ext cx="1870805" cy="1056455"/>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20AEF1F1-D7D9-184C-AB17-DEA88BB1AF3B}"/>
              </a:ext>
            </a:extLst>
          </p:cNvPr>
          <p:cNvPicPr>
            <a:picLocks noChangeAspect="1"/>
          </p:cNvPicPr>
          <p:nvPr/>
        </p:nvPicPr>
        <p:blipFill>
          <a:blip r:embed="rId12"/>
          <a:stretch>
            <a:fillRect/>
          </a:stretch>
        </p:blipFill>
        <p:spPr>
          <a:xfrm>
            <a:off x="3805577" y="2172632"/>
            <a:ext cx="2584020" cy="619088"/>
          </a:xfrm>
          <a:prstGeom prst="rect">
            <a:avLst/>
          </a:prstGeom>
        </p:spPr>
      </p:pic>
      <p:pic>
        <p:nvPicPr>
          <p:cNvPr id="34" name="Picture 33" descr="Logo&#10;&#10;Description automatically generated">
            <a:extLst>
              <a:ext uri="{FF2B5EF4-FFF2-40B4-BE49-F238E27FC236}">
                <a16:creationId xmlns:a16="http://schemas.microsoft.com/office/drawing/2014/main" id="{B42997B3-D530-D741-99BD-036F4008E879}"/>
              </a:ext>
            </a:extLst>
          </p:cNvPr>
          <p:cNvPicPr>
            <a:picLocks noChangeAspect="1"/>
          </p:cNvPicPr>
          <p:nvPr/>
        </p:nvPicPr>
        <p:blipFill rotWithShape="1">
          <a:blip r:embed="rId13"/>
          <a:srcRect l="8922" t="30212" r="5219" b="30602"/>
          <a:stretch/>
        </p:blipFill>
        <p:spPr>
          <a:xfrm>
            <a:off x="8908907" y="799271"/>
            <a:ext cx="3128837" cy="952013"/>
          </a:xfrm>
          <a:prstGeom prst="rect">
            <a:avLst/>
          </a:prstGeom>
        </p:spPr>
      </p:pic>
      <p:pic>
        <p:nvPicPr>
          <p:cNvPr id="36" name="Picture 35" descr="Logo, company name&#10;&#10;Description automatically generated">
            <a:extLst>
              <a:ext uri="{FF2B5EF4-FFF2-40B4-BE49-F238E27FC236}">
                <a16:creationId xmlns:a16="http://schemas.microsoft.com/office/drawing/2014/main" id="{D7F098C8-F22F-FF47-AD39-E83989D4E191}"/>
              </a:ext>
            </a:extLst>
          </p:cNvPr>
          <p:cNvPicPr>
            <a:picLocks noChangeAspect="1"/>
          </p:cNvPicPr>
          <p:nvPr/>
        </p:nvPicPr>
        <p:blipFill>
          <a:blip r:embed="rId14"/>
          <a:stretch>
            <a:fillRect/>
          </a:stretch>
        </p:blipFill>
        <p:spPr>
          <a:xfrm>
            <a:off x="3983232" y="3089565"/>
            <a:ext cx="1638300" cy="12319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D7D54677-39BC-5D4B-8A94-98E89223EFA1}"/>
              </a:ext>
            </a:extLst>
          </p:cNvPr>
          <p:cNvPicPr>
            <a:picLocks noChangeAspect="1"/>
          </p:cNvPicPr>
          <p:nvPr/>
        </p:nvPicPr>
        <p:blipFill>
          <a:blip r:embed="rId15"/>
          <a:stretch>
            <a:fillRect/>
          </a:stretch>
        </p:blipFill>
        <p:spPr>
          <a:xfrm>
            <a:off x="9310003" y="3368476"/>
            <a:ext cx="2247900" cy="901700"/>
          </a:xfrm>
          <a:prstGeom prst="rect">
            <a:avLst/>
          </a:prstGeom>
        </p:spPr>
      </p:pic>
      <p:pic>
        <p:nvPicPr>
          <p:cNvPr id="40" name="Picture 39" descr="Logo, company name&#10;&#10;Description automatically generated">
            <a:extLst>
              <a:ext uri="{FF2B5EF4-FFF2-40B4-BE49-F238E27FC236}">
                <a16:creationId xmlns:a16="http://schemas.microsoft.com/office/drawing/2014/main" id="{A03B23AF-0424-E041-B5C7-CD0C2245C5DC}"/>
              </a:ext>
            </a:extLst>
          </p:cNvPr>
          <p:cNvPicPr>
            <a:picLocks noChangeAspect="1"/>
          </p:cNvPicPr>
          <p:nvPr/>
        </p:nvPicPr>
        <p:blipFill>
          <a:blip r:embed="rId16"/>
          <a:stretch>
            <a:fillRect/>
          </a:stretch>
        </p:blipFill>
        <p:spPr>
          <a:xfrm>
            <a:off x="6745631" y="3399521"/>
            <a:ext cx="1689012" cy="889189"/>
          </a:xfrm>
          <a:prstGeom prst="rect">
            <a:avLst/>
          </a:prstGeom>
        </p:spPr>
      </p:pic>
      <p:pic>
        <p:nvPicPr>
          <p:cNvPr id="42" name="Picture 41" descr="A picture containing company name&#10;&#10;Description automatically generated">
            <a:extLst>
              <a:ext uri="{FF2B5EF4-FFF2-40B4-BE49-F238E27FC236}">
                <a16:creationId xmlns:a16="http://schemas.microsoft.com/office/drawing/2014/main" id="{A16F7FAB-D51A-0A40-9B9C-8898B7619FA1}"/>
              </a:ext>
            </a:extLst>
          </p:cNvPr>
          <p:cNvPicPr>
            <a:picLocks noChangeAspect="1"/>
          </p:cNvPicPr>
          <p:nvPr/>
        </p:nvPicPr>
        <p:blipFill>
          <a:blip r:embed="rId17"/>
          <a:stretch>
            <a:fillRect/>
          </a:stretch>
        </p:blipFill>
        <p:spPr>
          <a:xfrm>
            <a:off x="614989" y="4609739"/>
            <a:ext cx="2584020" cy="793706"/>
          </a:xfrm>
          <a:prstGeom prst="rect">
            <a:avLst/>
          </a:prstGeom>
        </p:spPr>
      </p:pic>
      <p:pic>
        <p:nvPicPr>
          <p:cNvPr id="46" name="Picture 45" descr="Logo&#10;&#10;Description automatically generated">
            <a:extLst>
              <a:ext uri="{FF2B5EF4-FFF2-40B4-BE49-F238E27FC236}">
                <a16:creationId xmlns:a16="http://schemas.microsoft.com/office/drawing/2014/main" id="{BD50DE08-2354-8645-AD8B-496D7DEB55A5}"/>
              </a:ext>
            </a:extLst>
          </p:cNvPr>
          <p:cNvPicPr>
            <a:picLocks noChangeAspect="1"/>
          </p:cNvPicPr>
          <p:nvPr/>
        </p:nvPicPr>
        <p:blipFill>
          <a:blip r:embed="rId18"/>
          <a:stretch>
            <a:fillRect/>
          </a:stretch>
        </p:blipFill>
        <p:spPr>
          <a:xfrm>
            <a:off x="3283984" y="4473325"/>
            <a:ext cx="2019300" cy="1003300"/>
          </a:xfrm>
          <a:prstGeom prst="rect">
            <a:avLst/>
          </a:prstGeom>
        </p:spPr>
      </p:pic>
      <p:pic>
        <p:nvPicPr>
          <p:cNvPr id="48" name="Picture 47" descr="A picture containing calendar&#10;&#10;Description automatically generated">
            <a:extLst>
              <a:ext uri="{FF2B5EF4-FFF2-40B4-BE49-F238E27FC236}">
                <a16:creationId xmlns:a16="http://schemas.microsoft.com/office/drawing/2014/main" id="{C1AECFC9-55A2-F243-A549-96E472293EB6}"/>
              </a:ext>
            </a:extLst>
          </p:cNvPr>
          <p:cNvPicPr>
            <a:picLocks noChangeAspect="1"/>
          </p:cNvPicPr>
          <p:nvPr/>
        </p:nvPicPr>
        <p:blipFill>
          <a:blip r:embed="rId19"/>
          <a:stretch>
            <a:fillRect/>
          </a:stretch>
        </p:blipFill>
        <p:spPr>
          <a:xfrm>
            <a:off x="9459363" y="4379097"/>
            <a:ext cx="1833990" cy="916995"/>
          </a:xfrm>
          <a:prstGeom prst="rect">
            <a:avLst/>
          </a:prstGeom>
        </p:spPr>
      </p:pic>
      <p:pic>
        <p:nvPicPr>
          <p:cNvPr id="50" name="Picture 49" descr="Logo, company name&#10;&#10;Description automatically generated">
            <a:extLst>
              <a:ext uri="{FF2B5EF4-FFF2-40B4-BE49-F238E27FC236}">
                <a16:creationId xmlns:a16="http://schemas.microsoft.com/office/drawing/2014/main" id="{6BD408E2-D081-7344-A5C9-87085BDF9C0F}"/>
              </a:ext>
            </a:extLst>
          </p:cNvPr>
          <p:cNvPicPr>
            <a:picLocks noChangeAspect="1"/>
          </p:cNvPicPr>
          <p:nvPr/>
        </p:nvPicPr>
        <p:blipFill rotWithShape="1">
          <a:blip r:embed="rId20"/>
          <a:srcRect l="-1184" t="14795" r="1184" b="21956"/>
          <a:stretch/>
        </p:blipFill>
        <p:spPr>
          <a:xfrm>
            <a:off x="9696047" y="5548510"/>
            <a:ext cx="1718674" cy="1087038"/>
          </a:xfrm>
          <a:prstGeom prst="rect">
            <a:avLst/>
          </a:prstGeom>
        </p:spPr>
      </p:pic>
      <p:pic>
        <p:nvPicPr>
          <p:cNvPr id="5" name="Picture 4" descr="A picture containing text, clipart, tableware, dishware&#10;&#10;Description automatically generated">
            <a:extLst>
              <a:ext uri="{FF2B5EF4-FFF2-40B4-BE49-F238E27FC236}">
                <a16:creationId xmlns:a16="http://schemas.microsoft.com/office/drawing/2014/main" id="{D90FEF88-64D6-3D4A-80C9-20CE300EB272}"/>
              </a:ext>
            </a:extLst>
          </p:cNvPr>
          <p:cNvPicPr>
            <a:picLocks noChangeAspect="1"/>
          </p:cNvPicPr>
          <p:nvPr/>
        </p:nvPicPr>
        <p:blipFill>
          <a:blip r:embed="rId21"/>
          <a:stretch>
            <a:fillRect/>
          </a:stretch>
        </p:blipFill>
        <p:spPr>
          <a:xfrm>
            <a:off x="450320" y="5771994"/>
            <a:ext cx="1307206" cy="916995"/>
          </a:xfrm>
          <a:prstGeom prst="rect">
            <a:avLst/>
          </a:prstGeom>
        </p:spPr>
      </p:pic>
      <p:pic>
        <p:nvPicPr>
          <p:cNvPr id="6" name="Picture 5" descr="Logo, company name&#10;&#10;Description automatically generated">
            <a:extLst>
              <a:ext uri="{FF2B5EF4-FFF2-40B4-BE49-F238E27FC236}">
                <a16:creationId xmlns:a16="http://schemas.microsoft.com/office/drawing/2014/main" id="{8880F6B0-6420-F14B-AFE8-ECF8C36EC796}"/>
              </a:ext>
            </a:extLst>
          </p:cNvPr>
          <p:cNvPicPr>
            <a:picLocks noChangeAspect="1"/>
          </p:cNvPicPr>
          <p:nvPr/>
        </p:nvPicPr>
        <p:blipFill>
          <a:blip r:embed="rId22"/>
          <a:stretch>
            <a:fillRect/>
          </a:stretch>
        </p:blipFill>
        <p:spPr>
          <a:xfrm>
            <a:off x="1243979" y="3013124"/>
            <a:ext cx="1409488" cy="1409488"/>
          </a:xfrm>
          <a:prstGeom prst="rect">
            <a:avLst/>
          </a:prstGeom>
        </p:spPr>
      </p:pic>
    </p:spTree>
    <p:extLst>
      <p:ext uri="{BB962C8B-B14F-4D97-AF65-F5344CB8AC3E}">
        <p14:creationId xmlns:p14="http://schemas.microsoft.com/office/powerpoint/2010/main" val="3200690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B21EA0D-0592-4B68-A1FA-D07CC15AA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7" name="Freeform 5">
              <a:extLst>
                <a:ext uri="{FF2B5EF4-FFF2-40B4-BE49-F238E27FC236}">
                  <a16:creationId xmlns:a16="http://schemas.microsoft.com/office/drawing/2014/main" id="{12BE90FF-D95F-4791-8AA8-13D3AF53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6">
              <a:extLst>
                <a:ext uri="{FF2B5EF4-FFF2-40B4-BE49-F238E27FC236}">
                  <a16:creationId xmlns:a16="http://schemas.microsoft.com/office/drawing/2014/main" id="{3E17BEAD-5268-4582-9CDA-080429B3F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7">
              <a:extLst>
                <a:ext uri="{FF2B5EF4-FFF2-40B4-BE49-F238E27FC236}">
                  <a16:creationId xmlns:a16="http://schemas.microsoft.com/office/drawing/2014/main" id="{E2193641-CFA5-41A1-A5D0-1258C4B5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8">
              <a:extLst>
                <a:ext uri="{FF2B5EF4-FFF2-40B4-BE49-F238E27FC236}">
                  <a16:creationId xmlns:a16="http://schemas.microsoft.com/office/drawing/2014/main" id="{4B848874-2F4C-4C38-B0F3-6BEFBD96C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9">
              <a:extLst>
                <a:ext uri="{FF2B5EF4-FFF2-40B4-BE49-F238E27FC236}">
                  <a16:creationId xmlns:a16="http://schemas.microsoft.com/office/drawing/2014/main" id="{9D66E722-7DD0-4CA1-BC1E-345805EBF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0">
              <a:extLst>
                <a:ext uri="{FF2B5EF4-FFF2-40B4-BE49-F238E27FC236}">
                  <a16:creationId xmlns:a16="http://schemas.microsoft.com/office/drawing/2014/main" id="{AC43F54F-8F91-4774-9DEE-FEBB3CF13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3" name="Freeform 11">
              <a:extLst>
                <a:ext uri="{FF2B5EF4-FFF2-40B4-BE49-F238E27FC236}">
                  <a16:creationId xmlns:a16="http://schemas.microsoft.com/office/drawing/2014/main" id="{CF720352-945E-4F4A-B3CB-CFBFB527A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2">
              <a:extLst>
                <a:ext uri="{FF2B5EF4-FFF2-40B4-BE49-F238E27FC236}">
                  <a16:creationId xmlns:a16="http://schemas.microsoft.com/office/drawing/2014/main" id="{CC3D2A69-CD22-48D8-8098-4C0B086C3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3">
              <a:extLst>
                <a:ext uri="{FF2B5EF4-FFF2-40B4-BE49-F238E27FC236}">
                  <a16:creationId xmlns:a16="http://schemas.microsoft.com/office/drawing/2014/main" id="{8582E1DD-3FD4-405C-AECB-4B87615F2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4">
              <a:extLst>
                <a:ext uri="{FF2B5EF4-FFF2-40B4-BE49-F238E27FC236}">
                  <a16:creationId xmlns:a16="http://schemas.microsoft.com/office/drawing/2014/main" id="{B9CE2562-DEC2-4FAF-B91A-C5B05D823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5">
              <a:extLst>
                <a:ext uri="{FF2B5EF4-FFF2-40B4-BE49-F238E27FC236}">
                  <a16:creationId xmlns:a16="http://schemas.microsoft.com/office/drawing/2014/main" id="{7B84DB40-6452-45A0-B97F-4D819DB03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6">
              <a:extLst>
                <a:ext uri="{FF2B5EF4-FFF2-40B4-BE49-F238E27FC236}">
                  <a16:creationId xmlns:a16="http://schemas.microsoft.com/office/drawing/2014/main" id="{9899C162-68F2-4A9B-80D6-9FFC79583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7">
              <a:extLst>
                <a:ext uri="{FF2B5EF4-FFF2-40B4-BE49-F238E27FC236}">
                  <a16:creationId xmlns:a16="http://schemas.microsoft.com/office/drawing/2014/main" id="{696BAB33-D7B0-403A-9C92-C0686C4D1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8">
              <a:extLst>
                <a:ext uri="{FF2B5EF4-FFF2-40B4-BE49-F238E27FC236}">
                  <a16:creationId xmlns:a16="http://schemas.microsoft.com/office/drawing/2014/main" id="{ED745C2A-D330-4595-9403-94261044F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9">
              <a:extLst>
                <a:ext uri="{FF2B5EF4-FFF2-40B4-BE49-F238E27FC236}">
                  <a16:creationId xmlns:a16="http://schemas.microsoft.com/office/drawing/2014/main" id="{966DB625-58C7-4FE0-B310-0693EA5F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20">
              <a:extLst>
                <a:ext uri="{FF2B5EF4-FFF2-40B4-BE49-F238E27FC236}">
                  <a16:creationId xmlns:a16="http://schemas.microsoft.com/office/drawing/2014/main" id="{2E9B003C-CD20-47F1-B3F7-4FD60DAED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3" name="Freeform 21">
              <a:extLst>
                <a:ext uri="{FF2B5EF4-FFF2-40B4-BE49-F238E27FC236}">
                  <a16:creationId xmlns:a16="http://schemas.microsoft.com/office/drawing/2014/main" id="{9C7A1393-3735-4840-A14D-21599345F7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84" name="Freeform 22">
              <a:extLst>
                <a:ext uri="{FF2B5EF4-FFF2-40B4-BE49-F238E27FC236}">
                  <a16:creationId xmlns:a16="http://schemas.microsoft.com/office/drawing/2014/main" id="{725E3A06-D658-4375-BA47-3DE94B007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23">
              <a:extLst>
                <a:ext uri="{FF2B5EF4-FFF2-40B4-BE49-F238E27FC236}">
                  <a16:creationId xmlns:a16="http://schemas.microsoft.com/office/drawing/2014/main" id="{3D05B1D8-557E-4AFA-BEA1-A52724D2A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4">
              <a:extLst>
                <a:ext uri="{FF2B5EF4-FFF2-40B4-BE49-F238E27FC236}">
                  <a16:creationId xmlns:a16="http://schemas.microsoft.com/office/drawing/2014/main" id="{D8919E4E-EA22-40E0-983E-B0FF3FDDC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5">
              <a:extLst>
                <a:ext uri="{FF2B5EF4-FFF2-40B4-BE49-F238E27FC236}">
                  <a16:creationId xmlns:a16="http://schemas.microsoft.com/office/drawing/2014/main" id="{2151BACD-0EE0-4C02-AA7A-73B27C1BE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9" name="Group 88">
            <a:extLst>
              <a:ext uri="{FF2B5EF4-FFF2-40B4-BE49-F238E27FC236}">
                <a16:creationId xmlns:a16="http://schemas.microsoft.com/office/drawing/2014/main" id="{39A99555-AD85-482B-B52D-AEF5E54C57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0" name="Rectangle 89">
              <a:extLst>
                <a:ext uri="{FF2B5EF4-FFF2-40B4-BE49-F238E27FC236}">
                  <a16:creationId xmlns:a16="http://schemas.microsoft.com/office/drawing/2014/main" id="{422ABA3B-AFDB-4FE6-8FFE-1DA729428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1" name="Isosceles Triangle 22">
              <a:extLst>
                <a:ext uri="{FF2B5EF4-FFF2-40B4-BE49-F238E27FC236}">
                  <a16:creationId xmlns:a16="http://schemas.microsoft.com/office/drawing/2014/main" id="{8F45E953-E90B-4FA0-A3B4-DDF8E416E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BC5595F9-BF6B-4BAB-BAE0-208092CFA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4" name="Rectangle 93">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96" name="Group 95">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7"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8"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9"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0"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1"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2"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3"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4"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5"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6"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7"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8"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9"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0"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1"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2"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3"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4"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5"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6"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7"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p:nvSpPr>
          <p:cNvPr id="4" name="TextBox 3">
            <a:extLst>
              <a:ext uri="{FF2B5EF4-FFF2-40B4-BE49-F238E27FC236}">
                <a16:creationId xmlns:a16="http://schemas.microsoft.com/office/drawing/2014/main" id="{2E877396-0958-0340-3780-39ECCCE1E449}"/>
              </a:ext>
            </a:extLst>
          </p:cNvPr>
          <p:cNvSpPr txBox="1"/>
          <p:nvPr/>
        </p:nvSpPr>
        <p:spPr>
          <a:xfrm>
            <a:off x="1759287" y="798881"/>
            <a:ext cx="8673427" cy="1048945"/>
          </a:xfrm>
          <a:prstGeom prst="rect">
            <a:avLst/>
          </a:prstGeom>
        </p:spPr>
        <p:txBody>
          <a:bodyPr vert="horz" lIns="228600" tIns="228600" rIns="228600" bIns="22860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000" b="0" i="0" u="none" strike="noStrike" kern="1200" cap="none" spc="-150" normalizeH="0" baseline="0" noProof="0" dirty="0">
                <a:ln>
                  <a:noFill/>
                </a:ln>
                <a:solidFill>
                  <a:prstClr val="black"/>
                </a:solidFill>
                <a:effectLst/>
                <a:uLnTx/>
                <a:uFillTx/>
                <a:latin typeface="Calibri Light" panose="020F0302020204030204"/>
                <a:ea typeface="+mn-ea"/>
                <a:cs typeface="+mn-cs"/>
              </a:rPr>
              <a:t>Events Calendar2022</a:t>
            </a:r>
          </a:p>
        </p:txBody>
      </p:sp>
      <p:graphicFrame>
        <p:nvGraphicFramePr>
          <p:cNvPr id="62" name="TextBox 2">
            <a:extLst>
              <a:ext uri="{FF2B5EF4-FFF2-40B4-BE49-F238E27FC236}">
                <a16:creationId xmlns:a16="http://schemas.microsoft.com/office/drawing/2014/main" id="{B4E80490-63E8-6C6E-D0B3-757986F41227}"/>
              </a:ext>
            </a:extLst>
          </p:cNvPr>
          <p:cNvGraphicFramePr/>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259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tx1"/>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8477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t>Welcome, introductions and apologies</a:t>
            </a:r>
          </a:p>
          <a:p>
            <a:pPr>
              <a:buFont typeface="+mj-lt"/>
              <a:buAutoNum type="arabicPeriod"/>
            </a:pPr>
            <a:r>
              <a:rPr lang="en-GB" sz="2400" dirty="0"/>
              <a:t>Minutes of the last meeting – </a:t>
            </a:r>
            <a:br>
              <a:rPr lang="en-GB" sz="2400" dirty="0"/>
            </a:br>
            <a:r>
              <a:rPr lang="en-GB" sz="2400" dirty="0"/>
              <a:t>online 16 February 2022</a:t>
            </a:r>
          </a:p>
          <a:p>
            <a:pPr>
              <a:buFont typeface="+mj-lt"/>
              <a:buAutoNum type="arabicPeriod"/>
            </a:pPr>
            <a:r>
              <a:rPr lang="en-GB" sz="2400" dirty="0"/>
              <a:t>Review of the Year: Aug 2021 – July 2022</a:t>
            </a:r>
          </a:p>
          <a:p>
            <a:pPr>
              <a:buFont typeface="+mj-lt"/>
              <a:buAutoNum type="arabicPeriod"/>
            </a:pPr>
            <a:r>
              <a:rPr lang="en-GB" sz="2400" dirty="0"/>
              <a:t>Budget report 2021/22</a:t>
            </a:r>
          </a:p>
          <a:p>
            <a:pPr>
              <a:buFont typeface="+mj-lt"/>
              <a:buAutoNum type="arabicPeriod"/>
            </a:pPr>
            <a:r>
              <a:rPr lang="en-GB" sz="2400" dirty="0"/>
              <a:t>Report back from Values &amp; Principles Board</a:t>
            </a:r>
          </a:p>
          <a:p>
            <a:pPr>
              <a:buFont typeface="+mj-lt"/>
              <a:buAutoNum type="arabicPeriod"/>
            </a:pPr>
            <a:r>
              <a:rPr lang="en-GB" sz="2400" dirty="0"/>
              <a:t>Revised CCIN Constitution</a:t>
            </a:r>
          </a:p>
          <a:p>
            <a:pPr>
              <a:buFont typeface="+mj-lt"/>
              <a:buAutoNum type="arabicPeriod"/>
            </a:pPr>
            <a:r>
              <a:rPr lang="en-GB" sz="2400" dirty="0"/>
              <a:t>Launch of 2023 funding round</a:t>
            </a:r>
          </a:p>
          <a:p>
            <a:pPr>
              <a:buFont typeface="+mj-lt"/>
              <a:buAutoNum type="arabicPeriod"/>
            </a:pPr>
            <a:r>
              <a:rPr lang="en-GB" sz="2400" dirty="0"/>
              <a:t>Governance Elections Dec 2022 – Dec 2024</a:t>
            </a:r>
          </a:p>
          <a:p>
            <a:pPr>
              <a:buFont typeface="+mj-lt"/>
              <a:buAutoNum type="arabicPeriod"/>
            </a:pPr>
            <a:r>
              <a:rPr lang="en-GB" sz="2400" dirty="0"/>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75756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@Downs_Jonathan | @OldhamCouncil</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3248389" y="1918386"/>
            <a:ext cx="6102456"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Jonathan Downs</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Corporate Policy Lead - Oldham Council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CCIN Accountable Body</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4</a:t>
            </a:r>
          </a:p>
        </p:txBody>
      </p:sp>
    </p:spTree>
    <p:extLst>
      <p:ext uri="{BB962C8B-B14F-4D97-AF65-F5344CB8AC3E}">
        <p14:creationId xmlns:p14="http://schemas.microsoft.com/office/powerpoint/2010/main" val="4013204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C2473-29F8-1A41-8ACE-84CDEB2FBA76}"/>
              </a:ext>
            </a:extLst>
          </p:cNvPr>
          <p:cNvSpPr txBox="1"/>
          <p:nvPr/>
        </p:nvSpPr>
        <p:spPr>
          <a:xfrm>
            <a:off x="10200023" y="363855"/>
            <a:ext cx="1530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Light" panose="020F0302020204030204"/>
                <a:ea typeface="+mn-ea"/>
                <a:cs typeface="+mn-cs"/>
              </a:rPr>
              <a:t>Budget Report 2021/22</a:t>
            </a:r>
            <a:endParaRPr kumimoji="0" lang="en-GB" sz="1800" b="0" i="0" u="none" strike="noStrike" kern="1200" cap="none" spc="0" normalizeH="0" baseline="0" noProof="0" dirty="0">
              <a:ln>
                <a:noFill/>
              </a:ln>
              <a:solidFill>
                <a:srgbClr val="FF0000"/>
              </a:solidFill>
              <a:effectLst/>
              <a:highlight>
                <a:srgbClr val="FFFF00"/>
              </a:highlight>
              <a:uLnTx/>
              <a:uFillTx/>
              <a:latin typeface="Calibri Light" panose="020F0302020204030204"/>
              <a:ea typeface="+mn-ea"/>
              <a:cs typeface="+mn-cs"/>
            </a:endParaRPr>
          </a:p>
        </p:txBody>
      </p:sp>
      <p:pic>
        <p:nvPicPr>
          <p:cNvPr id="3" name="Picture 2" descr="Table&#10;&#10;Description automatically generated">
            <a:extLst>
              <a:ext uri="{FF2B5EF4-FFF2-40B4-BE49-F238E27FC236}">
                <a16:creationId xmlns:a16="http://schemas.microsoft.com/office/drawing/2014/main" id="{123BDBA1-D93E-327A-CB2F-9244C86CE051}"/>
              </a:ext>
            </a:extLst>
          </p:cNvPr>
          <p:cNvPicPr>
            <a:picLocks noChangeAspect="1"/>
          </p:cNvPicPr>
          <p:nvPr/>
        </p:nvPicPr>
        <p:blipFill>
          <a:blip r:embed="rId2"/>
          <a:stretch>
            <a:fillRect/>
          </a:stretch>
        </p:blipFill>
        <p:spPr>
          <a:xfrm>
            <a:off x="2346333" y="0"/>
            <a:ext cx="7499334" cy="6858000"/>
          </a:xfrm>
          <a:prstGeom prst="rect">
            <a:avLst/>
          </a:prstGeom>
        </p:spPr>
      </p:pic>
    </p:spTree>
    <p:extLst>
      <p:ext uri="{BB962C8B-B14F-4D97-AF65-F5344CB8AC3E}">
        <p14:creationId xmlns:p14="http://schemas.microsoft.com/office/powerpoint/2010/main" val="91349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tx1"/>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9517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rtl="0"/>
            <a:r>
              <a:rPr lang="en-GB" dirty="0">
                <a:solidFill>
                  <a:schemeClr val="tx1"/>
                </a:solidFill>
                <a:latin typeface="+mj-lt"/>
              </a:rPr>
              <a:t>@</a:t>
            </a:r>
            <a:r>
              <a:rPr lang="en-GB" dirty="0" err="1">
                <a:solidFill>
                  <a:schemeClr val="tx1"/>
                </a:solidFill>
                <a:latin typeface="+mj-lt"/>
              </a:rPr>
              <a:t>CllrJohnFahy</a:t>
            </a:r>
            <a:r>
              <a:rPr lang="en-GB" dirty="0">
                <a:solidFill>
                  <a:schemeClr val="tx1"/>
                </a:solidFill>
                <a:latin typeface="+mj-lt"/>
              </a:rPr>
              <a:t> | </a:t>
            </a:r>
            <a:r>
              <a:rPr lang="en-GB" i="0" dirty="0">
                <a:solidFill>
                  <a:schemeClr val="tx1"/>
                </a:solidFill>
                <a:effectLst/>
                <a:latin typeface="+mj-lt"/>
              </a:rPr>
              <a:t>@</a:t>
            </a:r>
            <a:r>
              <a:rPr lang="en-GB" i="0" dirty="0" err="1">
                <a:solidFill>
                  <a:schemeClr val="tx1"/>
                </a:solidFill>
                <a:effectLst/>
                <a:latin typeface="+mj-lt"/>
              </a:rPr>
              <a:t>Royal_Greenwich</a:t>
            </a:r>
            <a:endParaRPr lang="en-GB" i="0" dirty="0">
              <a:solidFill>
                <a:schemeClr val="tx1"/>
              </a:solidFill>
              <a:effectLst/>
              <a:latin typeface="+mj-lt"/>
            </a:endParaRPr>
          </a:p>
          <a:p>
            <a:pPr algn="l"/>
            <a:br>
              <a:rPr lang="en-GB" b="0" i="0" dirty="0">
                <a:solidFill>
                  <a:srgbClr val="000000"/>
                </a:solidFill>
                <a:effectLst/>
                <a:latin typeface="Times" pitchFamily="2" charset="0"/>
              </a:rPr>
            </a:br>
            <a:endParaRPr lang="en-GB" b="0" i="0" dirty="0">
              <a:solidFill>
                <a:srgbClr val="000000"/>
              </a:solidFill>
              <a:effectLst/>
              <a:latin typeface="Times" pitchFamily="2" charset="0"/>
            </a:endParaRPr>
          </a:p>
          <a:p>
            <a:pPr lvl="0">
              <a:lnSpc>
                <a:spcPct val="90000"/>
              </a:lnSpc>
            </a:pP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191604" y="1740428"/>
            <a:ext cx="7801044"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Vice Chair of Values &amp; Principles Board </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3" name="TextBox 2">
            <a:extLst>
              <a:ext uri="{FF2B5EF4-FFF2-40B4-BE49-F238E27FC236}">
                <a16:creationId xmlns:a16="http://schemas.microsoft.com/office/drawing/2014/main" id="{0A006DB3-193B-5748-ADC9-1470F79BA8BF}"/>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5</a:t>
            </a:r>
          </a:p>
        </p:txBody>
      </p:sp>
    </p:spTree>
    <p:extLst>
      <p:ext uri="{BB962C8B-B14F-4D97-AF65-F5344CB8AC3E}">
        <p14:creationId xmlns:p14="http://schemas.microsoft.com/office/powerpoint/2010/main" val="1377468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376066"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Neil Calvert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panose="020F0302020204030204"/>
                <a:ea typeface="+mn-ea"/>
                <a:cs typeface="+mn-cs"/>
              </a:rPr>
              <a:t>Richard McCready</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a:blip r:embed="rId3"/>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2021 – 2022</a:t>
            </a:r>
          </a:p>
        </p:txBody>
      </p:sp>
      <p:sp>
        <p:nvSpPr>
          <p:cNvPr id="2" name="Oval 1">
            <a:extLst>
              <a:ext uri="{FF2B5EF4-FFF2-40B4-BE49-F238E27FC236}">
                <a16:creationId xmlns:a16="http://schemas.microsoft.com/office/drawing/2014/main" id="{AAB26815-439E-704B-8945-9073E827A4B2}"/>
              </a:ext>
            </a:extLst>
          </p:cNvPr>
          <p:cNvSpPr/>
          <p:nvPr/>
        </p:nvSpPr>
        <p:spPr>
          <a:xfrm>
            <a:off x="10481078" y="5070008"/>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323547" y="1127678"/>
            <a:ext cx="1544644" cy="1446358"/>
          </a:xfrm>
          <a:prstGeom prst="ellipse">
            <a:avLst/>
          </a:prstGeom>
          <a:blipFill dpi="0" rotWithShape="1">
            <a:blip r:embed="rId8">
              <a:extLst>
                <a:ext uri="{28A0092B-C50C-407E-A947-70E740481C1C}">
                  <a14:useLocalDpi xmlns:a14="http://schemas.microsoft.com/office/drawing/2010/main" val="0"/>
                </a:ext>
              </a:extLst>
            </a:blip>
            <a:srcRect/>
            <a:stretch>
              <a:fillRect t="-11436" b="-35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0284736" y="2451577"/>
            <a:ext cx="1816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808107" y="4549875"/>
            <a:ext cx="156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Newcastle-U-Lyme Labour &amp; Coop Group                                        </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703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197022" y="2565592"/>
            <a:ext cx="163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252461" y="1127911"/>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t="1" b="-461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230997" y="2543356"/>
            <a:ext cx="1549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Frank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Knowsley MB Council</a:t>
            </a:r>
          </a:p>
        </p:txBody>
      </p:sp>
      <p:sp>
        <p:nvSpPr>
          <p:cNvPr id="25" name="TextBox 24">
            <a:extLst>
              <a:ext uri="{FF2B5EF4-FFF2-40B4-BE49-F238E27FC236}">
                <a16:creationId xmlns:a16="http://schemas.microsoft.com/office/drawing/2014/main" id="{08E00C15-F848-304D-ABE7-492DF65EB6E6}"/>
              </a:ext>
            </a:extLst>
          </p:cNvPr>
          <p:cNvSpPr txBox="1"/>
          <p:nvPr/>
        </p:nvSpPr>
        <p:spPr>
          <a:xfrm>
            <a:off x="3682320" y="4564369"/>
            <a:ext cx="144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Hayden Philips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 &amp; Coop Group</a:t>
            </a:r>
          </a:p>
        </p:txBody>
      </p:sp>
      <p:sp>
        <p:nvSpPr>
          <p:cNvPr id="30" name="TextBox 29">
            <a:extLst>
              <a:ext uri="{FF2B5EF4-FFF2-40B4-BE49-F238E27FC236}">
                <a16:creationId xmlns:a16="http://schemas.microsoft.com/office/drawing/2014/main" id="{007EE05D-4E77-4B4D-95BB-08A717B2BBC0}"/>
              </a:ext>
            </a:extLst>
          </p:cNvPr>
          <p:cNvSpPr txBox="1"/>
          <p:nvPr/>
        </p:nvSpPr>
        <p:spPr>
          <a:xfrm>
            <a:off x="9025599" y="4542545"/>
            <a:ext cx="1255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Rachael Walker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Trueman Change</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503537" y="2526836"/>
            <a:ext cx="19187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0281194" y="1150232"/>
            <a:ext cx="1445975" cy="1328676"/>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347169" y="1094816"/>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468903" y="2547704"/>
            <a:ext cx="1773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Rae Evans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Telford &amp; Wrekin Council</a:t>
            </a:r>
          </a:p>
        </p:txBody>
      </p:sp>
      <p:sp>
        <p:nvSpPr>
          <p:cNvPr id="45" name="Oval 44">
            <a:extLst>
              <a:ext uri="{FF2B5EF4-FFF2-40B4-BE49-F238E27FC236}">
                <a16:creationId xmlns:a16="http://schemas.microsoft.com/office/drawing/2014/main" id="{BC14D9CC-E5E2-524C-A2B1-D674D49BC556}"/>
              </a:ext>
            </a:extLst>
          </p:cNvPr>
          <p:cNvSpPr/>
          <p:nvPr/>
        </p:nvSpPr>
        <p:spPr>
          <a:xfrm>
            <a:off x="6347679" y="11276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15294" t="-27944" r="-19234" b="-53152"/>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868383" y="3129251"/>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5444676" y="4546772"/>
            <a:ext cx="16235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Donna Fuller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Woughton Community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678630" y="2524085"/>
            <a:ext cx="12782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9" name="Oval 58">
            <a:extLst>
              <a:ext uri="{FF2B5EF4-FFF2-40B4-BE49-F238E27FC236}">
                <a16:creationId xmlns:a16="http://schemas.microsoft.com/office/drawing/2014/main" id="{341781E6-FFC2-4D45-98B1-6573F265E6F1}"/>
              </a:ext>
            </a:extLst>
          </p:cNvPr>
          <p:cNvSpPr/>
          <p:nvPr/>
        </p:nvSpPr>
        <p:spPr>
          <a:xfrm>
            <a:off x="90883" y="3051675"/>
            <a:ext cx="1442474" cy="1444053"/>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0" name="Oval 59">
            <a:extLst>
              <a:ext uri="{FF2B5EF4-FFF2-40B4-BE49-F238E27FC236}">
                <a16:creationId xmlns:a16="http://schemas.microsoft.com/office/drawing/2014/main" id="{370B6609-0CE1-9349-9629-5DE5A5D78662}"/>
              </a:ext>
            </a:extLst>
          </p:cNvPr>
          <p:cNvSpPr/>
          <p:nvPr/>
        </p:nvSpPr>
        <p:spPr>
          <a:xfrm>
            <a:off x="3672935" y="3129251"/>
            <a:ext cx="1438477" cy="1431531"/>
          </a:xfrm>
          <a:prstGeom prst="ellipse">
            <a:avLst/>
          </a:prstGeom>
          <a:blipFill>
            <a:blip r:embed="rId16"/>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34296" y="1094816"/>
            <a:ext cx="1454428" cy="1415668"/>
          </a:xfrm>
          <a:prstGeom prst="ellipse">
            <a:avLst/>
          </a:prstGeom>
          <a:solidFill>
            <a:srgbClr val="7030A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Oval 61">
            <a:extLst>
              <a:ext uri="{FF2B5EF4-FFF2-40B4-BE49-F238E27FC236}">
                <a16:creationId xmlns:a16="http://schemas.microsoft.com/office/drawing/2014/main" id="{1B3A37E0-C428-2245-97AE-315CA89635F1}"/>
              </a:ext>
            </a:extLst>
          </p:cNvPr>
          <p:cNvSpPr/>
          <p:nvPr/>
        </p:nvSpPr>
        <p:spPr>
          <a:xfrm>
            <a:off x="8936033" y="3118344"/>
            <a:ext cx="1494324" cy="1397122"/>
          </a:xfrm>
          <a:prstGeom prst="ellipse">
            <a:avLst/>
          </a:prstGeom>
          <a:blipFill dpi="0" rotWithShape="1">
            <a:blip r:embed="rId17">
              <a:extLst>
                <a:ext uri="{28A0092B-C50C-407E-A947-70E740481C1C}">
                  <a14:useLocalDpi xmlns:a14="http://schemas.microsoft.com/office/drawing/2010/main" val="0"/>
                </a:ext>
              </a:extLst>
            </a:blip>
            <a:srcRect/>
            <a:stretch>
              <a:fillRect l="-7461" t="-2154" r="-20405" b="215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5458602" y="3143643"/>
            <a:ext cx="1478757" cy="1384019"/>
          </a:xfrm>
          <a:prstGeom prst="ellipse">
            <a:avLst/>
          </a:prstGeom>
          <a:blipFill>
            <a:blip r:embed="rId18"/>
            <a:stretch>
              <a:fillRect l="-4142" t="-26338" r="4142" b="-7288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7274034" y="3118867"/>
            <a:ext cx="1399572" cy="1416036"/>
          </a:xfrm>
          <a:prstGeom prst="ellipse">
            <a:avLst/>
          </a:prstGeom>
          <a:blipFill dpi="0" rotWithShape="1">
            <a:blip r:embed="rId19">
              <a:extLst>
                <a:ext uri="{28A0092B-C50C-407E-A947-70E740481C1C}">
                  <a14:useLocalDpi xmlns:a14="http://schemas.microsoft.com/office/drawing/2010/main" val="0"/>
                </a:ext>
              </a:extLst>
            </a:blip>
            <a:srcRect/>
            <a:stretch>
              <a:fillRect l="-37104" t="-1885" r="-38133" b="-467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7272906" y="4527287"/>
            <a:ext cx="1479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Gus Della Porta</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Bates Wells  </a:t>
            </a:r>
          </a:p>
        </p:txBody>
      </p:sp>
      <p:sp>
        <p:nvSpPr>
          <p:cNvPr id="50" name="Oval 49">
            <a:extLst>
              <a:ext uri="{FF2B5EF4-FFF2-40B4-BE49-F238E27FC236}">
                <a16:creationId xmlns:a16="http://schemas.microsoft.com/office/drawing/2014/main" id="{892E4C51-1744-B94A-B396-043729EF9CDB}"/>
              </a:ext>
            </a:extLst>
          </p:cNvPr>
          <p:cNvSpPr/>
          <p:nvPr/>
        </p:nvSpPr>
        <p:spPr>
          <a:xfrm>
            <a:off x="2340616" y="5222430"/>
            <a:ext cx="1309862" cy="1191742"/>
          </a:xfrm>
          <a:prstGeom prst="ellipse">
            <a:avLst/>
          </a:prstGeom>
          <a:blipFill>
            <a:blip r:embed="rId20"/>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1" name="Oval 50">
            <a:extLst>
              <a:ext uri="{FF2B5EF4-FFF2-40B4-BE49-F238E27FC236}">
                <a16:creationId xmlns:a16="http://schemas.microsoft.com/office/drawing/2014/main" id="{EEC68601-0DEB-F740-B423-779C1E72483B}"/>
              </a:ext>
            </a:extLst>
          </p:cNvPr>
          <p:cNvSpPr/>
          <p:nvPr/>
        </p:nvSpPr>
        <p:spPr>
          <a:xfrm>
            <a:off x="10701545" y="3092471"/>
            <a:ext cx="1399572" cy="1416036"/>
          </a:xfrm>
          <a:prstGeom prst="ellipse">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TextBox 51">
            <a:extLst>
              <a:ext uri="{FF2B5EF4-FFF2-40B4-BE49-F238E27FC236}">
                <a16:creationId xmlns:a16="http://schemas.microsoft.com/office/drawing/2014/main" id="{EDAF22AD-CF26-3040-A308-DC8DA41D6F11}"/>
              </a:ext>
            </a:extLst>
          </p:cNvPr>
          <p:cNvSpPr txBox="1"/>
          <p:nvPr/>
        </p:nvSpPr>
        <p:spPr>
          <a:xfrm>
            <a:off x="11022326" y="4527287"/>
            <a:ext cx="708385" cy="2780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24489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E3712C5-86CE-C946-83B4-11604ADF6FEE}"/>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Our Principles</a:t>
            </a:r>
          </a:p>
        </p:txBody>
      </p:sp>
      <p:sp>
        <p:nvSpPr>
          <p:cNvPr id="5" name="Content Placeholder 4">
            <a:extLst>
              <a:ext uri="{FF2B5EF4-FFF2-40B4-BE49-F238E27FC236}">
                <a16:creationId xmlns:a16="http://schemas.microsoft.com/office/drawing/2014/main" id="{6A500411-BFE5-7C44-AFE8-BEC272086A36}"/>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lgn="ctr">
              <a:buNone/>
            </a:pPr>
            <a:r>
              <a:rPr lang="en-US" sz="2400" kern="1200" dirty="0">
                <a:solidFill>
                  <a:schemeClr val="bg2"/>
                </a:solidFill>
                <a:latin typeface="+mn-lt"/>
                <a:ea typeface="+mn-ea"/>
                <a:cs typeface="+mn-cs"/>
                <a:hlinkClick r:id="rId2">
                  <a:extLst>
                    <a:ext uri="{A12FA001-AC4F-418D-AE19-62706E023703}">
                      <ahyp:hlinkClr xmlns:ahyp="http://schemas.microsoft.com/office/drawing/2018/hyperlinkcolor" val="tx"/>
                    </a:ext>
                  </a:extLst>
                </a:hlinkClick>
              </a:rPr>
              <a:t>https://www.councils.coop/about-us/values-and-principles/</a:t>
            </a:r>
            <a:r>
              <a:rPr lang="en-US" sz="2400" kern="1200" dirty="0">
                <a:solidFill>
                  <a:schemeClr val="bg2"/>
                </a:solidFill>
                <a:latin typeface="+mn-lt"/>
                <a:ea typeface="+mn-ea"/>
                <a:cs typeface="+mn-cs"/>
              </a:rPr>
              <a:t> </a:t>
            </a:r>
          </a:p>
        </p:txBody>
      </p:sp>
      <p:pic>
        <p:nvPicPr>
          <p:cNvPr id="3" name="Picture 2" descr="Graphical user interface, website&#10;&#10;Description automatically generated">
            <a:extLst>
              <a:ext uri="{FF2B5EF4-FFF2-40B4-BE49-F238E27FC236}">
                <a16:creationId xmlns:a16="http://schemas.microsoft.com/office/drawing/2014/main" id="{1FFA9C64-B51C-A24C-8782-3C6BCF5D1BE0}"/>
              </a:ext>
            </a:extLst>
          </p:cNvPr>
          <p:cNvPicPr>
            <a:picLocks noChangeAspect="1"/>
          </p:cNvPicPr>
          <p:nvPr/>
        </p:nvPicPr>
        <p:blipFill>
          <a:blip r:embed="rId3"/>
          <a:stretch>
            <a:fillRect/>
          </a:stretch>
        </p:blipFill>
        <p:spPr>
          <a:xfrm>
            <a:off x="838200" y="2197697"/>
            <a:ext cx="10515599" cy="4048503"/>
          </a:xfrm>
          <a:prstGeom prst="rect">
            <a:avLst/>
          </a:prstGeom>
        </p:spPr>
      </p:pic>
    </p:spTree>
    <p:extLst>
      <p:ext uri="{BB962C8B-B14F-4D97-AF65-F5344CB8AC3E}">
        <p14:creationId xmlns:p14="http://schemas.microsoft.com/office/powerpoint/2010/main" val="39793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Chart, diagram&#10;&#10;Description automatically generated">
            <a:extLst>
              <a:ext uri="{FF2B5EF4-FFF2-40B4-BE49-F238E27FC236}">
                <a16:creationId xmlns:a16="http://schemas.microsoft.com/office/drawing/2014/main" id="{A7F49334-48EB-EE4D-A86B-D89B15EEE1FF}"/>
              </a:ext>
            </a:extLst>
          </p:cNvPr>
          <p:cNvPicPr>
            <a:picLocks noChangeAspect="1"/>
          </p:cNvPicPr>
          <p:nvPr/>
        </p:nvPicPr>
        <p:blipFill rotWithShape="1">
          <a:blip r:embed="rId2"/>
          <a:srcRect t="2817" r="3" b="2407"/>
          <a:stretch/>
        </p:blipFill>
        <p:spPr>
          <a:xfrm>
            <a:off x="972115" y="960214"/>
            <a:ext cx="5641848" cy="4919472"/>
          </a:xfrm>
          <a:prstGeom prst="rect">
            <a:avLst/>
          </a:prstGeom>
          <a:ln w="12700">
            <a:noFill/>
          </a:ln>
        </p:spPr>
      </p:pic>
      <p:sp>
        <p:nvSpPr>
          <p:cNvPr id="4" name="Rectangle 3">
            <a:extLst>
              <a:ext uri="{FF2B5EF4-FFF2-40B4-BE49-F238E27FC236}">
                <a16:creationId xmlns:a16="http://schemas.microsoft.com/office/drawing/2014/main" id="{E78898E8-5493-4C40-BB83-C5B39699E29D}"/>
              </a:ext>
            </a:extLst>
          </p:cNvPr>
          <p:cNvSpPr/>
          <p:nvPr/>
        </p:nvSpPr>
        <p:spPr>
          <a:xfrm>
            <a:off x="7148171" y="1369219"/>
            <a:ext cx="4367070" cy="3678237"/>
          </a:xfrm>
          <a:prstGeom prst="rect">
            <a:avLst/>
          </a:prstGeom>
        </p:spPr>
        <p:txBody>
          <a:bodyPr vert="horz" lIns="91440" tIns="45720" rIns="91440" bIns="45720" rtlCol="0" anchor="ctr">
            <a:normAutofit/>
          </a:bodyPr>
          <a:lstStyle/>
          <a:p>
            <a:pPr marR="0" lvl="0" algn="ctr" defTabSz="914400" rtl="0" eaLnBrk="1" fontAlgn="auto" latinLnBrk="0" hangingPunct="1">
              <a:spcBef>
                <a:spcPts val="0"/>
              </a:spcBef>
              <a:spcAft>
                <a:spcPts val="600"/>
              </a:spcAft>
              <a:buClr>
                <a:srgbClr val="FD9A01"/>
              </a:buClr>
              <a:buSzPct val="110000"/>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These icons demonstrate how Co-operative Councils are putting our co-operative principles into practice, demonstrating the </a:t>
            </a:r>
            <a:b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#cooperativedifference</a:t>
            </a:r>
            <a:br>
              <a:rPr lang="en-US" sz="1700" b="1" dirty="0">
                <a:solidFill>
                  <a:prstClr val="black"/>
                </a:solidFill>
                <a:latin typeface="Calibri" panose="020F0502020204030204"/>
              </a:rPr>
            </a:b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in the work that they are doing. </a:t>
            </a:r>
          </a:p>
        </p:txBody>
      </p:sp>
    </p:spTree>
    <p:extLst>
      <p:ext uri="{BB962C8B-B14F-4D97-AF65-F5344CB8AC3E}">
        <p14:creationId xmlns:p14="http://schemas.microsoft.com/office/powerpoint/2010/main" val="268552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tx1"/>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7139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50C0-0955-1E5B-DA33-67BEA4692FE2}"/>
              </a:ext>
            </a:extLst>
          </p:cNvPr>
          <p:cNvSpPr>
            <a:spLocks noGrp="1"/>
          </p:cNvSpPr>
          <p:nvPr>
            <p:ph type="title"/>
          </p:nvPr>
        </p:nvSpPr>
        <p:spPr>
          <a:xfrm>
            <a:off x="677334" y="609600"/>
            <a:ext cx="8596668" cy="1320800"/>
          </a:xfrm>
        </p:spPr>
        <p:txBody>
          <a:bodyPr>
            <a:normAutofit/>
          </a:bodyPr>
          <a:lstStyle/>
          <a:p>
            <a:r>
              <a:rPr lang="en-US" dirty="0"/>
              <a:t>CCIN Constitution</a:t>
            </a:r>
          </a:p>
        </p:txBody>
      </p:sp>
      <p:graphicFrame>
        <p:nvGraphicFramePr>
          <p:cNvPr id="28" name="Content Placeholder 2">
            <a:extLst>
              <a:ext uri="{FF2B5EF4-FFF2-40B4-BE49-F238E27FC236}">
                <a16:creationId xmlns:a16="http://schemas.microsoft.com/office/drawing/2014/main" id="{BB9D6571-C5DB-BF4E-E143-5FC8BFBE5D3A}"/>
              </a:ext>
            </a:extLst>
          </p:cNvPr>
          <p:cNvGraphicFramePr>
            <a:graphicFrameLocks noGrp="1"/>
          </p:cNvGraphicFramePr>
          <p:nvPr>
            <p:ph idx="1"/>
            <p:extLst>
              <p:ext uri="{D42A27DB-BD31-4B8C-83A1-F6EECF244321}">
                <p14:modId xmlns:p14="http://schemas.microsoft.com/office/powerpoint/2010/main" val="4242567401"/>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454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tx1"/>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5398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6994-076A-D449-9965-09BE01A510B9}"/>
              </a:ext>
            </a:extLst>
          </p:cNvPr>
          <p:cNvSpPr>
            <a:spLocks noGrp="1"/>
          </p:cNvSpPr>
          <p:nvPr>
            <p:ph type="title"/>
          </p:nvPr>
        </p:nvSpPr>
        <p:spPr>
          <a:xfrm>
            <a:off x="888631" y="4647341"/>
            <a:ext cx="3947420" cy="1627187"/>
          </a:xfrm>
        </p:spPr>
        <p:txBody>
          <a:bodyPr>
            <a:normAutofit fontScale="90000"/>
          </a:bodyPr>
          <a:lstStyle/>
          <a:p>
            <a:r>
              <a:rPr lang="en-US" sz="3020" dirty="0"/>
              <a:t>Councils who are committed to finding better ways of working with local people</a:t>
            </a:r>
          </a:p>
        </p:txBody>
      </p:sp>
      <p:sp>
        <p:nvSpPr>
          <p:cNvPr id="3" name="Content Placeholder 2">
            <a:extLst>
              <a:ext uri="{FF2B5EF4-FFF2-40B4-BE49-F238E27FC236}">
                <a16:creationId xmlns:a16="http://schemas.microsoft.com/office/drawing/2014/main" id="{6CB07E54-B434-5144-B708-40645803093A}"/>
              </a:ext>
            </a:extLst>
          </p:cNvPr>
          <p:cNvSpPr>
            <a:spLocks noGrp="1"/>
          </p:cNvSpPr>
          <p:nvPr>
            <p:ph idx="1"/>
          </p:nvPr>
        </p:nvSpPr>
        <p:spPr>
          <a:xfrm>
            <a:off x="5118447" y="4014061"/>
            <a:ext cx="6281873" cy="2260465"/>
          </a:xfrm>
        </p:spPr>
        <p:txBody>
          <a:bodyPr anchor="ctr">
            <a:normAutofit/>
          </a:bodyPr>
          <a:lstStyle/>
          <a:p>
            <a:r>
              <a:rPr lang="en-US" sz="2300" dirty="0">
                <a:latin typeface="+mj-lt"/>
              </a:rPr>
              <a:t>Action focused</a:t>
            </a:r>
          </a:p>
          <a:p>
            <a:r>
              <a:rPr lang="en-US" sz="2300" dirty="0">
                <a:latin typeface="+mj-lt"/>
              </a:rPr>
              <a:t>Membership-based</a:t>
            </a:r>
          </a:p>
          <a:p>
            <a:r>
              <a:rPr lang="en-US" sz="2300" dirty="0">
                <a:latin typeface="+mj-lt"/>
              </a:rPr>
              <a:t>Open to all UK councils</a:t>
            </a:r>
          </a:p>
          <a:p>
            <a:r>
              <a:rPr lang="en-US" sz="2300" dirty="0">
                <a:latin typeface="+mj-lt"/>
              </a:rPr>
              <a:t>Part of the local govt family</a:t>
            </a:r>
          </a:p>
          <a:p>
            <a:pPr marL="0" indent="0">
              <a:buNone/>
            </a:pPr>
            <a:endParaRPr lang="en-US" sz="1739" dirty="0"/>
          </a:p>
        </p:txBody>
      </p:sp>
      <p:pic>
        <p:nvPicPr>
          <p:cNvPr id="5" name="Picture 4" descr="A picture containing drawing&#10;&#10;Description automatically generated">
            <a:extLst>
              <a:ext uri="{FF2B5EF4-FFF2-40B4-BE49-F238E27FC236}">
                <a16:creationId xmlns:a16="http://schemas.microsoft.com/office/drawing/2014/main" id="{D6BA8F37-3E39-414F-93F5-9EE77E45FDC2}"/>
              </a:ext>
            </a:extLst>
          </p:cNvPr>
          <p:cNvPicPr>
            <a:picLocks noChangeAspect="1"/>
          </p:cNvPicPr>
          <p:nvPr/>
        </p:nvPicPr>
        <p:blipFill>
          <a:blip r:embed="rId2"/>
          <a:stretch>
            <a:fillRect/>
          </a:stretch>
        </p:blipFill>
        <p:spPr>
          <a:xfrm>
            <a:off x="643466" y="1160403"/>
            <a:ext cx="10914061" cy="2564804"/>
          </a:xfrm>
          <a:prstGeom prst="rect">
            <a:avLst/>
          </a:prstGeom>
        </p:spPr>
      </p:pic>
    </p:spTree>
    <p:extLst>
      <p:ext uri="{BB962C8B-B14F-4D97-AF65-F5344CB8AC3E}">
        <p14:creationId xmlns:p14="http://schemas.microsoft.com/office/powerpoint/2010/main" val="126690968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@PEBradbury| @CardiffCouncil</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3242042" y="1244291"/>
            <a:ext cx="6102456" cy="258532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Bradbury</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Vice Chair of CCIN</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 of Tackling Poverty, Equality and Public Health – Cardiff Council</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7</a:t>
            </a:r>
          </a:p>
        </p:txBody>
      </p:sp>
    </p:spTree>
    <p:extLst>
      <p:ext uri="{BB962C8B-B14F-4D97-AF65-F5344CB8AC3E}">
        <p14:creationId xmlns:p14="http://schemas.microsoft.com/office/powerpoint/2010/main" val="61408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4957FCF-0BCE-9648-BF6A-1578703BC2C4}"/>
              </a:ext>
            </a:extLst>
          </p:cNvPr>
          <p:cNvSpPr>
            <a:spLocks noGrp="1"/>
          </p:cNvSpPr>
          <p:nvPr>
            <p:ph type="ctrTitle"/>
          </p:nvPr>
        </p:nvSpPr>
        <p:spPr>
          <a:xfrm>
            <a:off x="1848465" y="3298722"/>
            <a:ext cx="8495070" cy="1784402"/>
          </a:xfrm>
        </p:spPr>
        <p:txBody>
          <a:bodyPr anchor="b">
            <a:normAutofit/>
          </a:bodyPr>
          <a:lstStyle/>
          <a:p>
            <a:r>
              <a:rPr lang="en-GB" dirty="0">
                <a:solidFill>
                  <a:srgbClr val="FFFFFF"/>
                </a:solidFill>
              </a:rPr>
              <a:t>Policy Labs and Prototypes 2023</a:t>
            </a:r>
          </a:p>
        </p:txBody>
      </p:sp>
      <p:sp>
        <p:nvSpPr>
          <p:cNvPr id="15" name="Oval 14">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Lightbulb">
            <a:extLst>
              <a:ext uri="{FF2B5EF4-FFF2-40B4-BE49-F238E27FC236}">
                <a16:creationId xmlns:a16="http://schemas.microsoft.com/office/drawing/2014/main" id="{8FB7AA3F-8205-4C48-B609-D3210BC26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875907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9">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38" y="290552"/>
            <a:ext cx="11158648"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6" name="Group 11">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4401" y="290552"/>
            <a:ext cx="11517816" cy="6272538"/>
            <a:chOff x="-417513" y="0"/>
            <a:chExt cx="12584114" cy="6853238"/>
          </a:xfrm>
        </p:grpSpPr>
        <p:sp>
          <p:nvSpPr>
            <p:cNvPr id="13"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2"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3"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A16CC37D-76B1-E94A-AA6A-652AFD3CB411}"/>
              </a:ext>
            </a:extLst>
          </p:cNvPr>
          <p:cNvSpPr>
            <a:spLocks noGrp="1"/>
          </p:cNvSpPr>
          <p:nvPr>
            <p:ph type="title"/>
          </p:nvPr>
        </p:nvSpPr>
        <p:spPr>
          <a:xfrm>
            <a:off x="2126754" y="1021742"/>
            <a:ext cx="7938496" cy="960064"/>
          </a:xfrm>
        </p:spPr>
        <p:txBody>
          <a:bodyPr>
            <a:normAutofit fontScale="90000"/>
          </a:bodyPr>
          <a:lstStyle/>
          <a:p>
            <a:r>
              <a:rPr lang="en-US" dirty="0">
                <a:solidFill>
                  <a:schemeClr val="tx1"/>
                </a:solidFill>
              </a:rPr>
              <a:t>CCIN Policy Lab &amp; Prototype funded projects</a:t>
            </a:r>
          </a:p>
        </p:txBody>
      </p:sp>
      <p:graphicFrame>
        <p:nvGraphicFramePr>
          <p:cNvPr id="37" name="Content Placeholder 2">
            <a:extLst>
              <a:ext uri="{FF2B5EF4-FFF2-40B4-BE49-F238E27FC236}">
                <a16:creationId xmlns:a16="http://schemas.microsoft.com/office/drawing/2014/main" id="{B2916F26-78F6-41BA-984C-CB2BE8C05A16}"/>
              </a:ext>
            </a:extLst>
          </p:cNvPr>
          <p:cNvGraphicFramePr>
            <a:graphicFrameLocks noGrp="1"/>
          </p:cNvGraphicFramePr>
          <p:nvPr>
            <p:ph idx="1"/>
            <p:extLst>
              <p:ext uri="{D42A27DB-BD31-4B8C-83A1-F6EECF244321}">
                <p14:modId xmlns:p14="http://schemas.microsoft.com/office/powerpoint/2010/main" val="770664109"/>
              </p:ext>
            </p:extLst>
          </p:nvPr>
        </p:nvGraphicFramePr>
        <p:xfrm>
          <a:off x="1255817" y="2112825"/>
          <a:ext cx="968036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15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0913-7D5B-744B-ABAF-73258F4CB45E}"/>
              </a:ext>
            </a:extLst>
          </p:cNvPr>
          <p:cNvSpPr>
            <a:spLocks noGrp="1"/>
          </p:cNvSpPr>
          <p:nvPr>
            <p:ph type="title"/>
          </p:nvPr>
        </p:nvSpPr>
        <p:spPr>
          <a:xfrm>
            <a:off x="838200" y="374361"/>
            <a:ext cx="10515600" cy="1325563"/>
          </a:xfrm>
        </p:spPr>
        <p:txBody>
          <a:bodyPr/>
          <a:lstStyle/>
          <a:p>
            <a:r>
              <a:rPr lang="en-GB" dirty="0"/>
              <a:t>Key points of 2023 process</a:t>
            </a:r>
          </a:p>
        </p:txBody>
      </p:sp>
      <p:graphicFrame>
        <p:nvGraphicFramePr>
          <p:cNvPr id="5" name="Content Placeholder 2">
            <a:extLst>
              <a:ext uri="{FF2B5EF4-FFF2-40B4-BE49-F238E27FC236}">
                <a16:creationId xmlns:a16="http://schemas.microsoft.com/office/drawing/2014/main" id="{4CC15C02-9043-4CD2-A777-E2D713074E23}"/>
              </a:ext>
            </a:extLst>
          </p:cNvPr>
          <p:cNvGraphicFramePr>
            <a:graphicFrameLocks noGrp="1"/>
          </p:cNvGraphicFramePr>
          <p:nvPr>
            <p:ph idx="1"/>
            <p:extLst>
              <p:ext uri="{D42A27DB-BD31-4B8C-83A1-F6EECF244321}">
                <p14:modId xmlns:p14="http://schemas.microsoft.com/office/powerpoint/2010/main" val="3820372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5329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476885-7FF8-8A56-9F13-AB7097A0918D}"/>
              </a:ext>
            </a:extLst>
          </p:cNvPr>
          <p:cNvSpPr>
            <a:spLocks noGrp="1"/>
          </p:cNvSpPr>
          <p:nvPr>
            <p:ph type="title"/>
          </p:nvPr>
        </p:nvSpPr>
        <p:spPr>
          <a:xfrm>
            <a:off x="524741" y="620392"/>
            <a:ext cx="3808268" cy="5504688"/>
          </a:xfrm>
        </p:spPr>
        <p:txBody>
          <a:bodyPr>
            <a:normAutofit/>
          </a:bodyPr>
          <a:lstStyle/>
          <a:p>
            <a:r>
              <a:rPr lang="en-US" sz="5600" dirty="0">
                <a:solidFill>
                  <a:schemeClr val="bg1"/>
                </a:solidFill>
              </a:rPr>
              <a:t>These are some ideas that were suggested last year but not taken forward</a:t>
            </a:r>
          </a:p>
        </p:txBody>
      </p:sp>
      <p:graphicFrame>
        <p:nvGraphicFramePr>
          <p:cNvPr id="16" name="Content Placeholder 2">
            <a:extLst>
              <a:ext uri="{FF2B5EF4-FFF2-40B4-BE49-F238E27FC236}">
                <a16:creationId xmlns:a16="http://schemas.microsoft.com/office/drawing/2014/main" id="{931CF7AE-49E6-B679-4CB1-852036D73126}"/>
              </a:ext>
            </a:extLst>
          </p:cNvPr>
          <p:cNvGraphicFramePr>
            <a:graphicFrameLocks noGrp="1"/>
          </p:cNvGraphicFramePr>
          <p:nvPr>
            <p:ph idx="1"/>
            <p:extLst>
              <p:ext uri="{D42A27DB-BD31-4B8C-83A1-F6EECF244321}">
                <p14:modId xmlns:p14="http://schemas.microsoft.com/office/powerpoint/2010/main" val="125877268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1667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DB5146-237B-E94A-BD87-6481AD95E889}"/>
              </a:ext>
            </a:extLst>
          </p:cNvPr>
          <p:cNvSpPr>
            <a:spLocks noGrp="1"/>
          </p:cNvSpPr>
          <p:nvPr>
            <p:ph type="title"/>
          </p:nvPr>
        </p:nvSpPr>
        <p:spPr>
          <a:xfrm>
            <a:off x="956826" y="1112969"/>
            <a:ext cx="3937298" cy="4166010"/>
          </a:xfrm>
        </p:spPr>
        <p:txBody>
          <a:bodyPr>
            <a:normAutofit/>
          </a:bodyPr>
          <a:lstStyle/>
          <a:p>
            <a:r>
              <a:rPr lang="en-GB" b="1" dirty="0">
                <a:solidFill>
                  <a:srgbClr val="FFFFFF"/>
                </a:solidFill>
              </a:rPr>
              <a:t>We want to hear your ideas</a:t>
            </a:r>
            <a:endParaRPr lang="en-GB" dirty="0">
              <a:solidFill>
                <a:srgbClr val="FFFFFF"/>
              </a:solidFill>
            </a:endParaRPr>
          </a:p>
        </p:txBody>
      </p:sp>
      <p:sp>
        <p:nvSpPr>
          <p:cNvPr id="17"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37916368-F9A4-E448-8F94-14F0DC66B272}"/>
              </a:ext>
            </a:extLst>
          </p:cNvPr>
          <p:cNvSpPr>
            <a:spLocks noGrp="1"/>
          </p:cNvSpPr>
          <p:nvPr>
            <p:ph idx="1"/>
          </p:nvPr>
        </p:nvSpPr>
        <p:spPr>
          <a:xfrm>
            <a:off x="6096000" y="820880"/>
            <a:ext cx="5257799" cy="4889350"/>
          </a:xfrm>
        </p:spPr>
        <p:txBody>
          <a:bodyPr anchor="t">
            <a:normAutofit/>
          </a:bodyPr>
          <a:lstStyle/>
          <a:p>
            <a:pPr marL="0" indent="0">
              <a:buNone/>
            </a:pPr>
            <a:endParaRPr lang="en-GB" dirty="0"/>
          </a:p>
        </p:txBody>
      </p:sp>
      <p:sp>
        <p:nvSpPr>
          <p:cNvPr id="24"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Explosion 2 3">
            <a:extLst>
              <a:ext uri="{FF2B5EF4-FFF2-40B4-BE49-F238E27FC236}">
                <a16:creationId xmlns:a16="http://schemas.microsoft.com/office/drawing/2014/main" id="{A836F13E-AF1E-F24F-9B36-642F059DB958}"/>
              </a:ext>
            </a:extLst>
          </p:cNvPr>
          <p:cNvSpPr/>
          <p:nvPr/>
        </p:nvSpPr>
        <p:spPr>
          <a:xfrm>
            <a:off x="6478292" y="1011046"/>
            <a:ext cx="4570902" cy="436985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513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7A925-02EB-4CEC-01ED-3BBA15B6754B}"/>
              </a:ext>
            </a:extLst>
          </p:cNvPr>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Get involved in 2023</a:t>
            </a:r>
          </a:p>
        </p:txBody>
      </p:sp>
      <p:sp>
        <p:nvSpPr>
          <p:cNvPr id="3" name="Content Placeholder 2">
            <a:extLst>
              <a:ext uri="{FF2B5EF4-FFF2-40B4-BE49-F238E27FC236}">
                <a16:creationId xmlns:a16="http://schemas.microsoft.com/office/drawing/2014/main" id="{F4EDECE8-45BB-1A3C-9EEB-6B60040D9FD7}"/>
              </a:ext>
            </a:extLst>
          </p:cNvPr>
          <p:cNvSpPr>
            <a:spLocks noGrp="1"/>
          </p:cNvSpPr>
          <p:nvPr>
            <p:ph idx="1"/>
          </p:nvPr>
        </p:nvSpPr>
        <p:spPr>
          <a:xfrm>
            <a:off x="795338" y="4092320"/>
            <a:ext cx="10601325" cy="1144884"/>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rPr>
              <a:t>There is no limit to the number of Policy Labs you are engaged in BUT you can only lead on one</a:t>
            </a:r>
          </a:p>
        </p:txBody>
      </p:sp>
      <p:cxnSp>
        <p:nvCxnSpPr>
          <p:cNvPr id="14" name="Straight Connector 13">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87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0434DB-B8F1-B247-A463-C78957FF81D3}"/>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sz="6000" kern="1200">
                <a:solidFill>
                  <a:schemeClr val="bg1"/>
                </a:solidFill>
                <a:latin typeface="+mj-lt"/>
                <a:ea typeface="+mj-ea"/>
                <a:cs typeface="+mj-cs"/>
              </a:rPr>
              <a:t>Timetable for 2023</a:t>
            </a:r>
          </a:p>
        </p:txBody>
      </p:sp>
      <p:graphicFrame>
        <p:nvGraphicFramePr>
          <p:cNvPr id="4" name="Table 4">
            <a:extLst>
              <a:ext uri="{FF2B5EF4-FFF2-40B4-BE49-F238E27FC236}">
                <a16:creationId xmlns:a16="http://schemas.microsoft.com/office/drawing/2014/main" id="{619DDE97-86D0-4549-BABF-0EB0DADC4577}"/>
              </a:ext>
            </a:extLst>
          </p:cNvPr>
          <p:cNvGraphicFramePr>
            <a:graphicFrameLocks noGrp="1"/>
          </p:cNvGraphicFramePr>
          <p:nvPr>
            <p:ph idx="1"/>
            <p:extLst>
              <p:ext uri="{D42A27DB-BD31-4B8C-83A1-F6EECF244321}">
                <p14:modId xmlns:p14="http://schemas.microsoft.com/office/powerpoint/2010/main" val="4029222494"/>
              </p:ext>
            </p:extLst>
          </p:nvPr>
        </p:nvGraphicFramePr>
        <p:xfrm>
          <a:off x="5468389" y="740582"/>
          <a:ext cx="6263640" cy="5264310"/>
        </p:xfrm>
        <a:graphic>
          <a:graphicData uri="http://schemas.openxmlformats.org/drawingml/2006/table">
            <a:tbl>
              <a:tblPr firstRow="1" bandRow="1">
                <a:tableStyleId>{8EC20E35-A176-4012-BC5E-935CFFF8708E}</a:tableStyleId>
              </a:tblPr>
              <a:tblGrid>
                <a:gridCol w="1788938">
                  <a:extLst>
                    <a:ext uri="{9D8B030D-6E8A-4147-A177-3AD203B41FA5}">
                      <a16:colId xmlns:a16="http://schemas.microsoft.com/office/drawing/2014/main" val="1926166325"/>
                    </a:ext>
                  </a:extLst>
                </a:gridCol>
                <a:gridCol w="4474702">
                  <a:extLst>
                    <a:ext uri="{9D8B030D-6E8A-4147-A177-3AD203B41FA5}">
                      <a16:colId xmlns:a16="http://schemas.microsoft.com/office/drawing/2014/main" val="834849084"/>
                    </a:ext>
                  </a:extLst>
                </a:gridCol>
              </a:tblGrid>
              <a:tr h="655663">
                <a:tc>
                  <a:txBody>
                    <a:bodyPr/>
                    <a:lstStyle/>
                    <a:p>
                      <a:r>
                        <a:rPr lang="en-GB" sz="2900"/>
                        <a:t>Date</a:t>
                      </a:r>
                    </a:p>
                  </a:txBody>
                  <a:tcPr marL="174210" marR="174210" marT="87105" marB="87105">
                    <a:solidFill>
                      <a:schemeClr val="accent2"/>
                    </a:solidFill>
                  </a:tcPr>
                </a:tc>
                <a:tc>
                  <a:txBody>
                    <a:bodyPr/>
                    <a:lstStyle/>
                    <a:p>
                      <a:endParaRPr lang="en-GB" sz="2900"/>
                    </a:p>
                  </a:txBody>
                  <a:tcPr marL="174210" marR="174210" marT="87105" marB="87105">
                    <a:solidFill>
                      <a:schemeClr val="accent2"/>
                    </a:solidFill>
                  </a:tcPr>
                </a:tc>
                <a:extLst>
                  <a:ext uri="{0D108BD9-81ED-4DB2-BD59-A6C34878D82A}">
                    <a16:rowId xmlns:a16="http://schemas.microsoft.com/office/drawing/2014/main" val="1335145920"/>
                  </a:ext>
                </a:extLst>
              </a:tr>
              <a:tr h="655663">
                <a:tc>
                  <a:txBody>
                    <a:bodyPr/>
                    <a:lstStyle/>
                    <a:p>
                      <a:r>
                        <a:rPr lang="en-GB" sz="2900"/>
                        <a:t>24 Nov</a:t>
                      </a:r>
                    </a:p>
                  </a:txBody>
                  <a:tcPr marL="174210" marR="174210" marT="87105" marB="87105"/>
                </a:tc>
                <a:tc>
                  <a:txBody>
                    <a:bodyPr/>
                    <a:lstStyle/>
                    <a:p>
                      <a:r>
                        <a:rPr lang="en-GB" sz="2900" dirty="0"/>
                        <a:t>Launch</a:t>
                      </a:r>
                    </a:p>
                  </a:txBody>
                  <a:tcPr marL="174210" marR="174210" marT="87105" marB="87105"/>
                </a:tc>
                <a:extLst>
                  <a:ext uri="{0D108BD9-81ED-4DB2-BD59-A6C34878D82A}">
                    <a16:rowId xmlns:a16="http://schemas.microsoft.com/office/drawing/2014/main" val="3312652250"/>
                  </a:ext>
                </a:extLst>
              </a:tr>
              <a:tr h="1099107">
                <a:tc>
                  <a:txBody>
                    <a:bodyPr/>
                    <a:lstStyle/>
                    <a:p>
                      <a:r>
                        <a:rPr lang="en-GB" sz="2900"/>
                        <a:t>28 Feb</a:t>
                      </a:r>
                    </a:p>
                  </a:txBody>
                  <a:tcPr marL="174210" marR="174210" marT="87105" marB="87105"/>
                </a:tc>
                <a:tc>
                  <a:txBody>
                    <a:bodyPr/>
                    <a:lstStyle/>
                    <a:p>
                      <a:r>
                        <a:rPr lang="en-GB" sz="2900"/>
                        <a:t>Closing date for submission of all Bids</a:t>
                      </a:r>
                    </a:p>
                  </a:txBody>
                  <a:tcPr marL="174210" marR="174210" marT="87105" marB="87105"/>
                </a:tc>
                <a:extLst>
                  <a:ext uri="{0D108BD9-81ED-4DB2-BD59-A6C34878D82A}">
                    <a16:rowId xmlns:a16="http://schemas.microsoft.com/office/drawing/2014/main" val="3267637514"/>
                  </a:ext>
                </a:extLst>
              </a:tr>
              <a:tr h="655663">
                <a:tc>
                  <a:txBody>
                    <a:bodyPr/>
                    <a:lstStyle/>
                    <a:p>
                      <a:r>
                        <a:rPr lang="en-GB" sz="2900"/>
                        <a:t>6 March</a:t>
                      </a:r>
                    </a:p>
                  </a:txBody>
                  <a:tcPr marL="174210" marR="174210" marT="87105" marB="87105"/>
                </a:tc>
                <a:tc>
                  <a:txBody>
                    <a:bodyPr/>
                    <a:lstStyle/>
                    <a:p>
                      <a:r>
                        <a:rPr lang="en-GB" sz="2900"/>
                        <a:t>V&amp;P Board consider Bids</a:t>
                      </a:r>
                    </a:p>
                  </a:txBody>
                  <a:tcPr marL="174210" marR="174210" marT="87105" marB="87105"/>
                </a:tc>
                <a:extLst>
                  <a:ext uri="{0D108BD9-81ED-4DB2-BD59-A6C34878D82A}">
                    <a16:rowId xmlns:a16="http://schemas.microsoft.com/office/drawing/2014/main" val="517454610"/>
                  </a:ext>
                </a:extLst>
              </a:tr>
              <a:tr h="1099107">
                <a:tc>
                  <a:txBody>
                    <a:bodyPr/>
                    <a:lstStyle/>
                    <a:p>
                      <a:r>
                        <a:rPr lang="en-GB" sz="2900"/>
                        <a:t>13 March</a:t>
                      </a:r>
                    </a:p>
                  </a:txBody>
                  <a:tcPr marL="174210" marR="174210" marT="87105" marB="87105"/>
                </a:tc>
                <a:tc>
                  <a:txBody>
                    <a:bodyPr/>
                    <a:lstStyle/>
                    <a:p>
                      <a:r>
                        <a:rPr lang="en-GB" sz="2900"/>
                        <a:t>EOC consider EOIs/Bids</a:t>
                      </a:r>
                    </a:p>
                  </a:txBody>
                  <a:tcPr marL="174210" marR="174210" marT="87105" marB="87105"/>
                </a:tc>
                <a:extLst>
                  <a:ext uri="{0D108BD9-81ED-4DB2-BD59-A6C34878D82A}">
                    <a16:rowId xmlns:a16="http://schemas.microsoft.com/office/drawing/2014/main" val="2630933199"/>
                  </a:ext>
                </a:extLst>
              </a:tr>
              <a:tr h="1099107">
                <a:tc>
                  <a:txBody>
                    <a:bodyPr/>
                    <a:lstStyle/>
                    <a:p>
                      <a:r>
                        <a:rPr lang="en-GB" sz="2900"/>
                        <a:t>31 March</a:t>
                      </a:r>
                    </a:p>
                  </a:txBody>
                  <a:tcPr marL="174210" marR="174210" marT="87105" marB="87105"/>
                </a:tc>
                <a:tc>
                  <a:txBody>
                    <a:bodyPr/>
                    <a:lstStyle/>
                    <a:p>
                      <a:r>
                        <a:rPr lang="en-GB" sz="2900" dirty="0"/>
                        <a:t>Contracts awarded/work starts</a:t>
                      </a:r>
                    </a:p>
                  </a:txBody>
                  <a:tcPr marL="174210" marR="174210" marT="87105" marB="87105"/>
                </a:tc>
                <a:extLst>
                  <a:ext uri="{0D108BD9-81ED-4DB2-BD59-A6C34878D82A}">
                    <a16:rowId xmlns:a16="http://schemas.microsoft.com/office/drawing/2014/main" val="2393893919"/>
                  </a:ext>
                </a:extLst>
              </a:tr>
            </a:tbl>
          </a:graphicData>
        </a:graphic>
      </p:graphicFrame>
    </p:spTree>
    <p:extLst>
      <p:ext uri="{BB962C8B-B14F-4D97-AF65-F5344CB8AC3E}">
        <p14:creationId xmlns:p14="http://schemas.microsoft.com/office/powerpoint/2010/main" val="470397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0BEAFD-B6F4-CA40-982B-97CBE1003617}"/>
              </a:ext>
            </a:extLst>
          </p:cNvPr>
          <p:cNvSpPr>
            <a:spLocks noGrp="1"/>
          </p:cNvSpPr>
          <p:nvPr>
            <p:ph type="title"/>
          </p:nvPr>
        </p:nvSpPr>
        <p:spPr>
          <a:xfrm>
            <a:off x="643467" y="321734"/>
            <a:ext cx="10905066" cy="1135737"/>
          </a:xfrm>
        </p:spPr>
        <p:txBody>
          <a:bodyPr>
            <a:normAutofit/>
          </a:bodyPr>
          <a:lstStyle/>
          <a:p>
            <a:r>
              <a:rPr lang="en-US" sz="3600"/>
              <a:t>Deadline for Bids is Tuesday 28</a:t>
            </a:r>
            <a:r>
              <a:rPr lang="en-US" sz="3600" baseline="30000"/>
              <a:t>th</a:t>
            </a:r>
            <a:r>
              <a:rPr lang="en-US" sz="3600"/>
              <a:t> February 2023</a:t>
            </a:r>
          </a:p>
        </p:txBody>
      </p:sp>
      <p:sp>
        <p:nvSpPr>
          <p:cNvPr id="58" name="Rectangle 5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7" name="Content Placeholder 2">
            <a:extLst>
              <a:ext uri="{FF2B5EF4-FFF2-40B4-BE49-F238E27FC236}">
                <a16:creationId xmlns:a16="http://schemas.microsoft.com/office/drawing/2014/main" id="{1C52ABEC-5401-FB55-5ECC-54F7634C5F95}"/>
              </a:ext>
            </a:extLst>
          </p:cNvPr>
          <p:cNvGraphicFramePr>
            <a:graphicFrameLocks noGrp="1"/>
          </p:cNvGraphicFramePr>
          <p:nvPr>
            <p:ph idx="1"/>
            <p:extLst>
              <p:ext uri="{D42A27DB-BD31-4B8C-83A1-F6EECF244321}">
                <p14:modId xmlns:p14="http://schemas.microsoft.com/office/powerpoint/2010/main" val="3007428215"/>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225583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tx1"/>
                </a:solidFill>
              </a:rPr>
              <a:t>Governance Elections Dec 2022 – Dec 2024</a:t>
            </a:r>
          </a:p>
          <a:p>
            <a:pPr>
              <a:buFont typeface="+mj-lt"/>
              <a:buAutoNum type="arabicPeriod"/>
            </a:pPr>
            <a:r>
              <a:rPr lang="en-GB" sz="2400" dirty="0">
                <a:solidFill>
                  <a:schemeClr val="bg1">
                    <a:lumMod val="85000"/>
                  </a:schemeClr>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1642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0270867" y="1207769"/>
            <a:ext cx="1580352" cy="1559304"/>
          </a:xfrm>
          <a:prstGeom prst="ellipse">
            <a:avLst/>
          </a:prstGeom>
          <a:blipFill dpi="0" rotWithShape="1">
            <a:blip r:embed="rId3">
              <a:extLst>
                <a:ext uri="{28A0092B-C50C-407E-A947-70E740481C1C}">
                  <a14:useLocalDpi xmlns:a14="http://schemas.microsoft.com/office/drawing/2010/main" val="0"/>
                </a:ext>
              </a:extLst>
            </a:blip>
            <a:srcRect/>
            <a:stretch>
              <a:fillRect l="-9134" t="-3210" r="-26902" b="-2254"/>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Oval 9"/>
          <p:cNvSpPr/>
          <p:nvPr/>
        </p:nvSpPr>
        <p:spPr>
          <a:xfrm>
            <a:off x="4299976" y="1273643"/>
            <a:ext cx="1580352" cy="1579145"/>
          </a:xfrm>
          <a:prstGeom prst="ellipse">
            <a:avLst/>
          </a:prstGeom>
          <a:blipFill>
            <a:blip r:embed="rId4"/>
            <a:stretch>
              <a:fillRect l="-249" t="-14788" r="249" b="-3496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Oval 11"/>
          <p:cNvSpPr/>
          <p:nvPr/>
        </p:nvSpPr>
        <p:spPr>
          <a:xfrm>
            <a:off x="2355301" y="1288300"/>
            <a:ext cx="1580352" cy="1573065"/>
          </a:xfrm>
          <a:prstGeom prst="ellipse">
            <a:avLst/>
          </a:prstGeom>
          <a:blipFill>
            <a:blip r:embed="rId5"/>
            <a:stretch>
              <a:fillRect l="-1463" t="-9496" r="1463" b="-3962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Oval 12"/>
          <p:cNvSpPr/>
          <p:nvPr/>
        </p:nvSpPr>
        <p:spPr>
          <a:xfrm>
            <a:off x="6311673" y="1256386"/>
            <a:ext cx="1580352" cy="1579145"/>
          </a:xfrm>
          <a:prstGeom prst="ellipse">
            <a:avLst/>
          </a:prstGeom>
          <a:blipFill dpi="0" rotWithShape="1">
            <a:blip r:embed="rId6">
              <a:extLst>
                <a:ext uri="{28A0092B-C50C-407E-A947-70E740481C1C}">
                  <a14:useLocalDpi xmlns:a14="http://schemas.microsoft.com/office/drawing/2010/main" val="0"/>
                </a:ext>
              </a:extLst>
            </a:blip>
            <a:srcRect/>
            <a:stretch>
              <a:fillRect l="-4023" t="-576" r="-4789"/>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Oval 13"/>
          <p:cNvSpPr/>
          <p:nvPr/>
        </p:nvSpPr>
        <p:spPr>
          <a:xfrm>
            <a:off x="326558" y="1288300"/>
            <a:ext cx="1580352" cy="157306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TextBox 16"/>
          <p:cNvSpPr txBox="1"/>
          <p:nvPr/>
        </p:nvSpPr>
        <p:spPr>
          <a:xfrm>
            <a:off x="185938" y="3070594"/>
            <a:ext cx="1785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Paul Stewart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Sunderland City Council</a:t>
            </a:r>
          </a:p>
        </p:txBody>
      </p:sp>
      <p:sp>
        <p:nvSpPr>
          <p:cNvPr id="18" name="TextBox 17"/>
          <p:cNvSpPr txBox="1"/>
          <p:nvPr/>
        </p:nvSpPr>
        <p:spPr>
          <a:xfrm>
            <a:off x="3898256" y="3035102"/>
            <a:ext cx="24098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Sharon Taylor OBE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CCIN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 Stevenage Borough Council            </a:t>
            </a:r>
          </a:p>
        </p:txBody>
      </p:sp>
      <p:sp>
        <p:nvSpPr>
          <p:cNvPr id="20" name="TextBox 19"/>
          <p:cNvSpPr txBox="1"/>
          <p:nvPr/>
        </p:nvSpPr>
        <p:spPr>
          <a:xfrm>
            <a:off x="2353667" y="3067009"/>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Shabir Pandor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Kirklees Council</a:t>
            </a:r>
          </a:p>
        </p:txBody>
      </p:sp>
      <p:sp>
        <p:nvSpPr>
          <p:cNvPr id="21" name="TextBox 20"/>
          <p:cNvSpPr txBox="1"/>
          <p:nvPr/>
        </p:nvSpPr>
        <p:spPr>
          <a:xfrm>
            <a:off x="6200815" y="3040973"/>
            <a:ext cx="21901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Bradbury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CCIN</a:t>
            </a:r>
            <a:b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 Cardiff Council</a:t>
            </a:r>
          </a:p>
        </p:txBody>
      </p:sp>
      <p:sp>
        <p:nvSpPr>
          <p:cNvPr id="23" name="TextBox 22"/>
          <p:cNvSpPr txBox="1"/>
          <p:nvPr/>
        </p:nvSpPr>
        <p:spPr>
          <a:xfrm>
            <a:off x="8273972" y="3044072"/>
            <a:ext cx="1758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Barbara Brownridge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Oldham Council        </a:t>
            </a:r>
          </a:p>
        </p:txBody>
      </p:sp>
      <p:sp>
        <p:nvSpPr>
          <p:cNvPr id="6" name="TextBox 5">
            <a:extLst>
              <a:ext uri="{FF2B5EF4-FFF2-40B4-BE49-F238E27FC236}">
                <a16:creationId xmlns:a16="http://schemas.microsoft.com/office/drawing/2014/main" id="{0EF14377-E967-6C4A-8EDB-1506A282E335}"/>
              </a:ext>
            </a:extLst>
          </p:cNvPr>
          <p:cNvSpPr txBox="1"/>
          <p:nvPr/>
        </p:nvSpPr>
        <p:spPr>
          <a:xfrm>
            <a:off x="2053373" y="5898095"/>
            <a:ext cx="20661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Louise Gittins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Light" panose="020F0302020204030204"/>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Cheshire West &amp; Chester Council</a:t>
            </a:r>
          </a:p>
        </p:txBody>
      </p:sp>
      <p:sp>
        <p:nvSpPr>
          <p:cNvPr id="7" name="TextBox 6">
            <a:extLst>
              <a:ext uri="{FF2B5EF4-FFF2-40B4-BE49-F238E27FC236}">
                <a16:creationId xmlns:a16="http://schemas.microsoft.com/office/drawing/2014/main" id="{E1DA4CE1-E705-CA43-AA43-F46E2F028C93}"/>
              </a:ext>
            </a:extLst>
          </p:cNvPr>
          <p:cNvSpPr txBox="1"/>
          <p:nvPr/>
        </p:nvSpPr>
        <p:spPr>
          <a:xfrm>
            <a:off x="452062" y="5888018"/>
            <a:ext cx="1330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a:t>
            </a:r>
            <a:endPar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45A0F5BB-DC9F-3045-8CFA-F0E3B80E8553}"/>
              </a:ext>
            </a:extLst>
          </p:cNvPr>
          <p:cNvPicPr>
            <a:picLocks noChangeAspect="1"/>
          </p:cNvPicPr>
          <p:nvPr/>
        </p:nvPicPr>
        <p:blipFill>
          <a:blip r:embed="rId8"/>
          <a:stretch>
            <a:fillRect/>
          </a:stretch>
        </p:blipFill>
        <p:spPr>
          <a:xfrm>
            <a:off x="340781" y="103918"/>
            <a:ext cx="4048109" cy="871989"/>
          </a:xfrm>
          <a:prstGeom prst="rect">
            <a:avLst/>
          </a:prstGeom>
        </p:spPr>
      </p:pic>
      <p:sp>
        <p:nvSpPr>
          <p:cNvPr id="2" name="TextBox 1">
            <a:extLst>
              <a:ext uri="{FF2B5EF4-FFF2-40B4-BE49-F238E27FC236}">
                <a16:creationId xmlns:a16="http://schemas.microsoft.com/office/drawing/2014/main" id="{F1D4AF52-0822-F040-B420-A3BC537FFDA0}"/>
              </a:ext>
            </a:extLst>
          </p:cNvPr>
          <p:cNvSpPr txBox="1"/>
          <p:nvPr/>
        </p:nvSpPr>
        <p:spPr>
          <a:xfrm>
            <a:off x="5362401" y="241738"/>
            <a:ext cx="638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Executive Oversight Committee 2021-22</a:t>
            </a:r>
          </a:p>
        </p:txBody>
      </p:sp>
      <p:sp>
        <p:nvSpPr>
          <p:cNvPr id="30" name="Oval 29">
            <a:extLst>
              <a:ext uri="{FF2B5EF4-FFF2-40B4-BE49-F238E27FC236}">
                <a16:creationId xmlns:a16="http://schemas.microsoft.com/office/drawing/2014/main" id="{AADD8CE4-8DF5-224A-9A5B-818E5685554C}"/>
              </a:ext>
            </a:extLst>
          </p:cNvPr>
          <p:cNvSpPr/>
          <p:nvPr/>
        </p:nvSpPr>
        <p:spPr>
          <a:xfrm>
            <a:off x="8321910" y="1226211"/>
            <a:ext cx="1580352" cy="1579145"/>
          </a:xfrm>
          <a:prstGeom prst="ellipse">
            <a:avLst/>
          </a:prstGeom>
          <a:blipFill>
            <a:blip r:embed="rId9"/>
            <a:stretch>
              <a:fillRect l="11324" t="-566" r="14880" b="-8748"/>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Oval 30">
            <a:extLst>
              <a:ext uri="{FF2B5EF4-FFF2-40B4-BE49-F238E27FC236}">
                <a16:creationId xmlns:a16="http://schemas.microsoft.com/office/drawing/2014/main" id="{9E2CDE1C-00C1-084A-AA19-E99A38061C3F}"/>
              </a:ext>
            </a:extLst>
          </p:cNvPr>
          <p:cNvSpPr/>
          <p:nvPr/>
        </p:nvSpPr>
        <p:spPr>
          <a:xfrm>
            <a:off x="340781" y="3996635"/>
            <a:ext cx="1580352" cy="1573065"/>
          </a:xfrm>
          <a:prstGeom prst="ellipse">
            <a:avLst/>
          </a:prstGeom>
          <a:solidFill>
            <a:srgbClr val="7030A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2" name="Oval 31">
            <a:extLst>
              <a:ext uri="{FF2B5EF4-FFF2-40B4-BE49-F238E27FC236}">
                <a16:creationId xmlns:a16="http://schemas.microsoft.com/office/drawing/2014/main" id="{CDDD0F68-57CE-0243-8887-5A22F4C5CF67}"/>
              </a:ext>
            </a:extLst>
          </p:cNvPr>
          <p:cNvSpPr/>
          <p:nvPr/>
        </p:nvSpPr>
        <p:spPr>
          <a:xfrm>
            <a:off x="2329847" y="3996635"/>
            <a:ext cx="1580352" cy="1573065"/>
          </a:xfrm>
          <a:prstGeom prst="ellipse">
            <a:avLst/>
          </a:prstGeom>
          <a:blipFill dpi="0" rotWithShape="1">
            <a:blip r:embed="rId10">
              <a:extLst>
                <a:ext uri="{28A0092B-C50C-407E-A947-70E740481C1C}">
                  <a14:useLocalDpi xmlns:a14="http://schemas.microsoft.com/office/drawing/2010/main" val="0"/>
                </a:ext>
              </a:extLst>
            </a:blip>
            <a:srcRect/>
            <a:stretch>
              <a:fillRect l="-5726" b="-2421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4" name="Oval 23">
            <a:extLst>
              <a:ext uri="{FF2B5EF4-FFF2-40B4-BE49-F238E27FC236}">
                <a16:creationId xmlns:a16="http://schemas.microsoft.com/office/drawing/2014/main" id="{B190CA14-0149-DB44-84FB-AB75DF071135}"/>
              </a:ext>
            </a:extLst>
          </p:cNvPr>
          <p:cNvSpPr/>
          <p:nvPr/>
        </p:nvSpPr>
        <p:spPr>
          <a:xfrm>
            <a:off x="6311673" y="3988832"/>
            <a:ext cx="1580352" cy="1573065"/>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6" name="Picture 25" descr="A person wearing a suit and tie smiling at the camera&#13;&#10;&#13;&#10;Description automatically generated">
            <a:extLst>
              <a:ext uri="{FF2B5EF4-FFF2-40B4-BE49-F238E27FC236}">
                <a16:creationId xmlns:a16="http://schemas.microsoft.com/office/drawing/2014/main" id="{50E6238E-F5DF-254B-8F16-668CD16F72E4}"/>
              </a:ext>
            </a:extLst>
          </p:cNvPr>
          <p:cNvPicPr>
            <a:picLocks noChangeAspect="1"/>
          </p:cNvPicPr>
          <p:nvPr/>
        </p:nvPicPr>
        <p:blipFill rotWithShape="1">
          <a:blip r:embed="rId12"/>
          <a:srcRect l="17500" r="7501" b="1"/>
          <a:stretch/>
        </p:blipFill>
        <p:spPr>
          <a:xfrm>
            <a:off x="8340378" y="4035570"/>
            <a:ext cx="1580353" cy="1580354"/>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w="19050">
            <a:solidFill>
              <a:srgbClr val="CC00CC"/>
            </a:solidFill>
          </a:ln>
        </p:spPr>
      </p:pic>
      <p:sp>
        <p:nvSpPr>
          <p:cNvPr id="27" name="TextBox 26">
            <a:extLst>
              <a:ext uri="{FF2B5EF4-FFF2-40B4-BE49-F238E27FC236}">
                <a16:creationId xmlns:a16="http://schemas.microsoft.com/office/drawing/2014/main" id="{905C4B24-5EDD-FF44-968A-020D925A613E}"/>
              </a:ext>
            </a:extLst>
          </p:cNvPr>
          <p:cNvSpPr txBox="1"/>
          <p:nvPr/>
        </p:nvSpPr>
        <p:spPr>
          <a:xfrm>
            <a:off x="7958565" y="5888018"/>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Jonathan Bland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Managing Director – Social Business International/E3M</a:t>
            </a:r>
          </a:p>
        </p:txBody>
      </p:sp>
      <p:sp>
        <p:nvSpPr>
          <p:cNvPr id="28" name="TextBox 27">
            <a:extLst>
              <a:ext uri="{FF2B5EF4-FFF2-40B4-BE49-F238E27FC236}">
                <a16:creationId xmlns:a16="http://schemas.microsoft.com/office/drawing/2014/main" id="{CC96417C-F841-BA4B-8834-D3A6FF8D783E}"/>
              </a:ext>
            </a:extLst>
          </p:cNvPr>
          <p:cNvSpPr txBox="1"/>
          <p:nvPr/>
        </p:nvSpPr>
        <p:spPr>
          <a:xfrm>
            <a:off x="5953769" y="5877110"/>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Clare Gamble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Billingham Town Council</a:t>
            </a:r>
          </a:p>
        </p:txBody>
      </p:sp>
      <p:sp>
        <p:nvSpPr>
          <p:cNvPr id="25" name="TextBox 24">
            <a:extLst>
              <a:ext uri="{FF2B5EF4-FFF2-40B4-BE49-F238E27FC236}">
                <a16:creationId xmlns:a16="http://schemas.microsoft.com/office/drawing/2014/main" id="{3AE6D947-4A7D-E048-ADDD-8C6C812AABB9}"/>
              </a:ext>
            </a:extLst>
          </p:cNvPr>
          <p:cNvSpPr txBox="1"/>
          <p:nvPr/>
        </p:nvSpPr>
        <p:spPr>
          <a:xfrm>
            <a:off x="10216097" y="3033141"/>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Steve Darling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Torbay Council</a:t>
            </a:r>
          </a:p>
        </p:txBody>
      </p:sp>
      <p:sp>
        <p:nvSpPr>
          <p:cNvPr id="34" name="Oval 33">
            <a:extLst>
              <a:ext uri="{FF2B5EF4-FFF2-40B4-BE49-F238E27FC236}">
                <a16:creationId xmlns:a16="http://schemas.microsoft.com/office/drawing/2014/main" id="{456B33A9-2A86-AA43-8492-1C80150B6CB7}"/>
              </a:ext>
            </a:extLst>
          </p:cNvPr>
          <p:cNvSpPr/>
          <p:nvPr/>
        </p:nvSpPr>
        <p:spPr>
          <a:xfrm>
            <a:off x="10329444" y="3992175"/>
            <a:ext cx="1580353" cy="1549744"/>
          </a:xfrm>
          <a:prstGeom prst="ellipse">
            <a:avLst/>
          </a:prstGeom>
          <a:solidFill>
            <a:srgbClr val="7030A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TextBox 3">
            <a:extLst>
              <a:ext uri="{FF2B5EF4-FFF2-40B4-BE49-F238E27FC236}">
                <a16:creationId xmlns:a16="http://schemas.microsoft.com/office/drawing/2014/main" id="{2DE5669D-BEED-D942-B8C5-9CBFA8E5462D}"/>
              </a:ext>
            </a:extLst>
          </p:cNvPr>
          <p:cNvSpPr txBox="1"/>
          <p:nvPr/>
        </p:nvSpPr>
        <p:spPr>
          <a:xfrm>
            <a:off x="10295257" y="5877110"/>
            <a:ext cx="1762377" cy="830997"/>
          </a:xfrm>
          <a:prstGeom prst="rect">
            <a:avLst/>
          </a:prstGeom>
          <a:noFill/>
        </p:spPr>
        <p:txBody>
          <a:bodyPr wrap="square" rtlCol="0">
            <a:spAutoFit/>
          </a:bodyPr>
          <a:lstStyle/>
          <a:p>
            <a:pPr lvl="0" algn="ctr" defTabSz="457200">
              <a:defRPr/>
            </a:pPr>
            <a:r>
              <a:rPr lang="en-US" sz="1200" b="1" dirty="0">
                <a:solidFill>
                  <a:prstClr val="black"/>
                </a:solidFill>
                <a:latin typeface="Calibri Light" panose="020F0302020204030204"/>
              </a:rPr>
              <a:t>Vacancy</a:t>
            </a:r>
          </a:p>
          <a:p>
            <a:pPr lvl="0" algn="ctr" defTabSz="457200">
              <a:defRPr/>
            </a:pPr>
            <a:r>
              <a:rPr lang="en-US" sz="1200" b="1" dirty="0">
                <a:solidFill>
                  <a:prstClr val="black"/>
                </a:solidFill>
                <a:latin typeface="Calibri Light" panose="020F0302020204030204"/>
              </a:rPr>
              <a:t>Chair of V&amp;P Board </a:t>
            </a:r>
            <a:br>
              <a:rPr lang="en-US" sz="1200" b="1" dirty="0">
                <a:solidFill>
                  <a:prstClr val="black"/>
                </a:solidFill>
                <a:latin typeface="Calibri Light" panose="020F0302020204030204"/>
              </a:rPr>
            </a:br>
            <a:r>
              <a:rPr lang="en-US" sz="1200" b="1" dirty="0">
                <a:solidFill>
                  <a:prstClr val="black"/>
                </a:solidFill>
                <a:latin typeface="Calibri Light" panose="020F0302020204030204"/>
              </a:rPr>
              <a:t>(Ex Officio)</a:t>
            </a:r>
            <a:br>
              <a:rPr lang="en-US" sz="1200" b="1" dirty="0">
                <a:solidFill>
                  <a:prstClr val="black"/>
                </a:solidFill>
                <a:latin typeface="Calibri Light" panose="020F0302020204030204"/>
              </a:rPr>
            </a:br>
            <a:endParaRPr lang="en-US" sz="1200" dirty="0">
              <a:solidFill>
                <a:prstClr val="black"/>
              </a:solidFill>
              <a:latin typeface="Calibri Light" panose="020F0302020204030204"/>
            </a:endParaRPr>
          </a:p>
        </p:txBody>
      </p:sp>
      <p:sp>
        <p:nvSpPr>
          <p:cNvPr id="35" name="Oval 34">
            <a:extLst>
              <a:ext uri="{FF2B5EF4-FFF2-40B4-BE49-F238E27FC236}">
                <a16:creationId xmlns:a16="http://schemas.microsoft.com/office/drawing/2014/main" id="{74E48230-E446-E74A-916F-DEBC807A1D33}"/>
              </a:ext>
            </a:extLst>
          </p:cNvPr>
          <p:cNvSpPr/>
          <p:nvPr/>
        </p:nvSpPr>
        <p:spPr>
          <a:xfrm>
            <a:off x="4358552" y="4033648"/>
            <a:ext cx="1580352" cy="1573065"/>
          </a:xfrm>
          <a:prstGeom prst="ellipse">
            <a:avLst/>
          </a:prstGeom>
          <a:blipFill dpi="0" rotWithShape="1">
            <a:blip r:embed="rId13">
              <a:extLst>
                <a:ext uri="{28A0092B-C50C-407E-A947-70E740481C1C}">
                  <a14:useLocalDpi xmlns:a14="http://schemas.microsoft.com/office/drawing/2010/main" val="0"/>
                </a:ext>
              </a:extLst>
            </a:blip>
            <a:srcRect/>
            <a:stretch>
              <a:fillRect l="-25145" t="-1655" r="-22086" b="-4557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TextBox 35">
            <a:extLst>
              <a:ext uri="{FF2B5EF4-FFF2-40B4-BE49-F238E27FC236}">
                <a16:creationId xmlns:a16="http://schemas.microsoft.com/office/drawing/2014/main" id="{6FC2A60D-1EA8-B44F-86F2-7BA82894BA0D}"/>
              </a:ext>
            </a:extLst>
          </p:cNvPr>
          <p:cNvSpPr txBox="1"/>
          <p:nvPr/>
        </p:nvSpPr>
        <p:spPr>
          <a:xfrm>
            <a:off x="4296043" y="5903146"/>
            <a:ext cx="1580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Smith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Calibri Light" panose="020F0302020204030204"/>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Rochdale MB Council</a:t>
            </a:r>
          </a:p>
        </p:txBody>
      </p:sp>
    </p:spTree>
    <p:extLst>
      <p:ext uri="{BB962C8B-B14F-4D97-AF65-F5344CB8AC3E}">
        <p14:creationId xmlns:p14="http://schemas.microsoft.com/office/powerpoint/2010/main" val="476561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dirty="0">
                <a:solidFill>
                  <a:schemeClr val="tx1"/>
                </a:solidFill>
                <a:latin typeface="+mj-lt"/>
              </a:rPr>
              <a:t>@Downs_Jonathan | @OldhamCouncil</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3248389" y="1918386"/>
            <a:ext cx="6102456" cy="18097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Jonathan Downs</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Corporate Policy Lead - Oldham Council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CCIN Accountable Body</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4</a:t>
            </a:r>
          </a:p>
        </p:txBody>
      </p:sp>
    </p:spTree>
    <p:extLst>
      <p:ext uri="{BB962C8B-B14F-4D97-AF65-F5344CB8AC3E}">
        <p14:creationId xmlns:p14="http://schemas.microsoft.com/office/powerpoint/2010/main" val="2160097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1FF82-FC0B-3B42-3D7A-27902701F5AA}"/>
              </a:ext>
            </a:extLst>
          </p:cNvPr>
          <p:cNvSpPr>
            <a:spLocks noGrp="1"/>
          </p:cNvSpPr>
          <p:nvPr>
            <p:ph type="title"/>
          </p:nvPr>
        </p:nvSpPr>
        <p:spPr>
          <a:xfrm>
            <a:off x="1043950" y="1179151"/>
            <a:ext cx="3300646" cy="4463889"/>
          </a:xfrm>
        </p:spPr>
        <p:txBody>
          <a:bodyPr anchor="ctr">
            <a:normAutofit/>
          </a:bodyPr>
          <a:lstStyle/>
          <a:p>
            <a:r>
              <a:rPr lang="en-US" dirty="0"/>
              <a:t>Governance Elections – Executive Oversight Committee</a:t>
            </a:r>
          </a:p>
        </p:txBody>
      </p:sp>
      <p:sp>
        <p:nvSpPr>
          <p:cNvPr id="21" name="Isosceles Triangle 2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23" name="Straight Connector 2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719ECB-7C50-5EDD-2831-79372F2D8EB2}"/>
              </a:ext>
            </a:extLst>
          </p:cNvPr>
          <p:cNvSpPr>
            <a:spLocks noGrp="1"/>
          </p:cNvSpPr>
          <p:nvPr>
            <p:ph idx="1"/>
          </p:nvPr>
        </p:nvSpPr>
        <p:spPr>
          <a:xfrm>
            <a:off x="4978918" y="1109145"/>
            <a:ext cx="6341016" cy="4603900"/>
          </a:xfrm>
        </p:spPr>
        <p:txBody>
          <a:bodyPr anchor="ctr">
            <a:normAutofit/>
          </a:bodyPr>
          <a:lstStyle/>
          <a:p>
            <a:r>
              <a:rPr lang="en-GB" dirty="0"/>
              <a:t>Held</a:t>
            </a:r>
            <a:r>
              <a:rPr lang="en-GB" b="0" i="0" dirty="0">
                <a:effectLst/>
              </a:rPr>
              <a:t> every two years</a:t>
            </a:r>
          </a:p>
          <a:p>
            <a:r>
              <a:rPr lang="en-GB" dirty="0"/>
              <a:t>S</a:t>
            </a:r>
            <a:r>
              <a:rPr lang="en-GB" b="0" i="0" dirty="0">
                <a:effectLst/>
              </a:rPr>
              <a:t>eeking nominations for EOC from December 2022 to December 2024.</a:t>
            </a:r>
          </a:p>
          <a:p>
            <a:r>
              <a:rPr lang="en-US" dirty="0"/>
              <a:t>Any member organisation can have one representative on the CCIN Governance, either on the EOC or on the Values and Principles Board.  Once we have elected members to the EOC, we will seek nominations for the V&amp;P Board. </a:t>
            </a:r>
          </a:p>
          <a:p>
            <a:r>
              <a:rPr lang="en-GB" b="0" i="0" dirty="0">
                <a:effectLst/>
              </a:rPr>
              <a:t>EOC is responsible for overseeing the day-to-day running of the Network and making key decisions around the CCIN’s strategic direction and budget.</a:t>
            </a:r>
          </a:p>
          <a:p>
            <a:r>
              <a:rPr lang="en-GB" b="0" i="0" dirty="0">
                <a:effectLst/>
              </a:rPr>
              <a:t>Nominations and Self-nominations for candidacy are open to </a:t>
            </a:r>
            <a:r>
              <a:rPr lang="en-GB" b="1" i="0" dirty="0">
                <a:effectLst/>
              </a:rPr>
              <a:t>Leaders and/or Portfolio Holders from Full Member Councils</a:t>
            </a:r>
            <a:r>
              <a:rPr lang="en-GB" b="0" i="0" dirty="0">
                <a:effectLst/>
              </a:rPr>
              <a:t> and representatives from Associate and Affiliate members.</a:t>
            </a:r>
            <a:endParaRPr lang="en-US" dirty="0"/>
          </a:p>
        </p:txBody>
      </p:sp>
      <p:sp>
        <p:nvSpPr>
          <p:cNvPr id="25" name="Isosceles Triangle 2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08656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5676C9-E3D6-0209-F838-94E80870A8E2}"/>
              </a:ext>
            </a:extLst>
          </p:cNvPr>
          <p:cNvSpPr>
            <a:spLocks noGrp="1"/>
          </p:cNvSpPr>
          <p:nvPr>
            <p:ph type="title"/>
          </p:nvPr>
        </p:nvSpPr>
        <p:spPr>
          <a:xfrm>
            <a:off x="524741" y="620392"/>
            <a:ext cx="3808268" cy="5504688"/>
          </a:xfrm>
        </p:spPr>
        <p:txBody>
          <a:bodyPr>
            <a:normAutofit/>
          </a:bodyPr>
          <a:lstStyle/>
          <a:p>
            <a:r>
              <a:rPr lang="en-GB" sz="4700" dirty="0">
                <a:solidFill>
                  <a:schemeClr val="bg1"/>
                </a:solidFill>
                <a:latin typeface="Helvetica" pitchFamily="2" charset="0"/>
              </a:rPr>
              <a:t>Membership of the Executive Oversight Committee</a:t>
            </a:r>
            <a:br>
              <a:rPr lang="en-GB" sz="4700" b="1" dirty="0">
                <a:solidFill>
                  <a:schemeClr val="bg1"/>
                </a:solidFill>
                <a:latin typeface="Helvetica" pitchFamily="2" charset="0"/>
              </a:rPr>
            </a:br>
            <a:endParaRPr lang="en-US" sz="4700" dirty="0">
              <a:solidFill>
                <a:schemeClr val="bg1"/>
              </a:solidFill>
            </a:endParaRPr>
          </a:p>
        </p:txBody>
      </p:sp>
      <p:graphicFrame>
        <p:nvGraphicFramePr>
          <p:cNvPr id="5" name="Content Placeholder 2">
            <a:extLst>
              <a:ext uri="{FF2B5EF4-FFF2-40B4-BE49-F238E27FC236}">
                <a16:creationId xmlns:a16="http://schemas.microsoft.com/office/drawing/2014/main" id="{ADC341B6-9E40-57EE-4555-3519D079716C}"/>
              </a:ext>
            </a:extLst>
          </p:cNvPr>
          <p:cNvGraphicFramePr>
            <a:graphicFrameLocks noGrp="1"/>
          </p:cNvGraphicFramePr>
          <p:nvPr>
            <p:ph idx="1"/>
            <p:extLst>
              <p:ext uri="{D42A27DB-BD31-4B8C-83A1-F6EECF244321}">
                <p14:modId xmlns:p14="http://schemas.microsoft.com/office/powerpoint/2010/main" val="303671204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6531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91688-6B2A-91AE-E525-CFDED7C08693}"/>
              </a:ext>
            </a:extLst>
          </p:cNvPr>
          <p:cNvSpPr>
            <a:spLocks noGrp="1"/>
          </p:cNvSpPr>
          <p:nvPr>
            <p:ph type="title"/>
          </p:nvPr>
        </p:nvSpPr>
        <p:spPr>
          <a:xfrm>
            <a:off x="1043950" y="1179151"/>
            <a:ext cx="3300646" cy="4463889"/>
          </a:xfrm>
        </p:spPr>
        <p:txBody>
          <a:bodyPr anchor="ctr">
            <a:normAutofit/>
          </a:bodyPr>
          <a:lstStyle/>
          <a:p>
            <a:r>
              <a:rPr lang="en-US" dirty="0"/>
              <a:t>Role of Chair</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D05613-66AA-EDC5-A5BD-AB45BA7A4CE1}"/>
              </a:ext>
            </a:extLst>
          </p:cNvPr>
          <p:cNvSpPr>
            <a:spLocks noGrp="1"/>
          </p:cNvSpPr>
          <p:nvPr>
            <p:ph idx="1"/>
          </p:nvPr>
        </p:nvSpPr>
        <p:spPr>
          <a:xfrm>
            <a:off x="4978918" y="1109145"/>
            <a:ext cx="6341016" cy="4603900"/>
          </a:xfrm>
        </p:spPr>
        <p:txBody>
          <a:bodyPr anchor="ctr">
            <a:normAutofit/>
          </a:bodyPr>
          <a:lstStyle/>
          <a:p>
            <a:r>
              <a:rPr lang="en-GB" b="0" i="0">
                <a:effectLst/>
                <a:latin typeface="Helvetica" pitchFamily="2" charset="0"/>
              </a:rPr>
              <a:t>Our new Chair must be a Leader from one of our Full Member Councils.  They will be a champion for a growing Network and understand the role of impartiality when presenting to a cross-party audience.</a:t>
            </a:r>
          </a:p>
          <a:p>
            <a:r>
              <a:rPr lang="en-GB" b="0" i="0">
                <a:effectLst/>
                <a:latin typeface="Helvetica" pitchFamily="2" charset="0"/>
              </a:rPr>
              <a:t>A confident communicator, the Chair will work with us at the LGA Conference and relevant political conferences, actively supporting opportunities to grow the Network.  And in their own Council, they will be a staunch advocate for driving their own cooperative agenda and #</a:t>
            </a:r>
            <a:r>
              <a:rPr lang="en-GB" b="0" i="0" err="1">
                <a:effectLst/>
                <a:latin typeface="Helvetica" pitchFamily="2" charset="0"/>
              </a:rPr>
              <a:t>CooperativeDifference</a:t>
            </a:r>
            <a:r>
              <a:rPr lang="en-GB" b="0" i="0">
                <a:effectLst/>
                <a:latin typeface="Helvetica" pitchFamily="2" charset="0"/>
              </a:rPr>
              <a:t>.</a:t>
            </a:r>
            <a:endParaRPr lang="en-US"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0554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0BEAFD-B6F4-CA40-982B-97CBE1003617}"/>
              </a:ext>
            </a:extLst>
          </p:cNvPr>
          <p:cNvSpPr>
            <a:spLocks noGrp="1"/>
          </p:cNvSpPr>
          <p:nvPr>
            <p:ph type="title"/>
          </p:nvPr>
        </p:nvSpPr>
        <p:spPr>
          <a:xfrm>
            <a:off x="524741" y="620392"/>
            <a:ext cx="3808268" cy="5504688"/>
          </a:xfrm>
        </p:spPr>
        <p:txBody>
          <a:bodyPr>
            <a:normAutofit/>
          </a:bodyPr>
          <a:lstStyle/>
          <a:p>
            <a:r>
              <a:rPr lang="en-US" sz="5400" dirty="0">
                <a:solidFill>
                  <a:schemeClr val="bg1"/>
                </a:solidFill>
              </a:rPr>
              <a:t>Deadline for applications</a:t>
            </a:r>
          </a:p>
        </p:txBody>
      </p:sp>
      <p:graphicFrame>
        <p:nvGraphicFramePr>
          <p:cNvPr id="47" name="Content Placeholder 2">
            <a:extLst>
              <a:ext uri="{FF2B5EF4-FFF2-40B4-BE49-F238E27FC236}">
                <a16:creationId xmlns:a16="http://schemas.microsoft.com/office/drawing/2014/main" id="{1C52ABEC-5401-FB55-5ECC-54F7634C5F95}"/>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436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1043950" y="1179151"/>
            <a:ext cx="3300646" cy="4463889"/>
          </a:xfrm>
        </p:spPr>
        <p:txBody>
          <a:bodyPr anchor="ctr">
            <a:normAutofit/>
          </a:bodyPr>
          <a:lstStyle/>
          <a:p>
            <a:pPr algn="ctr"/>
            <a:r>
              <a:rPr lang="en-GB" dirty="0"/>
              <a:t>Agenda</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978918" y="1109145"/>
            <a:ext cx="6341016" cy="4603900"/>
          </a:xfrm>
        </p:spPr>
        <p:txBody>
          <a:bodyPr anchor="ctr">
            <a:normAutofit lnSpcReduction="10000"/>
          </a:bodyPr>
          <a:lstStyle/>
          <a:p>
            <a:pPr>
              <a:buFont typeface="+mj-lt"/>
              <a:buAutoNum type="arabicPeriod"/>
            </a:pPr>
            <a:r>
              <a:rPr lang="en-GB" sz="2400" dirty="0">
                <a:solidFill>
                  <a:schemeClr val="bg1">
                    <a:lumMod val="85000"/>
                  </a:schemeClr>
                </a:solidFill>
              </a:rPr>
              <a:t>Welcome, introductions and apologies</a:t>
            </a:r>
          </a:p>
          <a:p>
            <a:pPr>
              <a:buFont typeface="+mj-lt"/>
              <a:buAutoNum type="arabicPeriod"/>
            </a:pPr>
            <a:r>
              <a:rPr lang="en-GB" sz="2400" dirty="0">
                <a:solidFill>
                  <a:schemeClr val="bg1">
                    <a:lumMod val="85000"/>
                  </a:schemeClr>
                </a:solidFill>
              </a:rPr>
              <a:t>Minutes of the last meeting – </a:t>
            </a:r>
            <a:br>
              <a:rPr lang="en-GB" sz="2400" dirty="0">
                <a:solidFill>
                  <a:schemeClr val="bg1">
                    <a:lumMod val="85000"/>
                  </a:schemeClr>
                </a:solidFill>
              </a:rPr>
            </a:br>
            <a:r>
              <a:rPr lang="en-GB" sz="2400" dirty="0">
                <a:solidFill>
                  <a:schemeClr val="bg1">
                    <a:lumMod val="85000"/>
                  </a:schemeClr>
                </a:solidFill>
              </a:rPr>
              <a:t>online 16 February 2022</a:t>
            </a:r>
          </a:p>
          <a:p>
            <a:pPr>
              <a:buFont typeface="+mj-lt"/>
              <a:buAutoNum type="arabicPeriod"/>
            </a:pPr>
            <a:r>
              <a:rPr lang="en-GB" sz="2400" dirty="0">
                <a:solidFill>
                  <a:schemeClr val="bg1">
                    <a:lumMod val="85000"/>
                  </a:schemeClr>
                </a:solidFill>
              </a:rPr>
              <a:t>Review of the Year: Aug 2021 – July 2022</a:t>
            </a:r>
          </a:p>
          <a:p>
            <a:pPr>
              <a:buFont typeface="+mj-lt"/>
              <a:buAutoNum type="arabicPeriod"/>
            </a:pPr>
            <a:r>
              <a:rPr lang="en-GB" sz="2400" dirty="0">
                <a:solidFill>
                  <a:schemeClr val="bg1">
                    <a:lumMod val="85000"/>
                  </a:schemeClr>
                </a:solidFill>
              </a:rPr>
              <a:t>Budget report 2021/22</a:t>
            </a:r>
          </a:p>
          <a:p>
            <a:pPr>
              <a:buFont typeface="+mj-lt"/>
              <a:buAutoNum type="arabicPeriod"/>
            </a:pPr>
            <a:r>
              <a:rPr lang="en-GB" sz="2400" dirty="0">
                <a:solidFill>
                  <a:schemeClr val="bg1">
                    <a:lumMod val="85000"/>
                  </a:schemeClr>
                </a:solidFill>
              </a:rPr>
              <a:t>Report back from Values &amp; Principles Board</a:t>
            </a:r>
          </a:p>
          <a:p>
            <a:pPr>
              <a:buFont typeface="+mj-lt"/>
              <a:buAutoNum type="arabicPeriod"/>
            </a:pPr>
            <a:r>
              <a:rPr lang="en-GB" sz="2400" dirty="0">
                <a:solidFill>
                  <a:schemeClr val="bg1">
                    <a:lumMod val="85000"/>
                  </a:schemeClr>
                </a:solidFill>
              </a:rPr>
              <a:t>Revised CCIN Constitution</a:t>
            </a:r>
          </a:p>
          <a:p>
            <a:pPr>
              <a:buFont typeface="+mj-lt"/>
              <a:buAutoNum type="arabicPeriod"/>
            </a:pPr>
            <a:r>
              <a:rPr lang="en-GB" sz="2400" dirty="0">
                <a:solidFill>
                  <a:schemeClr val="bg1">
                    <a:lumMod val="85000"/>
                  </a:schemeClr>
                </a:solidFill>
              </a:rPr>
              <a:t>Launch of 2023 funding round</a:t>
            </a:r>
          </a:p>
          <a:p>
            <a:pPr>
              <a:buFont typeface="+mj-lt"/>
              <a:buAutoNum type="arabicPeriod"/>
            </a:pPr>
            <a:r>
              <a:rPr lang="en-GB" sz="2400" dirty="0">
                <a:solidFill>
                  <a:schemeClr val="bg1">
                    <a:lumMod val="85000"/>
                  </a:schemeClr>
                </a:solidFill>
              </a:rPr>
              <a:t>Governance Elections Dec 2022 – Dec 2024</a:t>
            </a:r>
          </a:p>
          <a:p>
            <a:pPr>
              <a:buFont typeface="+mj-lt"/>
              <a:buAutoNum type="arabicPeriod"/>
            </a:pPr>
            <a:r>
              <a:rPr lang="en-GB" sz="2400" dirty="0">
                <a:solidFill>
                  <a:schemeClr val="tx1"/>
                </a:solidFill>
              </a:rPr>
              <a:t>Any Other Business</a:t>
            </a:r>
          </a:p>
          <a:p>
            <a:endParaRPr lang="en-GB" dirty="0"/>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5802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64B-B495-454F-8A6D-5ABEC11E612F}"/>
              </a:ext>
            </a:extLst>
          </p:cNvPr>
          <p:cNvSpPr>
            <a:spLocks noGrp="1"/>
          </p:cNvSpPr>
          <p:nvPr>
            <p:ph type="title"/>
          </p:nvPr>
        </p:nvSpPr>
        <p:spPr/>
        <p:txBody>
          <a:bodyPr/>
          <a:lstStyle/>
          <a:p>
            <a:r>
              <a:rPr lang="en-US" dirty="0"/>
              <a:t>Any Other Business</a:t>
            </a:r>
          </a:p>
        </p:txBody>
      </p:sp>
      <p:sp>
        <p:nvSpPr>
          <p:cNvPr id="3" name="Text Placeholder 2">
            <a:extLst>
              <a:ext uri="{FF2B5EF4-FFF2-40B4-BE49-F238E27FC236}">
                <a16:creationId xmlns:a16="http://schemas.microsoft.com/office/drawing/2014/main" id="{A5297386-4BBF-E646-AB6A-B3299B0C9C02}"/>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7397EB5F-E08C-D24C-80E8-0222A33B67EC}"/>
              </a:ext>
            </a:extLst>
          </p:cNvPr>
          <p:cNvSpPr txBox="1"/>
          <p:nvPr/>
        </p:nvSpPr>
        <p:spPr>
          <a:xfrm>
            <a:off x="8140415" y="723389"/>
            <a:ext cx="11895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8</a:t>
            </a:r>
          </a:p>
        </p:txBody>
      </p:sp>
    </p:spTree>
    <p:extLst>
      <p:ext uri="{BB962C8B-B14F-4D97-AF65-F5344CB8AC3E}">
        <p14:creationId xmlns:p14="http://schemas.microsoft.com/office/powerpoint/2010/main" val="2872382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6">
            <a:extLst>
              <a:ext uri="{FF2B5EF4-FFF2-40B4-BE49-F238E27FC236}">
                <a16:creationId xmlns:a16="http://schemas.microsoft.com/office/drawing/2014/main" id="{D23DBD25-4DE5-4474-ABAC-876F02E2C3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18" name="Freeform 5">
              <a:extLst>
                <a:ext uri="{FF2B5EF4-FFF2-40B4-BE49-F238E27FC236}">
                  <a16:creationId xmlns:a16="http://schemas.microsoft.com/office/drawing/2014/main" id="{0490DB8B-A269-4D94-8F62-2FF196C4E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ACFDA9DC-24D3-458A-9513-AEFFBCA5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89CA3768-C36B-4643-948F-AA721D927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10AEB0B0-817C-4B9E-9D91-83A548F6D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880BF64C-42F6-4826-AE71-CF63C0D67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CCD757CF-5745-4A9F-87E5-35E87A90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CA16F7BC-DD40-46C2-94AF-A71159640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0D8C08FB-A8E6-485E-849B-2D3084461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543209E-45BA-4016-8DAC-4A4A8D14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DB0AD156-BA2B-4BBB-85AB-252C01414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46154192-816A-4C68-9CC4-94FB9EA8A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CA1B768D-72B3-4BFE-814C-F5A79566E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E07FFCD3-00C8-4F17-A9F8-1F659EF06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9C021085-154C-489B-AEF1-3220751D9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B3B13C67-34A2-4ADB-B487-34474B82F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97FE9E1A-4B2A-4890-9AEC-F6ACB5055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A5169302-B82D-4CE0-A2A9-728FD7D28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00BE7C4F-F05D-409D-97B6-414D43BD2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C4C5FC76-01A8-4BE8-859D-87D8A8123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5" name="Group 37">
            <a:extLst>
              <a:ext uri="{FF2B5EF4-FFF2-40B4-BE49-F238E27FC236}">
                <a16:creationId xmlns:a16="http://schemas.microsoft.com/office/drawing/2014/main" id="{166DCE5C-FEB9-4498-8BB6-E39761B2B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1" y="1747113"/>
            <a:ext cx="6636259" cy="3358450"/>
            <a:chOff x="1669293" y="1186483"/>
            <a:chExt cx="8848345" cy="4477933"/>
          </a:xfrm>
        </p:grpSpPr>
        <p:sp>
          <p:nvSpPr>
            <p:cNvPr id="39" name="Rectangle 38">
              <a:extLst>
                <a:ext uri="{FF2B5EF4-FFF2-40B4-BE49-F238E27FC236}">
                  <a16:creationId xmlns:a16="http://schemas.microsoft.com/office/drawing/2014/main" id="{3B38936E-6788-4AFF-9702-EBBF31E2D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a:extLst>
                <a:ext uri="{FF2B5EF4-FFF2-40B4-BE49-F238E27FC236}">
                  <a16:creationId xmlns:a16="http://schemas.microsoft.com/office/drawing/2014/main" id="{4CD770B8-A148-4859-9FCC-6DB3DD2C7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B42B8398-A5FD-482E-9083-58E00DDB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6" name="Rectangle 42">
            <a:extLst>
              <a:ext uri="{FF2B5EF4-FFF2-40B4-BE49-F238E27FC236}">
                <a16:creationId xmlns:a16="http://schemas.microsoft.com/office/drawing/2014/main" id="{0F878CA6-4958-4A17-B964-B2B9E29DA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7" name="Group 44">
            <a:extLst>
              <a:ext uri="{FF2B5EF4-FFF2-40B4-BE49-F238E27FC236}">
                <a16:creationId xmlns:a16="http://schemas.microsoft.com/office/drawing/2014/main" id="{00B9BA0D-B523-4D01-89DB-382ED56410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46" name="Freeform 5">
              <a:extLst>
                <a:ext uri="{FF2B5EF4-FFF2-40B4-BE49-F238E27FC236}">
                  <a16:creationId xmlns:a16="http://schemas.microsoft.com/office/drawing/2014/main" id="{864D0202-E952-4859-A42C-C7B5982FA8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6">
              <a:extLst>
                <a:ext uri="{FF2B5EF4-FFF2-40B4-BE49-F238E27FC236}">
                  <a16:creationId xmlns:a16="http://schemas.microsoft.com/office/drawing/2014/main" id="{B1E8FDA1-2AFC-4EC1-813D-F2EA1D2317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7">
              <a:extLst>
                <a:ext uri="{FF2B5EF4-FFF2-40B4-BE49-F238E27FC236}">
                  <a16:creationId xmlns:a16="http://schemas.microsoft.com/office/drawing/2014/main" id="{7E617465-8532-44AE-8704-AB53CC0C9D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8">
              <a:extLst>
                <a:ext uri="{FF2B5EF4-FFF2-40B4-BE49-F238E27FC236}">
                  <a16:creationId xmlns:a16="http://schemas.microsoft.com/office/drawing/2014/main" id="{D7D80F38-8F8B-4ACD-8379-DAB6B46FA4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9">
              <a:extLst>
                <a:ext uri="{FF2B5EF4-FFF2-40B4-BE49-F238E27FC236}">
                  <a16:creationId xmlns:a16="http://schemas.microsoft.com/office/drawing/2014/main" id="{878AD909-B194-4F1C-943F-7DF02450A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0">
              <a:extLst>
                <a:ext uri="{FF2B5EF4-FFF2-40B4-BE49-F238E27FC236}">
                  <a16:creationId xmlns:a16="http://schemas.microsoft.com/office/drawing/2014/main" id="{A17F1E0C-FE80-459B-B3F2-F13090669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1">
              <a:extLst>
                <a:ext uri="{FF2B5EF4-FFF2-40B4-BE49-F238E27FC236}">
                  <a16:creationId xmlns:a16="http://schemas.microsoft.com/office/drawing/2014/main" id="{83EEDC52-24F8-4D00-AAF9-0AD011B08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2">
              <a:extLst>
                <a:ext uri="{FF2B5EF4-FFF2-40B4-BE49-F238E27FC236}">
                  <a16:creationId xmlns:a16="http://schemas.microsoft.com/office/drawing/2014/main" id="{CCFC5418-7268-4651-B6DE-684F8558E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13">
              <a:extLst>
                <a:ext uri="{FF2B5EF4-FFF2-40B4-BE49-F238E27FC236}">
                  <a16:creationId xmlns:a16="http://schemas.microsoft.com/office/drawing/2014/main" id="{FE3CAD07-63F0-491A-8784-64C198001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14">
              <a:extLst>
                <a:ext uri="{FF2B5EF4-FFF2-40B4-BE49-F238E27FC236}">
                  <a16:creationId xmlns:a16="http://schemas.microsoft.com/office/drawing/2014/main" id="{5334ED8A-BAF3-4BE1-BD99-DE9BC308E0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15">
              <a:extLst>
                <a:ext uri="{FF2B5EF4-FFF2-40B4-BE49-F238E27FC236}">
                  <a16:creationId xmlns:a16="http://schemas.microsoft.com/office/drawing/2014/main" id="{DF372AC2-BC8B-4FB8-8D04-4803F267E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16">
              <a:extLst>
                <a:ext uri="{FF2B5EF4-FFF2-40B4-BE49-F238E27FC236}">
                  <a16:creationId xmlns:a16="http://schemas.microsoft.com/office/drawing/2014/main" id="{AB00CFCE-ED3B-4EA4-A14D-110E01DAFA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8" name="Freeform 17">
              <a:extLst>
                <a:ext uri="{FF2B5EF4-FFF2-40B4-BE49-F238E27FC236}">
                  <a16:creationId xmlns:a16="http://schemas.microsoft.com/office/drawing/2014/main" id="{6AC82364-C8B4-4393-9B61-2CB47E80F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9" name="Freeform 18">
              <a:extLst>
                <a:ext uri="{FF2B5EF4-FFF2-40B4-BE49-F238E27FC236}">
                  <a16:creationId xmlns:a16="http://schemas.microsoft.com/office/drawing/2014/main" id="{5DBB6BBE-F2BA-4350-BD51-7BAB12C8DA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0" name="Freeform 19">
              <a:extLst>
                <a:ext uri="{FF2B5EF4-FFF2-40B4-BE49-F238E27FC236}">
                  <a16:creationId xmlns:a16="http://schemas.microsoft.com/office/drawing/2014/main" id="{9EFAF9B6-64F6-4027-AF70-01657584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1" name="Freeform 20">
              <a:extLst>
                <a:ext uri="{FF2B5EF4-FFF2-40B4-BE49-F238E27FC236}">
                  <a16:creationId xmlns:a16="http://schemas.microsoft.com/office/drawing/2014/main" id="{44E7F5C9-7891-4DFB-88BE-17DFDE2F1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2" name="Freeform 21">
              <a:extLst>
                <a:ext uri="{FF2B5EF4-FFF2-40B4-BE49-F238E27FC236}">
                  <a16:creationId xmlns:a16="http://schemas.microsoft.com/office/drawing/2014/main" id="{E009C9DB-30CF-4C4E-B0A7-453C71C57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3" name="Freeform 22">
              <a:extLst>
                <a:ext uri="{FF2B5EF4-FFF2-40B4-BE49-F238E27FC236}">
                  <a16:creationId xmlns:a16="http://schemas.microsoft.com/office/drawing/2014/main" id="{464BFF38-CC00-4AA7-B76B-E26B32AB20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4" name="Freeform 23">
              <a:extLst>
                <a:ext uri="{FF2B5EF4-FFF2-40B4-BE49-F238E27FC236}">
                  <a16:creationId xmlns:a16="http://schemas.microsoft.com/office/drawing/2014/main" id="{8A9431CE-2C5E-4CAA-9FD8-5ACC4F723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42" name="Group 65">
            <a:extLst>
              <a:ext uri="{FF2B5EF4-FFF2-40B4-BE49-F238E27FC236}">
                <a16:creationId xmlns:a16="http://schemas.microsoft.com/office/drawing/2014/main" id="{67856AD1-B072-4D26-88F5-5AB2C9DCB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0" y="3777106"/>
            <a:ext cx="6634250" cy="1328456"/>
            <a:chOff x="1669293" y="3893141"/>
            <a:chExt cx="8845667" cy="1771275"/>
          </a:xfrm>
        </p:grpSpPr>
        <p:sp>
          <p:nvSpPr>
            <p:cNvPr id="67" name="Isosceles Triangle 39">
              <a:extLst>
                <a:ext uri="{FF2B5EF4-FFF2-40B4-BE49-F238E27FC236}">
                  <a16:creationId xmlns:a16="http://schemas.microsoft.com/office/drawing/2014/main" id="{DB3EE4C1-BB0F-4418-A5D5-15A080E3E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8" name="Rectangle 67">
              <a:extLst>
                <a:ext uri="{FF2B5EF4-FFF2-40B4-BE49-F238E27FC236}">
                  <a16:creationId xmlns:a16="http://schemas.microsoft.com/office/drawing/2014/main" id="{3307B25F-18D5-46E6-B1DE-0730C3FE9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4" name="Rectangle 69">
            <a:extLst>
              <a:ext uri="{FF2B5EF4-FFF2-40B4-BE49-F238E27FC236}">
                <a16:creationId xmlns:a16="http://schemas.microsoft.com/office/drawing/2014/main" id="{4B7CF581-A11B-4ECC-97ED-64E26BA3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4355" y="1738347"/>
            <a:ext cx="6630897" cy="1974567"/>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7">
            <a:extLst>
              <a:ext uri="{FF2B5EF4-FFF2-40B4-BE49-F238E27FC236}">
                <a16:creationId xmlns:a16="http://schemas.microsoft.com/office/drawing/2014/main" id="{F37D76D4-7799-E54F-B90F-E6A2341F634D}"/>
              </a:ext>
            </a:extLst>
          </p:cNvPr>
          <p:cNvPicPr>
            <a:picLocks noChangeAspect="1"/>
          </p:cNvPicPr>
          <p:nvPr/>
        </p:nvPicPr>
        <p:blipFill>
          <a:blip r:embed="rId3"/>
          <a:stretch>
            <a:fillRect/>
          </a:stretch>
        </p:blipFill>
        <p:spPr>
          <a:xfrm>
            <a:off x="2839345" y="2411323"/>
            <a:ext cx="2125980" cy="632479"/>
          </a:xfrm>
          <a:prstGeom prst="rect">
            <a:avLst/>
          </a:prstGeom>
          <a:ln w="12700">
            <a:noFill/>
          </a:ln>
        </p:spPr>
      </p:pic>
      <p:pic>
        <p:nvPicPr>
          <p:cNvPr id="10" name="Picture 9">
            <a:extLst>
              <a:ext uri="{FF2B5EF4-FFF2-40B4-BE49-F238E27FC236}">
                <a16:creationId xmlns:a16="http://schemas.microsoft.com/office/drawing/2014/main" id="{01749549-6E11-DB40-93E4-D9FF81218706}"/>
              </a:ext>
            </a:extLst>
          </p:cNvPr>
          <p:cNvPicPr>
            <a:picLocks noChangeAspect="1"/>
          </p:cNvPicPr>
          <p:nvPr/>
        </p:nvPicPr>
        <p:blipFill>
          <a:blip r:embed="rId4"/>
          <a:stretch>
            <a:fillRect/>
          </a:stretch>
        </p:blipFill>
        <p:spPr>
          <a:xfrm>
            <a:off x="5026812" y="2497045"/>
            <a:ext cx="2125980" cy="461030"/>
          </a:xfrm>
          <a:prstGeom prst="rect">
            <a:avLst/>
          </a:prstGeom>
          <a:ln w="12700">
            <a:noFill/>
          </a:ln>
        </p:spPr>
      </p:pic>
      <p:pic>
        <p:nvPicPr>
          <p:cNvPr id="12" name="Picture 11">
            <a:extLst>
              <a:ext uri="{FF2B5EF4-FFF2-40B4-BE49-F238E27FC236}">
                <a16:creationId xmlns:a16="http://schemas.microsoft.com/office/drawing/2014/main" id="{49761FC9-EE58-F441-9CCF-DE34075D7B50}"/>
              </a:ext>
            </a:extLst>
          </p:cNvPr>
          <p:cNvPicPr>
            <a:picLocks noChangeAspect="1"/>
          </p:cNvPicPr>
          <p:nvPr/>
        </p:nvPicPr>
        <p:blipFill>
          <a:blip r:embed="rId5"/>
          <a:stretch>
            <a:fillRect/>
          </a:stretch>
        </p:blipFill>
        <p:spPr>
          <a:xfrm>
            <a:off x="7217310" y="2513081"/>
            <a:ext cx="2125980" cy="428958"/>
          </a:xfrm>
          <a:prstGeom prst="rect">
            <a:avLst/>
          </a:prstGeom>
          <a:ln w="12700">
            <a:noFill/>
          </a:ln>
        </p:spPr>
      </p:pic>
      <p:sp>
        <p:nvSpPr>
          <p:cNvPr id="4" name="Title 3"/>
          <p:cNvSpPr>
            <a:spLocks noGrp="1"/>
          </p:cNvSpPr>
          <p:nvPr>
            <p:ph type="title"/>
          </p:nvPr>
        </p:nvSpPr>
        <p:spPr>
          <a:xfrm>
            <a:off x="2843429" y="3842428"/>
            <a:ext cx="6504221" cy="749426"/>
          </a:xfrm>
        </p:spPr>
        <p:txBody>
          <a:bodyPr vert="horz" lIns="171450" tIns="171450" rIns="171450" bIns="0" rtlCol="0" anchor="b">
            <a:normAutofit fontScale="90000"/>
          </a:bodyPr>
          <a:lstStyle/>
          <a:p>
            <a:pPr>
              <a:lnSpc>
                <a:spcPct val="80000"/>
              </a:lnSpc>
            </a:pPr>
            <a:br>
              <a:rPr lang="en-US" sz="750" dirty="0"/>
            </a:br>
            <a:br>
              <a:rPr lang="en-US" sz="750" dirty="0"/>
            </a:br>
            <a:br>
              <a:rPr lang="en-US" sz="750" dirty="0"/>
            </a:br>
            <a:br>
              <a:rPr lang="en-US" sz="750" dirty="0"/>
            </a:br>
            <a:br>
              <a:rPr lang="en-US" sz="750" dirty="0"/>
            </a:br>
            <a:r>
              <a:rPr lang="en-US" sz="5025" dirty="0"/>
              <a:t>Thank you</a:t>
            </a:r>
            <a:br>
              <a:rPr lang="en-US" sz="750" dirty="0"/>
            </a:br>
            <a:endParaRPr lang="en-US" sz="750" dirty="0"/>
          </a:p>
        </p:txBody>
      </p:sp>
      <p:sp>
        <p:nvSpPr>
          <p:cNvPr id="5" name="Text Placeholder 4"/>
          <p:cNvSpPr>
            <a:spLocks noGrp="1"/>
          </p:cNvSpPr>
          <p:nvPr>
            <p:ph type="body" idx="1"/>
          </p:nvPr>
        </p:nvSpPr>
        <p:spPr>
          <a:xfrm>
            <a:off x="2843428" y="4388241"/>
            <a:ext cx="6505070" cy="391977"/>
          </a:xfrm>
        </p:spPr>
        <p:txBody>
          <a:bodyPr vert="horz" lIns="68580" tIns="0" rIns="68580" bIns="34290" rtlCol="0">
            <a:normAutofit/>
          </a:bodyPr>
          <a:lstStyle/>
          <a:p>
            <a:pPr>
              <a:lnSpc>
                <a:spcPct val="100000"/>
              </a:lnSpc>
            </a:pPr>
            <a:r>
              <a:rPr lang="en-US" sz="1200"/>
              <a:t>              </a:t>
            </a:r>
          </a:p>
        </p:txBody>
      </p:sp>
    </p:spTree>
    <p:extLst>
      <p:ext uri="{BB962C8B-B14F-4D97-AF65-F5344CB8AC3E}">
        <p14:creationId xmlns:p14="http://schemas.microsoft.com/office/powerpoint/2010/main" val="626880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376066"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Light" panose="020F0302020204030204"/>
              </a:rPr>
              <a:t>Neil Calvert</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panose="020F0302020204030204"/>
                <a:ea typeface="+mn-ea"/>
                <a:cs typeface="+mn-cs"/>
              </a:rPr>
              <a:t>Richard McCready</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a:blip r:embed="rId3"/>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2021 – 2022</a:t>
            </a:r>
          </a:p>
        </p:txBody>
      </p:sp>
      <p:sp>
        <p:nvSpPr>
          <p:cNvPr id="2" name="Oval 1">
            <a:extLst>
              <a:ext uri="{FF2B5EF4-FFF2-40B4-BE49-F238E27FC236}">
                <a16:creationId xmlns:a16="http://schemas.microsoft.com/office/drawing/2014/main" id="{AAB26815-439E-704B-8945-9073E827A4B2}"/>
              </a:ext>
            </a:extLst>
          </p:cNvPr>
          <p:cNvSpPr/>
          <p:nvPr/>
        </p:nvSpPr>
        <p:spPr>
          <a:xfrm>
            <a:off x="10481078" y="5070008"/>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323547" y="1127678"/>
            <a:ext cx="1544644" cy="1446358"/>
          </a:xfrm>
          <a:prstGeom prst="ellipse">
            <a:avLst/>
          </a:prstGeom>
          <a:blipFill dpi="0" rotWithShape="1">
            <a:blip r:embed="rId8">
              <a:extLst>
                <a:ext uri="{28A0092B-C50C-407E-A947-70E740481C1C}">
                  <a14:useLocalDpi xmlns:a14="http://schemas.microsoft.com/office/drawing/2010/main" val="0"/>
                </a:ext>
              </a:extLst>
            </a:blip>
            <a:srcRect/>
            <a:stretch>
              <a:fillRect t="-11436" b="-35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0284736" y="2451577"/>
            <a:ext cx="1816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 </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808107" y="4549875"/>
            <a:ext cx="156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Newcastle-U-Lyme Labour &amp; Coop Group                                        </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703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197022" y="2565592"/>
            <a:ext cx="1634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252461" y="1127911"/>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t="1" b="-461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230997" y="2543356"/>
            <a:ext cx="1549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Frank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Light" panose="020F0302020204030204"/>
                <a:ea typeface="+mn-ea"/>
                <a:cs typeface="+mn-cs"/>
              </a:rPr>
              <a:t>Knowsley MB Council</a:t>
            </a:r>
          </a:p>
        </p:txBody>
      </p:sp>
      <p:sp>
        <p:nvSpPr>
          <p:cNvPr id="25" name="TextBox 24">
            <a:extLst>
              <a:ext uri="{FF2B5EF4-FFF2-40B4-BE49-F238E27FC236}">
                <a16:creationId xmlns:a16="http://schemas.microsoft.com/office/drawing/2014/main" id="{08E00C15-F848-304D-ABE7-492DF65EB6E6}"/>
              </a:ext>
            </a:extLst>
          </p:cNvPr>
          <p:cNvSpPr txBox="1"/>
          <p:nvPr/>
        </p:nvSpPr>
        <p:spPr>
          <a:xfrm>
            <a:off x="3682320" y="4564369"/>
            <a:ext cx="1442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Hayden Philips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North Warks Labour &amp; Coop Group</a:t>
            </a:r>
          </a:p>
        </p:txBody>
      </p:sp>
      <p:sp>
        <p:nvSpPr>
          <p:cNvPr id="30" name="TextBox 29">
            <a:extLst>
              <a:ext uri="{FF2B5EF4-FFF2-40B4-BE49-F238E27FC236}">
                <a16:creationId xmlns:a16="http://schemas.microsoft.com/office/drawing/2014/main" id="{007EE05D-4E77-4B4D-95BB-08A717B2BBC0}"/>
              </a:ext>
            </a:extLst>
          </p:cNvPr>
          <p:cNvSpPr txBox="1"/>
          <p:nvPr/>
        </p:nvSpPr>
        <p:spPr>
          <a:xfrm>
            <a:off x="9025599" y="4542545"/>
            <a:ext cx="1255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Rachael Walker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Trueman Change</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503537" y="2526836"/>
            <a:ext cx="1918731" cy="646331"/>
          </a:xfrm>
          <a:prstGeom prst="rect">
            <a:avLst/>
          </a:prstGeom>
          <a:noFill/>
        </p:spPr>
        <p:txBody>
          <a:bodyPr wrap="square" rtlCol="0">
            <a:spAutoFit/>
          </a:bodyPr>
          <a:lstStyle/>
          <a:p>
            <a:pPr lvl="0" defTabSz="457200">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John Fahy</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lang="en-GB" sz="1200" b="1" dirty="0">
                <a:solidFill>
                  <a:srgbClr val="FF0000"/>
                </a:solidFill>
                <a:latin typeface="Calibri Light" panose="020F0302020204030204"/>
              </a:rPr>
              <a:t>Vice Chair of V&amp;P</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0281194" y="1150232"/>
            <a:ext cx="1445975" cy="1328676"/>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347169" y="1094816"/>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468903" y="2547704"/>
            <a:ext cx="17733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Rae Evans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Telford &amp; Wrekin Council</a:t>
            </a:r>
          </a:p>
        </p:txBody>
      </p:sp>
      <p:sp>
        <p:nvSpPr>
          <p:cNvPr id="45" name="Oval 44">
            <a:extLst>
              <a:ext uri="{FF2B5EF4-FFF2-40B4-BE49-F238E27FC236}">
                <a16:creationId xmlns:a16="http://schemas.microsoft.com/office/drawing/2014/main" id="{BC14D9CC-E5E2-524C-A2B1-D674D49BC556}"/>
              </a:ext>
            </a:extLst>
          </p:cNvPr>
          <p:cNvSpPr/>
          <p:nvPr/>
        </p:nvSpPr>
        <p:spPr>
          <a:xfrm>
            <a:off x="6347679" y="11276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15294" t="-27944" r="-19234" b="-53152"/>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868383" y="3129251"/>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5444676" y="4546772"/>
            <a:ext cx="16235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Donna Fuller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Woughton Community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678630" y="2524085"/>
            <a:ext cx="12782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9" name="Oval 58">
            <a:extLst>
              <a:ext uri="{FF2B5EF4-FFF2-40B4-BE49-F238E27FC236}">
                <a16:creationId xmlns:a16="http://schemas.microsoft.com/office/drawing/2014/main" id="{341781E6-FFC2-4D45-98B1-6573F265E6F1}"/>
              </a:ext>
            </a:extLst>
          </p:cNvPr>
          <p:cNvSpPr/>
          <p:nvPr/>
        </p:nvSpPr>
        <p:spPr>
          <a:xfrm>
            <a:off x="90883" y="3051675"/>
            <a:ext cx="1442474" cy="1444053"/>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0" name="Oval 59">
            <a:extLst>
              <a:ext uri="{FF2B5EF4-FFF2-40B4-BE49-F238E27FC236}">
                <a16:creationId xmlns:a16="http://schemas.microsoft.com/office/drawing/2014/main" id="{370B6609-0CE1-9349-9629-5DE5A5D78662}"/>
              </a:ext>
            </a:extLst>
          </p:cNvPr>
          <p:cNvSpPr/>
          <p:nvPr/>
        </p:nvSpPr>
        <p:spPr>
          <a:xfrm>
            <a:off x="3672935" y="3129251"/>
            <a:ext cx="1438477" cy="1431531"/>
          </a:xfrm>
          <a:prstGeom prst="ellipse">
            <a:avLst/>
          </a:prstGeom>
          <a:blipFill>
            <a:blip r:embed="rId16"/>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34296" y="1094816"/>
            <a:ext cx="1454428" cy="1415668"/>
          </a:xfrm>
          <a:prstGeom prst="ellipse">
            <a:avLst/>
          </a:prstGeom>
          <a:solidFill>
            <a:srgbClr val="7030A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Oval 61">
            <a:extLst>
              <a:ext uri="{FF2B5EF4-FFF2-40B4-BE49-F238E27FC236}">
                <a16:creationId xmlns:a16="http://schemas.microsoft.com/office/drawing/2014/main" id="{1B3A37E0-C428-2245-97AE-315CA89635F1}"/>
              </a:ext>
            </a:extLst>
          </p:cNvPr>
          <p:cNvSpPr/>
          <p:nvPr/>
        </p:nvSpPr>
        <p:spPr>
          <a:xfrm>
            <a:off x="8936033" y="3118344"/>
            <a:ext cx="1494324" cy="1397122"/>
          </a:xfrm>
          <a:prstGeom prst="ellipse">
            <a:avLst/>
          </a:prstGeom>
          <a:blipFill dpi="0" rotWithShape="1">
            <a:blip r:embed="rId17">
              <a:extLst>
                <a:ext uri="{28A0092B-C50C-407E-A947-70E740481C1C}">
                  <a14:useLocalDpi xmlns:a14="http://schemas.microsoft.com/office/drawing/2010/main" val="0"/>
                </a:ext>
              </a:extLst>
            </a:blip>
            <a:srcRect/>
            <a:stretch>
              <a:fillRect l="-7461" t="-2154" r="-20405" b="215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5458602" y="3143643"/>
            <a:ext cx="1478757" cy="1384019"/>
          </a:xfrm>
          <a:prstGeom prst="ellipse">
            <a:avLst/>
          </a:prstGeom>
          <a:blipFill>
            <a:blip r:embed="rId18"/>
            <a:stretch>
              <a:fillRect l="-4142" t="-26338" r="4142" b="-7288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7274034" y="3118867"/>
            <a:ext cx="1399572" cy="1416036"/>
          </a:xfrm>
          <a:prstGeom prst="ellipse">
            <a:avLst/>
          </a:prstGeom>
          <a:blipFill dpi="0" rotWithShape="1">
            <a:blip r:embed="rId19">
              <a:extLst>
                <a:ext uri="{28A0092B-C50C-407E-A947-70E740481C1C}">
                  <a14:useLocalDpi xmlns:a14="http://schemas.microsoft.com/office/drawing/2010/main" val="0"/>
                </a:ext>
              </a:extLst>
            </a:blip>
            <a:srcRect/>
            <a:stretch>
              <a:fillRect l="-37104" t="-1885" r="-38133" b="-467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7272906" y="4527287"/>
            <a:ext cx="1479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Gus Della Porta</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Light" panose="020F0302020204030204"/>
              </a:rPr>
              <a:t>Bates Wells</a:t>
            </a:r>
            <a:r>
              <a:rPr kumimoji="0" lang="en-US" sz="120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sp>
        <p:nvSpPr>
          <p:cNvPr id="50" name="Oval 49">
            <a:extLst>
              <a:ext uri="{FF2B5EF4-FFF2-40B4-BE49-F238E27FC236}">
                <a16:creationId xmlns:a16="http://schemas.microsoft.com/office/drawing/2014/main" id="{892E4C51-1744-B94A-B396-043729EF9CDB}"/>
              </a:ext>
            </a:extLst>
          </p:cNvPr>
          <p:cNvSpPr/>
          <p:nvPr/>
        </p:nvSpPr>
        <p:spPr>
          <a:xfrm>
            <a:off x="2340616" y="5222430"/>
            <a:ext cx="1309862" cy="1191742"/>
          </a:xfrm>
          <a:prstGeom prst="ellipse">
            <a:avLst/>
          </a:prstGeom>
          <a:blipFill>
            <a:blip r:embed="rId20"/>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1" name="Oval 50">
            <a:extLst>
              <a:ext uri="{FF2B5EF4-FFF2-40B4-BE49-F238E27FC236}">
                <a16:creationId xmlns:a16="http://schemas.microsoft.com/office/drawing/2014/main" id="{EEC68601-0DEB-F740-B423-779C1E72483B}"/>
              </a:ext>
            </a:extLst>
          </p:cNvPr>
          <p:cNvSpPr/>
          <p:nvPr/>
        </p:nvSpPr>
        <p:spPr>
          <a:xfrm>
            <a:off x="10701545" y="3092471"/>
            <a:ext cx="1399572" cy="1416036"/>
          </a:xfrm>
          <a:prstGeom prst="ellipse">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2" name="TextBox 51">
            <a:extLst>
              <a:ext uri="{FF2B5EF4-FFF2-40B4-BE49-F238E27FC236}">
                <a16:creationId xmlns:a16="http://schemas.microsoft.com/office/drawing/2014/main" id="{EDAF22AD-CF26-3040-A308-DC8DA41D6F11}"/>
              </a:ext>
            </a:extLst>
          </p:cNvPr>
          <p:cNvSpPr txBox="1"/>
          <p:nvPr/>
        </p:nvSpPr>
        <p:spPr>
          <a:xfrm>
            <a:off x="11022326" y="4527287"/>
            <a:ext cx="708385" cy="2780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76642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95B0-AD2A-E641-A12A-FE50DA99EB76}"/>
              </a:ext>
            </a:extLst>
          </p:cNvPr>
          <p:cNvSpPr>
            <a:spLocks noGrp="1"/>
          </p:cNvSpPr>
          <p:nvPr>
            <p:ph type="title"/>
          </p:nvPr>
        </p:nvSpPr>
        <p:spPr/>
        <p:txBody>
          <a:bodyPr/>
          <a:lstStyle/>
          <a:p>
            <a:r>
              <a:rPr lang="en-GB" dirty="0"/>
              <a:t>103 Members</a:t>
            </a:r>
            <a:br>
              <a:rPr lang="en-GB" dirty="0"/>
            </a:br>
            <a:r>
              <a:rPr lang="en-GB" dirty="0"/>
              <a:t>21 Supporters</a:t>
            </a:r>
          </a:p>
        </p:txBody>
      </p:sp>
      <p:pic>
        <p:nvPicPr>
          <p:cNvPr id="5" name="Content Placeholder 4">
            <a:extLst>
              <a:ext uri="{FF2B5EF4-FFF2-40B4-BE49-F238E27FC236}">
                <a16:creationId xmlns:a16="http://schemas.microsoft.com/office/drawing/2014/main" id="{AB161C15-023B-AF49-ABB4-040772155A36}"/>
              </a:ext>
            </a:extLst>
          </p:cNvPr>
          <p:cNvPicPr>
            <a:picLocks noGrp="1" noChangeAspect="1"/>
          </p:cNvPicPr>
          <p:nvPr>
            <p:ph idx="1"/>
          </p:nvPr>
        </p:nvPicPr>
        <p:blipFill>
          <a:blip r:embed="rId3"/>
          <a:stretch>
            <a:fillRect/>
          </a:stretch>
        </p:blipFill>
        <p:spPr>
          <a:xfrm>
            <a:off x="5759989" y="783771"/>
            <a:ext cx="5016533" cy="5267779"/>
          </a:xfrm>
        </p:spPr>
      </p:pic>
      <p:sp>
        <p:nvSpPr>
          <p:cNvPr id="6" name="TextBox 5">
            <a:extLst>
              <a:ext uri="{FF2B5EF4-FFF2-40B4-BE49-F238E27FC236}">
                <a16:creationId xmlns:a16="http://schemas.microsoft.com/office/drawing/2014/main" id="{872F9F28-5631-CD40-8B0F-FC883AB10C35}"/>
              </a:ext>
            </a:extLst>
          </p:cNvPr>
          <p:cNvSpPr txBox="1"/>
          <p:nvPr/>
        </p:nvSpPr>
        <p:spPr>
          <a:xfrm>
            <a:off x="5154196" y="1562918"/>
            <a:ext cx="941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27524E02-8801-7B4D-9D4C-73FDD7163FD3}"/>
              </a:ext>
            </a:extLst>
          </p:cNvPr>
          <p:cNvSpPr txBox="1"/>
          <p:nvPr/>
        </p:nvSpPr>
        <p:spPr>
          <a:xfrm>
            <a:off x="5146429" y="2895599"/>
            <a:ext cx="867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23</a:t>
            </a:r>
          </a:p>
        </p:txBody>
      </p:sp>
      <p:sp>
        <p:nvSpPr>
          <p:cNvPr id="8" name="TextBox 7">
            <a:extLst>
              <a:ext uri="{FF2B5EF4-FFF2-40B4-BE49-F238E27FC236}">
                <a16:creationId xmlns:a16="http://schemas.microsoft.com/office/drawing/2014/main" id="{387B4D64-2761-9D48-AD8E-E95DDD46912D}"/>
              </a:ext>
            </a:extLst>
          </p:cNvPr>
          <p:cNvSpPr txBox="1"/>
          <p:nvPr/>
        </p:nvSpPr>
        <p:spPr>
          <a:xfrm>
            <a:off x="5177641" y="4220308"/>
            <a:ext cx="8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prstClr val="black"/>
                </a:solidFill>
                <a:latin typeface="Calibri" panose="020F0502020204030204" pitchFamily="34" charset="0"/>
                <a:cs typeface="Calibri" panose="020F0502020204030204" pitchFamily="34" charset="0"/>
              </a:rPr>
              <a:t>44</a:t>
            </a:r>
            <a:endParaRPr kumimoji="0" lang="en-GB"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576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6887531" y="1336884"/>
            <a:ext cx="1159535" cy="1170077"/>
          </a:xfrm>
          <a:prstGeom prst="rect">
            <a:avLst/>
          </a:prstGeom>
        </p:spPr>
      </p:pic>
      <p:pic>
        <p:nvPicPr>
          <p:cNvPr id="36" name="Picture 35"/>
          <p:cNvPicPr>
            <a:picLocks noChangeAspect="1"/>
          </p:cNvPicPr>
          <p:nvPr/>
        </p:nvPicPr>
        <p:blipFill rotWithShape="1">
          <a:blip r:embed="rId4"/>
          <a:srcRect l="13268" r="13817"/>
          <a:stretch/>
        </p:blipFill>
        <p:spPr>
          <a:xfrm>
            <a:off x="191710" y="2285881"/>
            <a:ext cx="892777" cy="937300"/>
          </a:xfrm>
          <a:prstGeom prst="rect">
            <a:avLst/>
          </a:prstGeom>
        </p:spPr>
      </p:pic>
      <p:pic>
        <p:nvPicPr>
          <p:cNvPr id="41" name="Picture 40"/>
          <p:cNvPicPr>
            <a:picLocks noChangeAspect="1"/>
          </p:cNvPicPr>
          <p:nvPr/>
        </p:nvPicPr>
        <p:blipFill>
          <a:blip r:embed="rId5"/>
          <a:stretch>
            <a:fillRect/>
          </a:stretch>
        </p:blipFill>
        <p:spPr>
          <a:xfrm>
            <a:off x="7802474" y="3160663"/>
            <a:ext cx="1159536" cy="785492"/>
          </a:xfrm>
          <a:prstGeom prst="rect">
            <a:avLst/>
          </a:prstGeom>
        </p:spPr>
      </p:pic>
      <p:pic>
        <p:nvPicPr>
          <p:cNvPr id="45" name="Picture 44"/>
          <p:cNvPicPr>
            <a:picLocks noChangeAspect="1"/>
          </p:cNvPicPr>
          <p:nvPr/>
        </p:nvPicPr>
        <p:blipFill rotWithShape="1">
          <a:blip r:embed="rId6"/>
          <a:srcRect l="21480" t="8924" r="17338"/>
          <a:stretch/>
        </p:blipFill>
        <p:spPr>
          <a:xfrm>
            <a:off x="4021029" y="4051336"/>
            <a:ext cx="929224" cy="1058896"/>
          </a:xfrm>
          <a:prstGeom prst="rect">
            <a:avLst/>
          </a:prstGeom>
        </p:spPr>
      </p:pic>
      <p:pic>
        <p:nvPicPr>
          <p:cNvPr id="48" name="Picture 47"/>
          <p:cNvPicPr>
            <a:picLocks noChangeAspect="1"/>
          </p:cNvPicPr>
          <p:nvPr/>
        </p:nvPicPr>
        <p:blipFill>
          <a:blip r:embed="rId7"/>
          <a:stretch>
            <a:fillRect/>
          </a:stretch>
        </p:blipFill>
        <p:spPr>
          <a:xfrm>
            <a:off x="52388" y="4758261"/>
            <a:ext cx="1598239" cy="1223480"/>
          </a:xfrm>
          <a:prstGeom prst="rect">
            <a:avLst/>
          </a:prstGeom>
        </p:spPr>
      </p:pic>
      <p:pic>
        <p:nvPicPr>
          <p:cNvPr id="51" name="Picture 50"/>
          <p:cNvPicPr>
            <a:picLocks noChangeAspect="1"/>
          </p:cNvPicPr>
          <p:nvPr/>
        </p:nvPicPr>
        <p:blipFill>
          <a:blip r:embed="rId8"/>
          <a:stretch>
            <a:fillRect/>
          </a:stretch>
        </p:blipFill>
        <p:spPr>
          <a:xfrm>
            <a:off x="6045166" y="4751075"/>
            <a:ext cx="1594898" cy="122092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1019" y="2372638"/>
            <a:ext cx="1256732" cy="614663"/>
          </a:xfrm>
          <a:prstGeom prst="rect">
            <a:avLst/>
          </a:prstGeom>
        </p:spPr>
      </p:pic>
      <p:sp>
        <p:nvSpPr>
          <p:cNvPr id="6" name="TextBox 5"/>
          <p:cNvSpPr txBox="1"/>
          <p:nvPr/>
        </p:nvSpPr>
        <p:spPr>
          <a:xfrm>
            <a:off x="639659" y="702752"/>
            <a:ext cx="110437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36 Councils                9.6m citizens              £17bn budget</a:t>
            </a:r>
          </a:p>
        </p:txBody>
      </p:sp>
      <p:pic>
        <p:nvPicPr>
          <p:cNvPr id="7" name="Picture 6">
            <a:extLst>
              <a:ext uri="{FF2B5EF4-FFF2-40B4-BE49-F238E27FC236}">
                <a16:creationId xmlns:a16="http://schemas.microsoft.com/office/drawing/2014/main" id="{1CC9DF19-8785-49D1-A62C-006E3A64B22D}"/>
              </a:ext>
            </a:extLst>
          </p:cNvPr>
          <p:cNvPicPr>
            <a:picLocks noChangeAspect="1"/>
          </p:cNvPicPr>
          <p:nvPr/>
        </p:nvPicPr>
        <p:blipFill>
          <a:blip r:embed="rId10"/>
          <a:stretch>
            <a:fillRect/>
          </a:stretch>
        </p:blipFill>
        <p:spPr>
          <a:xfrm>
            <a:off x="3990500" y="5013621"/>
            <a:ext cx="1491190" cy="724471"/>
          </a:xfrm>
          <a:prstGeom prst="rect">
            <a:avLst/>
          </a:prstGeom>
        </p:spPr>
      </p:pic>
      <p:pic>
        <p:nvPicPr>
          <p:cNvPr id="8" name="Picture 7">
            <a:extLst>
              <a:ext uri="{FF2B5EF4-FFF2-40B4-BE49-F238E27FC236}">
                <a16:creationId xmlns:a16="http://schemas.microsoft.com/office/drawing/2014/main" id="{A2B53CA1-3852-B744-990D-2DC857860807}"/>
              </a:ext>
            </a:extLst>
          </p:cNvPr>
          <p:cNvPicPr>
            <a:picLocks noChangeAspect="1"/>
          </p:cNvPicPr>
          <p:nvPr/>
        </p:nvPicPr>
        <p:blipFill>
          <a:blip r:embed="rId11"/>
          <a:stretch>
            <a:fillRect/>
          </a:stretch>
        </p:blipFill>
        <p:spPr>
          <a:xfrm>
            <a:off x="8060744" y="4147077"/>
            <a:ext cx="1428479" cy="582445"/>
          </a:xfrm>
          <a:prstGeom prst="rect">
            <a:avLst/>
          </a:prstGeom>
        </p:spPr>
      </p:pic>
      <p:sp>
        <p:nvSpPr>
          <p:cNvPr id="12" name="Notched Right Arrow 11">
            <a:extLst>
              <a:ext uri="{FF2B5EF4-FFF2-40B4-BE49-F238E27FC236}">
                <a16:creationId xmlns:a16="http://schemas.microsoft.com/office/drawing/2014/main" id="{4DB571EF-6494-8540-9106-DED7C5214BA4}"/>
              </a:ext>
            </a:extLst>
          </p:cNvPr>
          <p:cNvSpPr/>
          <p:nvPr/>
        </p:nvSpPr>
        <p:spPr>
          <a:xfrm>
            <a:off x="3313713" y="786246"/>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737E25CB-99BB-C543-B0D1-FAF8DE7D4D18}"/>
              </a:ext>
            </a:extLst>
          </p:cNvPr>
          <p:cNvPicPr>
            <a:picLocks noChangeAspect="1"/>
          </p:cNvPicPr>
          <p:nvPr/>
        </p:nvPicPr>
        <p:blipFill>
          <a:blip r:embed="rId12"/>
          <a:stretch>
            <a:fillRect/>
          </a:stretch>
        </p:blipFill>
        <p:spPr>
          <a:xfrm>
            <a:off x="7944359" y="2462912"/>
            <a:ext cx="1365516" cy="583237"/>
          </a:xfrm>
          <a:prstGeom prst="rect">
            <a:avLst/>
          </a:prstGeom>
        </p:spPr>
      </p:pic>
      <p:pic>
        <p:nvPicPr>
          <p:cNvPr id="5" name="Picture 4" descr="A close up of a logo&#10;&#10;Description automatically generated">
            <a:extLst>
              <a:ext uri="{FF2B5EF4-FFF2-40B4-BE49-F238E27FC236}">
                <a16:creationId xmlns:a16="http://schemas.microsoft.com/office/drawing/2014/main" id="{A1BFBAFF-3E6E-E841-B837-CA66DC8CD631}"/>
              </a:ext>
            </a:extLst>
          </p:cNvPr>
          <p:cNvPicPr>
            <a:picLocks noChangeAspect="1"/>
          </p:cNvPicPr>
          <p:nvPr/>
        </p:nvPicPr>
        <p:blipFill>
          <a:blip r:embed="rId13"/>
          <a:stretch>
            <a:fillRect/>
          </a:stretch>
        </p:blipFill>
        <p:spPr>
          <a:xfrm>
            <a:off x="318186" y="74959"/>
            <a:ext cx="2633775" cy="567332"/>
          </a:xfrm>
          <a:prstGeom prst="rect">
            <a:avLst/>
          </a:prstGeom>
        </p:spPr>
      </p:pic>
      <p:pic>
        <p:nvPicPr>
          <p:cNvPr id="16" name="Picture 15">
            <a:extLst>
              <a:ext uri="{FF2B5EF4-FFF2-40B4-BE49-F238E27FC236}">
                <a16:creationId xmlns:a16="http://schemas.microsoft.com/office/drawing/2014/main" id="{8146A0C1-998D-3D48-AEF3-5542A02772D4}"/>
              </a:ext>
            </a:extLst>
          </p:cNvPr>
          <p:cNvPicPr>
            <a:picLocks noChangeAspect="1"/>
          </p:cNvPicPr>
          <p:nvPr/>
        </p:nvPicPr>
        <p:blipFill>
          <a:blip r:embed="rId14"/>
          <a:stretch>
            <a:fillRect/>
          </a:stretch>
        </p:blipFill>
        <p:spPr>
          <a:xfrm>
            <a:off x="9648598" y="3338028"/>
            <a:ext cx="1594899" cy="397167"/>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8CA47D55-5C6D-6242-9B9D-A7CE3525DB35}"/>
              </a:ext>
            </a:extLst>
          </p:cNvPr>
          <p:cNvPicPr>
            <a:picLocks noChangeAspect="1"/>
          </p:cNvPicPr>
          <p:nvPr/>
        </p:nvPicPr>
        <p:blipFill>
          <a:blip r:embed="rId15"/>
          <a:stretch>
            <a:fillRect/>
          </a:stretch>
        </p:blipFill>
        <p:spPr>
          <a:xfrm>
            <a:off x="4993475" y="1523917"/>
            <a:ext cx="1381319" cy="537180"/>
          </a:xfrm>
          <a:prstGeom prst="rect">
            <a:avLst/>
          </a:prstGeom>
        </p:spPr>
      </p:pic>
      <p:pic>
        <p:nvPicPr>
          <p:cNvPr id="4" name="Picture 3">
            <a:extLst>
              <a:ext uri="{FF2B5EF4-FFF2-40B4-BE49-F238E27FC236}">
                <a16:creationId xmlns:a16="http://schemas.microsoft.com/office/drawing/2014/main" id="{3DB4D114-8CD7-F749-98E3-BA88BBF191F4}"/>
              </a:ext>
            </a:extLst>
          </p:cNvPr>
          <p:cNvPicPr>
            <a:picLocks noChangeAspect="1"/>
          </p:cNvPicPr>
          <p:nvPr/>
        </p:nvPicPr>
        <p:blipFill>
          <a:blip r:embed="rId16"/>
          <a:stretch>
            <a:fillRect/>
          </a:stretch>
        </p:blipFill>
        <p:spPr>
          <a:xfrm>
            <a:off x="239309" y="6212101"/>
            <a:ext cx="1478603" cy="314293"/>
          </a:xfrm>
          <a:prstGeom prst="rect">
            <a:avLst/>
          </a:prstGeom>
        </p:spPr>
      </p:pic>
      <p:pic>
        <p:nvPicPr>
          <p:cNvPr id="15" name="Picture 14" descr="A close up of a logo&#10;&#10;Description automatically generated">
            <a:extLst>
              <a:ext uri="{FF2B5EF4-FFF2-40B4-BE49-F238E27FC236}">
                <a16:creationId xmlns:a16="http://schemas.microsoft.com/office/drawing/2014/main" id="{C52FDE3A-9666-1148-B422-F4E651056B5A}"/>
              </a:ext>
            </a:extLst>
          </p:cNvPr>
          <p:cNvPicPr>
            <a:picLocks noChangeAspect="1"/>
          </p:cNvPicPr>
          <p:nvPr/>
        </p:nvPicPr>
        <p:blipFill>
          <a:blip r:embed="rId17"/>
          <a:stretch>
            <a:fillRect/>
          </a:stretch>
        </p:blipFill>
        <p:spPr>
          <a:xfrm>
            <a:off x="39783" y="3304067"/>
            <a:ext cx="1648387" cy="865403"/>
          </a:xfrm>
          <a:prstGeom prst="rect">
            <a:avLst/>
          </a:prstGeom>
        </p:spPr>
      </p:pic>
      <p:pic>
        <p:nvPicPr>
          <p:cNvPr id="20" name="Picture 19" descr="A close up of a logo&#10;&#10;Description automatically generated">
            <a:extLst>
              <a:ext uri="{FF2B5EF4-FFF2-40B4-BE49-F238E27FC236}">
                <a16:creationId xmlns:a16="http://schemas.microsoft.com/office/drawing/2014/main" id="{4CA50FF2-13B3-BF41-8462-1F240220F0E6}"/>
              </a:ext>
            </a:extLst>
          </p:cNvPr>
          <p:cNvPicPr>
            <a:picLocks noChangeAspect="1"/>
          </p:cNvPicPr>
          <p:nvPr/>
        </p:nvPicPr>
        <p:blipFill>
          <a:blip r:embed="rId18"/>
          <a:stretch>
            <a:fillRect/>
          </a:stretch>
        </p:blipFill>
        <p:spPr>
          <a:xfrm>
            <a:off x="8511143" y="1569411"/>
            <a:ext cx="1597464" cy="441333"/>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10771549-919C-5443-ABF3-305BC71DD589}"/>
              </a:ext>
            </a:extLst>
          </p:cNvPr>
          <p:cNvPicPr>
            <a:picLocks noChangeAspect="1"/>
          </p:cNvPicPr>
          <p:nvPr/>
        </p:nvPicPr>
        <p:blipFill>
          <a:blip r:embed="rId19"/>
          <a:stretch>
            <a:fillRect/>
          </a:stretch>
        </p:blipFill>
        <p:spPr>
          <a:xfrm>
            <a:off x="5638542" y="3946155"/>
            <a:ext cx="1313233" cy="874988"/>
          </a:xfrm>
          <a:prstGeom prst="rect">
            <a:avLst/>
          </a:prstGeom>
        </p:spPr>
      </p:pic>
      <p:pic>
        <p:nvPicPr>
          <p:cNvPr id="22" name="Picture 21" descr="A close up of a logo&#10;&#10;Description automatically generated">
            <a:extLst>
              <a:ext uri="{FF2B5EF4-FFF2-40B4-BE49-F238E27FC236}">
                <a16:creationId xmlns:a16="http://schemas.microsoft.com/office/drawing/2014/main" id="{B97761EE-6AB0-4547-91D0-86D34E9D27A0}"/>
              </a:ext>
            </a:extLst>
          </p:cNvPr>
          <p:cNvPicPr>
            <a:picLocks noChangeAspect="1"/>
          </p:cNvPicPr>
          <p:nvPr/>
        </p:nvPicPr>
        <p:blipFill>
          <a:blip r:embed="rId20"/>
          <a:stretch>
            <a:fillRect/>
          </a:stretch>
        </p:blipFill>
        <p:spPr>
          <a:xfrm>
            <a:off x="5062273" y="6114069"/>
            <a:ext cx="1664145" cy="504122"/>
          </a:xfrm>
          <a:prstGeom prst="rect">
            <a:avLst/>
          </a:prstGeom>
        </p:spPr>
      </p:pic>
      <p:pic>
        <p:nvPicPr>
          <p:cNvPr id="23" name="Picture 22" descr="A close up of a logo&#10;&#10;Description automatically generated">
            <a:extLst>
              <a:ext uri="{FF2B5EF4-FFF2-40B4-BE49-F238E27FC236}">
                <a16:creationId xmlns:a16="http://schemas.microsoft.com/office/drawing/2014/main" id="{3602D4AB-6541-1049-AA22-21B89292E314}"/>
              </a:ext>
            </a:extLst>
          </p:cNvPr>
          <p:cNvPicPr>
            <a:picLocks noChangeAspect="1"/>
          </p:cNvPicPr>
          <p:nvPr/>
        </p:nvPicPr>
        <p:blipFill>
          <a:blip r:embed="rId21"/>
          <a:stretch>
            <a:fillRect/>
          </a:stretch>
        </p:blipFill>
        <p:spPr>
          <a:xfrm>
            <a:off x="10039984" y="4169470"/>
            <a:ext cx="1840620" cy="44133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ED4B161-7CC5-2F4A-B963-90B10F4C067B}"/>
              </a:ext>
            </a:extLst>
          </p:cNvPr>
          <p:cNvPicPr>
            <a:picLocks noChangeAspect="1"/>
          </p:cNvPicPr>
          <p:nvPr/>
        </p:nvPicPr>
        <p:blipFill>
          <a:blip r:embed="rId22"/>
          <a:stretch>
            <a:fillRect/>
          </a:stretch>
        </p:blipFill>
        <p:spPr>
          <a:xfrm>
            <a:off x="2071609" y="1574168"/>
            <a:ext cx="2091429" cy="469686"/>
          </a:xfrm>
          <a:prstGeom prst="rect">
            <a:avLst/>
          </a:prstGeom>
        </p:spPr>
      </p:pic>
      <p:pic>
        <p:nvPicPr>
          <p:cNvPr id="38" name="Content Placeholder 3">
            <a:extLst>
              <a:ext uri="{FF2B5EF4-FFF2-40B4-BE49-F238E27FC236}">
                <a16:creationId xmlns:a16="http://schemas.microsoft.com/office/drawing/2014/main" id="{43691AAB-D6F5-A242-B302-AC88E2F4F5CB}"/>
              </a:ext>
            </a:extLst>
          </p:cNvPr>
          <p:cNvPicPr>
            <a:picLocks noGrp="1" noChangeAspect="1"/>
          </p:cNvPicPr>
          <p:nvPr>
            <p:ph idx="1"/>
          </p:nvPr>
        </p:nvPicPr>
        <p:blipFill>
          <a:blip r:embed="rId23"/>
          <a:stretch>
            <a:fillRect/>
          </a:stretch>
        </p:blipFill>
        <p:spPr>
          <a:xfrm>
            <a:off x="1688170" y="2461705"/>
            <a:ext cx="1840620" cy="567800"/>
          </a:xfrm>
          <a:prstGeom prst="rect">
            <a:avLst/>
          </a:prstGeom>
        </p:spPr>
      </p:pic>
      <p:pic>
        <p:nvPicPr>
          <p:cNvPr id="25" name="Picture 24" descr="Logo&#10;&#10;Description automatically generated">
            <a:extLst>
              <a:ext uri="{FF2B5EF4-FFF2-40B4-BE49-F238E27FC236}">
                <a16:creationId xmlns:a16="http://schemas.microsoft.com/office/drawing/2014/main" id="{4357F10C-64F9-A74E-B82F-561A5A4AFA65}"/>
              </a:ext>
            </a:extLst>
          </p:cNvPr>
          <p:cNvPicPr>
            <a:picLocks noChangeAspect="1"/>
          </p:cNvPicPr>
          <p:nvPr/>
        </p:nvPicPr>
        <p:blipFill>
          <a:blip r:embed="rId24"/>
          <a:stretch>
            <a:fillRect/>
          </a:stretch>
        </p:blipFill>
        <p:spPr>
          <a:xfrm>
            <a:off x="8846744" y="5856814"/>
            <a:ext cx="1831250" cy="828939"/>
          </a:xfrm>
          <a:prstGeom prst="rect">
            <a:avLst/>
          </a:prstGeom>
        </p:spPr>
      </p:pic>
      <p:pic>
        <p:nvPicPr>
          <p:cNvPr id="27" name="Picture 26" descr="Logo&#10;&#10;Description automatically generated">
            <a:extLst>
              <a:ext uri="{FF2B5EF4-FFF2-40B4-BE49-F238E27FC236}">
                <a16:creationId xmlns:a16="http://schemas.microsoft.com/office/drawing/2014/main" id="{1997CA24-CFAC-8F42-BC40-0C3CC9D9296F}"/>
              </a:ext>
            </a:extLst>
          </p:cNvPr>
          <p:cNvPicPr>
            <a:picLocks noChangeAspect="1"/>
          </p:cNvPicPr>
          <p:nvPr/>
        </p:nvPicPr>
        <p:blipFill>
          <a:blip r:embed="rId25"/>
          <a:stretch>
            <a:fillRect/>
          </a:stretch>
        </p:blipFill>
        <p:spPr>
          <a:xfrm>
            <a:off x="1964694" y="5097280"/>
            <a:ext cx="1598239" cy="695704"/>
          </a:xfrm>
          <a:prstGeom prst="rect">
            <a:avLst/>
          </a:prstGeom>
        </p:spPr>
      </p:pic>
      <p:pic>
        <p:nvPicPr>
          <p:cNvPr id="19" name="Picture 18" descr="A picture containing text, sign, blue&#10;&#10;Description automatically generated">
            <a:extLst>
              <a:ext uri="{FF2B5EF4-FFF2-40B4-BE49-F238E27FC236}">
                <a16:creationId xmlns:a16="http://schemas.microsoft.com/office/drawing/2014/main" id="{FB9494C4-68EB-444E-AAF4-750813CD3E17}"/>
              </a:ext>
            </a:extLst>
          </p:cNvPr>
          <p:cNvPicPr>
            <a:picLocks noChangeAspect="1"/>
          </p:cNvPicPr>
          <p:nvPr/>
        </p:nvPicPr>
        <p:blipFill>
          <a:blip r:embed="rId26"/>
          <a:stretch>
            <a:fillRect/>
          </a:stretch>
        </p:blipFill>
        <p:spPr>
          <a:xfrm>
            <a:off x="4366476" y="3143650"/>
            <a:ext cx="809571" cy="809571"/>
          </a:xfrm>
          <a:prstGeom prst="rect">
            <a:avLst/>
          </a:prstGeom>
        </p:spPr>
      </p:pic>
      <p:pic>
        <p:nvPicPr>
          <p:cNvPr id="28" name="Picture 27" descr="Logo&#10;&#10;Description automatically generated with low confidence">
            <a:extLst>
              <a:ext uri="{FF2B5EF4-FFF2-40B4-BE49-F238E27FC236}">
                <a16:creationId xmlns:a16="http://schemas.microsoft.com/office/drawing/2014/main" id="{E2657BA3-ECD9-484A-9522-51A1738A4B5C}"/>
              </a:ext>
            </a:extLst>
          </p:cNvPr>
          <p:cNvPicPr>
            <a:picLocks noChangeAspect="1"/>
          </p:cNvPicPr>
          <p:nvPr/>
        </p:nvPicPr>
        <p:blipFill>
          <a:blip r:embed="rId27"/>
          <a:stretch>
            <a:fillRect/>
          </a:stretch>
        </p:blipFill>
        <p:spPr>
          <a:xfrm>
            <a:off x="10677994" y="4921454"/>
            <a:ext cx="1256732" cy="666137"/>
          </a:xfrm>
          <a:prstGeom prst="rect">
            <a:avLst/>
          </a:prstGeom>
        </p:spPr>
      </p:pic>
      <p:pic>
        <p:nvPicPr>
          <p:cNvPr id="30" name="Picture 29" descr="Logo&#10;&#10;Description automatically generated">
            <a:extLst>
              <a:ext uri="{FF2B5EF4-FFF2-40B4-BE49-F238E27FC236}">
                <a16:creationId xmlns:a16="http://schemas.microsoft.com/office/drawing/2014/main" id="{A9825843-C487-3646-83C6-19C153740499}"/>
              </a:ext>
            </a:extLst>
          </p:cNvPr>
          <p:cNvPicPr>
            <a:picLocks noChangeAspect="1"/>
          </p:cNvPicPr>
          <p:nvPr/>
        </p:nvPicPr>
        <p:blipFill>
          <a:blip r:embed="rId28"/>
          <a:stretch>
            <a:fillRect/>
          </a:stretch>
        </p:blipFill>
        <p:spPr>
          <a:xfrm>
            <a:off x="6107598" y="2911845"/>
            <a:ext cx="929224" cy="1106531"/>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AD6D11BB-87D6-BD4B-AB5D-6D2FAA846AB5}"/>
              </a:ext>
            </a:extLst>
          </p:cNvPr>
          <p:cNvPicPr>
            <a:picLocks noChangeAspect="1"/>
          </p:cNvPicPr>
          <p:nvPr/>
        </p:nvPicPr>
        <p:blipFill>
          <a:blip r:embed="rId29"/>
          <a:stretch>
            <a:fillRect/>
          </a:stretch>
        </p:blipFill>
        <p:spPr>
          <a:xfrm>
            <a:off x="2132804" y="4144519"/>
            <a:ext cx="1355968" cy="606526"/>
          </a:xfrm>
          <a:prstGeom prst="rect">
            <a:avLst/>
          </a:prstGeom>
        </p:spPr>
      </p:pic>
      <p:pic>
        <p:nvPicPr>
          <p:cNvPr id="17" name="Picture 16">
            <a:extLst>
              <a:ext uri="{FF2B5EF4-FFF2-40B4-BE49-F238E27FC236}">
                <a16:creationId xmlns:a16="http://schemas.microsoft.com/office/drawing/2014/main" id="{B4777BF9-BC1F-E743-A633-6588FC00518B}"/>
              </a:ext>
            </a:extLst>
          </p:cNvPr>
          <p:cNvPicPr>
            <a:picLocks noChangeAspect="1"/>
          </p:cNvPicPr>
          <p:nvPr/>
        </p:nvPicPr>
        <p:blipFill>
          <a:blip r:embed="rId30"/>
          <a:stretch>
            <a:fillRect/>
          </a:stretch>
        </p:blipFill>
        <p:spPr>
          <a:xfrm>
            <a:off x="1993856" y="3304067"/>
            <a:ext cx="1319857" cy="73422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A61D8314-B257-C947-A8D6-3D6EA68A4E7A}"/>
              </a:ext>
            </a:extLst>
          </p:cNvPr>
          <p:cNvPicPr>
            <a:picLocks noChangeAspect="1"/>
          </p:cNvPicPr>
          <p:nvPr/>
        </p:nvPicPr>
        <p:blipFill>
          <a:blip r:embed="rId31"/>
          <a:stretch>
            <a:fillRect/>
          </a:stretch>
        </p:blipFill>
        <p:spPr>
          <a:xfrm>
            <a:off x="41333" y="1443512"/>
            <a:ext cx="1409339" cy="70467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7D68F84E-AE92-AD4F-92DA-21F2ECFA1DF8}"/>
              </a:ext>
            </a:extLst>
          </p:cNvPr>
          <p:cNvPicPr>
            <a:picLocks noChangeAspect="1"/>
          </p:cNvPicPr>
          <p:nvPr/>
        </p:nvPicPr>
        <p:blipFill>
          <a:blip r:embed="rId32"/>
          <a:stretch>
            <a:fillRect/>
          </a:stretch>
        </p:blipFill>
        <p:spPr>
          <a:xfrm>
            <a:off x="8469493" y="4980293"/>
            <a:ext cx="1313234" cy="625750"/>
          </a:xfrm>
          <a:prstGeom prst="rect">
            <a:avLst/>
          </a:prstGeom>
        </p:spPr>
      </p:pic>
      <p:pic>
        <p:nvPicPr>
          <p:cNvPr id="29" name="Picture 28" descr="A picture containing timeline&#10;&#10;Description automatically generated">
            <a:extLst>
              <a:ext uri="{FF2B5EF4-FFF2-40B4-BE49-F238E27FC236}">
                <a16:creationId xmlns:a16="http://schemas.microsoft.com/office/drawing/2014/main" id="{085ADFC4-1BE2-AF02-63E9-3CEE4859A516}"/>
              </a:ext>
            </a:extLst>
          </p:cNvPr>
          <p:cNvPicPr>
            <a:picLocks noChangeAspect="1"/>
          </p:cNvPicPr>
          <p:nvPr/>
        </p:nvPicPr>
        <p:blipFill>
          <a:blip r:embed="rId33"/>
          <a:stretch>
            <a:fillRect/>
          </a:stretch>
        </p:blipFill>
        <p:spPr>
          <a:xfrm>
            <a:off x="2448673" y="6070007"/>
            <a:ext cx="2282312" cy="592246"/>
          </a:xfrm>
          <a:prstGeom prst="rect">
            <a:avLst/>
          </a:prstGeom>
        </p:spPr>
      </p:pic>
      <p:pic>
        <p:nvPicPr>
          <p:cNvPr id="1026" name="Picture 2" descr="Logo: The City of Edinburgh Council">
            <a:extLst>
              <a:ext uri="{FF2B5EF4-FFF2-40B4-BE49-F238E27FC236}">
                <a16:creationId xmlns:a16="http://schemas.microsoft.com/office/drawing/2014/main" id="{9C7C2206-7640-5AAE-9066-0D27601837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410910" y="1636038"/>
            <a:ext cx="1633366" cy="3077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company name&#10;&#10;Description automatically generated">
            <a:extLst>
              <a:ext uri="{FF2B5EF4-FFF2-40B4-BE49-F238E27FC236}">
                <a16:creationId xmlns:a16="http://schemas.microsoft.com/office/drawing/2014/main" id="{93E906AE-9DFA-521D-5803-58BC14530EA3}"/>
              </a:ext>
            </a:extLst>
          </p:cNvPr>
          <p:cNvPicPr>
            <a:picLocks noChangeAspect="1"/>
          </p:cNvPicPr>
          <p:nvPr/>
        </p:nvPicPr>
        <p:blipFill>
          <a:blip r:embed="rId35"/>
          <a:stretch>
            <a:fillRect/>
          </a:stretch>
        </p:blipFill>
        <p:spPr>
          <a:xfrm>
            <a:off x="7019174" y="5826371"/>
            <a:ext cx="1568563" cy="10457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F30EF737-48D7-686E-A9E4-A42EB809FFE7}"/>
              </a:ext>
            </a:extLst>
          </p:cNvPr>
          <p:cNvPicPr>
            <a:picLocks noChangeAspect="1"/>
          </p:cNvPicPr>
          <p:nvPr/>
        </p:nvPicPr>
        <p:blipFill rotWithShape="1">
          <a:blip r:embed="rId36"/>
          <a:srcRect l="14616" r="9443"/>
          <a:stretch/>
        </p:blipFill>
        <p:spPr>
          <a:xfrm>
            <a:off x="10841294" y="5826371"/>
            <a:ext cx="1292351" cy="998729"/>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CDFA09D0-2B04-ABED-DC48-EE7E4EA1C688}"/>
              </a:ext>
            </a:extLst>
          </p:cNvPr>
          <p:cNvPicPr>
            <a:picLocks noChangeAspect="1"/>
          </p:cNvPicPr>
          <p:nvPr/>
        </p:nvPicPr>
        <p:blipFill>
          <a:blip r:embed="rId37"/>
          <a:stretch>
            <a:fillRect/>
          </a:stretch>
        </p:blipFill>
        <p:spPr>
          <a:xfrm>
            <a:off x="5687555" y="2537167"/>
            <a:ext cx="1773070" cy="354614"/>
          </a:xfrm>
          <a:prstGeom prst="rect">
            <a:avLst/>
          </a:prstGeom>
        </p:spPr>
      </p:pic>
      <p:pic>
        <p:nvPicPr>
          <p:cNvPr id="37" name="Picture 36" descr="Diagram&#10;&#10;Description automatically generated">
            <a:extLst>
              <a:ext uri="{FF2B5EF4-FFF2-40B4-BE49-F238E27FC236}">
                <a16:creationId xmlns:a16="http://schemas.microsoft.com/office/drawing/2014/main" id="{DADF9749-7F2D-9310-842B-B2D6F6B820E4}"/>
              </a:ext>
            </a:extLst>
          </p:cNvPr>
          <p:cNvPicPr>
            <a:picLocks noChangeAspect="1"/>
          </p:cNvPicPr>
          <p:nvPr/>
        </p:nvPicPr>
        <p:blipFill rotWithShape="1">
          <a:blip r:embed="rId38"/>
          <a:srcRect l="13107" t="14730" r="13684" b="17281"/>
          <a:stretch/>
        </p:blipFill>
        <p:spPr>
          <a:xfrm>
            <a:off x="120052" y="4135419"/>
            <a:ext cx="1692745" cy="786035"/>
          </a:xfrm>
          <a:prstGeom prst="rect">
            <a:avLst/>
          </a:prstGeom>
        </p:spPr>
      </p:pic>
      <p:pic>
        <p:nvPicPr>
          <p:cNvPr id="35" name="Picture 34" descr="Text, logo&#10;&#10;Description automatically generated">
            <a:extLst>
              <a:ext uri="{FF2B5EF4-FFF2-40B4-BE49-F238E27FC236}">
                <a16:creationId xmlns:a16="http://schemas.microsoft.com/office/drawing/2014/main" id="{2424AA75-2FB1-21F0-980C-4E5197FFD3FF}"/>
              </a:ext>
            </a:extLst>
          </p:cNvPr>
          <p:cNvPicPr>
            <a:picLocks noChangeAspect="1"/>
          </p:cNvPicPr>
          <p:nvPr/>
        </p:nvPicPr>
        <p:blipFill rotWithShape="1">
          <a:blip r:embed="rId39"/>
          <a:srcRect l="9387" t="25956" r="8306" b="25456"/>
          <a:stretch/>
        </p:blipFill>
        <p:spPr>
          <a:xfrm>
            <a:off x="10194379" y="2441953"/>
            <a:ext cx="1681815" cy="521219"/>
          </a:xfrm>
          <a:prstGeom prst="rect">
            <a:avLst/>
          </a:prstGeom>
        </p:spPr>
      </p:pic>
      <p:sp>
        <p:nvSpPr>
          <p:cNvPr id="2" name="Notched Right Arrow 1">
            <a:extLst>
              <a:ext uri="{FF2B5EF4-FFF2-40B4-BE49-F238E27FC236}">
                <a16:creationId xmlns:a16="http://schemas.microsoft.com/office/drawing/2014/main" id="{34B33C31-EA80-D748-EE26-45D988213D4E}"/>
              </a:ext>
            </a:extLst>
          </p:cNvPr>
          <p:cNvSpPr/>
          <p:nvPr/>
        </p:nvSpPr>
        <p:spPr>
          <a:xfrm>
            <a:off x="7314251" y="822150"/>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408442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C08FE-3233-4A91-93E5-C6AD2FB8DC48}"/>
              </a:ext>
            </a:extLst>
          </p:cNvPr>
          <p:cNvPicPr>
            <a:picLocks noChangeAspect="1"/>
          </p:cNvPicPr>
          <p:nvPr/>
        </p:nvPicPr>
        <p:blipFill>
          <a:blip r:embed="rId3"/>
          <a:stretch>
            <a:fillRect/>
          </a:stretch>
        </p:blipFill>
        <p:spPr>
          <a:xfrm>
            <a:off x="8529076" y="1342222"/>
            <a:ext cx="1635549" cy="435654"/>
          </a:xfrm>
          <a:prstGeom prst="rect">
            <a:avLst/>
          </a:prstGeom>
        </p:spPr>
      </p:pic>
      <p:pic>
        <p:nvPicPr>
          <p:cNvPr id="11" name="Picture 10">
            <a:extLst>
              <a:ext uri="{FF2B5EF4-FFF2-40B4-BE49-F238E27FC236}">
                <a16:creationId xmlns:a16="http://schemas.microsoft.com/office/drawing/2014/main" id="{E31A7660-A991-424B-BBE0-22F39B363CC6}"/>
              </a:ext>
            </a:extLst>
          </p:cNvPr>
          <p:cNvPicPr>
            <a:picLocks noChangeAspect="1"/>
          </p:cNvPicPr>
          <p:nvPr/>
        </p:nvPicPr>
        <p:blipFill>
          <a:blip r:embed="rId4"/>
          <a:stretch>
            <a:fillRect/>
          </a:stretch>
        </p:blipFill>
        <p:spPr>
          <a:xfrm>
            <a:off x="8788000" y="5040856"/>
            <a:ext cx="1558786" cy="405206"/>
          </a:xfrm>
          <a:prstGeom prst="rect">
            <a:avLst/>
          </a:prstGeom>
        </p:spPr>
      </p:pic>
      <p:pic>
        <p:nvPicPr>
          <p:cNvPr id="13" name="Picture 12">
            <a:extLst>
              <a:ext uri="{FF2B5EF4-FFF2-40B4-BE49-F238E27FC236}">
                <a16:creationId xmlns:a16="http://schemas.microsoft.com/office/drawing/2014/main" id="{EAF283B2-BB38-4E7E-A991-B4DBDFE5E892}"/>
              </a:ext>
            </a:extLst>
          </p:cNvPr>
          <p:cNvPicPr>
            <a:picLocks noChangeAspect="1"/>
          </p:cNvPicPr>
          <p:nvPr/>
        </p:nvPicPr>
        <p:blipFill rotWithShape="1">
          <a:blip r:embed="rId5"/>
          <a:srcRect l="22892" t="15204" r="16591" b="8491"/>
          <a:stretch/>
        </p:blipFill>
        <p:spPr>
          <a:xfrm>
            <a:off x="10831725" y="1243852"/>
            <a:ext cx="982990" cy="619720"/>
          </a:xfrm>
          <a:prstGeom prst="rect">
            <a:avLst/>
          </a:prstGeom>
        </p:spPr>
      </p:pic>
      <p:pic>
        <p:nvPicPr>
          <p:cNvPr id="15" name="Picture 14">
            <a:extLst>
              <a:ext uri="{FF2B5EF4-FFF2-40B4-BE49-F238E27FC236}">
                <a16:creationId xmlns:a16="http://schemas.microsoft.com/office/drawing/2014/main" id="{E9D6C37C-CAC1-4C9A-9B7E-485B36A34E7B}"/>
              </a:ext>
            </a:extLst>
          </p:cNvPr>
          <p:cNvPicPr>
            <a:picLocks noChangeAspect="1"/>
          </p:cNvPicPr>
          <p:nvPr/>
        </p:nvPicPr>
        <p:blipFill>
          <a:blip r:embed="rId6"/>
          <a:stretch>
            <a:fillRect/>
          </a:stretch>
        </p:blipFill>
        <p:spPr>
          <a:xfrm>
            <a:off x="10297654" y="3222944"/>
            <a:ext cx="1445723" cy="428362"/>
          </a:xfrm>
          <a:prstGeom prst="rect">
            <a:avLst/>
          </a:prstGeom>
        </p:spPr>
      </p:pic>
      <p:pic>
        <p:nvPicPr>
          <p:cNvPr id="8" name="Picture 7">
            <a:extLst>
              <a:ext uri="{FF2B5EF4-FFF2-40B4-BE49-F238E27FC236}">
                <a16:creationId xmlns:a16="http://schemas.microsoft.com/office/drawing/2014/main" id="{90335D56-536A-DD47-AC44-F30BC27D7E02}"/>
              </a:ext>
            </a:extLst>
          </p:cNvPr>
          <p:cNvPicPr>
            <a:picLocks noChangeAspect="1"/>
          </p:cNvPicPr>
          <p:nvPr/>
        </p:nvPicPr>
        <p:blipFill>
          <a:blip r:embed="rId7"/>
          <a:stretch>
            <a:fillRect/>
          </a:stretch>
        </p:blipFill>
        <p:spPr>
          <a:xfrm>
            <a:off x="3519194" y="2267881"/>
            <a:ext cx="1368667" cy="431155"/>
          </a:xfrm>
          <a:prstGeom prst="rect">
            <a:avLst/>
          </a:prstGeom>
        </p:spPr>
      </p:pic>
      <p:pic>
        <p:nvPicPr>
          <p:cNvPr id="12" name="Picture 11">
            <a:extLst>
              <a:ext uri="{FF2B5EF4-FFF2-40B4-BE49-F238E27FC236}">
                <a16:creationId xmlns:a16="http://schemas.microsoft.com/office/drawing/2014/main" id="{A4411DB4-A506-414A-977A-21848C359C1C}"/>
              </a:ext>
            </a:extLst>
          </p:cNvPr>
          <p:cNvPicPr>
            <a:picLocks noChangeAspect="1"/>
          </p:cNvPicPr>
          <p:nvPr/>
        </p:nvPicPr>
        <p:blipFill>
          <a:blip r:embed="rId8"/>
          <a:stretch>
            <a:fillRect/>
          </a:stretch>
        </p:blipFill>
        <p:spPr>
          <a:xfrm>
            <a:off x="11063396" y="4966351"/>
            <a:ext cx="751319" cy="525924"/>
          </a:xfrm>
          <a:prstGeom prst="rect">
            <a:avLst/>
          </a:prstGeom>
        </p:spPr>
      </p:pic>
      <p:pic>
        <p:nvPicPr>
          <p:cNvPr id="21" name="Picture 20">
            <a:extLst>
              <a:ext uri="{FF2B5EF4-FFF2-40B4-BE49-F238E27FC236}">
                <a16:creationId xmlns:a16="http://schemas.microsoft.com/office/drawing/2014/main" id="{48F30DE5-AF68-7D46-9F02-A17C62D4337A}"/>
              </a:ext>
            </a:extLst>
          </p:cNvPr>
          <p:cNvPicPr>
            <a:picLocks noChangeAspect="1"/>
          </p:cNvPicPr>
          <p:nvPr/>
        </p:nvPicPr>
        <p:blipFill rotWithShape="1">
          <a:blip r:embed="rId9"/>
          <a:srcRect l="9476" t="22067" r="13174" b="18136"/>
          <a:stretch/>
        </p:blipFill>
        <p:spPr>
          <a:xfrm>
            <a:off x="5397813" y="1439818"/>
            <a:ext cx="1162147" cy="49495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FD3C7B8-8B63-5544-96F2-9777619093FC}"/>
              </a:ext>
            </a:extLst>
          </p:cNvPr>
          <p:cNvPicPr>
            <a:picLocks noChangeAspect="1"/>
          </p:cNvPicPr>
          <p:nvPr/>
        </p:nvPicPr>
        <p:blipFill>
          <a:blip r:embed="rId10"/>
          <a:stretch>
            <a:fillRect/>
          </a:stretch>
        </p:blipFill>
        <p:spPr>
          <a:xfrm>
            <a:off x="9278440" y="3945040"/>
            <a:ext cx="1205039" cy="63063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E6F4A74-0A54-2E4A-BA8E-5D7B64CDA5A1}"/>
              </a:ext>
            </a:extLst>
          </p:cNvPr>
          <p:cNvPicPr>
            <a:picLocks noChangeAspect="1"/>
          </p:cNvPicPr>
          <p:nvPr/>
        </p:nvPicPr>
        <p:blipFill>
          <a:blip r:embed="rId11"/>
          <a:stretch>
            <a:fillRect/>
          </a:stretch>
        </p:blipFill>
        <p:spPr>
          <a:xfrm>
            <a:off x="4337021" y="5908933"/>
            <a:ext cx="652587" cy="652587"/>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A998D36-9C76-564C-9C31-0DF00E18C389}"/>
              </a:ext>
            </a:extLst>
          </p:cNvPr>
          <p:cNvPicPr>
            <a:picLocks noChangeAspect="1"/>
          </p:cNvPicPr>
          <p:nvPr/>
        </p:nvPicPr>
        <p:blipFill>
          <a:blip r:embed="rId12"/>
          <a:stretch>
            <a:fillRect/>
          </a:stretch>
        </p:blipFill>
        <p:spPr>
          <a:xfrm>
            <a:off x="334069" y="5954493"/>
            <a:ext cx="833338" cy="561469"/>
          </a:xfrm>
          <a:prstGeom prst="rect">
            <a:avLst/>
          </a:prstGeom>
        </p:spPr>
      </p:pic>
      <p:pic>
        <p:nvPicPr>
          <p:cNvPr id="9" name="Picture 8" descr="A close up of a logo&#10;&#10;Description automatically generated">
            <a:extLst>
              <a:ext uri="{FF2B5EF4-FFF2-40B4-BE49-F238E27FC236}">
                <a16:creationId xmlns:a16="http://schemas.microsoft.com/office/drawing/2014/main" id="{EF37F86F-4D21-2E40-9FED-89ED4BF965B6}"/>
              </a:ext>
            </a:extLst>
          </p:cNvPr>
          <p:cNvPicPr>
            <a:picLocks noChangeAspect="1"/>
          </p:cNvPicPr>
          <p:nvPr/>
        </p:nvPicPr>
        <p:blipFill rotWithShape="1">
          <a:blip r:embed="rId13"/>
          <a:srcRect l="12442" t="28646" r="11954" b="28267"/>
          <a:stretch/>
        </p:blipFill>
        <p:spPr>
          <a:xfrm>
            <a:off x="5157550" y="5054647"/>
            <a:ext cx="1572099" cy="397477"/>
          </a:xfrm>
          <a:prstGeom prst="rect">
            <a:avLst/>
          </a:prstGeom>
        </p:spPr>
      </p:pic>
      <p:pic>
        <p:nvPicPr>
          <p:cNvPr id="5" name="Picture 4">
            <a:extLst>
              <a:ext uri="{FF2B5EF4-FFF2-40B4-BE49-F238E27FC236}">
                <a16:creationId xmlns:a16="http://schemas.microsoft.com/office/drawing/2014/main" id="{DE1A3A8F-9D05-A04D-A150-02FB35451E24}"/>
              </a:ext>
            </a:extLst>
          </p:cNvPr>
          <p:cNvPicPr>
            <a:picLocks noChangeAspect="1"/>
          </p:cNvPicPr>
          <p:nvPr/>
        </p:nvPicPr>
        <p:blipFill rotWithShape="1">
          <a:blip r:embed="rId14"/>
          <a:srcRect l="8110" t="18890" r="11255" b="19155"/>
          <a:stretch/>
        </p:blipFill>
        <p:spPr>
          <a:xfrm>
            <a:off x="1556864" y="4965283"/>
            <a:ext cx="1216435" cy="468971"/>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CAEE7EB6-CBB5-3F4C-BF7A-042105EA0262}"/>
              </a:ext>
            </a:extLst>
          </p:cNvPr>
          <p:cNvPicPr>
            <a:picLocks noChangeAspect="1"/>
          </p:cNvPicPr>
          <p:nvPr/>
        </p:nvPicPr>
        <p:blipFill>
          <a:blip r:embed="rId15"/>
          <a:stretch>
            <a:fillRect/>
          </a:stretch>
        </p:blipFill>
        <p:spPr>
          <a:xfrm>
            <a:off x="56563" y="1533013"/>
            <a:ext cx="1115062" cy="3857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B3D7B7A-941D-3D4A-8BED-CA2C029B3C09}"/>
              </a:ext>
            </a:extLst>
          </p:cNvPr>
          <p:cNvPicPr>
            <a:picLocks noChangeAspect="1"/>
          </p:cNvPicPr>
          <p:nvPr/>
        </p:nvPicPr>
        <p:blipFill>
          <a:blip r:embed="rId16"/>
          <a:stretch>
            <a:fillRect/>
          </a:stretch>
        </p:blipFill>
        <p:spPr>
          <a:xfrm>
            <a:off x="7277978" y="4965283"/>
            <a:ext cx="1216436" cy="576206"/>
          </a:xfrm>
          <a:prstGeom prst="rect">
            <a:avLst/>
          </a:prstGeom>
        </p:spPr>
      </p:pic>
      <p:pic>
        <p:nvPicPr>
          <p:cNvPr id="26" name="Picture 25" descr="A picture containing food, drawing&#10;&#10;Description automatically generated">
            <a:extLst>
              <a:ext uri="{FF2B5EF4-FFF2-40B4-BE49-F238E27FC236}">
                <a16:creationId xmlns:a16="http://schemas.microsoft.com/office/drawing/2014/main" id="{F0115950-C410-2E43-8D39-6E57D4313938}"/>
              </a:ext>
            </a:extLst>
          </p:cNvPr>
          <p:cNvPicPr>
            <a:picLocks noChangeAspect="1"/>
          </p:cNvPicPr>
          <p:nvPr/>
        </p:nvPicPr>
        <p:blipFill rotWithShape="1">
          <a:blip r:embed="rId17"/>
          <a:srcRect t="14517" b="15949"/>
          <a:stretch/>
        </p:blipFill>
        <p:spPr>
          <a:xfrm>
            <a:off x="5554809" y="5823935"/>
            <a:ext cx="1080510" cy="75131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CC816B47-7F83-B441-8623-E7B9C92C74EB}"/>
              </a:ext>
            </a:extLst>
          </p:cNvPr>
          <p:cNvPicPr>
            <a:picLocks noChangeAspect="1"/>
          </p:cNvPicPr>
          <p:nvPr/>
        </p:nvPicPr>
        <p:blipFill>
          <a:blip r:embed="rId18"/>
          <a:stretch>
            <a:fillRect/>
          </a:stretch>
        </p:blipFill>
        <p:spPr>
          <a:xfrm>
            <a:off x="3365443" y="4060932"/>
            <a:ext cx="1037118" cy="545996"/>
          </a:xfrm>
          <a:prstGeom prst="rect">
            <a:avLst/>
          </a:prstGeom>
        </p:spPr>
      </p:pic>
      <p:pic>
        <p:nvPicPr>
          <p:cNvPr id="4" name="Picture 3" descr="A close up of a logo&#10;&#10;Description automatically generated">
            <a:extLst>
              <a:ext uri="{FF2B5EF4-FFF2-40B4-BE49-F238E27FC236}">
                <a16:creationId xmlns:a16="http://schemas.microsoft.com/office/drawing/2014/main" id="{E85FE9E1-FB99-494C-A6FE-F3E9EB39602F}"/>
              </a:ext>
            </a:extLst>
          </p:cNvPr>
          <p:cNvPicPr>
            <a:picLocks noChangeAspect="1"/>
          </p:cNvPicPr>
          <p:nvPr/>
        </p:nvPicPr>
        <p:blipFill rotWithShape="1">
          <a:blip r:embed="rId19"/>
          <a:srcRect t="16338" b="13770"/>
          <a:stretch/>
        </p:blipFill>
        <p:spPr>
          <a:xfrm>
            <a:off x="11112401" y="5900910"/>
            <a:ext cx="854704" cy="597382"/>
          </a:xfrm>
          <a:prstGeom prst="rect">
            <a:avLst/>
          </a:prstGeom>
        </p:spPr>
      </p:pic>
      <p:pic>
        <p:nvPicPr>
          <p:cNvPr id="20" name="Picture 19" descr="A close up of a sign&#10;&#10;Description automatically generated">
            <a:extLst>
              <a:ext uri="{FF2B5EF4-FFF2-40B4-BE49-F238E27FC236}">
                <a16:creationId xmlns:a16="http://schemas.microsoft.com/office/drawing/2014/main" id="{80FBBD03-8EAA-2F49-BE69-435A85B6034F}"/>
              </a:ext>
            </a:extLst>
          </p:cNvPr>
          <p:cNvPicPr>
            <a:picLocks noChangeAspect="1"/>
          </p:cNvPicPr>
          <p:nvPr/>
        </p:nvPicPr>
        <p:blipFill>
          <a:blip r:embed="rId20"/>
          <a:stretch>
            <a:fillRect/>
          </a:stretch>
        </p:blipFill>
        <p:spPr>
          <a:xfrm>
            <a:off x="219652" y="4837144"/>
            <a:ext cx="788883" cy="802349"/>
          </a:xfrm>
          <a:prstGeom prst="rect">
            <a:avLst/>
          </a:prstGeom>
        </p:spPr>
      </p:pic>
      <p:pic>
        <p:nvPicPr>
          <p:cNvPr id="22" name="Picture 21" descr="A close up of a sign&#10;&#10;Description automatically generated">
            <a:extLst>
              <a:ext uri="{FF2B5EF4-FFF2-40B4-BE49-F238E27FC236}">
                <a16:creationId xmlns:a16="http://schemas.microsoft.com/office/drawing/2014/main" id="{D4E4A8D9-E704-0C43-85A8-C711FD7DFDDC}"/>
              </a:ext>
            </a:extLst>
          </p:cNvPr>
          <p:cNvPicPr>
            <a:picLocks noChangeAspect="1"/>
          </p:cNvPicPr>
          <p:nvPr/>
        </p:nvPicPr>
        <p:blipFill>
          <a:blip r:embed="rId21"/>
          <a:stretch>
            <a:fillRect/>
          </a:stretch>
        </p:blipFill>
        <p:spPr>
          <a:xfrm>
            <a:off x="3710844" y="3329952"/>
            <a:ext cx="1559915" cy="208503"/>
          </a:xfrm>
          <a:prstGeom prst="rect">
            <a:avLst/>
          </a:prstGeom>
        </p:spPr>
      </p:pic>
      <p:pic>
        <p:nvPicPr>
          <p:cNvPr id="24" name="Picture 23" descr="A close up of a logo&#10;&#10;Description automatically generated">
            <a:extLst>
              <a:ext uri="{FF2B5EF4-FFF2-40B4-BE49-F238E27FC236}">
                <a16:creationId xmlns:a16="http://schemas.microsoft.com/office/drawing/2014/main" id="{60C7FD84-18D0-7844-8E9E-AD01DC1B07C5}"/>
              </a:ext>
            </a:extLst>
          </p:cNvPr>
          <p:cNvPicPr>
            <a:picLocks noChangeAspect="1"/>
          </p:cNvPicPr>
          <p:nvPr/>
        </p:nvPicPr>
        <p:blipFill>
          <a:blip r:embed="rId22"/>
          <a:stretch>
            <a:fillRect/>
          </a:stretch>
        </p:blipFill>
        <p:spPr>
          <a:xfrm>
            <a:off x="10610957" y="4023199"/>
            <a:ext cx="1394590" cy="428361"/>
          </a:xfrm>
          <a:prstGeom prst="rect">
            <a:avLst/>
          </a:prstGeom>
        </p:spPr>
      </p:pic>
      <p:pic>
        <p:nvPicPr>
          <p:cNvPr id="23" name="Picture 22" descr="A close up of a sign&#10;&#10;Description automatically generated">
            <a:extLst>
              <a:ext uri="{FF2B5EF4-FFF2-40B4-BE49-F238E27FC236}">
                <a16:creationId xmlns:a16="http://schemas.microsoft.com/office/drawing/2014/main" id="{1041686B-37E2-8E40-A5E2-8DACEFA4FEA1}"/>
              </a:ext>
            </a:extLst>
          </p:cNvPr>
          <p:cNvPicPr>
            <a:picLocks noChangeAspect="1"/>
          </p:cNvPicPr>
          <p:nvPr/>
        </p:nvPicPr>
        <p:blipFill>
          <a:blip r:embed="rId23"/>
          <a:stretch>
            <a:fillRect/>
          </a:stretch>
        </p:blipFill>
        <p:spPr>
          <a:xfrm>
            <a:off x="7941438" y="4010741"/>
            <a:ext cx="1091050" cy="73121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0239DD58-8FB6-9249-91A5-77394F065A8E}"/>
              </a:ext>
            </a:extLst>
          </p:cNvPr>
          <p:cNvPicPr>
            <a:picLocks noChangeAspect="1"/>
          </p:cNvPicPr>
          <p:nvPr/>
        </p:nvPicPr>
        <p:blipFill>
          <a:blip r:embed="rId24"/>
          <a:stretch>
            <a:fillRect/>
          </a:stretch>
        </p:blipFill>
        <p:spPr>
          <a:xfrm>
            <a:off x="8636161" y="3283445"/>
            <a:ext cx="1296720" cy="380371"/>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EE59E822-7B91-2C44-BBD4-9E81907BAE5E}"/>
              </a:ext>
            </a:extLst>
          </p:cNvPr>
          <p:cNvPicPr>
            <a:picLocks noChangeAspect="1"/>
          </p:cNvPicPr>
          <p:nvPr/>
        </p:nvPicPr>
        <p:blipFill>
          <a:blip r:embed="rId25"/>
          <a:stretch>
            <a:fillRect/>
          </a:stretch>
        </p:blipFill>
        <p:spPr>
          <a:xfrm>
            <a:off x="8872189" y="6145490"/>
            <a:ext cx="1394590" cy="188874"/>
          </a:xfrm>
          <a:prstGeom prst="rect">
            <a:avLst/>
          </a:prstGeom>
        </p:spPr>
      </p:pic>
      <p:pic>
        <p:nvPicPr>
          <p:cNvPr id="30" name="Picture 29" descr="Logo&#10;&#10;Description automatically generated">
            <a:extLst>
              <a:ext uri="{FF2B5EF4-FFF2-40B4-BE49-F238E27FC236}">
                <a16:creationId xmlns:a16="http://schemas.microsoft.com/office/drawing/2014/main" id="{2690C470-1581-754F-BCB2-16988ABCC6A8}"/>
              </a:ext>
            </a:extLst>
          </p:cNvPr>
          <p:cNvPicPr>
            <a:picLocks noChangeAspect="1"/>
          </p:cNvPicPr>
          <p:nvPr/>
        </p:nvPicPr>
        <p:blipFill>
          <a:blip r:embed="rId26"/>
          <a:stretch>
            <a:fillRect/>
          </a:stretch>
        </p:blipFill>
        <p:spPr>
          <a:xfrm>
            <a:off x="1428685" y="2233178"/>
            <a:ext cx="1297483" cy="432495"/>
          </a:xfrm>
          <a:prstGeom prst="rect">
            <a:avLst/>
          </a:prstGeom>
        </p:spPr>
      </p:pic>
      <p:pic>
        <p:nvPicPr>
          <p:cNvPr id="32" name="Picture 31" descr="Logo, company name&#10;&#10;Description automatically generated">
            <a:extLst>
              <a:ext uri="{FF2B5EF4-FFF2-40B4-BE49-F238E27FC236}">
                <a16:creationId xmlns:a16="http://schemas.microsoft.com/office/drawing/2014/main" id="{84E76903-5316-704C-A507-C5082184C075}"/>
              </a:ext>
            </a:extLst>
          </p:cNvPr>
          <p:cNvPicPr>
            <a:picLocks noChangeAspect="1"/>
          </p:cNvPicPr>
          <p:nvPr/>
        </p:nvPicPr>
        <p:blipFill rotWithShape="1">
          <a:blip r:embed="rId27"/>
          <a:srcRect l="8227" t="23827" r="1960" b="25466"/>
          <a:stretch/>
        </p:blipFill>
        <p:spPr>
          <a:xfrm>
            <a:off x="1624281" y="1430103"/>
            <a:ext cx="1465204" cy="5821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C6B24716-3026-C84C-8A66-5B389F857FB1}"/>
              </a:ext>
            </a:extLst>
          </p:cNvPr>
          <p:cNvPicPr>
            <a:picLocks noChangeAspect="1"/>
          </p:cNvPicPr>
          <p:nvPr/>
        </p:nvPicPr>
        <p:blipFill>
          <a:blip r:embed="rId28"/>
          <a:stretch>
            <a:fillRect/>
          </a:stretch>
        </p:blipFill>
        <p:spPr>
          <a:xfrm>
            <a:off x="5532507" y="2227729"/>
            <a:ext cx="964336" cy="543652"/>
          </a:xfrm>
          <a:prstGeom prst="rect">
            <a:avLst/>
          </a:prstGeom>
        </p:spPr>
      </p:pic>
      <p:pic>
        <p:nvPicPr>
          <p:cNvPr id="33" name="Picture 32" descr="Logo, icon&#10;&#10;Description automatically generated">
            <a:extLst>
              <a:ext uri="{FF2B5EF4-FFF2-40B4-BE49-F238E27FC236}">
                <a16:creationId xmlns:a16="http://schemas.microsoft.com/office/drawing/2014/main" id="{5B6EAA7C-5192-F244-B81D-E8E9A6FE6D6B}"/>
              </a:ext>
            </a:extLst>
          </p:cNvPr>
          <p:cNvPicPr>
            <a:picLocks noChangeAspect="1"/>
          </p:cNvPicPr>
          <p:nvPr/>
        </p:nvPicPr>
        <p:blipFill>
          <a:blip r:embed="rId29"/>
          <a:stretch>
            <a:fillRect/>
          </a:stretch>
        </p:blipFill>
        <p:spPr>
          <a:xfrm>
            <a:off x="1534998" y="4055373"/>
            <a:ext cx="1216437" cy="484190"/>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20E0E34E-311D-024E-AEC5-3D2C9A312669}"/>
              </a:ext>
            </a:extLst>
          </p:cNvPr>
          <p:cNvPicPr>
            <a:picLocks noChangeAspect="1"/>
          </p:cNvPicPr>
          <p:nvPr/>
        </p:nvPicPr>
        <p:blipFill rotWithShape="1">
          <a:blip r:embed="rId30"/>
          <a:srcRect l="9713" r="7028"/>
          <a:stretch/>
        </p:blipFill>
        <p:spPr>
          <a:xfrm>
            <a:off x="184417" y="3199882"/>
            <a:ext cx="982990" cy="757334"/>
          </a:xfrm>
          <a:prstGeom prst="rect">
            <a:avLst/>
          </a:prstGeom>
        </p:spPr>
      </p:pic>
      <p:pic>
        <p:nvPicPr>
          <p:cNvPr id="36" name="Picture 35" descr="Logo, company name&#10;&#10;Description automatically generated">
            <a:extLst>
              <a:ext uri="{FF2B5EF4-FFF2-40B4-BE49-F238E27FC236}">
                <a16:creationId xmlns:a16="http://schemas.microsoft.com/office/drawing/2014/main" id="{EE45F2CE-7F55-9442-B90A-D284077A9588}"/>
              </a:ext>
            </a:extLst>
          </p:cNvPr>
          <p:cNvPicPr>
            <a:picLocks noChangeAspect="1"/>
          </p:cNvPicPr>
          <p:nvPr/>
        </p:nvPicPr>
        <p:blipFill rotWithShape="1">
          <a:blip r:embed="rId31"/>
          <a:srcRect t="16356" b="19820"/>
          <a:stretch/>
        </p:blipFill>
        <p:spPr>
          <a:xfrm>
            <a:off x="1675892" y="5951352"/>
            <a:ext cx="854669" cy="545489"/>
          </a:xfrm>
          <a:prstGeom prst="rect">
            <a:avLst/>
          </a:prstGeom>
        </p:spPr>
      </p:pic>
      <p:pic>
        <p:nvPicPr>
          <p:cNvPr id="38" name="Picture 37" descr="Logo, company name&#10;&#10;Description automatically generated">
            <a:extLst>
              <a:ext uri="{FF2B5EF4-FFF2-40B4-BE49-F238E27FC236}">
                <a16:creationId xmlns:a16="http://schemas.microsoft.com/office/drawing/2014/main" id="{6E80F333-2266-AD4D-B338-49EDAA4BD64D}"/>
              </a:ext>
            </a:extLst>
          </p:cNvPr>
          <p:cNvPicPr>
            <a:picLocks noChangeAspect="1"/>
          </p:cNvPicPr>
          <p:nvPr/>
        </p:nvPicPr>
        <p:blipFill>
          <a:blip r:embed="rId32"/>
          <a:stretch>
            <a:fillRect/>
          </a:stretch>
        </p:blipFill>
        <p:spPr>
          <a:xfrm>
            <a:off x="6453893" y="3968228"/>
            <a:ext cx="1335548" cy="922315"/>
          </a:xfrm>
          <a:prstGeom prst="rect">
            <a:avLst/>
          </a:prstGeom>
        </p:spPr>
      </p:pic>
      <p:pic>
        <p:nvPicPr>
          <p:cNvPr id="18" name="Picture 17" descr="Logo, company name&#10;&#10;Description automatically generated">
            <a:extLst>
              <a:ext uri="{FF2B5EF4-FFF2-40B4-BE49-F238E27FC236}">
                <a16:creationId xmlns:a16="http://schemas.microsoft.com/office/drawing/2014/main" id="{63DE2AF9-4F3F-644E-A56A-433F1826D12F}"/>
              </a:ext>
            </a:extLst>
          </p:cNvPr>
          <p:cNvPicPr>
            <a:picLocks noChangeAspect="1"/>
          </p:cNvPicPr>
          <p:nvPr/>
        </p:nvPicPr>
        <p:blipFill rotWithShape="1">
          <a:blip r:embed="rId33"/>
          <a:srcRect l="9438" t="5280"/>
          <a:stretch/>
        </p:blipFill>
        <p:spPr>
          <a:xfrm>
            <a:off x="28778" y="71621"/>
            <a:ext cx="4125541" cy="1172231"/>
          </a:xfrm>
          <a:prstGeom prst="rect">
            <a:avLst/>
          </a:prstGeom>
        </p:spPr>
      </p:pic>
      <p:pic>
        <p:nvPicPr>
          <p:cNvPr id="3" name="Picture 2" descr="Logo&#10;&#10;Description automatically generated">
            <a:extLst>
              <a:ext uri="{FF2B5EF4-FFF2-40B4-BE49-F238E27FC236}">
                <a16:creationId xmlns:a16="http://schemas.microsoft.com/office/drawing/2014/main" id="{7B8DC6F5-9F0E-9448-A6A3-CC94E279BFF2}"/>
              </a:ext>
            </a:extLst>
          </p:cNvPr>
          <p:cNvPicPr>
            <a:picLocks noChangeAspect="1"/>
          </p:cNvPicPr>
          <p:nvPr/>
        </p:nvPicPr>
        <p:blipFill rotWithShape="1">
          <a:blip r:embed="rId34"/>
          <a:srcRect l="6619" t="15547" r="5535" b="14959"/>
          <a:stretch/>
        </p:blipFill>
        <p:spPr>
          <a:xfrm>
            <a:off x="10483479" y="2162919"/>
            <a:ext cx="1483626" cy="386493"/>
          </a:xfrm>
          <a:prstGeom prst="rect">
            <a:avLst/>
          </a:prstGeom>
        </p:spPr>
      </p:pic>
      <p:pic>
        <p:nvPicPr>
          <p:cNvPr id="40" name="Picture 39" descr="Logo&#10;&#10;Description automatically generated">
            <a:extLst>
              <a:ext uri="{FF2B5EF4-FFF2-40B4-BE49-F238E27FC236}">
                <a16:creationId xmlns:a16="http://schemas.microsoft.com/office/drawing/2014/main" id="{E3FC2E15-BF08-8C4C-96FA-768E22494438}"/>
              </a:ext>
            </a:extLst>
          </p:cNvPr>
          <p:cNvPicPr>
            <a:picLocks noChangeAspect="1"/>
          </p:cNvPicPr>
          <p:nvPr/>
        </p:nvPicPr>
        <p:blipFill>
          <a:blip r:embed="rId35"/>
          <a:stretch>
            <a:fillRect/>
          </a:stretch>
        </p:blipFill>
        <p:spPr>
          <a:xfrm>
            <a:off x="5552604" y="3184522"/>
            <a:ext cx="1082715" cy="601508"/>
          </a:xfrm>
          <a:prstGeom prst="rect">
            <a:avLst/>
          </a:prstGeom>
        </p:spPr>
      </p:pic>
      <p:pic>
        <p:nvPicPr>
          <p:cNvPr id="41" name="Picture 40" descr="Logo&#10;&#10;Description automatically generated">
            <a:extLst>
              <a:ext uri="{FF2B5EF4-FFF2-40B4-BE49-F238E27FC236}">
                <a16:creationId xmlns:a16="http://schemas.microsoft.com/office/drawing/2014/main" id="{C72FA3E0-147F-B84C-8F1A-2BECA3D7142B}"/>
              </a:ext>
            </a:extLst>
          </p:cNvPr>
          <p:cNvPicPr>
            <a:picLocks noChangeAspect="1"/>
          </p:cNvPicPr>
          <p:nvPr/>
        </p:nvPicPr>
        <p:blipFill>
          <a:blip r:embed="rId36"/>
          <a:stretch>
            <a:fillRect/>
          </a:stretch>
        </p:blipFill>
        <p:spPr>
          <a:xfrm>
            <a:off x="3422581" y="5029449"/>
            <a:ext cx="1240734" cy="431155"/>
          </a:xfrm>
          <a:prstGeom prst="rect">
            <a:avLst/>
          </a:prstGeom>
        </p:spPr>
      </p:pic>
      <p:pic>
        <p:nvPicPr>
          <p:cNvPr id="44" name="Picture 43" descr="Logo&#10;&#10;Description automatically generated with medium confidence">
            <a:extLst>
              <a:ext uri="{FF2B5EF4-FFF2-40B4-BE49-F238E27FC236}">
                <a16:creationId xmlns:a16="http://schemas.microsoft.com/office/drawing/2014/main" id="{9953D57C-247E-BE49-9D4E-645C4DC41AF1}"/>
              </a:ext>
            </a:extLst>
          </p:cNvPr>
          <p:cNvPicPr>
            <a:picLocks noChangeAspect="1"/>
          </p:cNvPicPr>
          <p:nvPr/>
        </p:nvPicPr>
        <p:blipFill>
          <a:blip r:embed="rId37"/>
          <a:stretch>
            <a:fillRect/>
          </a:stretch>
        </p:blipFill>
        <p:spPr>
          <a:xfrm>
            <a:off x="3548802" y="1590708"/>
            <a:ext cx="1389694" cy="270376"/>
          </a:xfrm>
          <a:prstGeom prst="rect">
            <a:avLst/>
          </a:prstGeom>
        </p:spPr>
      </p:pic>
      <p:pic>
        <p:nvPicPr>
          <p:cNvPr id="42" name="Picture 41" descr="Logo, company name&#10;&#10;Description automatically generated">
            <a:extLst>
              <a:ext uri="{FF2B5EF4-FFF2-40B4-BE49-F238E27FC236}">
                <a16:creationId xmlns:a16="http://schemas.microsoft.com/office/drawing/2014/main" id="{472318C4-52C5-2F47-A756-1127D3FBD599}"/>
              </a:ext>
            </a:extLst>
          </p:cNvPr>
          <p:cNvPicPr>
            <a:picLocks noChangeAspect="1"/>
          </p:cNvPicPr>
          <p:nvPr/>
        </p:nvPicPr>
        <p:blipFill>
          <a:blip r:embed="rId38"/>
          <a:stretch>
            <a:fillRect/>
          </a:stretch>
        </p:blipFill>
        <p:spPr>
          <a:xfrm>
            <a:off x="186453" y="3851639"/>
            <a:ext cx="964337" cy="964337"/>
          </a:xfrm>
          <a:prstGeom prst="rect">
            <a:avLst/>
          </a:prstGeom>
        </p:spPr>
      </p:pic>
      <p:pic>
        <p:nvPicPr>
          <p:cNvPr id="43" name="Picture 42" descr="Icon&#10;&#10;Description automatically generated">
            <a:extLst>
              <a:ext uri="{FF2B5EF4-FFF2-40B4-BE49-F238E27FC236}">
                <a16:creationId xmlns:a16="http://schemas.microsoft.com/office/drawing/2014/main" id="{384C9456-791E-A542-9409-FF6F18E2C11F}"/>
              </a:ext>
            </a:extLst>
          </p:cNvPr>
          <p:cNvPicPr>
            <a:picLocks noChangeAspect="1"/>
          </p:cNvPicPr>
          <p:nvPr/>
        </p:nvPicPr>
        <p:blipFill>
          <a:blip r:embed="rId39"/>
          <a:stretch>
            <a:fillRect/>
          </a:stretch>
        </p:blipFill>
        <p:spPr>
          <a:xfrm>
            <a:off x="8452268" y="2123475"/>
            <a:ext cx="1067849" cy="543672"/>
          </a:xfrm>
          <a:prstGeom prst="rect">
            <a:avLst/>
          </a:prstGeom>
        </p:spPr>
      </p:pic>
      <p:sp>
        <p:nvSpPr>
          <p:cNvPr id="2" name="AutoShape 2">
            <a:extLst>
              <a:ext uri="{FF2B5EF4-FFF2-40B4-BE49-F238E27FC236}">
                <a16:creationId xmlns:a16="http://schemas.microsoft.com/office/drawing/2014/main" id="{22F8FB89-08E9-C68B-22C2-4042ECB9AA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 name="Picture 46" descr="Diagram&#10;&#10;Description automatically generated with medium confidence">
            <a:extLst>
              <a:ext uri="{FF2B5EF4-FFF2-40B4-BE49-F238E27FC236}">
                <a16:creationId xmlns:a16="http://schemas.microsoft.com/office/drawing/2014/main" id="{C5758D2D-FEC0-8C57-E651-41FAB15C204D}"/>
              </a:ext>
            </a:extLst>
          </p:cNvPr>
          <p:cNvPicPr>
            <a:picLocks noChangeAspect="1"/>
          </p:cNvPicPr>
          <p:nvPr/>
        </p:nvPicPr>
        <p:blipFill>
          <a:blip r:embed="rId40"/>
          <a:stretch>
            <a:fillRect/>
          </a:stretch>
        </p:blipFill>
        <p:spPr>
          <a:xfrm>
            <a:off x="7019277" y="1314458"/>
            <a:ext cx="1050482" cy="666652"/>
          </a:xfrm>
          <a:prstGeom prst="rect">
            <a:avLst/>
          </a:prstGeom>
        </p:spPr>
      </p:pic>
      <p:pic>
        <p:nvPicPr>
          <p:cNvPr id="1026" name="Picture 2" descr="Supporters - Enabled Works">
            <a:extLst>
              <a:ext uri="{FF2B5EF4-FFF2-40B4-BE49-F238E27FC236}">
                <a16:creationId xmlns:a16="http://schemas.microsoft.com/office/drawing/2014/main" id="{EC543CF1-AE35-56E7-C909-7323BB3BD73F}"/>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94386" y="2143652"/>
            <a:ext cx="852101" cy="8521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Logo, company name&#10;&#10;Description automatically generated">
            <a:extLst>
              <a:ext uri="{FF2B5EF4-FFF2-40B4-BE49-F238E27FC236}">
                <a16:creationId xmlns:a16="http://schemas.microsoft.com/office/drawing/2014/main" id="{F7976E3C-281E-C465-76F2-6A6B3405C3C3}"/>
              </a:ext>
            </a:extLst>
          </p:cNvPr>
          <p:cNvPicPr>
            <a:picLocks noChangeAspect="1"/>
          </p:cNvPicPr>
          <p:nvPr/>
        </p:nvPicPr>
        <p:blipFill>
          <a:blip r:embed="rId42"/>
          <a:stretch>
            <a:fillRect/>
          </a:stretch>
        </p:blipFill>
        <p:spPr>
          <a:xfrm>
            <a:off x="7158880" y="2162261"/>
            <a:ext cx="802349" cy="802349"/>
          </a:xfrm>
          <a:prstGeom prst="rect">
            <a:avLst/>
          </a:prstGeom>
        </p:spPr>
      </p:pic>
      <p:pic>
        <p:nvPicPr>
          <p:cNvPr id="49" name="Picture 48" descr="A black and white sign&#10;&#10;Description automatically generated with low confidence">
            <a:extLst>
              <a:ext uri="{FF2B5EF4-FFF2-40B4-BE49-F238E27FC236}">
                <a16:creationId xmlns:a16="http://schemas.microsoft.com/office/drawing/2014/main" id="{8415F596-91A3-E881-6150-DFD0521840FE}"/>
              </a:ext>
            </a:extLst>
          </p:cNvPr>
          <p:cNvPicPr>
            <a:picLocks noChangeAspect="1"/>
          </p:cNvPicPr>
          <p:nvPr/>
        </p:nvPicPr>
        <p:blipFill>
          <a:blip r:embed="rId43"/>
          <a:stretch>
            <a:fillRect/>
          </a:stretch>
        </p:blipFill>
        <p:spPr>
          <a:xfrm>
            <a:off x="1333562" y="3222944"/>
            <a:ext cx="2031881" cy="524664"/>
          </a:xfrm>
          <a:prstGeom prst="rect">
            <a:avLst/>
          </a:prstGeom>
        </p:spPr>
      </p:pic>
      <p:pic>
        <p:nvPicPr>
          <p:cNvPr id="31" name="Picture 30" descr="Logo&#10;&#10;Description automatically generated">
            <a:extLst>
              <a:ext uri="{FF2B5EF4-FFF2-40B4-BE49-F238E27FC236}">
                <a16:creationId xmlns:a16="http://schemas.microsoft.com/office/drawing/2014/main" id="{4EA61F3F-6188-D5AE-691C-99D041C33895}"/>
              </a:ext>
            </a:extLst>
          </p:cNvPr>
          <p:cNvPicPr>
            <a:picLocks noChangeAspect="1"/>
          </p:cNvPicPr>
          <p:nvPr/>
        </p:nvPicPr>
        <p:blipFill>
          <a:blip r:embed="rId44"/>
          <a:stretch>
            <a:fillRect/>
          </a:stretch>
        </p:blipFill>
        <p:spPr>
          <a:xfrm>
            <a:off x="3012707" y="5900910"/>
            <a:ext cx="723140" cy="723140"/>
          </a:xfrm>
          <a:prstGeom prst="rect">
            <a:avLst/>
          </a:prstGeom>
        </p:spPr>
      </p:pic>
      <p:pic>
        <p:nvPicPr>
          <p:cNvPr id="19" name="Picture 18" descr="Logo&#10;&#10;Description automatically generated">
            <a:extLst>
              <a:ext uri="{FF2B5EF4-FFF2-40B4-BE49-F238E27FC236}">
                <a16:creationId xmlns:a16="http://schemas.microsoft.com/office/drawing/2014/main" id="{3B1101F0-0318-3B36-0848-4CA2D1F6FEC1}"/>
              </a:ext>
            </a:extLst>
          </p:cNvPr>
          <p:cNvPicPr>
            <a:picLocks noChangeAspect="1"/>
          </p:cNvPicPr>
          <p:nvPr/>
        </p:nvPicPr>
        <p:blipFill>
          <a:blip r:embed="rId45"/>
          <a:stretch>
            <a:fillRect/>
          </a:stretch>
        </p:blipFill>
        <p:spPr>
          <a:xfrm>
            <a:off x="6985750" y="3162594"/>
            <a:ext cx="1432245" cy="762028"/>
          </a:xfrm>
          <a:prstGeom prst="rect">
            <a:avLst/>
          </a:prstGeom>
        </p:spPr>
      </p:pic>
      <p:pic>
        <p:nvPicPr>
          <p:cNvPr id="37" name="Picture 36" descr="A picture containing icon&#10;&#10;Description automatically generated">
            <a:extLst>
              <a:ext uri="{FF2B5EF4-FFF2-40B4-BE49-F238E27FC236}">
                <a16:creationId xmlns:a16="http://schemas.microsoft.com/office/drawing/2014/main" id="{97F1D002-EAD5-70B1-AA5E-245F9CD4A002}"/>
              </a:ext>
            </a:extLst>
          </p:cNvPr>
          <p:cNvPicPr>
            <a:picLocks noChangeAspect="1"/>
          </p:cNvPicPr>
          <p:nvPr/>
        </p:nvPicPr>
        <p:blipFill>
          <a:blip r:embed="rId46"/>
          <a:stretch>
            <a:fillRect/>
          </a:stretch>
        </p:blipFill>
        <p:spPr>
          <a:xfrm>
            <a:off x="4714404" y="4242749"/>
            <a:ext cx="1676399" cy="267172"/>
          </a:xfrm>
          <a:prstGeom prst="rect">
            <a:avLst/>
          </a:prstGeom>
        </p:spPr>
      </p:pic>
      <p:pic>
        <p:nvPicPr>
          <p:cNvPr id="39" name="Picture 2" descr="Urban Agriculture Consortium - Home Page">
            <a:extLst>
              <a:ext uri="{FF2B5EF4-FFF2-40B4-BE49-F238E27FC236}">
                <a16:creationId xmlns:a16="http://schemas.microsoft.com/office/drawing/2014/main" id="{F3D544E3-A9CF-1BE3-58DB-5658B7A52FD9}"/>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019277" y="5872396"/>
            <a:ext cx="1310100" cy="9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271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3.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11316</TotalTime>
  <Words>2966</Words>
  <Application>Microsoft Macintosh PowerPoint</Application>
  <PresentationFormat>Widescreen</PresentationFormat>
  <Paragraphs>426</Paragraphs>
  <Slides>57</Slides>
  <Notes>22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57</vt:i4>
      </vt:variant>
    </vt:vector>
  </HeadingPairs>
  <TitlesOfParts>
    <vt:vector size="73" baseType="lpstr">
      <vt:lpstr>Arial</vt:lpstr>
      <vt:lpstr>Calibri</vt:lpstr>
      <vt:lpstr>Calibri Light</vt:lpstr>
      <vt:lpstr>Helvetica</vt:lpstr>
      <vt:lpstr>ITCAvantGardePro</vt:lpstr>
      <vt:lpstr>Rockwell</vt:lpstr>
      <vt:lpstr>Times</vt:lpstr>
      <vt:lpstr>Wingdings</vt:lpstr>
      <vt:lpstr>Wingdings 3</vt:lpstr>
      <vt:lpstr>Office Theme</vt:lpstr>
      <vt:lpstr>Atlas</vt:lpstr>
      <vt:lpstr>1_Atlas</vt:lpstr>
      <vt:lpstr>2_Atlas</vt:lpstr>
      <vt:lpstr>2_Office Theme</vt:lpstr>
      <vt:lpstr>Facet</vt:lpstr>
      <vt:lpstr>1_Office Theme</vt:lpstr>
      <vt:lpstr>Annual General Meeting</vt:lpstr>
      <vt:lpstr> </vt:lpstr>
      <vt:lpstr>Agenda</vt:lpstr>
      <vt:lpstr>Councils who are committed to finding better ways of working with local people</vt:lpstr>
      <vt:lpstr>PowerPoint Presentation</vt:lpstr>
      <vt:lpstr>PowerPoint Presentation</vt:lpstr>
      <vt:lpstr>103 Members 21 Supporters</vt:lpstr>
      <vt:lpstr>PowerPoint Presentation</vt:lpstr>
      <vt:lpstr>PowerPoint Presentation</vt:lpstr>
      <vt:lpstr>PowerPoint Presentation</vt:lpstr>
      <vt:lpstr>Agenda</vt:lpstr>
      <vt:lpstr>Agenda</vt:lpstr>
      <vt:lpstr>PowerPoint Presentation</vt:lpstr>
      <vt:lpstr>Highlights</vt:lpstr>
      <vt:lpstr>Being a Cooperative Council</vt:lpstr>
      <vt:lpstr>What you can do as a council</vt:lpstr>
      <vt:lpstr>What you can do with the CCIN</vt:lpstr>
      <vt:lpstr>community wealth building</vt:lpstr>
      <vt:lpstr>cooperative placemaking</vt:lpstr>
      <vt:lpstr>New website</vt:lpstr>
      <vt:lpstr>62 Case Studies illustrating some of the many ways that Co-operative Councils are working with local people to build strong and resilient neighbourhoods.   www.councils.coop/case-studies </vt:lpstr>
      <vt:lpstr>Launched 3 Policy Reports in Feb 2022</vt:lpstr>
      <vt:lpstr>New brochure to promote our funded projects  https://bit.ly/CCIN-projects </vt:lpstr>
      <vt:lpstr>  POLICY LABS 2022  </vt:lpstr>
      <vt:lpstr>Online Training courses</vt:lpstr>
      <vt:lpstr>Dynamic Purchasing System</vt:lpstr>
      <vt:lpstr>PowerPoint Presentation</vt:lpstr>
      <vt:lpstr>PowerPoint Presentation</vt:lpstr>
      <vt:lpstr>Agenda</vt:lpstr>
      <vt:lpstr> </vt:lpstr>
      <vt:lpstr>PowerPoint Presentation</vt:lpstr>
      <vt:lpstr>Agenda</vt:lpstr>
      <vt:lpstr> </vt:lpstr>
      <vt:lpstr>PowerPoint Presentation</vt:lpstr>
      <vt:lpstr>Our Principles</vt:lpstr>
      <vt:lpstr>PowerPoint Presentation</vt:lpstr>
      <vt:lpstr>Agenda</vt:lpstr>
      <vt:lpstr>CCIN Constitution</vt:lpstr>
      <vt:lpstr>Agenda</vt:lpstr>
      <vt:lpstr> </vt:lpstr>
      <vt:lpstr>Policy Labs and Prototypes 2023</vt:lpstr>
      <vt:lpstr>CCIN Policy Lab &amp; Prototype funded projects</vt:lpstr>
      <vt:lpstr>Key points of 2023 process</vt:lpstr>
      <vt:lpstr>These are some ideas that were suggested last year but not taken forward</vt:lpstr>
      <vt:lpstr>We want to hear your ideas</vt:lpstr>
      <vt:lpstr>Get involved in 2023</vt:lpstr>
      <vt:lpstr>Timetable for 2023</vt:lpstr>
      <vt:lpstr>Deadline for Bids is Tuesday 28th February 2023</vt:lpstr>
      <vt:lpstr>Agenda</vt:lpstr>
      <vt:lpstr> </vt:lpstr>
      <vt:lpstr>Governance Elections – Executive Oversight Committee</vt:lpstr>
      <vt:lpstr>Membership of the Executive Oversight Committee </vt:lpstr>
      <vt:lpstr>Role of Chair</vt:lpstr>
      <vt:lpstr>Deadline for applications</vt:lpstr>
      <vt:lpstr>Agenda</vt:lpstr>
      <vt:lpstr>Any Other Business</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Nicola Huckerby</dc:creator>
  <cp:lastModifiedBy>andrewhuckerby</cp:lastModifiedBy>
  <cp:revision>8</cp:revision>
  <cp:lastPrinted>2022-06-15T13:40:04Z</cp:lastPrinted>
  <dcterms:created xsi:type="dcterms:W3CDTF">2020-07-15T11:37:27Z</dcterms:created>
  <dcterms:modified xsi:type="dcterms:W3CDTF">2022-11-28T13:20:42Z</dcterms:modified>
</cp:coreProperties>
</file>