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0"/>
  </p:notesMasterIdLst>
  <p:sldIdLst>
    <p:sldId id="819" r:id="rId3"/>
    <p:sldId id="820" r:id="rId4"/>
    <p:sldId id="257" r:id="rId5"/>
    <p:sldId id="258" r:id="rId6"/>
    <p:sldId id="263" r:id="rId7"/>
    <p:sldId id="259" r:id="rId8"/>
    <p:sldId id="262" r:id="rId9"/>
    <p:sldId id="260" r:id="rId10"/>
    <p:sldId id="272" r:id="rId11"/>
    <p:sldId id="867" r:id="rId12"/>
    <p:sldId id="261" r:id="rId13"/>
    <p:sldId id="268" r:id="rId14"/>
    <p:sldId id="270" r:id="rId15"/>
    <p:sldId id="267" r:id="rId16"/>
    <p:sldId id="269" r:id="rId17"/>
    <p:sldId id="266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1BB77-BA8B-D64B-B9BB-4874E5ECA844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18F39FB-B873-1646-A732-07C68E4C2AF5}">
      <dgm:prSet phldrT="[Text]"/>
      <dgm:spPr/>
      <dgm:t>
        <a:bodyPr/>
        <a:lstStyle/>
        <a:p>
          <a:r>
            <a:rPr lang="en-GB" b="1" dirty="0"/>
            <a:t>PRIMARY RESEARCH</a:t>
          </a:r>
        </a:p>
        <a:p>
          <a:r>
            <a:rPr lang="en-GB" dirty="0"/>
            <a:t>Two Workshops.  </a:t>
          </a:r>
        </a:p>
        <a:p>
          <a:r>
            <a:rPr lang="en-GB" dirty="0"/>
            <a:t>Discussions with co-operatives, social enterprises, business advisors, councillors and officers and wider Stakeholders. </a:t>
          </a:r>
        </a:p>
      </dgm:t>
    </dgm:pt>
    <dgm:pt modelId="{32BE842E-75DB-F94D-9829-8D7743A7C339}" type="parTrans" cxnId="{E4F54F69-61AF-4E44-BD6A-D2B6CB7F9AE3}">
      <dgm:prSet/>
      <dgm:spPr/>
      <dgm:t>
        <a:bodyPr/>
        <a:lstStyle/>
        <a:p>
          <a:endParaRPr lang="en-GB"/>
        </a:p>
      </dgm:t>
    </dgm:pt>
    <dgm:pt modelId="{C1507534-9F3E-0D48-B63A-752A0C88F539}" type="sibTrans" cxnId="{E4F54F69-61AF-4E44-BD6A-D2B6CB7F9AE3}">
      <dgm:prSet/>
      <dgm:spPr/>
      <dgm:t>
        <a:bodyPr/>
        <a:lstStyle/>
        <a:p>
          <a:endParaRPr lang="en-GB"/>
        </a:p>
      </dgm:t>
    </dgm:pt>
    <dgm:pt modelId="{4A2FD31A-2CB8-6846-A5FA-8334E03AB753}">
      <dgm:prSet phldrT="[Text]"/>
      <dgm:spPr/>
      <dgm:t>
        <a:bodyPr/>
        <a:lstStyle/>
        <a:p>
          <a:r>
            <a:rPr lang="en-GB" b="1" dirty="0"/>
            <a:t>SECONDARY RESEARCH</a:t>
          </a:r>
        </a:p>
        <a:p>
          <a:r>
            <a:rPr lang="en-GB" dirty="0"/>
            <a:t>Desk Based Research</a:t>
          </a:r>
        </a:p>
        <a:p>
          <a:r>
            <a:rPr lang="en-GB" dirty="0"/>
            <a:t>Academic, industry and sector reports, Companies House data, Co-operatives UK Directory etc.   </a:t>
          </a:r>
        </a:p>
      </dgm:t>
    </dgm:pt>
    <dgm:pt modelId="{7ACB9EDE-8277-D04D-8037-869AE04EA851}" type="parTrans" cxnId="{A08523F9-09F5-C44C-91D4-204C6447663F}">
      <dgm:prSet/>
      <dgm:spPr/>
      <dgm:t>
        <a:bodyPr/>
        <a:lstStyle/>
        <a:p>
          <a:endParaRPr lang="en-GB"/>
        </a:p>
      </dgm:t>
    </dgm:pt>
    <dgm:pt modelId="{DDC4FF65-BE16-1F45-9C5C-33E7B9A46B0E}" type="sibTrans" cxnId="{A08523F9-09F5-C44C-91D4-204C6447663F}">
      <dgm:prSet/>
      <dgm:spPr/>
      <dgm:t>
        <a:bodyPr/>
        <a:lstStyle/>
        <a:p>
          <a:endParaRPr lang="en-GB"/>
        </a:p>
      </dgm:t>
    </dgm:pt>
    <dgm:pt modelId="{11524131-E5D9-D14F-BDC7-8E87B5B7C5A9}" type="pres">
      <dgm:prSet presAssocID="{BEA1BB77-BA8B-D64B-B9BB-4874E5ECA844}" presName="diagram" presStyleCnt="0">
        <dgm:presLayoutVars>
          <dgm:dir/>
          <dgm:resizeHandles val="exact"/>
        </dgm:presLayoutVars>
      </dgm:prSet>
      <dgm:spPr/>
    </dgm:pt>
    <dgm:pt modelId="{EFC486C9-0C8F-4549-AE50-17EFD4A95BE3}" type="pres">
      <dgm:prSet presAssocID="{718F39FB-B873-1646-A732-07C68E4C2AF5}" presName="node" presStyleLbl="node1" presStyleIdx="0" presStyleCnt="2">
        <dgm:presLayoutVars>
          <dgm:bulletEnabled val="1"/>
        </dgm:presLayoutVars>
      </dgm:prSet>
      <dgm:spPr/>
    </dgm:pt>
    <dgm:pt modelId="{B3AF7CA0-9872-064E-8FF5-D822C4C97A7E}" type="pres">
      <dgm:prSet presAssocID="{C1507534-9F3E-0D48-B63A-752A0C88F539}" presName="sibTrans" presStyleCnt="0"/>
      <dgm:spPr/>
    </dgm:pt>
    <dgm:pt modelId="{BB7A2304-1E8B-644D-8396-F50387B582FE}" type="pres">
      <dgm:prSet presAssocID="{4A2FD31A-2CB8-6846-A5FA-8334E03AB753}" presName="node" presStyleLbl="node1" presStyleIdx="1" presStyleCnt="2">
        <dgm:presLayoutVars>
          <dgm:bulletEnabled val="1"/>
        </dgm:presLayoutVars>
      </dgm:prSet>
      <dgm:spPr/>
    </dgm:pt>
  </dgm:ptLst>
  <dgm:cxnLst>
    <dgm:cxn modelId="{C480CA1B-F760-4D4A-82C3-22AAA28F19B0}" type="presOf" srcId="{BEA1BB77-BA8B-D64B-B9BB-4874E5ECA844}" destId="{11524131-E5D9-D14F-BDC7-8E87B5B7C5A9}" srcOrd="0" destOrd="0" presId="urn:microsoft.com/office/officeart/2005/8/layout/default"/>
    <dgm:cxn modelId="{E4F54F69-61AF-4E44-BD6A-D2B6CB7F9AE3}" srcId="{BEA1BB77-BA8B-D64B-B9BB-4874E5ECA844}" destId="{718F39FB-B873-1646-A732-07C68E4C2AF5}" srcOrd="0" destOrd="0" parTransId="{32BE842E-75DB-F94D-9829-8D7743A7C339}" sibTransId="{C1507534-9F3E-0D48-B63A-752A0C88F539}"/>
    <dgm:cxn modelId="{E9BDB1AE-0A16-874F-B851-F8F7D7CBB092}" type="presOf" srcId="{718F39FB-B873-1646-A732-07C68E4C2AF5}" destId="{EFC486C9-0C8F-4549-AE50-17EFD4A95BE3}" srcOrd="0" destOrd="0" presId="urn:microsoft.com/office/officeart/2005/8/layout/default"/>
    <dgm:cxn modelId="{3C30C3F8-1481-7943-AE47-1EE4272E0729}" type="presOf" srcId="{4A2FD31A-2CB8-6846-A5FA-8334E03AB753}" destId="{BB7A2304-1E8B-644D-8396-F50387B582FE}" srcOrd="0" destOrd="0" presId="urn:microsoft.com/office/officeart/2005/8/layout/default"/>
    <dgm:cxn modelId="{A08523F9-09F5-C44C-91D4-204C6447663F}" srcId="{BEA1BB77-BA8B-D64B-B9BB-4874E5ECA844}" destId="{4A2FD31A-2CB8-6846-A5FA-8334E03AB753}" srcOrd="1" destOrd="0" parTransId="{7ACB9EDE-8277-D04D-8037-869AE04EA851}" sibTransId="{DDC4FF65-BE16-1F45-9C5C-33E7B9A46B0E}"/>
    <dgm:cxn modelId="{9C1F794B-45CD-B147-9A90-A0CA2F5BFA42}" type="presParOf" srcId="{11524131-E5D9-D14F-BDC7-8E87B5B7C5A9}" destId="{EFC486C9-0C8F-4549-AE50-17EFD4A95BE3}" srcOrd="0" destOrd="0" presId="urn:microsoft.com/office/officeart/2005/8/layout/default"/>
    <dgm:cxn modelId="{B13611E0-97D0-7745-AEB5-AFE2602FDC2D}" type="presParOf" srcId="{11524131-E5D9-D14F-BDC7-8E87B5B7C5A9}" destId="{B3AF7CA0-9872-064E-8FF5-D822C4C97A7E}" srcOrd="1" destOrd="0" presId="urn:microsoft.com/office/officeart/2005/8/layout/default"/>
    <dgm:cxn modelId="{1B7969C8-AAF5-B34B-9460-ED2BF33BC509}" type="presParOf" srcId="{11524131-E5D9-D14F-BDC7-8E87B5B7C5A9}" destId="{BB7A2304-1E8B-644D-8396-F50387B582F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BB1DA-C6BF-D248-8306-096EF1656AE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00061-437D-D14D-9D6A-60906BAB7F6D}">
      <dgm:prSet phldrT="[Text]"/>
      <dgm:spPr/>
      <dgm:t>
        <a:bodyPr/>
        <a:lstStyle/>
        <a:p>
          <a:r>
            <a:rPr lang="en-GB" dirty="0"/>
            <a:t>Social &amp; Clubs </a:t>
          </a:r>
        </a:p>
      </dgm:t>
    </dgm:pt>
    <dgm:pt modelId="{A2F4403E-AA28-104C-BA19-0E3B2A237EFC}" type="parTrans" cxnId="{DE3DF026-6AE6-4148-9A69-99B9DA7CF9DF}">
      <dgm:prSet/>
      <dgm:spPr/>
      <dgm:t>
        <a:bodyPr/>
        <a:lstStyle/>
        <a:p>
          <a:endParaRPr lang="en-GB"/>
        </a:p>
      </dgm:t>
    </dgm:pt>
    <dgm:pt modelId="{8B1704D0-3F1E-8E40-90EC-351A14BDA20B}" type="sibTrans" cxnId="{DE3DF026-6AE6-4148-9A69-99B9DA7CF9DF}">
      <dgm:prSet/>
      <dgm:spPr/>
      <dgm:t>
        <a:bodyPr/>
        <a:lstStyle/>
        <a:p>
          <a:endParaRPr lang="en-GB"/>
        </a:p>
      </dgm:t>
    </dgm:pt>
    <dgm:pt modelId="{3E5A8E8E-D657-0E42-9C53-EB87DCBA16AE}">
      <dgm:prSet phldrT="[Text]"/>
      <dgm:spPr/>
      <dgm:t>
        <a:bodyPr/>
        <a:lstStyle/>
        <a:p>
          <a:r>
            <a:rPr lang="en-GB" dirty="0"/>
            <a:t>Business Services </a:t>
          </a:r>
        </a:p>
      </dgm:t>
    </dgm:pt>
    <dgm:pt modelId="{7C9485BD-28C2-ED43-ABC3-403AF691F4CD}" type="parTrans" cxnId="{343C3650-2543-C641-993D-0C45A6BF7780}">
      <dgm:prSet/>
      <dgm:spPr/>
      <dgm:t>
        <a:bodyPr/>
        <a:lstStyle/>
        <a:p>
          <a:endParaRPr lang="en-GB"/>
        </a:p>
      </dgm:t>
    </dgm:pt>
    <dgm:pt modelId="{3A99D093-499A-CC41-9E29-1A63AAF8DD22}" type="sibTrans" cxnId="{343C3650-2543-C641-993D-0C45A6BF7780}">
      <dgm:prSet/>
      <dgm:spPr/>
      <dgm:t>
        <a:bodyPr/>
        <a:lstStyle/>
        <a:p>
          <a:endParaRPr lang="en-GB"/>
        </a:p>
      </dgm:t>
    </dgm:pt>
    <dgm:pt modelId="{4C759DC6-9CB2-8F4F-81E2-BD0B4BC0F8D0}">
      <dgm:prSet phldrT="[Text]"/>
      <dgm:spPr/>
      <dgm:t>
        <a:bodyPr/>
        <a:lstStyle/>
        <a:p>
          <a:r>
            <a:rPr lang="en-GB" dirty="0"/>
            <a:t>Education &amp; Learning </a:t>
          </a:r>
        </a:p>
      </dgm:t>
    </dgm:pt>
    <dgm:pt modelId="{0626ABBE-AAB4-7140-B491-CA3A5B9792D1}" type="parTrans" cxnId="{02F61A7C-A621-B541-88F4-BF2DDB306240}">
      <dgm:prSet/>
      <dgm:spPr/>
      <dgm:t>
        <a:bodyPr/>
        <a:lstStyle/>
        <a:p>
          <a:endParaRPr lang="en-GB"/>
        </a:p>
      </dgm:t>
    </dgm:pt>
    <dgm:pt modelId="{D8943701-533E-CB43-9BFB-C0769B0F3D7D}" type="sibTrans" cxnId="{02F61A7C-A621-B541-88F4-BF2DDB306240}">
      <dgm:prSet/>
      <dgm:spPr/>
      <dgm:t>
        <a:bodyPr/>
        <a:lstStyle/>
        <a:p>
          <a:endParaRPr lang="en-GB"/>
        </a:p>
      </dgm:t>
    </dgm:pt>
    <dgm:pt modelId="{4F052C63-EE6B-124D-8E77-B782B2CBC1D7}">
      <dgm:prSet phldrT="[Text]"/>
      <dgm:spPr/>
      <dgm:t>
        <a:bodyPr/>
        <a:lstStyle/>
        <a:p>
          <a:r>
            <a:rPr lang="en-GB" dirty="0"/>
            <a:t>Food &amp; Drink</a:t>
          </a:r>
        </a:p>
      </dgm:t>
    </dgm:pt>
    <dgm:pt modelId="{AF19028A-9F52-1E48-BA8A-7CC7613C8566}" type="parTrans" cxnId="{33A882C4-045F-BF47-AFBF-5C033719835C}">
      <dgm:prSet/>
      <dgm:spPr/>
      <dgm:t>
        <a:bodyPr/>
        <a:lstStyle/>
        <a:p>
          <a:endParaRPr lang="en-GB"/>
        </a:p>
      </dgm:t>
    </dgm:pt>
    <dgm:pt modelId="{5D3E5E0D-38C3-9C43-9006-ECD7E59BF082}" type="sibTrans" cxnId="{33A882C4-045F-BF47-AFBF-5C033719835C}">
      <dgm:prSet/>
      <dgm:spPr/>
      <dgm:t>
        <a:bodyPr/>
        <a:lstStyle/>
        <a:p>
          <a:endParaRPr lang="en-GB"/>
        </a:p>
      </dgm:t>
    </dgm:pt>
    <dgm:pt modelId="{77A8FF01-7852-7B43-B53D-8D64AFAC92C7}">
      <dgm:prSet phldrT="[Text]"/>
      <dgm:spPr/>
      <dgm:t>
        <a:bodyPr/>
        <a:lstStyle/>
        <a:p>
          <a:r>
            <a:rPr lang="en-GB" dirty="0"/>
            <a:t>Arts </a:t>
          </a:r>
        </a:p>
      </dgm:t>
    </dgm:pt>
    <dgm:pt modelId="{FEFF5890-D189-4B4F-95F7-C9EFB1CCD14D}" type="parTrans" cxnId="{C98AB95E-E740-594F-AD40-1E5465F8ACF4}">
      <dgm:prSet/>
      <dgm:spPr/>
      <dgm:t>
        <a:bodyPr/>
        <a:lstStyle/>
        <a:p>
          <a:endParaRPr lang="en-GB"/>
        </a:p>
      </dgm:t>
    </dgm:pt>
    <dgm:pt modelId="{B0C80628-E243-CB47-A56B-E6B67C9449AE}" type="sibTrans" cxnId="{C98AB95E-E740-594F-AD40-1E5465F8ACF4}">
      <dgm:prSet/>
      <dgm:spPr/>
      <dgm:t>
        <a:bodyPr/>
        <a:lstStyle/>
        <a:p>
          <a:endParaRPr lang="en-GB"/>
        </a:p>
      </dgm:t>
    </dgm:pt>
    <dgm:pt modelId="{8CE06459-0A14-DE41-8C44-ED598DC67EFF}">
      <dgm:prSet phldrT="[Text]"/>
      <dgm:spPr/>
      <dgm:t>
        <a:bodyPr/>
        <a:lstStyle/>
        <a:p>
          <a:r>
            <a:rPr lang="en-GB" dirty="0"/>
            <a:t>Housing </a:t>
          </a:r>
        </a:p>
      </dgm:t>
    </dgm:pt>
    <dgm:pt modelId="{F8944FC4-DD60-954E-9999-791287AD8D56}" type="parTrans" cxnId="{8CB59DBE-4309-C14C-BBF7-465C2C1CD2D0}">
      <dgm:prSet/>
      <dgm:spPr/>
      <dgm:t>
        <a:bodyPr/>
        <a:lstStyle/>
        <a:p>
          <a:endParaRPr lang="en-GB"/>
        </a:p>
      </dgm:t>
    </dgm:pt>
    <dgm:pt modelId="{F3E7B337-480D-9140-8EE3-7FB55D7FF382}" type="sibTrans" cxnId="{8CB59DBE-4309-C14C-BBF7-465C2C1CD2D0}">
      <dgm:prSet/>
      <dgm:spPr/>
      <dgm:t>
        <a:bodyPr/>
        <a:lstStyle/>
        <a:p>
          <a:endParaRPr lang="en-GB"/>
        </a:p>
      </dgm:t>
    </dgm:pt>
    <dgm:pt modelId="{1D395720-3F23-D945-9B9C-14E506D1801B}">
      <dgm:prSet phldrT="[Text]"/>
      <dgm:spPr/>
      <dgm:t>
        <a:bodyPr/>
        <a:lstStyle/>
        <a:p>
          <a:r>
            <a:rPr lang="en-GB" dirty="0"/>
            <a:t>Finance</a:t>
          </a:r>
        </a:p>
      </dgm:t>
    </dgm:pt>
    <dgm:pt modelId="{B5BE7150-8C90-4D42-9249-24A1AF3EB89A}" type="parTrans" cxnId="{DB693B2A-5B4D-FF45-BDD9-E3E5C97D0101}">
      <dgm:prSet/>
      <dgm:spPr/>
      <dgm:t>
        <a:bodyPr/>
        <a:lstStyle/>
        <a:p>
          <a:endParaRPr lang="en-GB"/>
        </a:p>
      </dgm:t>
    </dgm:pt>
    <dgm:pt modelId="{4D385FD7-462D-9342-8B0D-CE25F3B45D8F}" type="sibTrans" cxnId="{DB693B2A-5B4D-FF45-BDD9-E3E5C97D0101}">
      <dgm:prSet/>
      <dgm:spPr/>
      <dgm:t>
        <a:bodyPr/>
        <a:lstStyle/>
        <a:p>
          <a:endParaRPr lang="en-GB"/>
        </a:p>
      </dgm:t>
    </dgm:pt>
    <dgm:pt modelId="{29B8018F-42FE-4046-8415-A992C9CF86FD}">
      <dgm:prSet phldrT="[Text]"/>
      <dgm:spPr/>
      <dgm:t>
        <a:bodyPr/>
        <a:lstStyle/>
        <a:p>
          <a:r>
            <a:rPr lang="en-GB" dirty="0"/>
            <a:t>Leisure </a:t>
          </a:r>
        </a:p>
      </dgm:t>
    </dgm:pt>
    <dgm:pt modelId="{3CC1DB83-50C4-7F4D-8390-41C2892FD17E}" type="parTrans" cxnId="{1A65B913-ADF0-A64B-97E5-BDF73EAF424D}">
      <dgm:prSet/>
      <dgm:spPr/>
      <dgm:t>
        <a:bodyPr/>
        <a:lstStyle/>
        <a:p>
          <a:endParaRPr lang="en-GB"/>
        </a:p>
      </dgm:t>
    </dgm:pt>
    <dgm:pt modelId="{EE06F785-EC52-7749-8C17-E9C33A2C0FCA}" type="sibTrans" cxnId="{1A65B913-ADF0-A64B-97E5-BDF73EAF424D}">
      <dgm:prSet/>
      <dgm:spPr/>
      <dgm:t>
        <a:bodyPr/>
        <a:lstStyle/>
        <a:p>
          <a:endParaRPr lang="en-GB"/>
        </a:p>
      </dgm:t>
    </dgm:pt>
    <dgm:pt modelId="{FB869FF5-B502-7242-9520-63A95D04628A}">
      <dgm:prSet phldrT="[Text]"/>
      <dgm:spPr/>
      <dgm:t>
        <a:bodyPr/>
        <a:lstStyle/>
        <a:p>
          <a:r>
            <a:rPr lang="en-GB" dirty="0"/>
            <a:t>Creatives</a:t>
          </a:r>
        </a:p>
      </dgm:t>
    </dgm:pt>
    <dgm:pt modelId="{1269A6E5-7F22-9541-A713-27C68A882FB0}" type="parTrans" cxnId="{F0F43FA0-179A-1043-B24D-C4FFD7BD273D}">
      <dgm:prSet/>
      <dgm:spPr/>
      <dgm:t>
        <a:bodyPr/>
        <a:lstStyle/>
        <a:p>
          <a:endParaRPr lang="en-GB"/>
        </a:p>
      </dgm:t>
    </dgm:pt>
    <dgm:pt modelId="{9EBB70C5-1BF1-484B-A565-26B5ED562E01}" type="sibTrans" cxnId="{F0F43FA0-179A-1043-B24D-C4FFD7BD273D}">
      <dgm:prSet/>
      <dgm:spPr/>
      <dgm:t>
        <a:bodyPr/>
        <a:lstStyle/>
        <a:p>
          <a:endParaRPr lang="en-GB"/>
        </a:p>
      </dgm:t>
    </dgm:pt>
    <dgm:pt modelId="{55311F0F-62BF-764A-80E0-7798C69FE27D}" type="pres">
      <dgm:prSet presAssocID="{944BB1DA-C6BF-D248-8306-096EF1656AEB}" presName="diagram" presStyleCnt="0">
        <dgm:presLayoutVars>
          <dgm:dir/>
          <dgm:resizeHandles val="exact"/>
        </dgm:presLayoutVars>
      </dgm:prSet>
      <dgm:spPr/>
    </dgm:pt>
    <dgm:pt modelId="{EF52891E-5C52-CB4F-8A28-A7D8B6673BB3}" type="pres">
      <dgm:prSet presAssocID="{38800061-437D-D14D-9D6A-60906BAB7F6D}" presName="node" presStyleLbl="node1" presStyleIdx="0" presStyleCnt="9">
        <dgm:presLayoutVars>
          <dgm:bulletEnabled val="1"/>
        </dgm:presLayoutVars>
      </dgm:prSet>
      <dgm:spPr/>
    </dgm:pt>
    <dgm:pt modelId="{6302531C-46B4-C643-9A52-A6E7754BC1E7}" type="pres">
      <dgm:prSet presAssocID="{8B1704D0-3F1E-8E40-90EC-351A14BDA20B}" presName="sibTrans" presStyleCnt="0"/>
      <dgm:spPr/>
    </dgm:pt>
    <dgm:pt modelId="{91F3FBC4-86B2-BF43-AED6-D89620AE6792}" type="pres">
      <dgm:prSet presAssocID="{29B8018F-42FE-4046-8415-A992C9CF86FD}" presName="node" presStyleLbl="node1" presStyleIdx="1" presStyleCnt="9">
        <dgm:presLayoutVars>
          <dgm:bulletEnabled val="1"/>
        </dgm:presLayoutVars>
      </dgm:prSet>
      <dgm:spPr/>
    </dgm:pt>
    <dgm:pt modelId="{C424B8E2-51B7-3846-AD91-999713EC23E8}" type="pres">
      <dgm:prSet presAssocID="{EE06F785-EC52-7749-8C17-E9C33A2C0FCA}" presName="sibTrans" presStyleCnt="0"/>
      <dgm:spPr/>
    </dgm:pt>
    <dgm:pt modelId="{90E00BF4-38F3-1B4F-A1F3-0CE762FF3008}" type="pres">
      <dgm:prSet presAssocID="{3E5A8E8E-D657-0E42-9C53-EB87DCBA16AE}" presName="node" presStyleLbl="node1" presStyleIdx="2" presStyleCnt="9">
        <dgm:presLayoutVars>
          <dgm:bulletEnabled val="1"/>
        </dgm:presLayoutVars>
      </dgm:prSet>
      <dgm:spPr/>
    </dgm:pt>
    <dgm:pt modelId="{9F056B0A-FB07-C544-84C9-AB382905C62C}" type="pres">
      <dgm:prSet presAssocID="{3A99D093-499A-CC41-9E29-1A63AAF8DD22}" presName="sibTrans" presStyleCnt="0"/>
      <dgm:spPr/>
    </dgm:pt>
    <dgm:pt modelId="{1E8F734B-21ED-5042-9EB4-FC3FEE6F4F61}" type="pres">
      <dgm:prSet presAssocID="{4C759DC6-9CB2-8F4F-81E2-BD0B4BC0F8D0}" presName="node" presStyleLbl="node1" presStyleIdx="3" presStyleCnt="9">
        <dgm:presLayoutVars>
          <dgm:bulletEnabled val="1"/>
        </dgm:presLayoutVars>
      </dgm:prSet>
      <dgm:spPr/>
    </dgm:pt>
    <dgm:pt modelId="{05B9635D-5E63-5B44-B949-DCDA11F9AE26}" type="pres">
      <dgm:prSet presAssocID="{D8943701-533E-CB43-9BFB-C0769B0F3D7D}" presName="sibTrans" presStyleCnt="0"/>
      <dgm:spPr/>
    </dgm:pt>
    <dgm:pt modelId="{99B68AFA-9836-B845-8BFF-CFA90C24611F}" type="pres">
      <dgm:prSet presAssocID="{4F052C63-EE6B-124D-8E77-B782B2CBC1D7}" presName="node" presStyleLbl="node1" presStyleIdx="4" presStyleCnt="9">
        <dgm:presLayoutVars>
          <dgm:bulletEnabled val="1"/>
        </dgm:presLayoutVars>
      </dgm:prSet>
      <dgm:spPr/>
    </dgm:pt>
    <dgm:pt modelId="{27E26228-E3FC-4140-9F78-13B3725BE391}" type="pres">
      <dgm:prSet presAssocID="{5D3E5E0D-38C3-9C43-9006-ECD7E59BF082}" presName="sibTrans" presStyleCnt="0"/>
      <dgm:spPr/>
    </dgm:pt>
    <dgm:pt modelId="{B6E524EE-AC4A-D54E-876C-D84A48466D8F}" type="pres">
      <dgm:prSet presAssocID="{77A8FF01-7852-7B43-B53D-8D64AFAC92C7}" presName="node" presStyleLbl="node1" presStyleIdx="5" presStyleCnt="9">
        <dgm:presLayoutVars>
          <dgm:bulletEnabled val="1"/>
        </dgm:presLayoutVars>
      </dgm:prSet>
      <dgm:spPr/>
    </dgm:pt>
    <dgm:pt modelId="{FCDF0D5B-F012-1245-AD89-1C395778816D}" type="pres">
      <dgm:prSet presAssocID="{B0C80628-E243-CB47-A56B-E6B67C9449AE}" presName="sibTrans" presStyleCnt="0"/>
      <dgm:spPr/>
    </dgm:pt>
    <dgm:pt modelId="{E880D359-70D1-F64C-940E-02225C6FD27E}" type="pres">
      <dgm:prSet presAssocID="{FB869FF5-B502-7242-9520-63A95D04628A}" presName="node" presStyleLbl="node1" presStyleIdx="6" presStyleCnt="9">
        <dgm:presLayoutVars>
          <dgm:bulletEnabled val="1"/>
        </dgm:presLayoutVars>
      </dgm:prSet>
      <dgm:spPr/>
    </dgm:pt>
    <dgm:pt modelId="{C2404D82-52A7-FE46-BE31-E87E7CA87028}" type="pres">
      <dgm:prSet presAssocID="{9EBB70C5-1BF1-484B-A565-26B5ED562E01}" presName="sibTrans" presStyleCnt="0"/>
      <dgm:spPr/>
    </dgm:pt>
    <dgm:pt modelId="{6DF3143F-DE6F-854F-845D-F996AFE16CA9}" type="pres">
      <dgm:prSet presAssocID="{8CE06459-0A14-DE41-8C44-ED598DC67EFF}" presName="node" presStyleLbl="node1" presStyleIdx="7" presStyleCnt="9">
        <dgm:presLayoutVars>
          <dgm:bulletEnabled val="1"/>
        </dgm:presLayoutVars>
      </dgm:prSet>
      <dgm:spPr/>
    </dgm:pt>
    <dgm:pt modelId="{16309D62-CF7E-454B-B78C-61740063DF81}" type="pres">
      <dgm:prSet presAssocID="{F3E7B337-480D-9140-8EE3-7FB55D7FF382}" presName="sibTrans" presStyleCnt="0"/>
      <dgm:spPr/>
    </dgm:pt>
    <dgm:pt modelId="{BBFE37D8-A8AB-6644-89F5-8FD3719480FF}" type="pres">
      <dgm:prSet presAssocID="{1D395720-3F23-D945-9B9C-14E506D1801B}" presName="node" presStyleLbl="node1" presStyleIdx="8" presStyleCnt="9">
        <dgm:presLayoutVars>
          <dgm:bulletEnabled val="1"/>
        </dgm:presLayoutVars>
      </dgm:prSet>
      <dgm:spPr/>
    </dgm:pt>
  </dgm:ptLst>
  <dgm:cxnLst>
    <dgm:cxn modelId="{1A65B913-ADF0-A64B-97E5-BDF73EAF424D}" srcId="{944BB1DA-C6BF-D248-8306-096EF1656AEB}" destId="{29B8018F-42FE-4046-8415-A992C9CF86FD}" srcOrd="1" destOrd="0" parTransId="{3CC1DB83-50C4-7F4D-8390-41C2892FD17E}" sibTransId="{EE06F785-EC52-7749-8C17-E9C33A2C0FCA}"/>
    <dgm:cxn modelId="{DE3DF026-6AE6-4148-9A69-99B9DA7CF9DF}" srcId="{944BB1DA-C6BF-D248-8306-096EF1656AEB}" destId="{38800061-437D-D14D-9D6A-60906BAB7F6D}" srcOrd="0" destOrd="0" parTransId="{A2F4403E-AA28-104C-BA19-0E3B2A237EFC}" sibTransId="{8B1704D0-3F1E-8E40-90EC-351A14BDA20B}"/>
    <dgm:cxn modelId="{DB693B2A-5B4D-FF45-BDD9-E3E5C97D0101}" srcId="{944BB1DA-C6BF-D248-8306-096EF1656AEB}" destId="{1D395720-3F23-D945-9B9C-14E506D1801B}" srcOrd="8" destOrd="0" parTransId="{B5BE7150-8C90-4D42-9249-24A1AF3EB89A}" sibTransId="{4D385FD7-462D-9342-8B0D-CE25F3B45D8F}"/>
    <dgm:cxn modelId="{2BF46C5D-C84D-B54B-B192-951FE2069E85}" type="presOf" srcId="{8CE06459-0A14-DE41-8C44-ED598DC67EFF}" destId="{6DF3143F-DE6F-854F-845D-F996AFE16CA9}" srcOrd="0" destOrd="0" presId="urn:microsoft.com/office/officeart/2005/8/layout/default"/>
    <dgm:cxn modelId="{C3F3795E-E8FB-5E49-975E-9146E0C977E0}" type="presOf" srcId="{4C759DC6-9CB2-8F4F-81E2-BD0B4BC0F8D0}" destId="{1E8F734B-21ED-5042-9EB4-FC3FEE6F4F61}" srcOrd="0" destOrd="0" presId="urn:microsoft.com/office/officeart/2005/8/layout/default"/>
    <dgm:cxn modelId="{C98AB95E-E740-594F-AD40-1E5465F8ACF4}" srcId="{944BB1DA-C6BF-D248-8306-096EF1656AEB}" destId="{77A8FF01-7852-7B43-B53D-8D64AFAC92C7}" srcOrd="5" destOrd="0" parTransId="{FEFF5890-D189-4B4F-95F7-C9EFB1CCD14D}" sibTransId="{B0C80628-E243-CB47-A56B-E6B67C9449AE}"/>
    <dgm:cxn modelId="{AD09844D-33CA-5348-AE2B-9F66DA617775}" type="presOf" srcId="{3E5A8E8E-D657-0E42-9C53-EB87DCBA16AE}" destId="{90E00BF4-38F3-1B4F-A1F3-0CE762FF3008}" srcOrd="0" destOrd="0" presId="urn:microsoft.com/office/officeart/2005/8/layout/default"/>
    <dgm:cxn modelId="{0608C66F-BCD9-4A4F-A772-E5835464CA2F}" type="presOf" srcId="{FB869FF5-B502-7242-9520-63A95D04628A}" destId="{E880D359-70D1-F64C-940E-02225C6FD27E}" srcOrd="0" destOrd="0" presId="urn:microsoft.com/office/officeart/2005/8/layout/default"/>
    <dgm:cxn modelId="{343C3650-2543-C641-993D-0C45A6BF7780}" srcId="{944BB1DA-C6BF-D248-8306-096EF1656AEB}" destId="{3E5A8E8E-D657-0E42-9C53-EB87DCBA16AE}" srcOrd="2" destOrd="0" parTransId="{7C9485BD-28C2-ED43-ABC3-403AF691F4CD}" sibTransId="{3A99D093-499A-CC41-9E29-1A63AAF8DD22}"/>
    <dgm:cxn modelId="{02F61A7C-A621-B541-88F4-BF2DDB306240}" srcId="{944BB1DA-C6BF-D248-8306-096EF1656AEB}" destId="{4C759DC6-9CB2-8F4F-81E2-BD0B4BC0F8D0}" srcOrd="3" destOrd="0" parTransId="{0626ABBE-AAB4-7140-B491-CA3A5B9792D1}" sibTransId="{D8943701-533E-CB43-9BFB-C0769B0F3D7D}"/>
    <dgm:cxn modelId="{131AB686-E788-8A41-908A-912C7173CAF2}" type="presOf" srcId="{38800061-437D-D14D-9D6A-60906BAB7F6D}" destId="{EF52891E-5C52-CB4F-8A28-A7D8B6673BB3}" srcOrd="0" destOrd="0" presId="urn:microsoft.com/office/officeart/2005/8/layout/default"/>
    <dgm:cxn modelId="{43C69195-DAD1-544A-96A5-EFDF4829F945}" type="presOf" srcId="{29B8018F-42FE-4046-8415-A992C9CF86FD}" destId="{91F3FBC4-86B2-BF43-AED6-D89620AE6792}" srcOrd="0" destOrd="0" presId="urn:microsoft.com/office/officeart/2005/8/layout/default"/>
    <dgm:cxn modelId="{BBC4619D-2D44-384B-8703-962AD8928ECF}" type="presOf" srcId="{944BB1DA-C6BF-D248-8306-096EF1656AEB}" destId="{55311F0F-62BF-764A-80E0-7798C69FE27D}" srcOrd="0" destOrd="0" presId="urn:microsoft.com/office/officeart/2005/8/layout/default"/>
    <dgm:cxn modelId="{F0F43FA0-179A-1043-B24D-C4FFD7BD273D}" srcId="{944BB1DA-C6BF-D248-8306-096EF1656AEB}" destId="{FB869FF5-B502-7242-9520-63A95D04628A}" srcOrd="6" destOrd="0" parTransId="{1269A6E5-7F22-9541-A713-27C68A882FB0}" sibTransId="{9EBB70C5-1BF1-484B-A565-26B5ED562E01}"/>
    <dgm:cxn modelId="{DCD59EBC-4069-524A-883E-2050D59CA601}" type="presOf" srcId="{4F052C63-EE6B-124D-8E77-B782B2CBC1D7}" destId="{99B68AFA-9836-B845-8BFF-CFA90C24611F}" srcOrd="0" destOrd="0" presId="urn:microsoft.com/office/officeart/2005/8/layout/default"/>
    <dgm:cxn modelId="{280BC1BD-54A4-F349-911D-A5B139BB7060}" type="presOf" srcId="{1D395720-3F23-D945-9B9C-14E506D1801B}" destId="{BBFE37D8-A8AB-6644-89F5-8FD3719480FF}" srcOrd="0" destOrd="0" presId="urn:microsoft.com/office/officeart/2005/8/layout/default"/>
    <dgm:cxn modelId="{8CB59DBE-4309-C14C-BBF7-465C2C1CD2D0}" srcId="{944BB1DA-C6BF-D248-8306-096EF1656AEB}" destId="{8CE06459-0A14-DE41-8C44-ED598DC67EFF}" srcOrd="7" destOrd="0" parTransId="{F8944FC4-DD60-954E-9999-791287AD8D56}" sibTransId="{F3E7B337-480D-9140-8EE3-7FB55D7FF382}"/>
    <dgm:cxn modelId="{227532BF-B406-0241-A8E4-E13B86ACB440}" type="presOf" srcId="{77A8FF01-7852-7B43-B53D-8D64AFAC92C7}" destId="{B6E524EE-AC4A-D54E-876C-D84A48466D8F}" srcOrd="0" destOrd="0" presId="urn:microsoft.com/office/officeart/2005/8/layout/default"/>
    <dgm:cxn modelId="{33A882C4-045F-BF47-AFBF-5C033719835C}" srcId="{944BB1DA-C6BF-D248-8306-096EF1656AEB}" destId="{4F052C63-EE6B-124D-8E77-B782B2CBC1D7}" srcOrd="4" destOrd="0" parTransId="{AF19028A-9F52-1E48-BA8A-7CC7613C8566}" sibTransId="{5D3E5E0D-38C3-9C43-9006-ECD7E59BF082}"/>
    <dgm:cxn modelId="{8BF3E6F7-AA0C-7844-8D7A-DB58E7F3F543}" type="presParOf" srcId="{55311F0F-62BF-764A-80E0-7798C69FE27D}" destId="{EF52891E-5C52-CB4F-8A28-A7D8B6673BB3}" srcOrd="0" destOrd="0" presId="urn:microsoft.com/office/officeart/2005/8/layout/default"/>
    <dgm:cxn modelId="{10AA337D-22CA-8744-9A6B-60DFD039D9A7}" type="presParOf" srcId="{55311F0F-62BF-764A-80E0-7798C69FE27D}" destId="{6302531C-46B4-C643-9A52-A6E7754BC1E7}" srcOrd="1" destOrd="0" presId="urn:microsoft.com/office/officeart/2005/8/layout/default"/>
    <dgm:cxn modelId="{DCF39C7F-FA24-8442-B761-082121B2A188}" type="presParOf" srcId="{55311F0F-62BF-764A-80E0-7798C69FE27D}" destId="{91F3FBC4-86B2-BF43-AED6-D89620AE6792}" srcOrd="2" destOrd="0" presId="urn:microsoft.com/office/officeart/2005/8/layout/default"/>
    <dgm:cxn modelId="{49568F60-D9CF-AB4D-A4E6-61FEE64EF825}" type="presParOf" srcId="{55311F0F-62BF-764A-80E0-7798C69FE27D}" destId="{C424B8E2-51B7-3846-AD91-999713EC23E8}" srcOrd="3" destOrd="0" presId="urn:microsoft.com/office/officeart/2005/8/layout/default"/>
    <dgm:cxn modelId="{AE82E54B-C99F-3445-AA74-B73E28A73137}" type="presParOf" srcId="{55311F0F-62BF-764A-80E0-7798C69FE27D}" destId="{90E00BF4-38F3-1B4F-A1F3-0CE762FF3008}" srcOrd="4" destOrd="0" presId="urn:microsoft.com/office/officeart/2005/8/layout/default"/>
    <dgm:cxn modelId="{83F4AB44-4432-B946-80CB-F7CC5554EEFD}" type="presParOf" srcId="{55311F0F-62BF-764A-80E0-7798C69FE27D}" destId="{9F056B0A-FB07-C544-84C9-AB382905C62C}" srcOrd="5" destOrd="0" presId="urn:microsoft.com/office/officeart/2005/8/layout/default"/>
    <dgm:cxn modelId="{18536693-04C7-8843-9183-D8EF905BE3EB}" type="presParOf" srcId="{55311F0F-62BF-764A-80E0-7798C69FE27D}" destId="{1E8F734B-21ED-5042-9EB4-FC3FEE6F4F61}" srcOrd="6" destOrd="0" presId="urn:microsoft.com/office/officeart/2005/8/layout/default"/>
    <dgm:cxn modelId="{7AD3C25F-419D-A147-8B9B-034E76CD4372}" type="presParOf" srcId="{55311F0F-62BF-764A-80E0-7798C69FE27D}" destId="{05B9635D-5E63-5B44-B949-DCDA11F9AE26}" srcOrd="7" destOrd="0" presId="urn:microsoft.com/office/officeart/2005/8/layout/default"/>
    <dgm:cxn modelId="{6DCC9C0C-E57B-0341-8E47-E5CF19E8F8BE}" type="presParOf" srcId="{55311F0F-62BF-764A-80E0-7798C69FE27D}" destId="{99B68AFA-9836-B845-8BFF-CFA90C24611F}" srcOrd="8" destOrd="0" presId="urn:microsoft.com/office/officeart/2005/8/layout/default"/>
    <dgm:cxn modelId="{2A4B4815-6BA0-0F4E-9976-A44DAEC41A98}" type="presParOf" srcId="{55311F0F-62BF-764A-80E0-7798C69FE27D}" destId="{27E26228-E3FC-4140-9F78-13B3725BE391}" srcOrd="9" destOrd="0" presId="urn:microsoft.com/office/officeart/2005/8/layout/default"/>
    <dgm:cxn modelId="{9ED2CF7C-B072-E247-A528-1C6F8B51088C}" type="presParOf" srcId="{55311F0F-62BF-764A-80E0-7798C69FE27D}" destId="{B6E524EE-AC4A-D54E-876C-D84A48466D8F}" srcOrd="10" destOrd="0" presId="urn:microsoft.com/office/officeart/2005/8/layout/default"/>
    <dgm:cxn modelId="{37D25653-1357-A54E-B449-BD075141B4A0}" type="presParOf" srcId="{55311F0F-62BF-764A-80E0-7798C69FE27D}" destId="{FCDF0D5B-F012-1245-AD89-1C395778816D}" srcOrd="11" destOrd="0" presId="urn:microsoft.com/office/officeart/2005/8/layout/default"/>
    <dgm:cxn modelId="{4A3C63EA-4B7B-104D-9895-3F725B8FBBEA}" type="presParOf" srcId="{55311F0F-62BF-764A-80E0-7798C69FE27D}" destId="{E880D359-70D1-F64C-940E-02225C6FD27E}" srcOrd="12" destOrd="0" presId="urn:microsoft.com/office/officeart/2005/8/layout/default"/>
    <dgm:cxn modelId="{6E94AD26-3659-094D-96AD-45BE8FC8EAA7}" type="presParOf" srcId="{55311F0F-62BF-764A-80E0-7798C69FE27D}" destId="{C2404D82-52A7-FE46-BE31-E87E7CA87028}" srcOrd="13" destOrd="0" presId="urn:microsoft.com/office/officeart/2005/8/layout/default"/>
    <dgm:cxn modelId="{1DAA3D9F-98A8-344C-ABF9-E47D02B91107}" type="presParOf" srcId="{55311F0F-62BF-764A-80E0-7798C69FE27D}" destId="{6DF3143F-DE6F-854F-845D-F996AFE16CA9}" srcOrd="14" destOrd="0" presId="urn:microsoft.com/office/officeart/2005/8/layout/default"/>
    <dgm:cxn modelId="{C1B49C80-1416-6B48-B7E7-1CE3D593CB63}" type="presParOf" srcId="{55311F0F-62BF-764A-80E0-7798C69FE27D}" destId="{16309D62-CF7E-454B-B78C-61740063DF81}" srcOrd="15" destOrd="0" presId="urn:microsoft.com/office/officeart/2005/8/layout/default"/>
    <dgm:cxn modelId="{46A16153-31E6-8B4F-A60B-2858883E1E9D}" type="presParOf" srcId="{55311F0F-62BF-764A-80E0-7798C69FE27D}" destId="{BBFE37D8-A8AB-6644-89F5-8FD3719480F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2FC67-2789-A84E-84D6-27129E80A603}" type="doc">
      <dgm:prSet loTypeId="urn:microsoft.com/office/officeart/2005/8/layout/matrix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8D322077-9DD9-A747-AA39-506111A71239}">
      <dgm:prSet phldrT="[Text]"/>
      <dgm:spPr/>
      <dgm:t>
        <a:bodyPr/>
        <a:lstStyle/>
        <a:p>
          <a:r>
            <a:rPr lang="en-GB" dirty="0"/>
            <a:t>Ecosystem Support </a:t>
          </a:r>
        </a:p>
      </dgm:t>
    </dgm:pt>
    <dgm:pt modelId="{56C15BEF-37A7-174C-93A2-2B65EE525E47}" type="parTrans" cxnId="{4B863C86-A94B-D145-B50B-12E166CB085D}">
      <dgm:prSet/>
      <dgm:spPr/>
      <dgm:t>
        <a:bodyPr/>
        <a:lstStyle/>
        <a:p>
          <a:endParaRPr lang="en-GB"/>
        </a:p>
      </dgm:t>
    </dgm:pt>
    <dgm:pt modelId="{DC28AE3F-567C-FC4C-991B-5B3C7C8877D4}" type="sibTrans" cxnId="{4B863C86-A94B-D145-B50B-12E166CB085D}">
      <dgm:prSet/>
      <dgm:spPr/>
      <dgm:t>
        <a:bodyPr/>
        <a:lstStyle/>
        <a:p>
          <a:endParaRPr lang="en-GB"/>
        </a:p>
      </dgm:t>
    </dgm:pt>
    <dgm:pt modelId="{F82C4657-CFAF-3045-B8AF-7A353EB7BA88}">
      <dgm:prSet phldrT="[Text]"/>
      <dgm:spPr/>
      <dgm:t>
        <a:bodyPr/>
        <a:lstStyle/>
        <a:p>
          <a:r>
            <a:rPr lang="en-GB" dirty="0"/>
            <a:t>Task Force </a:t>
          </a:r>
        </a:p>
      </dgm:t>
    </dgm:pt>
    <dgm:pt modelId="{9E3EA715-3354-7542-938E-37A398776AD7}" type="parTrans" cxnId="{35A72989-6E74-0644-8484-A87EAAEC6AF0}">
      <dgm:prSet/>
      <dgm:spPr/>
      <dgm:t>
        <a:bodyPr/>
        <a:lstStyle/>
        <a:p>
          <a:endParaRPr lang="en-GB"/>
        </a:p>
      </dgm:t>
    </dgm:pt>
    <dgm:pt modelId="{2FC5DE52-4B09-5048-8E87-9C30F31510DE}" type="sibTrans" cxnId="{35A72989-6E74-0644-8484-A87EAAEC6AF0}">
      <dgm:prSet/>
      <dgm:spPr/>
      <dgm:t>
        <a:bodyPr/>
        <a:lstStyle/>
        <a:p>
          <a:endParaRPr lang="en-GB"/>
        </a:p>
      </dgm:t>
    </dgm:pt>
    <dgm:pt modelId="{CEB2EB34-0FF1-D342-8F0A-857D9100E237}">
      <dgm:prSet phldrT="[Text]"/>
      <dgm:spPr/>
      <dgm:t>
        <a:bodyPr/>
        <a:lstStyle/>
        <a:p>
          <a:r>
            <a:rPr lang="en-GB" dirty="0"/>
            <a:t>Embedding Values </a:t>
          </a:r>
        </a:p>
      </dgm:t>
    </dgm:pt>
    <dgm:pt modelId="{58ACC3ED-556D-3D46-933C-7C4F8AAB9FED}" type="parTrans" cxnId="{4F661EE1-748A-CE43-BF38-6AF081361F22}">
      <dgm:prSet/>
      <dgm:spPr/>
      <dgm:t>
        <a:bodyPr/>
        <a:lstStyle/>
        <a:p>
          <a:endParaRPr lang="en-GB"/>
        </a:p>
      </dgm:t>
    </dgm:pt>
    <dgm:pt modelId="{BA31B756-4D43-9141-BAA0-51070BAD14C7}" type="sibTrans" cxnId="{4F661EE1-748A-CE43-BF38-6AF081361F22}">
      <dgm:prSet/>
      <dgm:spPr/>
      <dgm:t>
        <a:bodyPr/>
        <a:lstStyle/>
        <a:p>
          <a:endParaRPr lang="en-GB"/>
        </a:p>
      </dgm:t>
    </dgm:pt>
    <dgm:pt modelId="{14B2B402-181A-E749-83CA-BE5C4B43E3DB}">
      <dgm:prSet phldrT="[Text]"/>
      <dgm:spPr/>
      <dgm:t>
        <a:bodyPr/>
        <a:lstStyle/>
        <a:p>
          <a:r>
            <a:rPr lang="en-GB" dirty="0"/>
            <a:t>Awareness &amp; Education </a:t>
          </a:r>
        </a:p>
      </dgm:t>
    </dgm:pt>
    <dgm:pt modelId="{19A7478A-C7CA-174C-B2B9-FE0DB3416D95}" type="parTrans" cxnId="{474DD1E5-3AC1-674E-BE0C-584DBB9E79F4}">
      <dgm:prSet/>
      <dgm:spPr/>
      <dgm:t>
        <a:bodyPr/>
        <a:lstStyle/>
        <a:p>
          <a:endParaRPr lang="en-GB"/>
        </a:p>
      </dgm:t>
    </dgm:pt>
    <dgm:pt modelId="{0E485BEB-66E5-C44E-9C0C-7F0F9F1BB09C}" type="sibTrans" cxnId="{474DD1E5-3AC1-674E-BE0C-584DBB9E79F4}">
      <dgm:prSet/>
      <dgm:spPr/>
      <dgm:t>
        <a:bodyPr/>
        <a:lstStyle/>
        <a:p>
          <a:endParaRPr lang="en-GB"/>
        </a:p>
      </dgm:t>
    </dgm:pt>
    <dgm:pt modelId="{1E7C57FA-452F-804A-8085-04B38C170FD7}" type="pres">
      <dgm:prSet presAssocID="{3E22FC67-2789-A84E-84D6-27129E80A603}" presName="matrix" presStyleCnt="0">
        <dgm:presLayoutVars>
          <dgm:chMax val="1"/>
          <dgm:dir/>
          <dgm:resizeHandles val="exact"/>
        </dgm:presLayoutVars>
      </dgm:prSet>
      <dgm:spPr/>
    </dgm:pt>
    <dgm:pt modelId="{33BF8216-0AFB-4140-9781-CB0B3DA7027E}" type="pres">
      <dgm:prSet presAssocID="{3E22FC67-2789-A84E-84D6-27129E80A603}" presName="diamond" presStyleLbl="bgShp" presStyleIdx="0" presStyleCnt="1"/>
      <dgm:spPr/>
    </dgm:pt>
    <dgm:pt modelId="{CABFD36A-0B6F-EA47-AF3A-4276186E35B3}" type="pres">
      <dgm:prSet presAssocID="{3E22FC67-2789-A84E-84D6-27129E80A60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C891E7E-223F-B44F-B322-DC935CA65AB0}" type="pres">
      <dgm:prSet presAssocID="{3E22FC67-2789-A84E-84D6-27129E80A60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27381F-E7E2-524E-98F5-8F73BB6F25EA}" type="pres">
      <dgm:prSet presAssocID="{3E22FC67-2789-A84E-84D6-27129E80A60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18EDA5-1C61-1045-A193-2E1F482A130E}" type="pres">
      <dgm:prSet presAssocID="{3E22FC67-2789-A84E-84D6-27129E80A60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EF8A10-A1DA-024B-9E88-55D10904BE2A}" type="presOf" srcId="{8D322077-9DD9-A747-AA39-506111A71239}" destId="{CABFD36A-0B6F-EA47-AF3A-4276186E35B3}" srcOrd="0" destOrd="0" presId="urn:microsoft.com/office/officeart/2005/8/layout/matrix3"/>
    <dgm:cxn modelId="{2B246E6A-71A8-9643-9203-A1AF3A346F28}" type="presOf" srcId="{F82C4657-CFAF-3045-B8AF-7A353EB7BA88}" destId="{FC891E7E-223F-B44F-B322-DC935CA65AB0}" srcOrd="0" destOrd="0" presId="urn:microsoft.com/office/officeart/2005/8/layout/matrix3"/>
    <dgm:cxn modelId="{4B863C86-A94B-D145-B50B-12E166CB085D}" srcId="{3E22FC67-2789-A84E-84D6-27129E80A603}" destId="{8D322077-9DD9-A747-AA39-506111A71239}" srcOrd="0" destOrd="0" parTransId="{56C15BEF-37A7-174C-93A2-2B65EE525E47}" sibTransId="{DC28AE3F-567C-FC4C-991B-5B3C7C8877D4}"/>
    <dgm:cxn modelId="{35A72989-6E74-0644-8484-A87EAAEC6AF0}" srcId="{3E22FC67-2789-A84E-84D6-27129E80A603}" destId="{F82C4657-CFAF-3045-B8AF-7A353EB7BA88}" srcOrd="1" destOrd="0" parTransId="{9E3EA715-3354-7542-938E-37A398776AD7}" sibTransId="{2FC5DE52-4B09-5048-8E87-9C30F31510DE}"/>
    <dgm:cxn modelId="{7E66B3B9-25D4-364D-BA99-C25C85CFF48E}" type="presOf" srcId="{3E22FC67-2789-A84E-84D6-27129E80A603}" destId="{1E7C57FA-452F-804A-8085-04B38C170FD7}" srcOrd="0" destOrd="0" presId="urn:microsoft.com/office/officeart/2005/8/layout/matrix3"/>
    <dgm:cxn modelId="{54BFC4C1-8294-744F-B49E-187D8D9ED791}" type="presOf" srcId="{CEB2EB34-0FF1-D342-8F0A-857D9100E237}" destId="{1027381F-E7E2-524E-98F5-8F73BB6F25EA}" srcOrd="0" destOrd="0" presId="urn:microsoft.com/office/officeart/2005/8/layout/matrix3"/>
    <dgm:cxn modelId="{366AB5D7-BEB7-3B4F-BCDF-54639E65AB03}" type="presOf" srcId="{14B2B402-181A-E749-83CA-BE5C4B43E3DB}" destId="{C318EDA5-1C61-1045-A193-2E1F482A130E}" srcOrd="0" destOrd="0" presId="urn:microsoft.com/office/officeart/2005/8/layout/matrix3"/>
    <dgm:cxn modelId="{4F661EE1-748A-CE43-BF38-6AF081361F22}" srcId="{3E22FC67-2789-A84E-84D6-27129E80A603}" destId="{CEB2EB34-0FF1-D342-8F0A-857D9100E237}" srcOrd="2" destOrd="0" parTransId="{58ACC3ED-556D-3D46-933C-7C4F8AAB9FED}" sibTransId="{BA31B756-4D43-9141-BAA0-51070BAD14C7}"/>
    <dgm:cxn modelId="{474DD1E5-3AC1-674E-BE0C-584DBB9E79F4}" srcId="{3E22FC67-2789-A84E-84D6-27129E80A603}" destId="{14B2B402-181A-E749-83CA-BE5C4B43E3DB}" srcOrd="3" destOrd="0" parTransId="{19A7478A-C7CA-174C-B2B9-FE0DB3416D95}" sibTransId="{0E485BEB-66E5-C44E-9C0C-7F0F9F1BB09C}"/>
    <dgm:cxn modelId="{A247A393-9BA1-1143-91D6-C5FA04287B15}" type="presParOf" srcId="{1E7C57FA-452F-804A-8085-04B38C170FD7}" destId="{33BF8216-0AFB-4140-9781-CB0B3DA7027E}" srcOrd="0" destOrd="0" presId="urn:microsoft.com/office/officeart/2005/8/layout/matrix3"/>
    <dgm:cxn modelId="{16A59430-BF1D-C240-A323-8AAF2944FE88}" type="presParOf" srcId="{1E7C57FA-452F-804A-8085-04B38C170FD7}" destId="{CABFD36A-0B6F-EA47-AF3A-4276186E35B3}" srcOrd="1" destOrd="0" presId="urn:microsoft.com/office/officeart/2005/8/layout/matrix3"/>
    <dgm:cxn modelId="{EC76EF1D-C713-5D40-8823-D8D563DCBAE6}" type="presParOf" srcId="{1E7C57FA-452F-804A-8085-04B38C170FD7}" destId="{FC891E7E-223F-B44F-B322-DC935CA65AB0}" srcOrd="2" destOrd="0" presId="urn:microsoft.com/office/officeart/2005/8/layout/matrix3"/>
    <dgm:cxn modelId="{ED7125B9-398C-D64C-909C-E31E5323E296}" type="presParOf" srcId="{1E7C57FA-452F-804A-8085-04B38C170FD7}" destId="{1027381F-E7E2-524E-98F5-8F73BB6F25EA}" srcOrd="3" destOrd="0" presId="urn:microsoft.com/office/officeart/2005/8/layout/matrix3"/>
    <dgm:cxn modelId="{A02ED5A8-A83D-4543-BCE4-77CB07A2C791}" type="presParOf" srcId="{1E7C57FA-452F-804A-8085-04B38C170FD7}" destId="{C318EDA5-1C61-1045-A193-2E1F482A130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1DDE8-8ACD-E54E-8A43-DC0D2711F714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99AFE0-C19F-1E49-8998-B491BAE41D23}">
      <dgm:prSet phldrT="[Text]"/>
      <dgm:spPr/>
      <dgm:t>
        <a:bodyPr/>
        <a:lstStyle/>
        <a:p>
          <a:r>
            <a:rPr lang="en-GB" dirty="0"/>
            <a:t>Ecosystem Model </a:t>
          </a:r>
        </a:p>
      </dgm:t>
    </dgm:pt>
    <dgm:pt modelId="{274BD4F3-E8EA-4446-9533-967A59228C66}" type="parTrans" cxnId="{3B304F61-F07D-A549-9375-8B326D9A13D2}">
      <dgm:prSet/>
      <dgm:spPr/>
      <dgm:t>
        <a:bodyPr/>
        <a:lstStyle/>
        <a:p>
          <a:endParaRPr lang="en-GB"/>
        </a:p>
      </dgm:t>
    </dgm:pt>
    <dgm:pt modelId="{D0451C3F-CABB-3948-8544-A06605DDB135}" type="sibTrans" cxnId="{3B304F61-F07D-A549-9375-8B326D9A13D2}">
      <dgm:prSet/>
      <dgm:spPr/>
      <dgm:t>
        <a:bodyPr/>
        <a:lstStyle/>
        <a:p>
          <a:endParaRPr lang="en-GB"/>
        </a:p>
      </dgm:t>
    </dgm:pt>
    <dgm:pt modelId="{1029A531-6618-CA47-A442-AD728751E565}">
      <dgm:prSet phldrT="[Text]"/>
      <dgm:spPr/>
      <dgm:t>
        <a:bodyPr/>
        <a:lstStyle/>
        <a:p>
          <a:r>
            <a:rPr lang="en-GB" dirty="0"/>
            <a:t>Policy </a:t>
          </a:r>
        </a:p>
      </dgm:t>
    </dgm:pt>
    <dgm:pt modelId="{9394EA93-F277-CA43-BD2A-13E7DB30F0A4}" type="parTrans" cxnId="{38FDC2FF-BFDA-5D4B-94D1-B34AE53A2066}">
      <dgm:prSet/>
      <dgm:spPr/>
      <dgm:t>
        <a:bodyPr/>
        <a:lstStyle/>
        <a:p>
          <a:endParaRPr lang="en-GB"/>
        </a:p>
      </dgm:t>
    </dgm:pt>
    <dgm:pt modelId="{56E3375E-B27B-AB42-8CF1-5E557A842E89}" type="sibTrans" cxnId="{38FDC2FF-BFDA-5D4B-94D1-B34AE53A2066}">
      <dgm:prSet/>
      <dgm:spPr/>
      <dgm:t>
        <a:bodyPr/>
        <a:lstStyle/>
        <a:p>
          <a:endParaRPr lang="en-GB"/>
        </a:p>
      </dgm:t>
    </dgm:pt>
    <dgm:pt modelId="{5EF96184-757B-6D44-9798-E38E4833656D}">
      <dgm:prSet phldrT="[Text]"/>
      <dgm:spPr/>
      <dgm:t>
        <a:bodyPr/>
        <a:lstStyle/>
        <a:p>
          <a:r>
            <a:rPr lang="en-GB" dirty="0"/>
            <a:t>Finance</a:t>
          </a:r>
        </a:p>
      </dgm:t>
    </dgm:pt>
    <dgm:pt modelId="{70E72805-B286-814E-A7E0-D3F7D84C600F}" type="parTrans" cxnId="{3EE85D8A-7BB8-4C44-966F-91D6EEA805BA}">
      <dgm:prSet/>
      <dgm:spPr/>
      <dgm:t>
        <a:bodyPr/>
        <a:lstStyle/>
        <a:p>
          <a:endParaRPr lang="en-GB"/>
        </a:p>
      </dgm:t>
    </dgm:pt>
    <dgm:pt modelId="{290B5D93-AE91-AC46-AAF6-1C7E65925458}" type="sibTrans" cxnId="{3EE85D8A-7BB8-4C44-966F-91D6EEA805BA}">
      <dgm:prSet/>
      <dgm:spPr/>
      <dgm:t>
        <a:bodyPr/>
        <a:lstStyle/>
        <a:p>
          <a:endParaRPr lang="en-GB"/>
        </a:p>
      </dgm:t>
    </dgm:pt>
    <dgm:pt modelId="{62957D09-1721-2743-AE5F-C2F6F1048392}">
      <dgm:prSet phldrT="[Text]"/>
      <dgm:spPr/>
      <dgm:t>
        <a:bodyPr/>
        <a:lstStyle/>
        <a:p>
          <a:r>
            <a:rPr lang="en-GB" dirty="0"/>
            <a:t>Culture </a:t>
          </a:r>
        </a:p>
      </dgm:t>
    </dgm:pt>
    <dgm:pt modelId="{7724FFEB-89EB-7D43-8B06-44763EBF741C}" type="parTrans" cxnId="{0576F771-8D66-1646-98C3-F7C007F4B24C}">
      <dgm:prSet/>
      <dgm:spPr/>
      <dgm:t>
        <a:bodyPr/>
        <a:lstStyle/>
        <a:p>
          <a:endParaRPr lang="en-GB"/>
        </a:p>
      </dgm:t>
    </dgm:pt>
    <dgm:pt modelId="{64053E4D-387E-964E-B65B-1305F64CA3A5}" type="sibTrans" cxnId="{0576F771-8D66-1646-98C3-F7C007F4B24C}">
      <dgm:prSet/>
      <dgm:spPr/>
      <dgm:t>
        <a:bodyPr/>
        <a:lstStyle/>
        <a:p>
          <a:endParaRPr lang="en-GB"/>
        </a:p>
      </dgm:t>
    </dgm:pt>
    <dgm:pt modelId="{61883156-E854-9747-9F08-98DFD881F37B}">
      <dgm:prSet phldrT="[Text]"/>
      <dgm:spPr/>
      <dgm:t>
        <a:bodyPr/>
        <a:lstStyle/>
        <a:p>
          <a:r>
            <a:rPr lang="en-GB" dirty="0"/>
            <a:t>Supports </a:t>
          </a:r>
        </a:p>
      </dgm:t>
    </dgm:pt>
    <dgm:pt modelId="{E895A7EB-2878-C34C-83F1-A34541AE8D08}" type="parTrans" cxnId="{203BE193-FCED-A14D-95EB-6A0DA3627AB0}">
      <dgm:prSet/>
      <dgm:spPr/>
      <dgm:t>
        <a:bodyPr/>
        <a:lstStyle/>
        <a:p>
          <a:endParaRPr lang="en-GB"/>
        </a:p>
      </dgm:t>
    </dgm:pt>
    <dgm:pt modelId="{9DD77C29-5F07-6544-A27B-6CF83ED90E79}" type="sibTrans" cxnId="{203BE193-FCED-A14D-95EB-6A0DA3627AB0}">
      <dgm:prSet/>
      <dgm:spPr/>
      <dgm:t>
        <a:bodyPr/>
        <a:lstStyle/>
        <a:p>
          <a:endParaRPr lang="en-GB"/>
        </a:p>
      </dgm:t>
    </dgm:pt>
    <dgm:pt modelId="{30563811-0A4E-0A47-8548-1446BFD56D11}">
      <dgm:prSet phldrT="[Text]"/>
      <dgm:spPr/>
      <dgm:t>
        <a:bodyPr/>
        <a:lstStyle/>
        <a:p>
          <a:r>
            <a:rPr lang="en-GB" dirty="0"/>
            <a:t>Human Capital </a:t>
          </a:r>
        </a:p>
      </dgm:t>
    </dgm:pt>
    <dgm:pt modelId="{811F6F1B-C91F-4D49-98FA-A9885C571F22}" type="parTrans" cxnId="{E92D4D4F-8127-A546-A90B-4453C9510D09}">
      <dgm:prSet/>
      <dgm:spPr/>
      <dgm:t>
        <a:bodyPr/>
        <a:lstStyle/>
        <a:p>
          <a:endParaRPr lang="en-GB"/>
        </a:p>
      </dgm:t>
    </dgm:pt>
    <dgm:pt modelId="{73C98BBC-6FE5-CD48-859F-28AC09FFFE5A}" type="sibTrans" cxnId="{E92D4D4F-8127-A546-A90B-4453C9510D09}">
      <dgm:prSet/>
      <dgm:spPr/>
      <dgm:t>
        <a:bodyPr/>
        <a:lstStyle/>
        <a:p>
          <a:endParaRPr lang="en-GB"/>
        </a:p>
      </dgm:t>
    </dgm:pt>
    <dgm:pt modelId="{D782E3C5-57C9-994C-AEB0-612449B585BF}">
      <dgm:prSet phldrT="[Text]"/>
      <dgm:spPr/>
      <dgm:t>
        <a:bodyPr/>
        <a:lstStyle/>
        <a:p>
          <a:r>
            <a:rPr lang="en-GB" dirty="0"/>
            <a:t>Markets </a:t>
          </a:r>
        </a:p>
      </dgm:t>
    </dgm:pt>
    <dgm:pt modelId="{FD00913F-F962-E44C-8215-E90DA15F7A76}" type="parTrans" cxnId="{B074BBD9-E07C-5143-966B-4E160CA1083E}">
      <dgm:prSet/>
      <dgm:spPr/>
      <dgm:t>
        <a:bodyPr/>
        <a:lstStyle/>
        <a:p>
          <a:endParaRPr lang="en-GB"/>
        </a:p>
      </dgm:t>
    </dgm:pt>
    <dgm:pt modelId="{5B38771A-0B81-F640-BFB5-D8F97116CAB4}" type="sibTrans" cxnId="{B074BBD9-E07C-5143-966B-4E160CA1083E}">
      <dgm:prSet/>
      <dgm:spPr/>
      <dgm:t>
        <a:bodyPr/>
        <a:lstStyle/>
        <a:p>
          <a:endParaRPr lang="en-GB"/>
        </a:p>
      </dgm:t>
    </dgm:pt>
    <dgm:pt modelId="{2C49D625-0DAA-7B41-8587-A889601F5200}" type="pres">
      <dgm:prSet presAssocID="{2261DDE8-8ACD-E54E-8A43-DC0D2711F71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DFEA3C-6468-5641-AAF6-5B1893506DEC}" type="pres">
      <dgm:prSet presAssocID="{A899AFE0-C19F-1E49-8998-B491BAE41D23}" presName="centerShape" presStyleLbl="node0" presStyleIdx="0" presStyleCnt="1"/>
      <dgm:spPr/>
    </dgm:pt>
    <dgm:pt modelId="{59B16BD6-AFBC-1642-85BA-13AB59870E06}" type="pres">
      <dgm:prSet presAssocID="{1029A531-6618-CA47-A442-AD728751E565}" presName="node" presStyleLbl="node1" presStyleIdx="0" presStyleCnt="6">
        <dgm:presLayoutVars>
          <dgm:bulletEnabled val="1"/>
        </dgm:presLayoutVars>
      </dgm:prSet>
      <dgm:spPr/>
    </dgm:pt>
    <dgm:pt modelId="{94F0AECF-5315-D943-B4C5-774FB94D6093}" type="pres">
      <dgm:prSet presAssocID="{1029A531-6618-CA47-A442-AD728751E565}" presName="dummy" presStyleCnt="0"/>
      <dgm:spPr/>
    </dgm:pt>
    <dgm:pt modelId="{3EF4F206-4294-CB44-8DC7-CC2614BC708A}" type="pres">
      <dgm:prSet presAssocID="{56E3375E-B27B-AB42-8CF1-5E557A842E89}" presName="sibTrans" presStyleLbl="sibTrans2D1" presStyleIdx="0" presStyleCnt="6"/>
      <dgm:spPr/>
    </dgm:pt>
    <dgm:pt modelId="{0CA449D1-086D-9B45-813E-10E323B60DE4}" type="pres">
      <dgm:prSet presAssocID="{5EF96184-757B-6D44-9798-E38E4833656D}" presName="node" presStyleLbl="node1" presStyleIdx="1" presStyleCnt="6">
        <dgm:presLayoutVars>
          <dgm:bulletEnabled val="1"/>
        </dgm:presLayoutVars>
      </dgm:prSet>
      <dgm:spPr/>
    </dgm:pt>
    <dgm:pt modelId="{A7B16B16-EE0E-9B44-94B8-42F7D923213D}" type="pres">
      <dgm:prSet presAssocID="{5EF96184-757B-6D44-9798-E38E4833656D}" presName="dummy" presStyleCnt="0"/>
      <dgm:spPr/>
    </dgm:pt>
    <dgm:pt modelId="{C43295D7-1778-4F41-896C-06A2971FC884}" type="pres">
      <dgm:prSet presAssocID="{290B5D93-AE91-AC46-AAF6-1C7E65925458}" presName="sibTrans" presStyleLbl="sibTrans2D1" presStyleIdx="1" presStyleCnt="6"/>
      <dgm:spPr/>
    </dgm:pt>
    <dgm:pt modelId="{9B131FE3-949F-B743-8EC6-3F45AC87D478}" type="pres">
      <dgm:prSet presAssocID="{62957D09-1721-2743-AE5F-C2F6F1048392}" presName="node" presStyleLbl="node1" presStyleIdx="2" presStyleCnt="6">
        <dgm:presLayoutVars>
          <dgm:bulletEnabled val="1"/>
        </dgm:presLayoutVars>
      </dgm:prSet>
      <dgm:spPr/>
    </dgm:pt>
    <dgm:pt modelId="{E9536B9C-61D9-D04E-AB68-3D6FD4C4A97A}" type="pres">
      <dgm:prSet presAssocID="{62957D09-1721-2743-AE5F-C2F6F1048392}" presName="dummy" presStyleCnt="0"/>
      <dgm:spPr/>
    </dgm:pt>
    <dgm:pt modelId="{238F4BB7-F96F-704F-A74D-4E09C48501E0}" type="pres">
      <dgm:prSet presAssocID="{64053E4D-387E-964E-B65B-1305F64CA3A5}" presName="sibTrans" presStyleLbl="sibTrans2D1" presStyleIdx="2" presStyleCnt="6"/>
      <dgm:spPr/>
    </dgm:pt>
    <dgm:pt modelId="{C5CA7EF6-ACD9-F140-95D3-750A09207265}" type="pres">
      <dgm:prSet presAssocID="{61883156-E854-9747-9F08-98DFD881F37B}" presName="node" presStyleLbl="node1" presStyleIdx="3" presStyleCnt="6">
        <dgm:presLayoutVars>
          <dgm:bulletEnabled val="1"/>
        </dgm:presLayoutVars>
      </dgm:prSet>
      <dgm:spPr/>
    </dgm:pt>
    <dgm:pt modelId="{E1CDE0F2-AB16-6546-B0FA-8204169979C9}" type="pres">
      <dgm:prSet presAssocID="{61883156-E854-9747-9F08-98DFD881F37B}" presName="dummy" presStyleCnt="0"/>
      <dgm:spPr/>
    </dgm:pt>
    <dgm:pt modelId="{6A40CAD5-9F1F-7D4F-BDB4-7DA28F080B0C}" type="pres">
      <dgm:prSet presAssocID="{9DD77C29-5F07-6544-A27B-6CF83ED90E79}" presName="sibTrans" presStyleLbl="sibTrans2D1" presStyleIdx="3" presStyleCnt="6"/>
      <dgm:spPr/>
    </dgm:pt>
    <dgm:pt modelId="{D0D49834-2BB2-614C-835E-5B19F2C04931}" type="pres">
      <dgm:prSet presAssocID="{30563811-0A4E-0A47-8548-1446BFD56D11}" presName="node" presStyleLbl="node1" presStyleIdx="4" presStyleCnt="6">
        <dgm:presLayoutVars>
          <dgm:bulletEnabled val="1"/>
        </dgm:presLayoutVars>
      </dgm:prSet>
      <dgm:spPr/>
    </dgm:pt>
    <dgm:pt modelId="{0347FCB9-903D-CC4E-9862-11EFA056BB45}" type="pres">
      <dgm:prSet presAssocID="{30563811-0A4E-0A47-8548-1446BFD56D11}" presName="dummy" presStyleCnt="0"/>
      <dgm:spPr/>
    </dgm:pt>
    <dgm:pt modelId="{C997886C-4200-AC43-90CA-33188BCB16EB}" type="pres">
      <dgm:prSet presAssocID="{73C98BBC-6FE5-CD48-859F-28AC09FFFE5A}" presName="sibTrans" presStyleLbl="sibTrans2D1" presStyleIdx="4" presStyleCnt="6"/>
      <dgm:spPr/>
    </dgm:pt>
    <dgm:pt modelId="{A6689F48-A7C4-6A46-8651-9496A64E998F}" type="pres">
      <dgm:prSet presAssocID="{D782E3C5-57C9-994C-AEB0-612449B585BF}" presName="node" presStyleLbl="node1" presStyleIdx="5" presStyleCnt="6">
        <dgm:presLayoutVars>
          <dgm:bulletEnabled val="1"/>
        </dgm:presLayoutVars>
      </dgm:prSet>
      <dgm:spPr/>
    </dgm:pt>
    <dgm:pt modelId="{A5F3826B-2EF3-774F-AE3E-5F768F48D941}" type="pres">
      <dgm:prSet presAssocID="{D782E3C5-57C9-994C-AEB0-612449B585BF}" presName="dummy" presStyleCnt="0"/>
      <dgm:spPr/>
    </dgm:pt>
    <dgm:pt modelId="{CD909D79-FC19-5345-BFD9-DB159002F347}" type="pres">
      <dgm:prSet presAssocID="{5B38771A-0B81-F640-BFB5-D8F97116CAB4}" presName="sibTrans" presStyleLbl="sibTrans2D1" presStyleIdx="5" presStyleCnt="6"/>
      <dgm:spPr/>
    </dgm:pt>
  </dgm:ptLst>
  <dgm:cxnLst>
    <dgm:cxn modelId="{CE52B903-C2F0-CA40-ABEF-A818017D99DC}" type="presOf" srcId="{9DD77C29-5F07-6544-A27B-6CF83ED90E79}" destId="{6A40CAD5-9F1F-7D4F-BDB4-7DA28F080B0C}" srcOrd="0" destOrd="0" presId="urn:microsoft.com/office/officeart/2005/8/layout/radial6"/>
    <dgm:cxn modelId="{F11A7B24-6B30-1B4B-9D8C-BABF43767117}" type="presOf" srcId="{30563811-0A4E-0A47-8548-1446BFD56D11}" destId="{D0D49834-2BB2-614C-835E-5B19F2C04931}" srcOrd="0" destOrd="0" presId="urn:microsoft.com/office/officeart/2005/8/layout/radial6"/>
    <dgm:cxn modelId="{ED3A2831-54CB-F34B-9F95-C755E3B3C935}" type="presOf" srcId="{5B38771A-0B81-F640-BFB5-D8F97116CAB4}" destId="{CD909D79-FC19-5345-BFD9-DB159002F347}" srcOrd="0" destOrd="0" presId="urn:microsoft.com/office/officeart/2005/8/layout/radial6"/>
    <dgm:cxn modelId="{2ABAEE3C-5B13-BF46-B681-7453CC690DB6}" type="presOf" srcId="{1029A531-6618-CA47-A442-AD728751E565}" destId="{59B16BD6-AFBC-1642-85BA-13AB59870E06}" srcOrd="0" destOrd="0" presId="urn:microsoft.com/office/officeart/2005/8/layout/radial6"/>
    <dgm:cxn modelId="{FC6A3B3E-4AE1-9D4A-A9A1-16076293B917}" type="presOf" srcId="{5EF96184-757B-6D44-9798-E38E4833656D}" destId="{0CA449D1-086D-9B45-813E-10E323B60DE4}" srcOrd="0" destOrd="0" presId="urn:microsoft.com/office/officeart/2005/8/layout/radial6"/>
    <dgm:cxn modelId="{3B304F61-F07D-A549-9375-8B326D9A13D2}" srcId="{2261DDE8-8ACD-E54E-8A43-DC0D2711F714}" destId="{A899AFE0-C19F-1E49-8998-B491BAE41D23}" srcOrd="0" destOrd="0" parTransId="{274BD4F3-E8EA-4446-9533-967A59228C66}" sibTransId="{D0451C3F-CABB-3948-8544-A06605DDB135}"/>
    <dgm:cxn modelId="{E959B06A-10C1-EA4C-A5FE-0ADDB68B10D1}" type="presOf" srcId="{73C98BBC-6FE5-CD48-859F-28AC09FFFE5A}" destId="{C997886C-4200-AC43-90CA-33188BCB16EB}" srcOrd="0" destOrd="0" presId="urn:microsoft.com/office/officeart/2005/8/layout/radial6"/>
    <dgm:cxn modelId="{3B38524C-4A77-9945-9B5C-244051D449BE}" type="presOf" srcId="{A899AFE0-C19F-1E49-8998-B491BAE41D23}" destId="{D6DFEA3C-6468-5641-AAF6-5B1893506DEC}" srcOrd="0" destOrd="0" presId="urn:microsoft.com/office/officeart/2005/8/layout/radial6"/>
    <dgm:cxn modelId="{A109984E-0CE4-FD4F-AD38-F91653683B22}" type="presOf" srcId="{61883156-E854-9747-9F08-98DFD881F37B}" destId="{C5CA7EF6-ACD9-F140-95D3-750A09207265}" srcOrd="0" destOrd="0" presId="urn:microsoft.com/office/officeart/2005/8/layout/radial6"/>
    <dgm:cxn modelId="{E92D4D4F-8127-A546-A90B-4453C9510D09}" srcId="{A899AFE0-C19F-1E49-8998-B491BAE41D23}" destId="{30563811-0A4E-0A47-8548-1446BFD56D11}" srcOrd="4" destOrd="0" parTransId="{811F6F1B-C91F-4D49-98FA-A9885C571F22}" sibTransId="{73C98BBC-6FE5-CD48-859F-28AC09FFFE5A}"/>
    <dgm:cxn modelId="{0576F771-8D66-1646-98C3-F7C007F4B24C}" srcId="{A899AFE0-C19F-1E49-8998-B491BAE41D23}" destId="{62957D09-1721-2743-AE5F-C2F6F1048392}" srcOrd="2" destOrd="0" parTransId="{7724FFEB-89EB-7D43-8B06-44763EBF741C}" sibTransId="{64053E4D-387E-964E-B65B-1305F64CA3A5}"/>
    <dgm:cxn modelId="{CEFE8576-8263-384F-B2BC-377763499C40}" type="presOf" srcId="{D782E3C5-57C9-994C-AEB0-612449B585BF}" destId="{A6689F48-A7C4-6A46-8651-9496A64E998F}" srcOrd="0" destOrd="0" presId="urn:microsoft.com/office/officeart/2005/8/layout/radial6"/>
    <dgm:cxn modelId="{65E3547E-8989-1842-9E1E-05BB7A57DB26}" type="presOf" srcId="{62957D09-1721-2743-AE5F-C2F6F1048392}" destId="{9B131FE3-949F-B743-8EC6-3F45AC87D478}" srcOrd="0" destOrd="0" presId="urn:microsoft.com/office/officeart/2005/8/layout/radial6"/>
    <dgm:cxn modelId="{3EE85D8A-7BB8-4C44-966F-91D6EEA805BA}" srcId="{A899AFE0-C19F-1E49-8998-B491BAE41D23}" destId="{5EF96184-757B-6D44-9798-E38E4833656D}" srcOrd="1" destOrd="0" parTransId="{70E72805-B286-814E-A7E0-D3F7D84C600F}" sibTransId="{290B5D93-AE91-AC46-AAF6-1C7E65925458}"/>
    <dgm:cxn modelId="{203BE193-FCED-A14D-95EB-6A0DA3627AB0}" srcId="{A899AFE0-C19F-1E49-8998-B491BAE41D23}" destId="{61883156-E854-9747-9F08-98DFD881F37B}" srcOrd="3" destOrd="0" parTransId="{E895A7EB-2878-C34C-83F1-A34541AE8D08}" sibTransId="{9DD77C29-5F07-6544-A27B-6CF83ED90E79}"/>
    <dgm:cxn modelId="{AE5C779B-6003-8D4E-B4BE-CF9802B38041}" type="presOf" srcId="{2261DDE8-8ACD-E54E-8A43-DC0D2711F714}" destId="{2C49D625-0DAA-7B41-8587-A889601F5200}" srcOrd="0" destOrd="0" presId="urn:microsoft.com/office/officeart/2005/8/layout/radial6"/>
    <dgm:cxn modelId="{E74583D1-0C5C-CC40-A10F-2628CD3BB19C}" type="presOf" srcId="{64053E4D-387E-964E-B65B-1305F64CA3A5}" destId="{238F4BB7-F96F-704F-A74D-4E09C48501E0}" srcOrd="0" destOrd="0" presId="urn:microsoft.com/office/officeart/2005/8/layout/radial6"/>
    <dgm:cxn modelId="{1717FAD3-C07B-2A4F-B0E6-434A4A2573E4}" type="presOf" srcId="{56E3375E-B27B-AB42-8CF1-5E557A842E89}" destId="{3EF4F206-4294-CB44-8DC7-CC2614BC708A}" srcOrd="0" destOrd="0" presId="urn:microsoft.com/office/officeart/2005/8/layout/radial6"/>
    <dgm:cxn modelId="{B074BBD9-E07C-5143-966B-4E160CA1083E}" srcId="{A899AFE0-C19F-1E49-8998-B491BAE41D23}" destId="{D782E3C5-57C9-994C-AEB0-612449B585BF}" srcOrd="5" destOrd="0" parTransId="{FD00913F-F962-E44C-8215-E90DA15F7A76}" sibTransId="{5B38771A-0B81-F640-BFB5-D8F97116CAB4}"/>
    <dgm:cxn modelId="{4B6E8AFD-D89B-F643-9BE0-8B49299D741E}" type="presOf" srcId="{290B5D93-AE91-AC46-AAF6-1C7E65925458}" destId="{C43295D7-1778-4F41-896C-06A2971FC884}" srcOrd="0" destOrd="0" presId="urn:microsoft.com/office/officeart/2005/8/layout/radial6"/>
    <dgm:cxn modelId="{38FDC2FF-BFDA-5D4B-94D1-B34AE53A2066}" srcId="{A899AFE0-C19F-1E49-8998-B491BAE41D23}" destId="{1029A531-6618-CA47-A442-AD728751E565}" srcOrd="0" destOrd="0" parTransId="{9394EA93-F277-CA43-BD2A-13E7DB30F0A4}" sibTransId="{56E3375E-B27B-AB42-8CF1-5E557A842E89}"/>
    <dgm:cxn modelId="{5A0F2A65-1158-A34A-8ABC-83EE13EFDED3}" type="presParOf" srcId="{2C49D625-0DAA-7B41-8587-A889601F5200}" destId="{D6DFEA3C-6468-5641-AAF6-5B1893506DEC}" srcOrd="0" destOrd="0" presId="urn:microsoft.com/office/officeart/2005/8/layout/radial6"/>
    <dgm:cxn modelId="{08486353-F4A2-B644-AEB9-683A80BB566F}" type="presParOf" srcId="{2C49D625-0DAA-7B41-8587-A889601F5200}" destId="{59B16BD6-AFBC-1642-85BA-13AB59870E06}" srcOrd="1" destOrd="0" presId="urn:microsoft.com/office/officeart/2005/8/layout/radial6"/>
    <dgm:cxn modelId="{0194D8FF-D23F-724C-A4A8-AC9C2B6AF81B}" type="presParOf" srcId="{2C49D625-0DAA-7B41-8587-A889601F5200}" destId="{94F0AECF-5315-D943-B4C5-774FB94D6093}" srcOrd="2" destOrd="0" presId="urn:microsoft.com/office/officeart/2005/8/layout/radial6"/>
    <dgm:cxn modelId="{180A902D-446C-9441-8A06-6F0CFA39F684}" type="presParOf" srcId="{2C49D625-0DAA-7B41-8587-A889601F5200}" destId="{3EF4F206-4294-CB44-8DC7-CC2614BC708A}" srcOrd="3" destOrd="0" presId="urn:microsoft.com/office/officeart/2005/8/layout/radial6"/>
    <dgm:cxn modelId="{6FA8F9A5-D009-644B-86AB-585AE7078197}" type="presParOf" srcId="{2C49D625-0DAA-7B41-8587-A889601F5200}" destId="{0CA449D1-086D-9B45-813E-10E323B60DE4}" srcOrd="4" destOrd="0" presId="urn:microsoft.com/office/officeart/2005/8/layout/radial6"/>
    <dgm:cxn modelId="{5CCFDD75-5F1E-414E-B4AE-405D91A6E6A5}" type="presParOf" srcId="{2C49D625-0DAA-7B41-8587-A889601F5200}" destId="{A7B16B16-EE0E-9B44-94B8-42F7D923213D}" srcOrd="5" destOrd="0" presId="urn:microsoft.com/office/officeart/2005/8/layout/radial6"/>
    <dgm:cxn modelId="{7D9C8F26-3DC1-304D-AEF2-CBCC66E637C8}" type="presParOf" srcId="{2C49D625-0DAA-7B41-8587-A889601F5200}" destId="{C43295D7-1778-4F41-896C-06A2971FC884}" srcOrd="6" destOrd="0" presId="urn:microsoft.com/office/officeart/2005/8/layout/radial6"/>
    <dgm:cxn modelId="{0AA9BB7C-606C-DE4F-B28A-C18AD7796F49}" type="presParOf" srcId="{2C49D625-0DAA-7B41-8587-A889601F5200}" destId="{9B131FE3-949F-B743-8EC6-3F45AC87D478}" srcOrd="7" destOrd="0" presId="urn:microsoft.com/office/officeart/2005/8/layout/radial6"/>
    <dgm:cxn modelId="{0B7972FF-351F-E444-9F25-EFE834394CCD}" type="presParOf" srcId="{2C49D625-0DAA-7B41-8587-A889601F5200}" destId="{E9536B9C-61D9-D04E-AB68-3D6FD4C4A97A}" srcOrd="8" destOrd="0" presId="urn:microsoft.com/office/officeart/2005/8/layout/radial6"/>
    <dgm:cxn modelId="{8808188B-3346-6244-A578-FBB177BA373A}" type="presParOf" srcId="{2C49D625-0DAA-7B41-8587-A889601F5200}" destId="{238F4BB7-F96F-704F-A74D-4E09C48501E0}" srcOrd="9" destOrd="0" presId="urn:microsoft.com/office/officeart/2005/8/layout/radial6"/>
    <dgm:cxn modelId="{CE50BA16-99C2-D54B-BAA0-A2B556AB9917}" type="presParOf" srcId="{2C49D625-0DAA-7B41-8587-A889601F5200}" destId="{C5CA7EF6-ACD9-F140-95D3-750A09207265}" srcOrd="10" destOrd="0" presId="urn:microsoft.com/office/officeart/2005/8/layout/radial6"/>
    <dgm:cxn modelId="{D4B081B9-CA4B-DF43-9F7D-509249A35D60}" type="presParOf" srcId="{2C49D625-0DAA-7B41-8587-A889601F5200}" destId="{E1CDE0F2-AB16-6546-B0FA-8204169979C9}" srcOrd="11" destOrd="0" presId="urn:microsoft.com/office/officeart/2005/8/layout/radial6"/>
    <dgm:cxn modelId="{4A730071-D316-7243-86F5-6D1394D9F46D}" type="presParOf" srcId="{2C49D625-0DAA-7B41-8587-A889601F5200}" destId="{6A40CAD5-9F1F-7D4F-BDB4-7DA28F080B0C}" srcOrd="12" destOrd="0" presId="urn:microsoft.com/office/officeart/2005/8/layout/radial6"/>
    <dgm:cxn modelId="{2C792852-E753-3848-B95C-20EB9CF94C5D}" type="presParOf" srcId="{2C49D625-0DAA-7B41-8587-A889601F5200}" destId="{D0D49834-2BB2-614C-835E-5B19F2C04931}" srcOrd="13" destOrd="0" presId="urn:microsoft.com/office/officeart/2005/8/layout/radial6"/>
    <dgm:cxn modelId="{0B980290-9E57-3740-9ACC-8127405A3AFD}" type="presParOf" srcId="{2C49D625-0DAA-7B41-8587-A889601F5200}" destId="{0347FCB9-903D-CC4E-9862-11EFA056BB45}" srcOrd="14" destOrd="0" presId="urn:microsoft.com/office/officeart/2005/8/layout/radial6"/>
    <dgm:cxn modelId="{CF785268-EEF1-2B42-934A-2284BDB38CD7}" type="presParOf" srcId="{2C49D625-0DAA-7B41-8587-A889601F5200}" destId="{C997886C-4200-AC43-90CA-33188BCB16EB}" srcOrd="15" destOrd="0" presId="urn:microsoft.com/office/officeart/2005/8/layout/radial6"/>
    <dgm:cxn modelId="{E0E21318-B22F-1F47-B34B-485F17C85618}" type="presParOf" srcId="{2C49D625-0DAA-7B41-8587-A889601F5200}" destId="{A6689F48-A7C4-6A46-8651-9496A64E998F}" srcOrd="16" destOrd="0" presId="urn:microsoft.com/office/officeart/2005/8/layout/radial6"/>
    <dgm:cxn modelId="{2E94BB96-6F97-3D4D-B94C-AF15AFABAE3C}" type="presParOf" srcId="{2C49D625-0DAA-7B41-8587-A889601F5200}" destId="{A5F3826B-2EF3-774F-AE3E-5F768F48D941}" srcOrd="17" destOrd="0" presId="urn:microsoft.com/office/officeart/2005/8/layout/radial6"/>
    <dgm:cxn modelId="{4439E47A-F128-EA44-87C3-2B073589B7A7}" type="presParOf" srcId="{2C49D625-0DAA-7B41-8587-A889601F5200}" destId="{CD909D79-FC19-5345-BFD9-DB159002F34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B6AF5-8548-C145-A8EE-B20458DB1DC3}" type="doc">
      <dgm:prSet loTypeId="urn:microsoft.com/office/officeart/2005/8/layout/venn2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FF7517E-83ED-7949-8EDD-BCD0A5559553}">
      <dgm:prSet phldrT="[Text]"/>
      <dgm:spPr/>
      <dgm:t>
        <a:bodyPr/>
        <a:lstStyle/>
        <a:p>
          <a:r>
            <a:rPr lang="en-GB" dirty="0"/>
            <a:t>Feeders </a:t>
          </a:r>
        </a:p>
      </dgm:t>
    </dgm:pt>
    <dgm:pt modelId="{6489F96D-16D0-8B4E-AF44-56004AFEAF5B}" type="parTrans" cxnId="{D5DB00DF-9FED-AA47-BBFB-90B1AD8DA50D}">
      <dgm:prSet/>
      <dgm:spPr/>
      <dgm:t>
        <a:bodyPr/>
        <a:lstStyle/>
        <a:p>
          <a:endParaRPr lang="en-GB"/>
        </a:p>
      </dgm:t>
    </dgm:pt>
    <dgm:pt modelId="{84E81C83-23E6-EA46-A809-A6DDAE7510A8}" type="sibTrans" cxnId="{D5DB00DF-9FED-AA47-BBFB-90B1AD8DA50D}">
      <dgm:prSet/>
      <dgm:spPr/>
      <dgm:t>
        <a:bodyPr/>
        <a:lstStyle/>
        <a:p>
          <a:endParaRPr lang="en-GB"/>
        </a:p>
      </dgm:t>
    </dgm:pt>
    <dgm:pt modelId="{BB929447-4DEC-9F4F-9812-D7653FDEEA48}">
      <dgm:prSet phldrT="[Text]"/>
      <dgm:spPr/>
      <dgm:t>
        <a:bodyPr/>
        <a:lstStyle/>
        <a:p>
          <a:r>
            <a:rPr lang="en-GB" dirty="0"/>
            <a:t>Instigators </a:t>
          </a:r>
        </a:p>
      </dgm:t>
    </dgm:pt>
    <dgm:pt modelId="{B0088BC9-64BC-EA4F-AD31-1EBDD4C9EDF5}" type="parTrans" cxnId="{346F3C2D-7E30-FD48-91A6-B9A4321994DE}">
      <dgm:prSet/>
      <dgm:spPr/>
      <dgm:t>
        <a:bodyPr/>
        <a:lstStyle/>
        <a:p>
          <a:endParaRPr lang="en-GB"/>
        </a:p>
      </dgm:t>
    </dgm:pt>
    <dgm:pt modelId="{9E8908D8-4B91-7946-9B62-930891305BC4}" type="sibTrans" cxnId="{346F3C2D-7E30-FD48-91A6-B9A4321994DE}">
      <dgm:prSet/>
      <dgm:spPr/>
      <dgm:t>
        <a:bodyPr/>
        <a:lstStyle/>
        <a:p>
          <a:endParaRPr lang="en-GB"/>
        </a:p>
      </dgm:t>
    </dgm:pt>
    <dgm:pt modelId="{AF34865B-2ECF-BC47-9185-AD28DCABCE5D}">
      <dgm:prSet phldrT="[Text]"/>
      <dgm:spPr/>
      <dgm:t>
        <a:bodyPr/>
        <a:lstStyle/>
        <a:p>
          <a:r>
            <a:rPr lang="en-GB" dirty="0"/>
            <a:t>Leaders</a:t>
          </a:r>
        </a:p>
      </dgm:t>
    </dgm:pt>
    <dgm:pt modelId="{F9463D31-E6DB-1D42-B3EA-B685D72E8EC6}" type="parTrans" cxnId="{ED92332D-0393-6F44-B70B-F59E76D07012}">
      <dgm:prSet/>
      <dgm:spPr/>
      <dgm:t>
        <a:bodyPr/>
        <a:lstStyle/>
        <a:p>
          <a:endParaRPr lang="en-GB"/>
        </a:p>
      </dgm:t>
    </dgm:pt>
    <dgm:pt modelId="{C66C6EDD-FE0B-8647-83DF-2CFB3641EBBF}" type="sibTrans" cxnId="{ED92332D-0393-6F44-B70B-F59E76D07012}">
      <dgm:prSet/>
      <dgm:spPr/>
      <dgm:t>
        <a:bodyPr/>
        <a:lstStyle/>
        <a:p>
          <a:endParaRPr lang="en-GB"/>
        </a:p>
      </dgm:t>
    </dgm:pt>
    <dgm:pt modelId="{74B4A24F-92A0-1547-A00A-6587CD51266F}" type="pres">
      <dgm:prSet presAssocID="{076B6AF5-8548-C145-A8EE-B20458DB1DC3}" presName="Name0" presStyleCnt="0">
        <dgm:presLayoutVars>
          <dgm:chMax val="7"/>
          <dgm:resizeHandles val="exact"/>
        </dgm:presLayoutVars>
      </dgm:prSet>
      <dgm:spPr/>
    </dgm:pt>
    <dgm:pt modelId="{10C6B2D5-D67C-564C-B43A-E9C7BD3B3973}" type="pres">
      <dgm:prSet presAssocID="{076B6AF5-8548-C145-A8EE-B20458DB1DC3}" presName="comp1" presStyleCnt="0"/>
      <dgm:spPr/>
    </dgm:pt>
    <dgm:pt modelId="{913F44EC-6F83-3146-BF83-ECA8FC6B5292}" type="pres">
      <dgm:prSet presAssocID="{076B6AF5-8548-C145-A8EE-B20458DB1DC3}" presName="circle1" presStyleLbl="node1" presStyleIdx="0" presStyleCnt="3"/>
      <dgm:spPr/>
    </dgm:pt>
    <dgm:pt modelId="{E4321BCD-DC34-F646-8110-E526531D5DE5}" type="pres">
      <dgm:prSet presAssocID="{076B6AF5-8548-C145-A8EE-B20458DB1DC3}" presName="c1text" presStyleLbl="node1" presStyleIdx="0" presStyleCnt="3">
        <dgm:presLayoutVars>
          <dgm:bulletEnabled val="1"/>
        </dgm:presLayoutVars>
      </dgm:prSet>
      <dgm:spPr/>
    </dgm:pt>
    <dgm:pt modelId="{4B828971-089B-C84F-A263-97FEFDD1D275}" type="pres">
      <dgm:prSet presAssocID="{076B6AF5-8548-C145-A8EE-B20458DB1DC3}" presName="comp2" presStyleCnt="0"/>
      <dgm:spPr/>
    </dgm:pt>
    <dgm:pt modelId="{0668FF59-585F-D244-B009-49A6AFFE95F1}" type="pres">
      <dgm:prSet presAssocID="{076B6AF5-8548-C145-A8EE-B20458DB1DC3}" presName="circle2" presStyleLbl="node1" presStyleIdx="1" presStyleCnt="3"/>
      <dgm:spPr/>
    </dgm:pt>
    <dgm:pt modelId="{2589C166-BB95-764C-8488-1C195217C71D}" type="pres">
      <dgm:prSet presAssocID="{076B6AF5-8548-C145-A8EE-B20458DB1DC3}" presName="c2text" presStyleLbl="node1" presStyleIdx="1" presStyleCnt="3">
        <dgm:presLayoutVars>
          <dgm:bulletEnabled val="1"/>
        </dgm:presLayoutVars>
      </dgm:prSet>
      <dgm:spPr/>
    </dgm:pt>
    <dgm:pt modelId="{53A3AB69-50E4-9546-9087-E4BA01B07367}" type="pres">
      <dgm:prSet presAssocID="{076B6AF5-8548-C145-A8EE-B20458DB1DC3}" presName="comp3" presStyleCnt="0"/>
      <dgm:spPr/>
    </dgm:pt>
    <dgm:pt modelId="{215D01DB-09FF-044A-9245-AC1F01C29975}" type="pres">
      <dgm:prSet presAssocID="{076B6AF5-8548-C145-A8EE-B20458DB1DC3}" presName="circle3" presStyleLbl="node1" presStyleIdx="2" presStyleCnt="3"/>
      <dgm:spPr/>
    </dgm:pt>
    <dgm:pt modelId="{D769DB28-E90E-3444-82F0-BF1B4C853940}" type="pres">
      <dgm:prSet presAssocID="{076B6AF5-8548-C145-A8EE-B20458DB1DC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455E509-7D79-CF4C-97A2-07C219647F03}" type="presOf" srcId="{BB929447-4DEC-9F4F-9812-D7653FDEEA48}" destId="{2589C166-BB95-764C-8488-1C195217C71D}" srcOrd="1" destOrd="0" presId="urn:microsoft.com/office/officeart/2005/8/layout/venn2"/>
    <dgm:cxn modelId="{ED92332D-0393-6F44-B70B-F59E76D07012}" srcId="{076B6AF5-8548-C145-A8EE-B20458DB1DC3}" destId="{AF34865B-2ECF-BC47-9185-AD28DCABCE5D}" srcOrd="2" destOrd="0" parTransId="{F9463D31-E6DB-1D42-B3EA-B685D72E8EC6}" sibTransId="{C66C6EDD-FE0B-8647-83DF-2CFB3641EBBF}"/>
    <dgm:cxn modelId="{346F3C2D-7E30-FD48-91A6-B9A4321994DE}" srcId="{076B6AF5-8548-C145-A8EE-B20458DB1DC3}" destId="{BB929447-4DEC-9F4F-9812-D7653FDEEA48}" srcOrd="1" destOrd="0" parTransId="{B0088BC9-64BC-EA4F-AD31-1EBDD4C9EDF5}" sibTransId="{9E8908D8-4B91-7946-9B62-930891305BC4}"/>
    <dgm:cxn modelId="{7CAEC931-AF85-C44B-BAC1-97749E38D24F}" type="presOf" srcId="{2FF7517E-83ED-7949-8EDD-BCD0A5559553}" destId="{913F44EC-6F83-3146-BF83-ECA8FC6B5292}" srcOrd="0" destOrd="0" presId="urn:microsoft.com/office/officeart/2005/8/layout/venn2"/>
    <dgm:cxn modelId="{AFC71D6F-BFCA-CA4B-8B63-F868A3395CBC}" type="presOf" srcId="{BB929447-4DEC-9F4F-9812-D7653FDEEA48}" destId="{0668FF59-585F-D244-B009-49A6AFFE95F1}" srcOrd="0" destOrd="0" presId="urn:microsoft.com/office/officeart/2005/8/layout/venn2"/>
    <dgm:cxn modelId="{C965F899-D820-9941-84EE-3ECD892A2F11}" type="presOf" srcId="{076B6AF5-8548-C145-A8EE-B20458DB1DC3}" destId="{74B4A24F-92A0-1547-A00A-6587CD51266F}" srcOrd="0" destOrd="0" presId="urn:microsoft.com/office/officeart/2005/8/layout/venn2"/>
    <dgm:cxn modelId="{FF3909C2-8922-A743-91C8-3482C56DF00D}" type="presOf" srcId="{2FF7517E-83ED-7949-8EDD-BCD0A5559553}" destId="{E4321BCD-DC34-F646-8110-E526531D5DE5}" srcOrd="1" destOrd="0" presId="urn:microsoft.com/office/officeart/2005/8/layout/venn2"/>
    <dgm:cxn modelId="{E0B2B2DB-1832-A94A-8105-94C87962780E}" type="presOf" srcId="{AF34865B-2ECF-BC47-9185-AD28DCABCE5D}" destId="{215D01DB-09FF-044A-9245-AC1F01C29975}" srcOrd="0" destOrd="0" presId="urn:microsoft.com/office/officeart/2005/8/layout/venn2"/>
    <dgm:cxn modelId="{D5DB00DF-9FED-AA47-BBFB-90B1AD8DA50D}" srcId="{076B6AF5-8548-C145-A8EE-B20458DB1DC3}" destId="{2FF7517E-83ED-7949-8EDD-BCD0A5559553}" srcOrd="0" destOrd="0" parTransId="{6489F96D-16D0-8B4E-AF44-56004AFEAF5B}" sibTransId="{84E81C83-23E6-EA46-A809-A6DDAE7510A8}"/>
    <dgm:cxn modelId="{D95AC2F4-504A-1344-9BB0-AACE77047040}" type="presOf" srcId="{AF34865B-2ECF-BC47-9185-AD28DCABCE5D}" destId="{D769DB28-E90E-3444-82F0-BF1B4C853940}" srcOrd="1" destOrd="0" presId="urn:microsoft.com/office/officeart/2005/8/layout/venn2"/>
    <dgm:cxn modelId="{1EBBD3FC-FC25-8244-B87E-8150B65D97CB}" type="presParOf" srcId="{74B4A24F-92A0-1547-A00A-6587CD51266F}" destId="{10C6B2D5-D67C-564C-B43A-E9C7BD3B3973}" srcOrd="0" destOrd="0" presId="urn:microsoft.com/office/officeart/2005/8/layout/venn2"/>
    <dgm:cxn modelId="{4E0B3B61-026C-FF47-949C-EBAD124873AD}" type="presParOf" srcId="{10C6B2D5-D67C-564C-B43A-E9C7BD3B3973}" destId="{913F44EC-6F83-3146-BF83-ECA8FC6B5292}" srcOrd="0" destOrd="0" presId="urn:microsoft.com/office/officeart/2005/8/layout/venn2"/>
    <dgm:cxn modelId="{A8C0DB19-3520-FD42-92A3-DE2C53C22215}" type="presParOf" srcId="{10C6B2D5-D67C-564C-B43A-E9C7BD3B3973}" destId="{E4321BCD-DC34-F646-8110-E526531D5DE5}" srcOrd="1" destOrd="0" presId="urn:microsoft.com/office/officeart/2005/8/layout/venn2"/>
    <dgm:cxn modelId="{A2DD80A7-CE6B-0A41-B938-87F48301506D}" type="presParOf" srcId="{74B4A24F-92A0-1547-A00A-6587CD51266F}" destId="{4B828971-089B-C84F-A263-97FEFDD1D275}" srcOrd="1" destOrd="0" presId="urn:microsoft.com/office/officeart/2005/8/layout/venn2"/>
    <dgm:cxn modelId="{A9B63C21-F52E-0F4F-93D5-415A62CAFF9B}" type="presParOf" srcId="{4B828971-089B-C84F-A263-97FEFDD1D275}" destId="{0668FF59-585F-D244-B009-49A6AFFE95F1}" srcOrd="0" destOrd="0" presId="urn:microsoft.com/office/officeart/2005/8/layout/venn2"/>
    <dgm:cxn modelId="{2D815976-8C18-A845-BCFB-3CD76D3A66C9}" type="presParOf" srcId="{4B828971-089B-C84F-A263-97FEFDD1D275}" destId="{2589C166-BB95-764C-8488-1C195217C71D}" srcOrd="1" destOrd="0" presId="urn:microsoft.com/office/officeart/2005/8/layout/venn2"/>
    <dgm:cxn modelId="{8DBD9C1D-5BC5-2443-9884-CAC534B6AD4A}" type="presParOf" srcId="{74B4A24F-92A0-1547-A00A-6587CD51266F}" destId="{53A3AB69-50E4-9546-9087-E4BA01B07367}" srcOrd="2" destOrd="0" presId="urn:microsoft.com/office/officeart/2005/8/layout/venn2"/>
    <dgm:cxn modelId="{C49ED9FC-A67F-114F-83F5-E46474E8BAAE}" type="presParOf" srcId="{53A3AB69-50E4-9546-9087-E4BA01B07367}" destId="{215D01DB-09FF-044A-9245-AC1F01C29975}" srcOrd="0" destOrd="0" presId="urn:microsoft.com/office/officeart/2005/8/layout/venn2"/>
    <dgm:cxn modelId="{771009F3-CC96-AD4F-A835-DE24BDCFF183}" type="presParOf" srcId="{53A3AB69-50E4-9546-9087-E4BA01B07367}" destId="{D769DB28-E90E-3444-82F0-BF1B4C85394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486C9-0C8F-4549-AE50-17EFD4A95BE3}">
      <dsp:nvSpPr>
        <dsp:cNvPr id="0" name=""/>
        <dsp:cNvSpPr/>
      </dsp:nvSpPr>
      <dsp:spPr>
        <a:xfrm>
          <a:off x="1136" y="993205"/>
          <a:ext cx="4432105" cy="2659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PRIMARY RESEARCH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Two Workshops. 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Discussions with co-operatives, social enterprises, business advisors, councillors and officers and wider Stakeholders. </a:t>
          </a:r>
        </a:p>
      </dsp:txBody>
      <dsp:txXfrm>
        <a:off x="1136" y="993205"/>
        <a:ext cx="4432105" cy="2659263"/>
      </dsp:txXfrm>
    </dsp:sp>
    <dsp:sp modelId="{BB7A2304-1E8B-644D-8396-F50387B582FE}">
      <dsp:nvSpPr>
        <dsp:cNvPr id="0" name=""/>
        <dsp:cNvSpPr/>
      </dsp:nvSpPr>
      <dsp:spPr>
        <a:xfrm>
          <a:off x="4876452" y="993205"/>
          <a:ext cx="4432105" cy="2659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SECONDARY RESEARCH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Desk Based Research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Academic, industry and sector reports, Companies House data, Co-operatives UK Directory etc.   </a:t>
          </a:r>
        </a:p>
      </dsp:txBody>
      <dsp:txXfrm>
        <a:off x="4876452" y="993205"/>
        <a:ext cx="4432105" cy="2659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2891E-5C52-CB4F-8A28-A7D8B6673BB3}">
      <dsp:nvSpPr>
        <dsp:cNvPr id="0" name=""/>
        <dsp:cNvSpPr/>
      </dsp:nvSpPr>
      <dsp:spPr>
        <a:xfrm>
          <a:off x="454319" y="165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Social &amp; Clubs </a:t>
          </a:r>
        </a:p>
      </dsp:txBody>
      <dsp:txXfrm>
        <a:off x="454319" y="165"/>
        <a:ext cx="2428407" cy="1457044"/>
      </dsp:txXfrm>
    </dsp:sp>
    <dsp:sp modelId="{91F3FBC4-86B2-BF43-AED6-D89620AE6792}">
      <dsp:nvSpPr>
        <dsp:cNvPr id="0" name=""/>
        <dsp:cNvSpPr/>
      </dsp:nvSpPr>
      <dsp:spPr>
        <a:xfrm>
          <a:off x="3125567" y="165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Leisure </a:t>
          </a:r>
        </a:p>
      </dsp:txBody>
      <dsp:txXfrm>
        <a:off x="3125567" y="165"/>
        <a:ext cx="2428407" cy="1457044"/>
      </dsp:txXfrm>
    </dsp:sp>
    <dsp:sp modelId="{90E00BF4-38F3-1B4F-A1F3-0CE762FF3008}">
      <dsp:nvSpPr>
        <dsp:cNvPr id="0" name=""/>
        <dsp:cNvSpPr/>
      </dsp:nvSpPr>
      <dsp:spPr>
        <a:xfrm>
          <a:off x="5796815" y="165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Business Services </a:t>
          </a:r>
        </a:p>
      </dsp:txBody>
      <dsp:txXfrm>
        <a:off x="5796815" y="165"/>
        <a:ext cx="2428407" cy="1457044"/>
      </dsp:txXfrm>
    </dsp:sp>
    <dsp:sp modelId="{1E8F734B-21ED-5042-9EB4-FC3FEE6F4F61}">
      <dsp:nvSpPr>
        <dsp:cNvPr id="0" name=""/>
        <dsp:cNvSpPr/>
      </dsp:nvSpPr>
      <dsp:spPr>
        <a:xfrm>
          <a:off x="454319" y="1700050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Education &amp; Learning </a:t>
          </a:r>
        </a:p>
      </dsp:txBody>
      <dsp:txXfrm>
        <a:off x="454319" y="1700050"/>
        <a:ext cx="2428407" cy="1457044"/>
      </dsp:txXfrm>
    </dsp:sp>
    <dsp:sp modelId="{99B68AFA-9836-B845-8BFF-CFA90C24611F}">
      <dsp:nvSpPr>
        <dsp:cNvPr id="0" name=""/>
        <dsp:cNvSpPr/>
      </dsp:nvSpPr>
      <dsp:spPr>
        <a:xfrm>
          <a:off x="3125567" y="1700050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Food &amp; Drink</a:t>
          </a:r>
        </a:p>
      </dsp:txBody>
      <dsp:txXfrm>
        <a:off x="3125567" y="1700050"/>
        <a:ext cx="2428407" cy="1457044"/>
      </dsp:txXfrm>
    </dsp:sp>
    <dsp:sp modelId="{B6E524EE-AC4A-D54E-876C-D84A48466D8F}">
      <dsp:nvSpPr>
        <dsp:cNvPr id="0" name=""/>
        <dsp:cNvSpPr/>
      </dsp:nvSpPr>
      <dsp:spPr>
        <a:xfrm>
          <a:off x="5796815" y="1700050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Arts </a:t>
          </a:r>
        </a:p>
      </dsp:txBody>
      <dsp:txXfrm>
        <a:off x="5796815" y="1700050"/>
        <a:ext cx="2428407" cy="1457044"/>
      </dsp:txXfrm>
    </dsp:sp>
    <dsp:sp modelId="{E880D359-70D1-F64C-940E-02225C6FD27E}">
      <dsp:nvSpPr>
        <dsp:cNvPr id="0" name=""/>
        <dsp:cNvSpPr/>
      </dsp:nvSpPr>
      <dsp:spPr>
        <a:xfrm>
          <a:off x="454319" y="3399935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Creatives</a:t>
          </a:r>
        </a:p>
      </dsp:txBody>
      <dsp:txXfrm>
        <a:off x="454319" y="3399935"/>
        <a:ext cx="2428407" cy="1457044"/>
      </dsp:txXfrm>
    </dsp:sp>
    <dsp:sp modelId="{6DF3143F-DE6F-854F-845D-F996AFE16CA9}">
      <dsp:nvSpPr>
        <dsp:cNvPr id="0" name=""/>
        <dsp:cNvSpPr/>
      </dsp:nvSpPr>
      <dsp:spPr>
        <a:xfrm>
          <a:off x="3125567" y="3399935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Housing </a:t>
          </a:r>
        </a:p>
      </dsp:txBody>
      <dsp:txXfrm>
        <a:off x="3125567" y="3399935"/>
        <a:ext cx="2428407" cy="1457044"/>
      </dsp:txXfrm>
    </dsp:sp>
    <dsp:sp modelId="{BBFE37D8-A8AB-6644-89F5-8FD3719480FF}">
      <dsp:nvSpPr>
        <dsp:cNvPr id="0" name=""/>
        <dsp:cNvSpPr/>
      </dsp:nvSpPr>
      <dsp:spPr>
        <a:xfrm>
          <a:off x="5796815" y="3399935"/>
          <a:ext cx="2428407" cy="145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Finance</a:t>
          </a:r>
        </a:p>
      </dsp:txBody>
      <dsp:txXfrm>
        <a:off x="5796815" y="3399935"/>
        <a:ext cx="2428407" cy="1457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F8216-0AFB-4140-9781-CB0B3DA7027E}">
      <dsp:nvSpPr>
        <dsp:cNvPr id="0" name=""/>
        <dsp:cNvSpPr/>
      </dsp:nvSpPr>
      <dsp:spPr>
        <a:xfrm>
          <a:off x="1484361" y="0"/>
          <a:ext cx="4582665" cy="458266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FD36A-0B6F-EA47-AF3A-4276186E35B3}">
      <dsp:nvSpPr>
        <dsp:cNvPr id="0" name=""/>
        <dsp:cNvSpPr/>
      </dsp:nvSpPr>
      <dsp:spPr>
        <a:xfrm>
          <a:off x="1919714" y="435353"/>
          <a:ext cx="1787239" cy="1787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Ecosystem Support </a:t>
          </a:r>
        </a:p>
      </dsp:txBody>
      <dsp:txXfrm>
        <a:off x="2006960" y="522599"/>
        <a:ext cx="1612747" cy="1612747"/>
      </dsp:txXfrm>
    </dsp:sp>
    <dsp:sp modelId="{FC891E7E-223F-B44F-B322-DC935CA65AB0}">
      <dsp:nvSpPr>
        <dsp:cNvPr id="0" name=""/>
        <dsp:cNvSpPr/>
      </dsp:nvSpPr>
      <dsp:spPr>
        <a:xfrm>
          <a:off x="3844433" y="435353"/>
          <a:ext cx="1787239" cy="1787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Task Force </a:t>
          </a:r>
        </a:p>
      </dsp:txBody>
      <dsp:txXfrm>
        <a:off x="3931679" y="522599"/>
        <a:ext cx="1612747" cy="1612747"/>
      </dsp:txXfrm>
    </dsp:sp>
    <dsp:sp modelId="{1027381F-E7E2-524E-98F5-8F73BB6F25EA}">
      <dsp:nvSpPr>
        <dsp:cNvPr id="0" name=""/>
        <dsp:cNvSpPr/>
      </dsp:nvSpPr>
      <dsp:spPr>
        <a:xfrm>
          <a:off x="1919714" y="2360072"/>
          <a:ext cx="1787239" cy="1787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Embedding Values </a:t>
          </a:r>
        </a:p>
      </dsp:txBody>
      <dsp:txXfrm>
        <a:off x="2006960" y="2447318"/>
        <a:ext cx="1612747" cy="1612747"/>
      </dsp:txXfrm>
    </dsp:sp>
    <dsp:sp modelId="{C318EDA5-1C61-1045-A193-2E1F482A130E}">
      <dsp:nvSpPr>
        <dsp:cNvPr id="0" name=""/>
        <dsp:cNvSpPr/>
      </dsp:nvSpPr>
      <dsp:spPr>
        <a:xfrm>
          <a:off x="3844433" y="2360072"/>
          <a:ext cx="1787239" cy="1787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Awareness &amp; Education </a:t>
          </a:r>
        </a:p>
      </dsp:txBody>
      <dsp:txXfrm>
        <a:off x="3931679" y="2447318"/>
        <a:ext cx="1612747" cy="1612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9D79-FC19-5345-BFD9-DB159002F347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7886C-4200-AC43-90CA-33188BCB16EB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0CAD5-9F1F-7D4F-BDB4-7DA28F080B0C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F4BB7-F96F-704F-A74D-4E09C48501E0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95D7-1778-4F41-896C-06A2971FC884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4F206-4294-CB44-8DC7-CC2614BC708A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FEA3C-6468-5641-AAF6-5B1893506DEC}">
      <dsp:nvSpPr>
        <dsp:cNvPr id="0" name=""/>
        <dsp:cNvSpPr/>
      </dsp:nvSpPr>
      <dsp:spPr>
        <a:xfrm>
          <a:off x="3123406" y="1768739"/>
          <a:ext cx="1881187" cy="188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Ecosystem Model </a:t>
          </a:r>
        </a:p>
      </dsp:txBody>
      <dsp:txXfrm>
        <a:off x="3398899" y="2044232"/>
        <a:ext cx="1330201" cy="1330201"/>
      </dsp:txXfrm>
    </dsp:sp>
    <dsp:sp modelId="{59B16BD6-AFBC-1642-85BA-13AB59870E06}">
      <dsp:nvSpPr>
        <dsp:cNvPr id="0" name=""/>
        <dsp:cNvSpPr/>
      </dsp:nvSpPr>
      <dsp:spPr>
        <a:xfrm>
          <a:off x="3405584" y="1358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Policy </a:t>
          </a:r>
        </a:p>
      </dsp:txBody>
      <dsp:txXfrm>
        <a:off x="3598429" y="194203"/>
        <a:ext cx="931141" cy="931141"/>
      </dsp:txXfrm>
    </dsp:sp>
    <dsp:sp modelId="{0CA449D1-086D-9B45-813E-10E323B60DE4}">
      <dsp:nvSpPr>
        <dsp:cNvPr id="0" name=""/>
        <dsp:cNvSpPr/>
      </dsp:nvSpPr>
      <dsp:spPr>
        <a:xfrm>
          <a:off x="5180554" y="1026138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Finance</a:t>
          </a:r>
        </a:p>
      </dsp:txBody>
      <dsp:txXfrm>
        <a:off x="5373399" y="1218983"/>
        <a:ext cx="931141" cy="931141"/>
      </dsp:txXfrm>
    </dsp:sp>
    <dsp:sp modelId="{9B131FE3-949F-B743-8EC6-3F45AC87D478}">
      <dsp:nvSpPr>
        <dsp:cNvPr id="0" name=""/>
        <dsp:cNvSpPr/>
      </dsp:nvSpPr>
      <dsp:spPr>
        <a:xfrm>
          <a:off x="5180554" y="3075697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Culture </a:t>
          </a:r>
        </a:p>
      </dsp:txBody>
      <dsp:txXfrm>
        <a:off x="5373399" y="3268542"/>
        <a:ext cx="931141" cy="931141"/>
      </dsp:txXfrm>
    </dsp:sp>
    <dsp:sp modelId="{C5CA7EF6-ACD9-F140-95D3-750A09207265}">
      <dsp:nvSpPr>
        <dsp:cNvPr id="0" name=""/>
        <dsp:cNvSpPr/>
      </dsp:nvSpPr>
      <dsp:spPr>
        <a:xfrm>
          <a:off x="3405584" y="4100477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Supports </a:t>
          </a:r>
        </a:p>
      </dsp:txBody>
      <dsp:txXfrm>
        <a:off x="3598429" y="4293322"/>
        <a:ext cx="931141" cy="931141"/>
      </dsp:txXfrm>
    </dsp:sp>
    <dsp:sp modelId="{D0D49834-2BB2-614C-835E-5B19F2C04931}">
      <dsp:nvSpPr>
        <dsp:cNvPr id="0" name=""/>
        <dsp:cNvSpPr/>
      </dsp:nvSpPr>
      <dsp:spPr>
        <a:xfrm>
          <a:off x="1630613" y="3075697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Human Capital </a:t>
          </a:r>
        </a:p>
      </dsp:txBody>
      <dsp:txXfrm>
        <a:off x="1823458" y="3268542"/>
        <a:ext cx="931141" cy="931141"/>
      </dsp:txXfrm>
    </dsp:sp>
    <dsp:sp modelId="{A6689F48-A7C4-6A46-8651-9496A64E998F}">
      <dsp:nvSpPr>
        <dsp:cNvPr id="0" name=""/>
        <dsp:cNvSpPr/>
      </dsp:nvSpPr>
      <dsp:spPr>
        <a:xfrm>
          <a:off x="1630613" y="1026138"/>
          <a:ext cx="1316831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Markets </a:t>
          </a:r>
        </a:p>
      </dsp:txBody>
      <dsp:txXfrm>
        <a:off x="1823458" y="1218983"/>
        <a:ext cx="931141" cy="9311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44EC-6F83-3146-BF83-ECA8FC6B5292}">
      <dsp:nvSpPr>
        <dsp:cNvPr id="0" name=""/>
        <dsp:cNvSpPr/>
      </dsp:nvSpPr>
      <dsp:spPr>
        <a:xfrm>
          <a:off x="1384904" y="0"/>
          <a:ext cx="4342190" cy="434219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Feeders </a:t>
          </a:r>
        </a:p>
      </dsp:txBody>
      <dsp:txXfrm>
        <a:off x="2797202" y="217109"/>
        <a:ext cx="1517595" cy="651328"/>
      </dsp:txXfrm>
    </dsp:sp>
    <dsp:sp modelId="{0668FF59-585F-D244-B009-49A6AFFE95F1}">
      <dsp:nvSpPr>
        <dsp:cNvPr id="0" name=""/>
        <dsp:cNvSpPr/>
      </dsp:nvSpPr>
      <dsp:spPr>
        <a:xfrm>
          <a:off x="1927678" y="1085547"/>
          <a:ext cx="3256642" cy="3256642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Instigators </a:t>
          </a:r>
        </a:p>
      </dsp:txBody>
      <dsp:txXfrm>
        <a:off x="2797202" y="1289087"/>
        <a:ext cx="1517595" cy="610620"/>
      </dsp:txXfrm>
    </dsp:sp>
    <dsp:sp modelId="{215D01DB-09FF-044A-9245-AC1F01C29975}">
      <dsp:nvSpPr>
        <dsp:cNvPr id="0" name=""/>
        <dsp:cNvSpPr/>
      </dsp:nvSpPr>
      <dsp:spPr>
        <a:xfrm>
          <a:off x="2470452" y="2171095"/>
          <a:ext cx="2171095" cy="2171095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Leaders</a:t>
          </a:r>
        </a:p>
      </dsp:txBody>
      <dsp:txXfrm>
        <a:off x="2788402" y="2713868"/>
        <a:ext cx="1535195" cy="1085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ACC4C-756B-4157-B4AE-3D690B38241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A967-8FE9-4660-B24B-0644C0092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8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6EF47-2ABE-CE47-B1ED-DF7A8CF81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47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553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343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_Small Circ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706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_Small Circ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466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_Small Circl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080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_Small Circl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468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_Small Circl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792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5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3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E0AE-0E1D-4DF8-BF2C-9D44C1FD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4681"/>
            <a:ext cx="9803367" cy="1325563"/>
          </a:xfrm>
        </p:spPr>
        <p:txBody>
          <a:bodyPr>
            <a:normAutofit/>
          </a:bodyPr>
          <a:lstStyle>
            <a:lvl1pPr>
              <a:defRPr sz="4000" b="0" i="0">
                <a:latin typeface="AvantGarde Md BT Medium" panose="020B06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4A42401-413D-48C4-BCD7-1D5B14EA4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90244"/>
            <a:ext cx="10483735" cy="3765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antGarde Bk BT Book" panose="020B0402020202020204" pitchFamily="34" charset="0"/>
              </a:defRPr>
            </a:lvl1pPr>
            <a:lvl2pPr>
              <a:defRPr b="0" i="0">
                <a:latin typeface="AvantGarde Bk BT Book" panose="020B0402020202020204" pitchFamily="34" charset="0"/>
              </a:defRPr>
            </a:lvl2pPr>
            <a:lvl3pPr>
              <a:defRPr b="0" i="0">
                <a:latin typeface="AvantGarde Bk BT Book" panose="020B0402020202020204" pitchFamily="34" charset="0"/>
              </a:defRPr>
            </a:lvl3pPr>
            <a:lvl4pPr>
              <a:defRPr b="0" i="0">
                <a:latin typeface="AvantGarde Bk BT Book" panose="020B0402020202020204" pitchFamily="34" charset="0"/>
              </a:defRPr>
            </a:lvl4pPr>
            <a:lvl5pPr>
              <a:defRPr b="0" i="0"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2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7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Circle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73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Circle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41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Circle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63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Circle_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3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Circle_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CD7-F22F-1447-91F4-44C402E1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35772"/>
            <a:ext cx="2509583" cy="1833014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2B8C-E839-D842-9AD4-F3A31CE5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228" y="451946"/>
            <a:ext cx="8216700" cy="54091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622D-A8AA-6242-8381-FCD37E66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4268785"/>
            <a:ext cx="2509583" cy="1592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D2C13-B032-B44F-B2EE-89734233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007FFE-50DA-D646-BCEB-3A02F47DE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BF15-7174-1541-8E14-522FEF2DD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6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50DC4F9-144B-4B72-A5CC-2FECCD7FA6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4475" y="1405842"/>
            <a:ext cx="4387851" cy="4389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antGarde Bk BT Book" panose="020B0402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3BAA3F1-84BF-4687-A6AC-A0306B76B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456" y="1405842"/>
            <a:ext cx="4775200" cy="4389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antGarde Bk BT Book" panose="020B0402020202020204" pitchFamily="34" charset="0"/>
              </a:defRPr>
            </a:lvl1pPr>
            <a:lvl2pPr>
              <a:defRPr b="0" i="0">
                <a:latin typeface="AvantGarde Bk BT Book" panose="020B0402020202020204" pitchFamily="34" charset="0"/>
              </a:defRPr>
            </a:lvl2pPr>
            <a:lvl3pPr>
              <a:defRPr b="0" i="0">
                <a:latin typeface="AvantGarde Bk BT Book" panose="020B0402020202020204" pitchFamily="34" charset="0"/>
              </a:defRPr>
            </a:lvl3pPr>
            <a:lvl4pPr>
              <a:defRPr b="0" i="0">
                <a:latin typeface="AvantGarde Bk BT Book" panose="020B0402020202020204" pitchFamily="34" charset="0"/>
              </a:defRPr>
            </a:lvl4pPr>
            <a:lvl5pPr>
              <a:defRPr b="0" i="0"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21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E47C4242-B9D8-4E58-B600-A0C2A6482E9F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128840" y="1507100"/>
            <a:ext cx="7729537" cy="408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vantGarde Bk BT Book" panose="020B0402020202020204" pitchFamily="34" charset="0"/>
              </a:defRPr>
            </a:lvl1pPr>
          </a:lstStyle>
          <a:p>
            <a:r>
              <a:rPr lang="en-US" dirty="0"/>
              <a:t>Video/Media</a:t>
            </a:r>
          </a:p>
        </p:txBody>
      </p:sp>
    </p:spTree>
    <p:extLst>
      <p:ext uri="{BB962C8B-B14F-4D97-AF65-F5344CB8AC3E}">
        <p14:creationId xmlns:p14="http://schemas.microsoft.com/office/powerpoint/2010/main" val="27840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2907452-02F5-442E-9B48-DD7385A3F0B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03578" y="1174186"/>
            <a:ext cx="10407535" cy="557821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antGarde Bk BT Book" panose="020B0402020202020204" pitchFamily="34" charset="0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4679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6216-A3B7-0E49-8DD9-A09AB240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72" y="2897189"/>
            <a:ext cx="5628528" cy="1006474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rgbClr val="3127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60D82-A30E-B745-AF35-8719D513A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72" y="3995738"/>
            <a:ext cx="562852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27749D-5AAE-5642-93D9-124C9FB3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C88CDE-363A-9148-B6D9-1A7FD61E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62F5F1-0A87-AA44-9841-ACDDC5402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997" y="-557022"/>
            <a:ext cx="3151909" cy="31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1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320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528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ntent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08D-F3DD-7240-BD8B-256D96F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9187"/>
            <a:ext cx="529482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C05E1-592B-7A4A-8174-FAF420F51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D08FD-2CBF-D749-B392-EB74BF735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5484F-054C-534E-8B36-D1587C7D6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744750"/>
            <a:ext cx="5294313" cy="2141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edit Master text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23111-4356-9D41-8AA7-9A5B7CF2E3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1945"/>
            <a:ext cx="5400675" cy="5433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9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4F60128-2D92-944B-8D2C-E4F64A82ECFE}"/>
              </a:ext>
            </a:extLst>
          </p:cNvPr>
          <p:cNvSpPr/>
          <p:nvPr userDrawn="1"/>
        </p:nvSpPr>
        <p:spPr>
          <a:xfrm>
            <a:off x="8999605" y="6482967"/>
            <a:ext cx="491676" cy="394853"/>
          </a:xfrm>
          <a:prstGeom prst="rect">
            <a:avLst/>
          </a:prstGeom>
          <a:solidFill>
            <a:srgbClr val="B2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dirty="0">
              <a:latin typeface="AvantGarde Bk BT Book" panose="020B04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64DB5A-5277-4447-9279-0CCCDBDD79E1}"/>
              </a:ext>
            </a:extLst>
          </p:cNvPr>
          <p:cNvSpPr/>
          <p:nvPr userDrawn="1"/>
        </p:nvSpPr>
        <p:spPr>
          <a:xfrm>
            <a:off x="11710851" y="6482967"/>
            <a:ext cx="488229" cy="394853"/>
          </a:xfrm>
          <a:prstGeom prst="rect">
            <a:avLst/>
          </a:prstGeom>
          <a:solidFill>
            <a:srgbClr val="EB0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dirty="0">
              <a:latin typeface="AvantGarde Bk BT Book" panose="020B0402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78830-3039-4036-A1D3-D88E193B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47" y="959850"/>
            <a:ext cx="7115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2826-45F3-48B7-987A-81179F3C0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754" y="22854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D91A8D-7F03-7944-91DC-01C258CFD455}"/>
              </a:ext>
            </a:extLst>
          </p:cNvPr>
          <p:cNvSpPr/>
          <p:nvPr userDrawn="1"/>
        </p:nvSpPr>
        <p:spPr>
          <a:xfrm>
            <a:off x="11178870" y="6482967"/>
            <a:ext cx="488229" cy="394853"/>
          </a:xfrm>
          <a:prstGeom prst="rect">
            <a:avLst/>
          </a:prstGeom>
          <a:solidFill>
            <a:srgbClr val="FCB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dirty="0">
              <a:latin typeface="AvantGarde Bk BT Book" panose="020B04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B0B0F-91DA-E74E-8858-603EF8F351EF}"/>
              </a:ext>
            </a:extLst>
          </p:cNvPr>
          <p:cNvSpPr/>
          <p:nvPr userDrawn="1"/>
        </p:nvSpPr>
        <p:spPr>
          <a:xfrm>
            <a:off x="10632227" y="6482967"/>
            <a:ext cx="488229" cy="394853"/>
          </a:xfrm>
          <a:prstGeom prst="rect">
            <a:avLst/>
          </a:prstGeom>
          <a:solidFill>
            <a:srgbClr val="F68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dirty="0">
              <a:latin typeface="AvantGarde Bk BT Book" panose="020B04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9C7915-68DD-424D-A03D-AFBC856CCD05}"/>
              </a:ext>
            </a:extLst>
          </p:cNvPr>
          <p:cNvSpPr/>
          <p:nvPr userDrawn="1"/>
        </p:nvSpPr>
        <p:spPr>
          <a:xfrm>
            <a:off x="10077763" y="6482967"/>
            <a:ext cx="488229" cy="394853"/>
          </a:xfrm>
          <a:prstGeom prst="rect">
            <a:avLst/>
          </a:prstGeom>
          <a:solidFill>
            <a:srgbClr val="068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dirty="0">
              <a:latin typeface="AvantGarde Bk BT Book" panose="020B04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15938A-57BF-3C46-A9E4-AF8ABACC129F}"/>
              </a:ext>
            </a:extLst>
          </p:cNvPr>
          <p:cNvSpPr/>
          <p:nvPr userDrawn="1"/>
        </p:nvSpPr>
        <p:spPr>
          <a:xfrm>
            <a:off x="9535033" y="6482967"/>
            <a:ext cx="488229" cy="394853"/>
          </a:xfrm>
          <a:prstGeom prst="rect">
            <a:avLst/>
          </a:prstGeom>
          <a:solidFill>
            <a:srgbClr val="69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dirty="0">
              <a:latin typeface="AvantGarde Bk BT Book" panose="020B0402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BBDB7C-522B-D241-9B44-8D350E55B7B9}"/>
              </a:ext>
            </a:extLst>
          </p:cNvPr>
          <p:cNvSpPr/>
          <p:nvPr userDrawn="1"/>
        </p:nvSpPr>
        <p:spPr>
          <a:xfrm>
            <a:off x="8435161" y="6482967"/>
            <a:ext cx="488229" cy="394853"/>
          </a:xfrm>
          <a:prstGeom prst="rect">
            <a:avLst/>
          </a:prstGeom>
          <a:solidFill>
            <a:srgbClr val="EB0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dirty="0">
              <a:latin typeface="AvantGarde Bk BT Book" panose="020B0402020202020204" pitchFamily="34" charset="0"/>
            </a:endParaRPr>
          </a:p>
        </p:txBody>
      </p:sp>
      <p:pic>
        <p:nvPicPr>
          <p:cNvPr id="56" name="Picture 8" descr="Image result for twitter white icon">
            <a:extLst>
              <a:ext uri="{FF2B5EF4-FFF2-40B4-BE49-F238E27FC236}">
                <a16:creationId xmlns:a16="http://schemas.microsoft.com/office/drawing/2014/main" id="{EEFB9B6F-3D73-0B4A-BFB1-F317205C2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89" y="6454687"/>
            <a:ext cx="307777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0FD8BE9-0AD6-5044-B648-57E1CDDE7C8D}"/>
              </a:ext>
            </a:extLst>
          </p:cNvPr>
          <p:cNvSpPr txBox="1"/>
          <p:nvPr userDrawn="1"/>
        </p:nvSpPr>
        <p:spPr>
          <a:xfrm>
            <a:off x="516331" y="6451580"/>
            <a:ext cx="1644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CoopInnovation</a:t>
            </a:r>
            <a:endParaRPr lang="en-GB" sz="1400" b="0" i="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6A846-0A63-D844-9045-C3D503F97C21}"/>
              </a:ext>
            </a:extLst>
          </p:cNvPr>
          <p:cNvSpPr/>
          <p:nvPr userDrawn="1"/>
        </p:nvSpPr>
        <p:spPr>
          <a:xfrm>
            <a:off x="9491281" y="1383957"/>
            <a:ext cx="1074711" cy="35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antGarde Bk BT Book" panose="020B0402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94338-6184-FD44-99BD-6658B4BA6C5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70" y="6403733"/>
            <a:ext cx="1777901" cy="403470"/>
          </a:xfrm>
          <a:prstGeom prst="rect">
            <a:avLst/>
          </a:prstGeom>
        </p:spPr>
      </p:pic>
      <p:pic>
        <p:nvPicPr>
          <p:cNvPr id="6" name="Picture 5" descr="CCIN logo">
            <a:extLst>
              <a:ext uri="{FF2B5EF4-FFF2-40B4-BE49-F238E27FC236}">
                <a16:creationId xmlns:a16="http://schemas.microsoft.com/office/drawing/2014/main" id="{88E18996-BA7C-4741-9D42-DE543ACF87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84" y="43573"/>
            <a:ext cx="4437412" cy="955848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61D7EE9D-F7CF-A34E-920A-19136FB75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179"/>
            <a:ext cx="2396842" cy="13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vantGarde Md BT Medium" panose="020B0602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antGarde Bk BT Book" panose="020B04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antGarde Bk BT Book" panose="020B0402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antGarde Bk BT Book" panose="020B0402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antGarde Bk BT Book" panose="020B04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antGarde Bk BT Book" panose="020B04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BB636-4BEB-0C40-A926-3DF98E55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365125"/>
            <a:ext cx="1079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6C1A-CCFE-034B-B3F8-BA478D561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72" y="1825625"/>
            <a:ext cx="10799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0B1782-921B-7446-A569-7EDDA8560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72" y="6209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27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DC176F-BEDA-2944-AAF6-AD9AF63BD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728" y="620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2783"/>
                </a:solidFill>
              </a:defRPr>
            </a:lvl1pPr>
          </a:lstStyle>
          <a:p>
            <a:fld id="{474EBF15-7174-1541-8E14-522FEF2DD8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312783"/>
          </a:solidFill>
          <a:latin typeface="Mazzard H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24242"/>
          </a:solidFill>
          <a:latin typeface="Mazzard H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24242"/>
          </a:solidFill>
          <a:latin typeface="Mazzard H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24242"/>
          </a:solidFill>
          <a:latin typeface="Mazzard H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24242"/>
          </a:solidFill>
          <a:latin typeface="Mazzard H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24242"/>
          </a:solidFill>
          <a:latin typeface="Mazzard H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booth@ne-bic.co.uk" TargetMode="External"/><Relationship Id="rId2" Type="http://schemas.openxmlformats.org/officeDocument/2006/relationships/hyperlink" Target="mailto:Paul.mceldon@ne-bic.co.uk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186A0D-8F3C-4219-A6EB-536DB87ECACF}"/>
              </a:ext>
            </a:extLst>
          </p:cNvPr>
          <p:cNvSpPr txBox="1"/>
          <p:nvPr/>
        </p:nvSpPr>
        <p:spPr>
          <a:xfrm>
            <a:off x="2992036" y="1567574"/>
            <a:ext cx="7929322" cy="94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otham Rounded Medium"/>
                <a:ea typeface="+mn-ea"/>
                <a:cs typeface="+mn-cs"/>
              </a:rPr>
              <a:t>Paul McEldon OBE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otham Rounded Medium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067F7-8AFD-4C59-BD1D-F7F78111AF4C}"/>
              </a:ext>
            </a:extLst>
          </p:cNvPr>
          <p:cNvSpPr txBox="1"/>
          <p:nvPr/>
        </p:nvSpPr>
        <p:spPr>
          <a:xfrm>
            <a:off x="3076119" y="2527397"/>
            <a:ext cx="9021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tham Rounded Book"/>
                <a:ea typeface="+mn-ea"/>
                <a:cs typeface="Calibri" panose="020F0502020204030204" pitchFamily="34" charset="0"/>
              </a:rPr>
              <a:t>Chief Executive – North East BIC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tham Rounded Book"/>
                <a:ea typeface="+mn-ea"/>
                <a:cs typeface="Calibri" panose="020F050202020403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tham Rounded Book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BACAE-FFDB-4647-AA9F-81E58959231C}"/>
              </a:ext>
            </a:extLst>
          </p:cNvPr>
          <p:cNvSpPr txBox="1"/>
          <p:nvPr/>
        </p:nvSpPr>
        <p:spPr>
          <a:xfrm>
            <a:off x="3076118" y="2807082"/>
            <a:ext cx="9021287" cy="93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otham Rounded Medium"/>
                <a:ea typeface="+mn-ea"/>
                <a:cs typeface="Calibri" panose="020F0502020204030204" pitchFamily="34" charset="0"/>
              </a:rPr>
              <a:t>@NorthEastBic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Gotham Rounded Medium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05847-8375-102F-04C1-C08981F61B9B}"/>
              </a:ext>
            </a:extLst>
          </p:cNvPr>
          <p:cNvSpPr/>
          <p:nvPr/>
        </p:nvSpPr>
        <p:spPr>
          <a:xfrm>
            <a:off x="256896" y="1401846"/>
            <a:ext cx="2278693" cy="2118286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4E2E25-73E3-4E4E-1C17-8D902DF89AB0}"/>
              </a:ext>
            </a:extLst>
          </p:cNvPr>
          <p:cNvSpPr/>
          <p:nvPr/>
        </p:nvSpPr>
        <p:spPr>
          <a:xfrm>
            <a:off x="256897" y="4033061"/>
            <a:ext cx="2278693" cy="2118286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49BEE-2A76-621C-A90F-72F7A9AE91D9}"/>
              </a:ext>
            </a:extLst>
          </p:cNvPr>
          <p:cNvSpPr txBox="1"/>
          <p:nvPr/>
        </p:nvSpPr>
        <p:spPr>
          <a:xfrm>
            <a:off x="3076119" y="3753423"/>
            <a:ext cx="6101254" cy="949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otham Rounded Medium"/>
                <a:ea typeface="+mn-ea"/>
                <a:cs typeface="+mn-cs"/>
              </a:rPr>
              <a:t>Michelle Booth PhD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otham Rounded Medium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6BDF4-3A42-0746-3358-826B8D09982A}"/>
              </a:ext>
            </a:extLst>
          </p:cNvPr>
          <p:cNvSpPr txBox="1"/>
          <p:nvPr/>
        </p:nvSpPr>
        <p:spPr>
          <a:xfrm>
            <a:off x="3076118" y="4701457"/>
            <a:ext cx="9021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tham Rounded Book"/>
                <a:ea typeface="+mn-ea"/>
                <a:cs typeface="Calibri" panose="020F0502020204030204" pitchFamily="34" charset="0"/>
              </a:rPr>
              <a:t>Social Enterprise Specialist – North East BIC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tham Rounded Book"/>
                <a:ea typeface="+mn-ea"/>
                <a:cs typeface="Calibri" panose="020F050202020403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tham Rounded Book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61DCA-26F2-017B-FD0A-7BB45624C3D6}"/>
              </a:ext>
            </a:extLst>
          </p:cNvPr>
          <p:cNvSpPr txBox="1"/>
          <p:nvPr/>
        </p:nvSpPr>
        <p:spPr>
          <a:xfrm>
            <a:off x="2992036" y="4966957"/>
            <a:ext cx="9021287" cy="93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otham Rounded Medium"/>
                <a:ea typeface="+mn-ea"/>
                <a:cs typeface="Calibri" panose="020F0502020204030204" pitchFamily="34" charset="0"/>
              </a:rPr>
              <a:t>@MBSocEnt | @NorthEastBic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Gotham Rounded Medium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4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DF6A01-555D-DA0B-92E8-A41D6BF83D3B}"/>
              </a:ext>
            </a:extLst>
          </p:cNvPr>
          <p:cNvGraphicFramePr/>
          <p:nvPr/>
        </p:nvGraphicFramePr>
        <p:xfrm>
          <a:off x="0" y="1000427"/>
          <a:ext cx="8679543" cy="485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6E1F18-F8D4-693A-C6C4-EBA4A2F61C23}"/>
              </a:ext>
            </a:extLst>
          </p:cNvPr>
          <p:cNvSpPr txBox="1"/>
          <p:nvPr/>
        </p:nvSpPr>
        <p:spPr>
          <a:xfrm>
            <a:off x="8418285" y="4624585"/>
            <a:ext cx="3512457" cy="123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Co-operative Sectors  </a:t>
            </a:r>
          </a:p>
        </p:txBody>
      </p:sp>
    </p:spTree>
    <p:extLst>
      <p:ext uri="{BB962C8B-B14F-4D97-AF65-F5344CB8AC3E}">
        <p14:creationId xmlns:p14="http://schemas.microsoft.com/office/powerpoint/2010/main" val="358864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4D6AE2-FE03-BB03-731B-8D47D703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81" y="230105"/>
            <a:ext cx="6605807" cy="1325563"/>
          </a:xfrm>
        </p:spPr>
        <p:txBody>
          <a:bodyPr/>
          <a:lstStyle/>
          <a:p>
            <a:r>
              <a:rPr lang="en-GB" dirty="0"/>
              <a:t>Recommendations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058DE0-9D8C-E4BE-BFAF-77D46E2A6458}"/>
              </a:ext>
            </a:extLst>
          </p:cNvPr>
          <p:cNvGraphicFramePr/>
          <p:nvPr/>
        </p:nvGraphicFramePr>
        <p:xfrm>
          <a:off x="-699326" y="1555668"/>
          <a:ext cx="7551387" cy="458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28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2CA4-6DB9-67F0-D60A-7F17321A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14" y="329386"/>
            <a:ext cx="3043171" cy="1833014"/>
          </a:xfrm>
        </p:spPr>
        <p:txBody>
          <a:bodyPr/>
          <a:lstStyle/>
          <a:p>
            <a:r>
              <a:rPr lang="en-GB" dirty="0"/>
              <a:t>Creating an Ecosystem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33049-1CA9-1FD3-122C-6FB2D0F3F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35786" y="5732481"/>
            <a:ext cx="3227614" cy="945906"/>
          </a:xfrm>
        </p:spPr>
        <p:txBody>
          <a:bodyPr>
            <a:normAutofit/>
          </a:bodyPr>
          <a:lstStyle/>
          <a:p>
            <a:r>
              <a:rPr lang="en-GB" sz="2000" dirty="0"/>
              <a:t>Enterprise Ecosystem Model </a:t>
            </a:r>
          </a:p>
          <a:p>
            <a:r>
              <a:rPr lang="en-GB" sz="2000" dirty="0"/>
              <a:t>Isenberg, 2010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ED4B2F-01E8-ED95-6123-B1396815F43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99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E3AA-50DD-301C-01DA-B66BC937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58" y="427358"/>
            <a:ext cx="4953614" cy="1833014"/>
          </a:xfrm>
        </p:spPr>
        <p:txBody>
          <a:bodyPr/>
          <a:lstStyle/>
          <a:p>
            <a:r>
              <a:rPr lang="en-GB" dirty="0"/>
              <a:t>Facilitating the Ecosystem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403E57A-7C45-F4D6-B8BB-970BE4EB0325}"/>
              </a:ext>
            </a:extLst>
          </p:cNvPr>
          <p:cNvGraphicFramePr/>
          <p:nvPr/>
        </p:nvGraphicFramePr>
        <p:xfrm>
          <a:off x="2032000" y="1796143"/>
          <a:ext cx="7112000" cy="434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F99FB76-BE9E-5DFC-04A6-9B21DF183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307" y="5012812"/>
            <a:ext cx="3227614" cy="945906"/>
          </a:xfrm>
        </p:spPr>
        <p:txBody>
          <a:bodyPr>
            <a:normAutofit/>
          </a:bodyPr>
          <a:lstStyle/>
          <a:p>
            <a:r>
              <a:rPr lang="en-GB" sz="2000" dirty="0"/>
              <a:t>Ecosystem Model </a:t>
            </a:r>
          </a:p>
          <a:p>
            <a:r>
              <a:rPr lang="en-GB" sz="2000" dirty="0"/>
              <a:t>Feld &amp; Hathaway, 2020</a:t>
            </a:r>
          </a:p>
        </p:txBody>
      </p:sp>
    </p:spTree>
    <p:extLst>
      <p:ext uri="{BB962C8B-B14F-4D97-AF65-F5344CB8AC3E}">
        <p14:creationId xmlns:p14="http://schemas.microsoft.com/office/powerpoint/2010/main" val="335779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D4A68-94D4-F3CA-F265-7C0383BF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94" y="304939"/>
            <a:ext cx="9219824" cy="1833014"/>
          </a:xfrm>
        </p:spPr>
        <p:txBody>
          <a:bodyPr/>
          <a:lstStyle/>
          <a:p>
            <a:r>
              <a:rPr lang="en-GB" dirty="0"/>
              <a:t>Co-operative Task Force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752C30-5644-3BAF-386F-BAB330DF3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2380608"/>
            <a:ext cx="8333628" cy="28282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Cross-sector “Anchors”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Exploring practicalities of developing cooperation and a cooperative mindset in Sunderland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Embedding co-operation across the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Mobilise the co-operative movement </a:t>
            </a:r>
          </a:p>
        </p:txBody>
      </p:sp>
    </p:spTree>
    <p:extLst>
      <p:ext uri="{BB962C8B-B14F-4D97-AF65-F5344CB8AC3E}">
        <p14:creationId xmlns:p14="http://schemas.microsoft.com/office/powerpoint/2010/main" val="208675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49CD-96A6-F585-B7C4-FBD86C71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15" y="557986"/>
            <a:ext cx="9199042" cy="1833014"/>
          </a:xfrm>
        </p:spPr>
        <p:txBody>
          <a:bodyPr/>
          <a:lstStyle/>
          <a:p>
            <a:r>
              <a:rPr lang="en-GB" dirty="0"/>
              <a:t>Developing Awareness: Creating a Buzz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1DE90-A33B-1871-3AAD-963AEF4E7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263" y="2928601"/>
            <a:ext cx="6496546" cy="3076800"/>
          </a:xfrm>
        </p:spPr>
        <p:txBody>
          <a:bodyPr>
            <a:normAutofit/>
          </a:bodyPr>
          <a:lstStyle/>
          <a:p>
            <a:r>
              <a:rPr lang="en-GB" sz="8800" dirty="0"/>
              <a:t>#</a:t>
            </a:r>
            <a:r>
              <a:rPr lang="en-GB" sz="8800" dirty="0" err="1"/>
              <a:t>THINKCo</a:t>
            </a:r>
            <a:r>
              <a:rPr lang="en-GB" sz="8800" dirty="0"/>
              <a:t>-op </a:t>
            </a:r>
          </a:p>
        </p:txBody>
      </p:sp>
    </p:spTree>
    <p:extLst>
      <p:ext uri="{BB962C8B-B14F-4D97-AF65-F5344CB8AC3E}">
        <p14:creationId xmlns:p14="http://schemas.microsoft.com/office/powerpoint/2010/main" val="319211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20DDE4-4D47-AD47-F6E8-CE28BC5D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0" y="352497"/>
            <a:ext cx="10319591" cy="1349756"/>
          </a:xfrm>
        </p:spPr>
        <p:txBody>
          <a:bodyPr/>
          <a:lstStyle/>
          <a:p>
            <a:r>
              <a:rPr lang="en-GB" dirty="0"/>
              <a:t>Embedding Co-op Values Into Sunderland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F5FD43-F62D-9049-7EF8-2C4D9731E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0193" y="2318210"/>
            <a:ext cx="4688803" cy="37000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Co-operative Values Charter.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Cross-Sector buy-in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Potential to use in procurement processes and tendering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5CACF01-96FC-0799-7832-0B5D3AE973BF}"/>
              </a:ext>
            </a:extLst>
          </p:cNvPr>
          <p:cNvSpPr txBox="1">
            <a:spLocks/>
          </p:cNvSpPr>
          <p:nvPr/>
        </p:nvSpPr>
        <p:spPr>
          <a:xfrm>
            <a:off x="696070" y="2318210"/>
            <a:ext cx="3569121" cy="3975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424242"/>
                </a:solidFill>
                <a:latin typeface="Mazzard H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424242"/>
                </a:solidFill>
                <a:latin typeface="Mazzard H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424242"/>
                </a:solidFill>
                <a:latin typeface="Mazzard H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424242"/>
                </a:solidFill>
                <a:latin typeface="Mazzard H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424242"/>
                </a:solidFill>
                <a:latin typeface="Mazzard H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Co-operative Values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Caring for others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Democracy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Equity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Equality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Honesty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Openness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Self help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Self-responsibility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Solidarity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Social responsibility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Mazzard H" pitchFamily="2" charset="77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Mazzard H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9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6845-1ED9-E788-F018-F8F71B25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87687"/>
            <a:ext cx="5294825" cy="1325563"/>
          </a:xfrm>
        </p:spPr>
        <p:txBody>
          <a:bodyPr/>
          <a:lstStyle/>
          <a:p>
            <a:r>
              <a:rPr lang="en-GB" dirty="0"/>
              <a:t>Contacts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3D8C-A438-2185-D54E-7859B0B76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3113250"/>
            <a:ext cx="5294313" cy="2772543"/>
          </a:xfrm>
        </p:spPr>
        <p:txBody>
          <a:bodyPr>
            <a:normAutofit/>
          </a:bodyPr>
          <a:lstStyle/>
          <a:p>
            <a:r>
              <a:rPr lang="en-GB" sz="2400" dirty="0"/>
              <a:t>Paul McEldon </a:t>
            </a:r>
          </a:p>
          <a:p>
            <a:r>
              <a:rPr lang="en-GB" sz="2400" dirty="0">
                <a:hlinkClick r:id="rId2"/>
              </a:rPr>
              <a:t>Paul.mceldon@ne-bic.co.uk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Michelle Booth </a:t>
            </a:r>
          </a:p>
          <a:p>
            <a:r>
              <a:rPr lang="en-GB" sz="2400" dirty="0">
                <a:hlinkClick r:id="rId3"/>
              </a:rPr>
              <a:t>Michelle.booth@ne-bic.co.uk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06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55EE-0144-6B4B-9214-C54F88183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333" y="2925763"/>
            <a:ext cx="7354853" cy="1006474"/>
          </a:xfrm>
        </p:spPr>
        <p:txBody>
          <a:bodyPr>
            <a:noAutofit/>
          </a:bodyPr>
          <a:lstStyle/>
          <a:p>
            <a:r>
              <a:rPr lang="en-GB" sz="4000" b="1" i="0" dirty="0">
                <a:effectLst/>
                <a:latin typeface="Neue Plak"/>
              </a:rPr>
              <a:t>Reimagine Sunderland as a </a:t>
            </a:r>
            <a:br>
              <a:rPr lang="en-GB" sz="4000" b="1" i="0" dirty="0">
                <a:effectLst/>
                <a:latin typeface="Neue Plak"/>
              </a:rPr>
            </a:br>
            <a:r>
              <a:rPr lang="en-GB" sz="4000" b="1" i="0" dirty="0">
                <a:effectLst/>
                <a:latin typeface="Neue Plak"/>
              </a:rPr>
              <a:t>Co-operative City</a:t>
            </a:r>
            <a:endParaRPr lang="en-US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36621A-528D-A246-C241-27017EC3A7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0315" y="4551037"/>
            <a:ext cx="1021819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rgbClr val="31278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Paul McEldon OBE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rgbClr val="3127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Chief Executive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>
              <a:solidFill>
                <a:srgbClr val="31278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rgbClr val="3127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Dr. Michelle Booth PhD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rgbClr val="31278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 Enterprise Specialist </a:t>
            </a:r>
          </a:p>
        </p:txBody>
      </p:sp>
    </p:spTree>
    <p:extLst>
      <p:ext uri="{BB962C8B-B14F-4D97-AF65-F5344CB8AC3E}">
        <p14:creationId xmlns:p14="http://schemas.microsoft.com/office/powerpoint/2010/main" val="376185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98B4-35F3-C710-B108-4F1AE487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1" y="543222"/>
            <a:ext cx="7952169" cy="908641"/>
          </a:xfrm>
        </p:spPr>
        <p:txBody>
          <a:bodyPr/>
          <a:lstStyle/>
          <a:p>
            <a:r>
              <a:rPr lang="en-GB" b="1" dirty="0"/>
              <a:t>Introducing The BIC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BC00C-F202-31C8-3E18-8E5ABA43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1" y="1704311"/>
            <a:ext cx="9533779" cy="44675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Established 1994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Regions largest business support agency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Supporting start-up and growth of businesses across the region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Provides business advice, support and accommodation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Supported 4000+ businesses, leading to the creation of 7500+ jobs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Over 1000 businesses currently housed over 4 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Largest social enterprise team in the country – 12 specialist advisors (North East Centre of Excellence)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Not-for-profit – social enterprise </a:t>
            </a:r>
          </a:p>
        </p:txBody>
      </p:sp>
    </p:spTree>
    <p:extLst>
      <p:ext uri="{BB962C8B-B14F-4D97-AF65-F5344CB8AC3E}">
        <p14:creationId xmlns:p14="http://schemas.microsoft.com/office/powerpoint/2010/main" val="415362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EC5752-6ABA-586E-6FB9-FFDF7F37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248201"/>
            <a:ext cx="8124371" cy="1833014"/>
          </a:xfrm>
        </p:spPr>
        <p:txBody>
          <a:bodyPr/>
          <a:lstStyle/>
          <a:p>
            <a:r>
              <a:rPr lang="en-GB" b="1" dirty="0"/>
              <a:t>Introducing the Report/ Commission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10D115-35B9-F9BA-03C8-0203DA8A5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2444283"/>
            <a:ext cx="8124371" cy="3225716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Commissioned by Sunderland City Council as part of the Community Wealth Building Agenda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Explore the social and co-operative landscape in Sunderland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Map the type of co-operatives resident within the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Explore best practices (locally, regionally, nationally)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Design a set of recommendations to help to </a:t>
            </a:r>
            <a:r>
              <a:rPr lang="en-GB" sz="2400" b="1" i="1" dirty="0">
                <a:solidFill>
                  <a:schemeClr val="tx1"/>
                </a:solidFill>
              </a:rPr>
              <a:t>“Reimagine Sunderland as a Co-operative City”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6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EDE051-88BB-9583-0EAE-33F4C110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94" y="685801"/>
            <a:ext cx="6046251" cy="1833014"/>
          </a:xfrm>
        </p:spPr>
        <p:txBody>
          <a:bodyPr/>
          <a:lstStyle/>
          <a:p>
            <a:r>
              <a:rPr lang="en-GB" dirty="0"/>
              <a:t>Approaching the Research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7FEE9B-2C83-6333-656D-0C129C459234}"/>
              </a:ext>
            </a:extLst>
          </p:cNvPr>
          <p:cNvGraphicFramePr/>
          <p:nvPr/>
        </p:nvGraphicFramePr>
        <p:xfrm>
          <a:off x="877294" y="1957388"/>
          <a:ext cx="9309694" cy="464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14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1CCE2C-0D1B-5249-77B4-D147B978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13" y="660726"/>
            <a:ext cx="529482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Social Enterprise &amp; Co-operative Context in Sunderland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320F57-55AC-85E5-1E25-265186CAA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813" y="2498272"/>
            <a:ext cx="5999389" cy="342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long history of social and cooperative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One of the highest per capita concentrations of social businesses in the 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Businesses working across all sectors from care to arts and culture, housing, health food and drink and horticulture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89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21D326-7340-2FAE-78EE-E212F33019C5}"/>
              </a:ext>
            </a:extLst>
          </p:cNvPr>
          <p:cNvSpPr txBox="1"/>
          <p:nvPr/>
        </p:nvSpPr>
        <p:spPr>
          <a:xfrm>
            <a:off x="6872288" y="828675"/>
            <a:ext cx="4972050" cy="165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Mazzard H" pitchFamily="2" charset="77"/>
                <a:ea typeface="+mn-ea"/>
                <a:cs typeface="+mn-cs"/>
              </a:rPr>
              <a:t>Co-operatives in Sunderland  </a:t>
            </a:r>
          </a:p>
        </p:txBody>
      </p:sp>
      <p:pic>
        <p:nvPicPr>
          <p:cNvPr id="1028" name="Picture 4" descr="Sunderland Home Care Associates">
            <a:extLst>
              <a:ext uri="{FF2B5EF4-FFF2-40B4-BE49-F238E27FC236}">
                <a16:creationId xmlns:a16="http://schemas.microsoft.com/office/drawing/2014/main" id="{348CAEF4-8FF3-DD29-235D-BE02339B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096" y="4614863"/>
            <a:ext cx="2220482" cy="17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-sy does it for growing garden centre - North East BIC">
            <a:extLst>
              <a:ext uri="{FF2B5EF4-FFF2-40B4-BE49-F238E27FC236}">
                <a16:creationId xmlns:a16="http://schemas.microsoft.com/office/drawing/2014/main" id="{762D7D71-99FF-72C5-E620-928D8A24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67" y="452767"/>
            <a:ext cx="4815817" cy="25101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nshine Co-operative - North East BIC">
            <a:extLst>
              <a:ext uri="{FF2B5EF4-FFF2-40B4-BE49-F238E27FC236}">
                <a16:creationId xmlns:a16="http://schemas.microsoft.com/office/drawing/2014/main" id="{D2F88AB0-0E5A-CD64-E6E8-1294EF65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67" y="3191494"/>
            <a:ext cx="4815817" cy="32145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0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20DDE4-4D47-AD47-F6E8-CE28BC5D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72" y="564769"/>
            <a:ext cx="8363522" cy="1137422"/>
          </a:xfrm>
        </p:spPr>
        <p:txBody>
          <a:bodyPr/>
          <a:lstStyle/>
          <a:p>
            <a:r>
              <a:rPr lang="en-GB" dirty="0"/>
              <a:t>Research Findings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99A97-D147-57F7-2B6E-EF15E76A8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072" y="2351315"/>
            <a:ext cx="8363522" cy="35097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solid foundation from which to grow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Opportunities and appetite for collaboration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People see the benefit of change in business and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Challenges in changing mindset (focus on profit in business)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Lack of awareness on the co-operative model </a:t>
            </a:r>
          </a:p>
        </p:txBody>
      </p:sp>
    </p:spTree>
    <p:extLst>
      <p:ext uri="{BB962C8B-B14F-4D97-AF65-F5344CB8AC3E}">
        <p14:creationId xmlns:p14="http://schemas.microsoft.com/office/powerpoint/2010/main" val="271300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different colored states&#10;&#10;Description automatically generated">
            <a:extLst>
              <a:ext uri="{FF2B5EF4-FFF2-40B4-BE49-F238E27FC236}">
                <a16:creationId xmlns:a16="http://schemas.microsoft.com/office/drawing/2014/main" id="{56D78273-AD26-ED03-66CB-358B4E03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136" y="0"/>
            <a:ext cx="1240427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B6EF5A-9CB8-99C9-F1B0-01A1A0C3B27E}"/>
              </a:ext>
            </a:extLst>
          </p:cNvPr>
          <p:cNvSpPr/>
          <p:nvPr/>
        </p:nvSpPr>
        <p:spPr>
          <a:xfrm>
            <a:off x="163287" y="6008914"/>
            <a:ext cx="11772900" cy="702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Identified Co-operatives– 195 Community Interest Companies Across the City </a:t>
            </a:r>
          </a:p>
        </p:txBody>
      </p:sp>
    </p:spTree>
    <p:extLst>
      <p:ext uri="{BB962C8B-B14F-4D97-AF65-F5344CB8AC3E}">
        <p14:creationId xmlns:p14="http://schemas.microsoft.com/office/powerpoint/2010/main" val="31782668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8">
      <a:dk1>
        <a:srgbClr val="000000"/>
      </a:dk1>
      <a:lt1>
        <a:srgbClr val="FFFFFF"/>
      </a:lt1>
      <a:dk2>
        <a:srgbClr val="047882"/>
      </a:dk2>
      <a:lt2>
        <a:srgbClr val="DFE3E5"/>
      </a:lt2>
      <a:accent1>
        <a:srgbClr val="1CADE4"/>
      </a:accent1>
      <a:accent2>
        <a:srgbClr val="0A7C87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-operative College">
      <a:majorFont>
        <a:latin typeface="Gotham Rounded Medium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Template with Instructions" id="{E1360A4B-6238-0849-9419-A62D9E4216A7}" vid="{B6897B65-AECE-DB49-AD27-97E389FCD10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C_Powerpoint Template [Read-Only]" id="{3804CCDA-952E-420F-8573-21D70ED1B716}" vid="{E708DAFA-3830-4DBD-95F2-898B8B2C2D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Aptos</vt:lpstr>
      <vt:lpstr>Arial</vt:lpstr>
      <vt:lpstr>AvantGarde Bk BT Book</vt:lpstr>
      <vt:lpstr>AvantGarde Md BT Medium</vt:lpstr>
      <vt:lpstr>Calibri</vt:lpstr>
      <vt:lpstr>Gotham Rounded Book</vt:lpstr>
      <vt:lpstr>Gotham Rounded Medium</vt:lpstr>
      <vt:lpstr>Inter</vt:lpstr>
      <vt:lpstr>Mazzard H</vt:lpstr>
      <vt:lpstr>Neue Plak</vt:lpstr>
      <vt:lpstr>Roboto</vt:lpstr>
      <vt:lpstr>1_Office Theme</vt:lpstr>
      <vt:lpstr>2_Office Theme</vt:lpstr>
      <vt:lpstr>PowerPoint Presentation</vt:lpstr>
      <vt:lpstr>Reimagine Sunderland as a  Co-operative City</vt:lpstr>
      <vt:lpstr>Introducing The BIC </vt:lpstr>
      <vt:lpstr>Introducing the Report/ Commission </vt:lpstr>
      <vt:lpstr>Approaching the Research </vt:lpstr>
      <vt:lpstr>Social Enterprise &amp; Co-operative Context in Sunderland </vt:lpstr>
      <vt:lpstr>PowerPoint Presentation</vt:lpstr>
      <vt:lpstr>Research Findings </vt:lpstr>
      <vt:lpstr>PowerPoint Presentation</vt:lpstr>
      <vt:lpstr>PowerPoint Presentation</vt:lpstr>
      <vt:lpstr>Recommendations </vt:lpstr>
      <vt:lpstr>Creating an Ecosystem </vt:lpstr>
      <vt:lpstr>Facilitating the Ecosystem </vt:lpstr>
      <vt:lpstr>Co-operative Task Force </vt:lpstr>
      <vt:lpstr>Developing Awareness: Creating a Buzz </vt:lpstr>
      <vt:lpstr>Embedding Co-op Values Into Sunderland 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Nunn</dc:creator>
  <cp:lastModifiedBy>Jonathan Nunn</cp:lastModifiedBy>
  <cp:revision>2</cp:revision>
  <dcterms:created xsi:type="dcterms:W3CDTF">2024-08-23T12:28:57Z</dcterms:created>
  <dcterms:modified xsi:type="dcterms:W3CDTF">2024-09-03T09:35:42Z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127eb8-1c2a-4c17-86cc-a5ba0926d1f9_Enabled">
    <vt:lpwstr>true</vt:lpwstr>
  </property>
  <property fmtid="{D5CDD505-2E9C-101B-9397-08002B2CF9AE}" pid="3" name="MSIP_Label_22127eb8-1c2a-4c17-86cc-a5ba0926d1f9_SetDate">
    <vt:lpwstr>2024-08-23T12:29:36Z</vt:lpwstr>
  </property>
  <property fmtid="{D5CDD505-2E9C-101B-9397-08002B2CF9AE}" pid="4" name="MSIP_Label_22127eb8-1c2a-4c17-86cc-a5ba0926d1f9_Method">
    <vt:lpwstr>Standard</vt:lpwstr>
  </property>
  <property fmtid="{D5CDD505-2E9C-101B-9397-08002B2CF9AE}" pid="5" name="MSIP_Label_22127eb8-1c2a-4c17-86cc-a5ba0926d1f9_Name">
    <vt:lpwstr>22127eb8-1c2a-4c17-86cc-a5ba0926d1f9</vt:lpwstr>
  </property>
  <property fmtid="{D5CDD505-2E9C-101B-9397-08002B2CF9AE}" pid="6" name="MSIP_Label_22127eb8-1c2a-4c17-86cc-a5ba0926d1f9_SiteId">
    <vt:lpwstr>61d0734f-7fce-4063-b638-09ac5ad5a43f</vt:lpwstr>
  </property>
  <property fmtid="{D5CDD505-2E9C-101B-9397-08002B2CF9AE}" pid="7" name="MSIP_Label_22127eb8-1c2a-4c17-86cc-a5ba0926d1f9_ActionId">
    <vt:lpwstr>ce87e1e7-1198-4c4f-a242-5bbed07957a1</vt:lpwstr>
  </property>
  <property fmtid="{D5CDD505-2E9C-101B-9397-08002B2CF9AE}" pid="8" name="MSIP_Label_22127eb8-1c2a-4c17-86cc-a5ba0926d1f9_ContentBits">
    <vt:lpwstr>0</vt:lpwstr>
  </property>
</Properties>
</file>