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25" r:id="rId4"/>
    <p:sldMasterId id="2147483737" r:id="rId5"/>
    <p:sldMasterId id="2147483766" r:id="rId6"/>
    <p:sldMasterId id="2147483783" r:id="rId7"/>
  </p:sldMasterIdLst>
  <p:notesMasterIdLst>
    <p:notesMasterId r:id="rId50"/>
  </p:notesMasterIdLst>
  <p:handoutMasterIdLst>
    <p:handoutMasterId r:id="rId51"/>
  </p:handoutMasterIdLst>
  <p:sldIdLst>
    <p:sldId id="257" r:id="rId8"/>
    <p:sldId id="552" r:id="rId9"/>
    <p:sldId id="305" r:id="rId10"/>
    <p:sldId id="256" r:id="rId11"/>
    <p:sldId id="368" r:id="rId12"/>
    <p:sldId id="709" r:id="rId13"/>
    <p:sldId id="730" r:id="rId14"/>
    <p:sldId id="731" r:id="rId15"/>
    <p:sldId id="691" r:id="rId16"/>
    <p:sldId id="692" r:id="rId17"/>
    <p:sldId id="741" r:id="rId18"/>
    <p:sldId id="745" r:id="rId19"/>
    <p:sldId id="750" r:id="rId20"/>
    <p:sldId id="746" r:id="rId21"/>
    <p:sldId id="773" r:id="rId22"/>
    <p:sldId id="545" r:id="rId23"/>
    <p:sldId id="717" r:id="rId24"/>
    <p:sldId id="541" r:id="rId25"/>
    <p:sldId id="389" r:id="rId26"/>
    <p:sldId id="754" r:id="rId27"/>
    <p:sldId id="770" r:id="rId28"/>
    <p:sldId id="753" r:id="rId29"/>
    <p:sldId id="774" r:id="rId30"/>
    <p:sldId id="705" r:id="rId31"/>
    <p:sldId id="700" r:id="rId32"/>
    <p:sldId id="735" r:id="rId33"/>
    <p:sldId id="736" r:id="rId34"/>
    <p:sldId id="737" r:id="rId35"/>
    <p:sldId id="760" r:id="rId36"/>
    <p:sldId id="752" r:id="rId37"/>
    <p:sldId id="767" r:id="rId38"/>
    <p:sldId id="271" r:id="rId39"/>
    <p:sldId id="264" r:id="rId40"/>
    <p:sldId id="262" r:id="rId41"/>
    <p:sldId id="263" r:id="rId42"/>
    <p:sldId id="265" r:id="rId43"/>
    <p:sldId id="266" r:id="rId44"/>
    <p:sldId id="267" r:id="rId45"/>
    <p:sldId id="771" r:id="rId46"/>
    <p:sldId id="761" r:id="rId47"/>
    <p:sldId id="766" r:id="rId48"/>
    <p:sldId id="30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 Huckerby" initials="NH" lastIdx="3" clrIdx="0">
    <p:extLst>
      <p:ext uri="{19B8F6BF-5375-455C-9EA6-DF929625EA0E}">
        <p15:presenceInfo xmlns:p15="http://schemas.microsoft.com/office/powerpoint/2012/main" userId="S::hello@nicolahuckerby.com::df3c5172-a35a-4d46-9032-0c807a44cd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2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A8B388-EE39-4440-98B7-AF115707A8C7}" v="101" dt="2022-02-16T15:18:37.1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86259"/>
  </p:normalViewPr>
  <p:slideViewPr>
    <p:cSldViewPr snapToGrid="0" snapToObjects="1">
      <p:cViewPr varScale="1">
        <p:scale>
          <a:sx n="110" d="100"/>
          <a:sy n="110" d="100"/>
        </p:scale>
        <p:origin x="1832"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75" d="100"/>
        <a:sy n="75" d="100"/>
      </p:scale>
      <p:origin x="0" y="0"/>
    </p:cViewPr>
  </p:sorterViewPr>
  <p:notesViewPr>
    <p:cSldViewPr snapToGrid="0" snapToObjects="1">
      <p:cViewPr varScale="1">
        <p:scale>
          <a:sx n="157" d="100"/>
          <a:sy n="157" d="100"/>
        </p:scale>
        <p:origin x="30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01T18:55:03.062" idx="3">
    <p:pos x="-226" y="-93"/>
    <p:text/>
    <p:extLst>
      <p:ext uri="{C676402C-5697-4E1C-873F-D02D1690AC5C}">
        <p15:threadingInfo xmlns:p15="http://schemas.microsoft.com/office/powerpoint/2012/main" timeZoneBias="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diagrams/_rels/data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svg"/><Relationship Id="rId1" Type="http://schemas.openxmlformats.org/officeDocument/2006/relationships/image" Target="../media/image175.png"/><Relationship Id="rId6" Type="http://schemas.openxmlformats.org/officeDocument/2006/relationships/image" Target="../media/image180.svg"/><Relationship Id="rId5" Type="http://schemas.openxmlformats.org/officeDocument/2006/relationships/image" Target="../media/image179.png"/><Relationship Id="rId4" Type="http://schemas.openxmlformats.org/officeDocument/2006/relationships/image" Target="../media/image17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sv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svg"/><Relationship Id="rId1" Type="http://schemas.openxmlformats.org/officeDocument/2006/relationships/image" Target="../media/image175.png"/><Relationship Id="rId6" Type="http://schemas.openxmlformats.org/officeDocument/2006/relationships/image" Target="../media/image180.svg"/><Relationship Id="rId5" Type="http://schemas.openxmlformats.org/officeDocument/2006/relationships/image" Target="../media/image179.png"/><Relationship Id="rId4" Type="http://schemas.openxmlformats.org/officeDocument/2006/relationships/image" Target="../media/image17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A7D38C-39BB-41A1-9F0E-175F57C69C8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6BA2DBA-9468-4A79-831B-FBB36746E426}">
      <dgm:prSet/>
      <dgm:spPr/>
      <dgm:t>
        <a:bodyPr/>
        <a:lstStyle/>
        <a:p>
          <a:pPr>
            <a:lnSpc>
              <a:spcPct val="100000"/>
            </a:lnSpc>
          </a:pPr>
          <a:r>
            <a:rPr lang="en-GB"/>
            <a:t>Allows new suppliers to join at any point</a:t>
          </a:r>
          <a:endParaRPr lang="en-US"/>
        </a:p>
      </dgm:t>
    </dgm:pt>
    <dgm:pt modelId="{8E6CBFE2-A13B-4737-9CB3-48D3875F2D3C}" type="parTrans" cxnId="{93E67BDF-6DF4-4277-9CD9-8B9B37D892FC}">
      <dgm:prSet/>
      <dgm:spPr/>
      <dgm:t>
        <a:bodyPr/>
        <a:lstStyle/>
        <a:p>
          <a:endParaRPr lang="en-US"/>
        </a:p>
      </dgm:t>
    </dgm:pt>
    <dgm:pt modelId="{487015BD-671E-450A-A468-0FEB25371196}" type="sibTrans" cxnId="{93E67BDF-6DF4-4277-9CD9-8B9B37D892FC}">
      <dgm:prSet/>
      <dgm:spPr/>
      <dgm:t>
        <a:bodyPr/>
        <a:lstStyle/>
        <a:p>
          <a:endParaRPr lang="en-US"/>
        </a:p>
      </dgm:t>
    </dgm:pt>
    <dgm:pt modelId="{CB500A8F-F936-4136-A2CF-9D3245D02172}">
      <dgm:prSet/>
      <dgm:spPr/>
      <dgm:t>
        <a:bodyPr/>
        <a:lstStyle/>
        <a:p>
          <a:pPr>
            <a:lnSpc>
              <a:spcPct val="100000"/>
            </a:lnSpc>
          </a:pPr>
          <a:r>
            <a:rPr lang="en-GB" dirty="0"/>
            <a:t>Mini Competition must be undertaken when using the DPS, ensuring the CCIN is promoting industry best practice</a:t>
          </a:r>
          <a:endParaRPr lang="en-US" dirty="0"/>
        </a:p>
      </dgm:t>
    </dgm:pt>
    <dgm:pt modelId="{9D989F79-E394-4945-834B-1D401495849E}" type="parTrans" cxnId="{109B3886-A126-410E-8F39-CEDFB5E76037}">
      <dgm:prSet/>
      <dgm:spPr/>
      <dgm:t>
        <a:bodyPr/>
        <a:lstStyle/>
        <a:p>
          <a:endParaRPr lang="en-US"/>
        </a:p>
      </dgm:t>
    </dgm:pt>
    <dgm:pt modelId="{292D52F9-2D92-4E6F-85A3-BA42EDB1C81D}" type="sibTrans" cxnId="{109B3886-A126-410E-8F39-CEDFB5E76037}">
      <dgm:prSet/>
      <dgm:spPr/>
      <dgm:t>
        <a:bodyPr/>
        <a:lstStyle/>
        <a:p>
          <a:endParaRPr lang="en-US"/>
        </a:p>
      </dgm:t>
    </dgm:pt>
    <dgm:pt modelId="{907E8B1F-DF58-4388-BC74-319DDF342657}">
      <dgm:prSet/>
      <dgm:spPr/>
      <dgm:t>
        <a:bodyPr/>
        <a:lstStyle/>
        <a:p>
          <a:pPr>
            <a:lnSpc>
              <a:spcPct val="100000"/>
            </a:lnSpc>
          </a:pPr>
          <a:r>
            <a:rPr lang="en-GB" dirty="0"/>
            <a:t>As pre-checking has already been done, there are no financial limits on the mini-competition process</a:t>
          </a:r>
          <a:endParaRPr lang="en-US" dirty="0"/>
        </a:p>
      </dgm:t>
    </dgm:pt>
    <dgm:pt modelId="{C088C001-4FF1-4CFF-ACFD-850694B79588}" type="parTrans" cxnId="{1CF48AFD-2BA3-4115-AB65-642E872DC361}">
      <dgm:prSet/>
      <dgm:spPr/>
      <dgm:t>
        <a:bodyPr/>
        <a:lstStyle/>
        <a:p>
          <a:endParaRPr lang="en-US"/>
        </a:p>
      </dgm:t>
    </dgm:pt>
    <dgm:pt modelId="{0DF7041A-E21E-4BDC-A43A-EA8CA3DE62D8}" type="sibTrans" cxnId="{1CF48AFD-2BA3-4115-AB65-642E872DC361}">
      <dgm:prSet/>
      <dgm:spPr/>
      <dgm:t>
        <a:bodyPr/>
        <a:lstStyle/>
        <a:p>
          <a:endParaRPr lang="en-US"/>
        </a:p>
      </dgm:t>
    </dgm:pt>
    <dgm:pt modelId="{35E50A82-6AF0-42A9-8550-9D01DBB11AB4}">
      <dgm:prSet/>
      <dgm:spPr/>
      <dgm:t>
        <a:bodyPr/>
        <a:lstStyle/>
        <a:p>
          <a:pPr>
            <a:lnSpc>
              <a:spcPct val="100000"/>
            </a:lnSpc>
          </a:pPr>
          <a:r>
            <a:rPr lang="en-GB" dirty="0"/>
            <a:t>5-year contract 2020-2025</a:t>
          </a:r>
          <a:endParaRPr lang="en-US" dirty="0"/>
        </a:p>
      </dgm:t>
    </dgm:pt>
    <dgm:pt modelId="{121B08AA-6DD6-4CAE-A57D-1B43A69C5BE4}" type="parTrans" cxnId="{91EBA033-C271-4333-8BBB-DCD1ADE96496}">
      <dgm:prSet/>
      <dgm:spPr/>
      <dgm:t>
        <a:bodyPr/>
        <a:lstStyle/>
        <a:p>
          <a:endParaRPr lang="en-US"/>
        </a:p>
      </dgm:t>
    </dgm:pt>
    <dgm:pt modelId="{602E48C8-D818-40EA-80B2-A81387D9FE92}" type="sibTrans" cxnId="{91EBA033-C271-4333-8BBB-DCD1ADE96496}">
      <dgm:prSet/>
      <dgm:spPr/>
      <dgm:t>
        <a:bodyPr/>
        <a:lstStyle/>
        <a:p>
          <a:endParaRPr lang="en-US"/>
        </a:p>
      </dgm:t>
    </dgm:pt>
    <dgm:pt modelId="{1E6F64AB-FEF1-6A43-91D5-D85CF823719C}">
      <dgm:prSet/>
      <dgm:spPr/>
      <dgm:t>
        <a:bodyPr/>
        <a:lstStyle/>
        <a:p>
          <a:pPr>
            <a:lnSpc>
              <a:spcPct val="100000"/>
            </a:lnSpc>
          </a:pPr>
          <a:r>
            <a:rPr lang="en-GB" b="0" i="0"/>
            <a:t>Councils often need to move quickly and flexibly to be on the front foot when it comes to ‘doing things differently’.</a:t>
          </a:r>
          <a:endParaRPr lang="en-GB"/>
        </a:p>
      </dgm:t>
    </dgm:pt>
    <dgm:pt modelId="{202280C8-3F15-1145-9DC4-19F2E23D332A}" type="parTrans" cxnId="{766CD6D8-C5E3-BA44-8F53-894E43D53201}">
      <dgm:prSet/>
      <dgm:spPr/>
      <dgm:t>
        <a:bodyPr/>
        <a:lstStyle/>
        <a:p>
          <a:endParaRPr lang="en-GB"/>
        </a:p>
      </dgm:t>
    </dgm:pt>
    <dgm:pt modelId="{244833AB-A4CE-224E-BBAA-629575430CCC}" type="sibTrans" cxnId="{766CD6D8-C5E3-BA44-8F53-894E43D53201}">
      <dgm:prSet/>
      <dgm:spPr/>
      <dgm:t>
        <a:bodyPr/>
        <a:lstStyle/>
        <a:p>
          <a:endParaRPr lang="en-GB"/>
        </a:p>
      </dgm:t>
    </dgm:pt>
    <dgm:pt modelId="{44FB85F9-481A-7D4D-920A-6619E8D089EF}">
      <dgm:prSet/>
      <dgm:spPr/>
      <dgm:t>
        <a:bodyPr/>
        <a:lstStyle/>
        <a:p>
          <a:pPr>
            <a:lnSpc>
              <a:spcPct val="100000"/>
            </a:lnSpc>
          </a:pPr>
          <a:r>
            <a:rPr lang="en-GB" b="0" i="0"/>
            <a:t>Sometimes it is necessary to bring in extra capacity and specific expertise to be able to do this, and there can also be a need to seek independent challenge to test assumptions and policy design</a:t>
          </a:r>
        </a:p>
      </dgm:t>
    </dgm:pt>
    <dgm:pt modelId="{FC11FC5E-96D5-E443-A17E-4D71C49DC4FE}" type="parTrans" cxnId="{D5543CC0-E428-6F49-98A1-26AF9835E65B}">
      <dgm:prSet/>
      <dgm:spPr/>
      <dgm:t>
        <a:bodyPr/>
        <a:lstStyle/>
        <a:p>
          <a:endParaRPr lang="en-GB"/>
        </a:p>
      </dgm:t>
    </dgm:pt>
    <dgm:pt modelId="{BC88E5B4-7984-A642-8394-5E38A15BA4E6}" type="sibTrans" cxnId="{D5543CC0-E428-6F49-98A1-26AF9835E65B}">
      <dgm:prSet/>
      <dgm:spPr/>
      <dgm:t>
        <a:bodyPr/>
        <a:lstStyle/>
        <a:p>
          <a:endParaRPr lang="en-GB"/>
        </a:p>
      </dgm:t>
    </dgm:pt>
    <dgm:pt modelId="{2EC2B1B9-2BEF-4961-A764-1E129832E609}" type="pres">
      <dgm:prSet presAssocID="{93A7D38C-39BB-41A1-9F0E-175F57C69C83}" presName="root" presStyleCnt="0">
        <dgm:presLayoutVars>
          <dgm:dir/>
          <dgm:resizeHandles val="exact"/>
        </dgm:presLayoutVars>
      </dgm:prSet>
      <dgm:spPr/>
    </dgm:pt>
    <dgm:pt modelId="{B30B9E66-8F85-234F-B330-0D5D095842D5}" type="pres">
      <dgm:prSet presAssocID="{1E6F64AB-FEF1-6A43-91D5-D85CF823719C}" presName="compNode" presStyleCnt="0"/>
      <dgm:spPr/>
    </dgm:pt>
    <dgm:pt modelId="{5130BA72-0928-DD49-8AA3-6759F1FB12F6}" type="pres">
      <dgm:prSet presAssocID="{1E6F64AB-FEF1-6A43-91D5-D85CF823719C}" presName="bgRect" presStyleLbl="bgShp" presStyleIdx="0" presStyleCnt="6"/>
      <dgm:spPr/>
    </dgm:pt>
    <dgm:pt modelId="{17978AC6-D5B3-A140-A49A-31AF72BB50AA}" type="pres">
      <dgm:prSet presAssocID="{1E6F64AB-FEF1-6A43-91D5-D85CF823719C}"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spiration with solid fill"/>
        </a:ext>
      </dgm:extLst>
    </dgm:pt>
    <dgm:pt modelId="{62B44B6A-7D6B-B140-A79F-20A09372593D}" type="pres">
      <dgm:prSet presAssocID="{1E6F64AB-FEF1-6A43-91D5-D85CF823719C}" presName="spaceRect" presStyleCnt="0"/>
      <dgm:spPr/>
    </dgm:pt>
    <dgm:pt modelId="{E177333A-C4BF-764B-8017-44B3B5E59E66}" type="pres">
      <dgm:prSet presAssocID="{1E6F64AB-FEF1-6A43-91D5-D85CF823719C}" presName="parTx" presStyleLbl="revTx" presStyleIdx="0" presStyleCnt="6">
        <dgm:presLayoutVars>
          <dgm:chMax val="0"/>
          <dgm:chPref val="0"/>
        </dgm:presLayoutVars>
      </dgm:prSet>
      <dgm:spPr/>
    </dgm:pt>
    <dgm:pt modelId="{9DF4E475-50EC-9344-A8F4-B4DAC37958E5}" type="pres">
      <dgm:prSet presAssocID="{244833AB-A4CE-224E-BBAA-629575430CCC}" presName="sibTrans" presStyleCnt="0"/>
      <dgm:spPr/>
    </dgm:pt>
    <dgm:pt modelId="{ED5607F6-BB3B-4E40-A127-63C17BF128CB}" type="pres">
      <dgm:prSet presAssocID="{44FB85F9-481A-7D4D-920A-6619E8D089EF}" presName="compNode" presStyleCnt="0"/>
      <dgm:spPr/>
    </dgm:pt>
    <dgm:pt modelId="{983B6B9A-EDDC-3B4E-AFA1-D7F3B73DB3A9}" type="pres">
      <dgm:prSet presAssocID="{44FB85F9-481A-7D4D-920A-6619E8D089EF}" presName="bgRect" presStyleLbl="bgShp" presStyleIdx="1" presStyleCnt="6"/>
      <dgm:spPr/>
    </dgm:pt>
    <dgm:pt modelId="{E537595D-B2B7-3948-88B0-17673156D42C}" type="pres">
      <dgm:prSet presAssocID="{44FB85F9-481A-7D4D-920A-6619E8D089EF}"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ell Tower with solid fill"/>
        </a:ext>
      </dgm:extLst>
    </dgm:pt>
    <dgm:pt modelId="{46DF512C-274A-2B4A-B548-08D266DF4ACD}" type="pres">
      <dgm:prSet presAssocID="{44FB85F9-481A-7D4D-920A-6619E8D089EF}" presName="spaceRect" presStyleCnt="0"/>
      <dgm:spPr/>
    </dgm:pt>
    <dgm:pt modelId="{1FD12FF9-601B-994E-9639-19EB7BCD006C}" type="pres">
      <dgm:prSet presAssocID="{44FB85F9-481A-7D4D-920A-6619E8D089EF}" presName="parTx" presStyleLbl="revTx" presStyleIdx="1" presStyleCnt="6">
        <dgm:presLayoutVars>
          <dgm:chMax val="0"/>
          <dgm:chPref val="0"/>
        </dgm:presLayoutVars>
      </dgm:prSet>
      <dgm:spPr/>
    </dgm:pt>
    <dgm:pt modelId="{69DF03E2-4E0A-AC49-AB9E-3F263C9299DF}" type="pres">
      <dgm:prSet presAssocID="{BC88E5B4-7984-A642-8394-5E38A15BA4E6}" presName="sibTrans" presStyleCnt="0"/>
      <dgm:spPr/>
    </dgm:pt>
    <dgm:pt modelId="{E92AA47E-429E-47BF-A7E3-5D0F4624027C}" type="pres">
      <dgm:prSet presAssocID="{907E8B1F-DF58-4388-BC74-319DDF342657}" presName="compNode" presStyleCnt="0"/>
      <dgm:spPr/>
    </dgm:pt>
    <dgm:pt modelId="{879465C3-972A-4BAD-BC49-534049BAF8AA}" type="pres">
      <dgm:prSet presAssocID="{907E8B1F-DF58-4388-BC74-319DDF342657}" presName="bgRect" presStyleLbl="bgShp" presStyleIdx="2" presStyleCnt="6"/>
      <dgm:spPr/>
    </dgm:pt>
    <dgm:pt modelId="{1AD0674C-B27A-4254-9E5D-E427019C82D1}" type="pres">
      <dgm:prSet presAssocID="{907E8B1F-DF58-4388-BC74-319DDF34265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A45C0160-E66B-4814-B003-68E94DA067C8}" type="pres">
      <dgm:prSet presAssocID="{907E8B1F-DF58-4388-BC74-319DDF342657}" presName="spaceRect" presStyleCnt="0"/>
      <dgm:spPr/>
    </dgm:pt>
    <dgm:pt modelId="{51A2AACA-9FBF-4E04-8E3E-E973A1BBCC7E}" type="pres">
      <dgm:prSet presAssocID="{907E8B1F-DF58-4388-BC74-319DDF342657}" presName="parTx" presStyleLbl="revTx" presStyleIdx="2" presStyleCnt="6">
        <dgm:presLayoutVars>
          <dgm:chMax val="0"/>
          <dgm:chPref val="0"/>
        </dgm:presLayoutVars>
      </dgm:prSet>
      <dgm:spPr/>
    </dgm:pt>
    <dgm:pt modelId="{D20FFE09-462F-421D-A8CE-7B0CE4DAA4D6}" type="pres">
      <dgm:prSet presAssocID="{0DF7041A-E21E-4BDC-A43A-EA8CA3DE62D8}" presName="sibTrans" presStyleCnt="0"/>
      <dgm:spPr/>
    </dgm:pt>
    <dgm:pt modelId="{2E1FCA80-818F-48C4-8F1E-3C2A70DE8D85}" type="pres">
      <dgm:prSet presAssocID="{CB500A8F-F936-4136-A2CF-9D3245D02172}" presName="compNode" presStyleCnt="0"/>
      <dgm:spPr/>
    </dgm:pt>
    <dgm:pt modelId="{35AEE5AD-08F4-44BF-B047-A579A4CC3066}" type="pres">
      <dgm:prSet presAssocID="{CB500A8F-F936-4136-A2CF-9D3245D02172}" presName="bgRect" presStyleLbl="bgShp" presStyleIdx="3" presStyleCnt="6"/>
      <dgm:spPr/>
    </dgm:pt>
    <dgm:pt modelId="{86113F4B-578F-46BB-9B92-0DDC0D0EB5C5}" type="pres">
      <dgm:prSet presAssocID="{CB500A8F-F936-4136-A2CF-9D3245D0217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D1F5C9EE-6445-430F-B5BB-2179BC44F3D7}" type="pres">
      <dgm:prSet presAssocID="{CB500A8F-F936-4136-A2CF-9D3245D02172}" presName="spaceRect" presStyleCnt="0"/>
      <dgm:spPr/>
    </dgm:pt>
    <dgm:pt modelId="{C491FF8B-44B9-4491-BF2A-03FFBC4CE0E9}" type="pres">
      <dgm:prSet presAssocID="{CB500A8F-F936-4136-A2CF-9D3245D02172}" presName="parTx" presStyleLbl="revTx" presStyleIdx="3" presStyleCnt="6">
        <dgm:presLayoutVars>
          <dgm:chMax val="0"/>
          <dgm:chPref val="0"/>
        </dgm:presLayoutVars>
      </dgm:prSet>
      <dgm:spPr/>
    </dgm:pt>
    <dgm:pt modelId="{47E51B4E-87D9-480C-845D-14EF88DDE24A}" type="pres">
      <dgm:prSet presAssocID="{292D52F9-2D92-4E6F-85A3-BA42EDB1C81D}" presName="sibTrans" presStyleCnt="0"/>
      <dgm:spPr/>
    </dgm:pt>
    <dgm:pt modelId="{12332B2D-B536-41D3-8665-89C02C230E8B}" type="pres">
      <dgm:prSet presAssocID="{16BA2DBA-9468-4A79-831B-FBB36746E426}" presName="compNode" presStyleCnt="0"/>
      <dgm:spPr/>
    </dgm:pt>
    <dgm:pt modelId="{2CE83F0E-C240-4A92-9234-5DD7406C696D}" type="pres">
      <dgm:prSet presAssocID="{16BA2DBA-9468-4A79-831B-FBB36746E426}" presName="bgRect" presStyleLbl="bgShp" presStyleIdx="4" presStyleCnt="6"/>
      <dgm:spPr/>
    </dgm:pt>
    <dgm:pt modelId="{6CFD2441-C85F-4A06-A4AB-E96483215077}" type="pres">
      <dgm:prSet presAssocID="{16BA2DBA-9468-4A79-831B-FBB36746E42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15CD7E66-236E-4B55-B00C-E2509C1C782A}" type="pres">
      <dgm:prSet presAssocID="{16BA2DBA-9468-4A79-831B-FBB36746E426}" presName="spaceRect" presStyleCnt="0"/>
      <dgm:spPr/>
    </dgm:pt>
    <dgm:pt modelId="{5CC9A5AC-226A-495E-B7BC-0296F03620BA}" type="pres">
      <dgm:prSet presAssocID="{16BA2DBA-9468-4A79-831B-FBB36746E426}" presName="parTx" presStyleLbl="revTx" presStyleIdx="4" presStyleCnt="6">
        <dgm:presLayoutVars>
          <dgm:chMax val="0"/>
          <dgm:chPref val="0"/>
        </dgm:presLayoutVars>
      </dgm:prSet>
      <dgm:spPr/>
    </dgm:pt>
    <dgm:pt modelId="{5E09EE9F-9C61-4115-BF3E-9C6CA14BBBC1}" type="pres">
      <dgm:prSet presAssocID="{487015BD-671E-450A-A468-0FEB25371196}" presName="sibTrans" presStyleCnt="0"/>
      <dgm:spPr/>
    </dgm:pt>
    <dgm:pt modelId="{D2A0645E-9DC4-44CC-8EEB-19CECE2EA584}" type="pres">
      <dgm:prSet presAssocID="{35E50A82-6AF0-42A9-8550-9D01DBB11AB4}" presName="compNode" presStyleCnt="0"/>
      <dgm:spPr/>
    </dgm:pt>
    <dgm:pt modelId="{E6C5B550-931F-4069-B3AC-32F487059945}" type="pres">
      <dgm:prSet presAssocID="{35E50A82-6AF0-42A9-8550-9D01DBB11AB4}" presName="bgRect" presStyleLbl="bgShp" presStyleIdx="5" presStyleCnt="6"/>
      <dgm:spPr/>
    </dgm:pt>
    <dgm:pt modelId="{B4F84C09-45D3-4D2E-9C61-1076730D2247}" type="pres">
      <dgm:prSet presAssocID="{35E50A82-6AF0-42A9-8550-9D01DBB11AB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tract"/>
        </a:ext>
      </dgm:extLst>
    </dgm:pt>
    <dgm:pt modelId="{E5A56B8E-0B5F-4777-8405-26151C51470E}" type="pres">
      <dgm:prSet presAssocID="{35E50A82-6AF0-42A9-8550-9D01DBB11AB4}" presName="spaceRect" presStyleCnt="0"/>
      <dgm:spPr/>
    </dgm:pt>
    <dgm:pt modelId="{219A2C63-D707-4865-8834-4909C0C24E40}" type="pres">
      <dgm:prSet presAssocID="{35E50A82-6AF0-42A9-8550-9D01DBB11AB4}" presName="parTx" presStyleLbl="revTx" presStyleIdx="5" presStyleCnt="6">
        <dgm:presLayoutVars>
          <dgm:chMax val="0"/>
          <dgm:chPref val="0"/>
        </dgm:presLayoutVars>
      </dgm:prSet>
      <dgm:spPr/>
    </dgm:pt>
  </dgm:ptLst>
  <dgm:cxnLst>
    <dgm:cxn modelId="{001A0B1A-511A-7743-BFB9-B2BF9E7504C8}" type="presOf" srcId="{44FB85F9-481A-7D4D-920A-6619E8D089EF}" destId="{1FD12FF9-601B-994E-9639-19EB7BCD006C}" srcOrd="0" destOrd="0" presId="urn:microsoft.com/office/officeart/2018/2/layout/IconVerticalSolidList"/>
    <dgm:cxn modelId="{91EBA033-C271-4333-8BBB-DCD1ADE96496}" srcId="{93A7D38C-39BB-41A1-9F0E-175F57C69C83}" destId="{35E50A82-6AF0-42A9-8550-9D01DBB11AB4}" srcOrd="5" destOrd="0" parTransId="{121B08AA-6DD6-4CAE-A57D-1B43A69C5BE4}" sibTransId="{602E48C8-D818-40EA-80B2-A81387D9FE92}"/>
    <dgm:cxn modelId="{7AFA0055-C61E-4755-AFC0-556E39A3FF3A}" type="presOf" srcId="{93A7D38C-39BB-41A1-9F0E-175F57C69C83}" destId="{2EC2B1B9-2BEF-4961-A764-1E129832E609}" srcOrd="0" destOrd="0" presId="urn:microsoft.com/office/officeart/2018/2/layout/IconVerticalSolidList"/>
    <dgm:cxn modelId="{DF838175-4818-D44A-A940-F5928DE41AA7}" type="presOf" srcId="{35E50A82-6AF0-42A9-8550-9D01DBB11AB4}" destId="{219A2C63-D707-4865-8834-4909C0C24E40}" srcOrd="0" destOrd="0" presId="urn:microsoft.com/office/officeart/2018/2/layout/IconVerticalSolidList"/>
    <dgm:cxn modelId="{109B3886-A126-410E-8F39-CEDFB5E76037}" srcId="{93A7D38C-39BB-41A1-9F0E-175F57C69C83}" destId="{CB500A8F-F936-4136-A2CF-9D3245D02172}" srcOrd="3" destOrd="0" parTransId="{9D989F79-E394-4945-834B-1D401495849E}" sibTransId="{292D52F9-2D92-4E6F-85A3-BA42EDB1C81D}"/>
    <dgm:cxn modelId="{7DB7D7A2-AA44-144D-B994-5195B1E4C359}" type="presOf" srcId="{CB500A8F-F936-4136-A2CF-9D3245D02172}" destId="{C491FF8B-44B9-4491-BF2A-03FFBC4CE0E9}" srcOrd="0" destOrd="0" presId="urn:microsoft.com/office/officeart/2018/2/layout/IconVerticalSolidList"/>
    <dgm:cxn modelId="{DA1269B9-94CC-7F46-99B5-AE2395A3B3BC}" type="presOf" srcId="{1E6F64AB-FEF1-6A43-91D5-D85CF823719C}" destId="{E177333A-C4BF-764B-8017-44B3B5E59E66}" srcOrd="0" destOrd="0" presId="urn:microsoft.com/office/officeart/2018/2/layout/IconVerticalSolidList"/>
    <dgm:cxn modelId="{D5543CC0-E428-6F49-98A1-26AF9835E65B}" srcId="{93A7D38C-39BB-41A1-9F0E-175F57C69C83}" destId="{44FB85F9-481A-7D4D-920A-6619E8D089EF}" srcOrd="1" destOrd="0" parTransId="{FC11FC5E-96D5-E443-A17E-4D71C49DC4FE}" sibTransId="{BC88E5B4-7984-A642-8394-5E38A15BA4E6}"/>
    <dgm:cxn modelId="{4B93BFC9-614B-9148-A98D-81A2BBA192A9}" type="presOf" srcId="{16BA2DBA-9468-4A79-831B-FBB36746E426}" destId="{5CC9A5AC-226A-495E-B7BC-0296F03620BA}" srcOrd="0" destOrd="0" presId="urn:microsoft.com/office/officeart/2018/2/layout/IconVerticalSolidList"/>
    <dgm:cxn modelId="{766CD6D8-C5E3-BA44-8F53-894E43D53201}" srcId="{93A7D38C-39BB-41A1-9F0E-175F57C69C83}" destId="{1E6F64AB-FEF1-6A43-91D5-D85CF823719C}" srcOrd="0" destOrd="0" parTransId="{202280C8-3F15-1145-9DC4-19F2E23D332A}" sibTransId="{244833AB-A4CE-224E-BBAA-629575430CCC}"/>
    <dgm:cxn modelId="{93E67BDF-6DF4-4277-9CD9-8B9B37D892FC}" srcId="{93A7D38C-39BB-41A1-9F0E-175F57C69C83}" destId="{16BA2DBA-9468-4A79-831B-FBB36746E426}" srcOrd="4" destOrd="0" parTransId="{8E6CBFE2-A13B-4737-9CB3-48D3875F2D3C}" sibTransId="{487015BD-671E-450A-A468-0FEB25371196}"/>
    <dgm:cxn modelId="{4F711CFD-7971-DE4B-8DE2-39DF6D0A2062}" type="presOf" srcId="{907E8B1F-DF58-4388-BC74-319DDF342657}" destId="{51A2AACA-9FBF-4E04-8E3E-E973A1BBCC7E}" srcOrd="0" destOrd="0" presId="urn:microsoft.com/office/officeart/2018/2/layout/IconVerticalSolidList"/>
    <dgm:cxn modelId="{1CF48AFD-2BA3-4115-AB65-642E872DC361}" srcId="{93A7D38C-39BB-41A1-9F0E-175F57C69C83}" destId="{907E8B1F-DF58-4388-BC74-319DDF342657}" srcOrd="2" destOrd="0" parTransId="{C088C001-4FF1-4CFF-ACFD-850694B79588}" sibTransId="{0DF7041A-E21E-4BDC-A43A-EA8CA3DE62D8}"/>
    <dgm:cxn modelId="{DDC32C26-4642-A347-973B-9305A0F32A13}" type="presParOf" srcId="{2EC2B1B9-2BEF-4961-A764-1E129832E609}" destId="{B30B9E66-8F85-234F-B330-0D5D095842D5}" srcOrd="0" destOrd="0" presId="urn:microsoft.com/office/officeart/2018/2/layout/IconVerticalSolidList"/>
    <dgm:cxn modelId="{20735E04-190A-8647-909F-EA85E7619C29}" type="presParOf" srcId="{B30B9E66-8F85-234F-B330-0D5D095842D5}" destId="{5130BA72-0928-DD49-8AA3-6759F1FB12F6}" srcOrd="0" destOrd="0" presId="urn:microsoft.com/office/officeart/2018/2/layout/IconVerticalSolidList"/>
    <dgm:cxn modelId="{C4F686C2-445A-D246-9A1A-45F9FB450AF1}" type="presParOf" srcId="{B30B9E66-8F85-234F-B330-0D5D095842D5}" destId="{17978AC6-D5B3-A140-A49A-31AF72BB50AA}" srcOrd="1" destOrd="0" presId="urn:microsoft.com/office/officeart/2018/2/layout/IconVerticalSolidList"/>
    <dgm:cxn modelId="{B268E183-945F-724D-A4CC-122D37B781C2}" type="presParOf" srcId="{B30B9E66-8F85-234F-B330-0D5D095842D5}" destId="{62B44B6A-7D6B-B140-A79F-20A09372593D}" srcOrd="2" destOrd="0" presId="urn:microsoft.com/office/officeart/2018/2/layout/IconVerticalSolidList"/>
    <dgm:cxn modelId="{480AFFEC-127B-8E45-8A9C-674AF32B77FA}" type="presParOf" srcId="{B30B9E66-8F85-234F-B330-0D5D095842D5}" destId="{E177333A-C4BF-764B-8017-44B3B5E59E66}" srcOrd="3" destOrd="0" presId="urn:microsoft.com/office/officeart/2018/2/layout/IconVerticalSolidList"/>
    <dgm:cxn modelId="{8494663B-D5EA-114C-B382-8578ABA06EED}" type="presParOf" srcId="{2EC2B1B9-2BEF-4961-A764-1E129832E609}" destId="{9DF4E475-50EC-9344-A8F4-B4DAC37958E5}" srcOrd="1" destOrd="0" presId="urn:microsoft.com/office/officeart/2018/2/layout/IconVerticalSolidList"/>
    <dgm:cxn modelId="{5E67FCA5-B400-E94A-A8BF-634C2E2A6C4E}" type="presParOf" srcId="{2EC2B1B9-2BEF-4961-A764-1E129832E609}" destId="{ED5607F6-BB3B-4E40-A127-63C17BF128CB}" srcOrd="2" destOrd="0" presId="urn:microsoft.com/office/officeart/2018/2/layout/IconVerticalSolidList"/>
    <dgm:cxn modelId="{B16309E8-11EC-A14A-893F-60B2B07BF65B}" type="presParOf" srcId="{ED5607F6-BB3B-4E40-A127-63C17BF128CB}" destId="{983B6B9A-EDDC-3B4E-AFA1-D7F3B73DB3A9}" srcOrd="0" destOrd="0" presId="urn:microsoft.com/office/officeart/2018/2/layout/IconVerticalSolidList"/>
    <dgm:cxn modelId="{280F3999-9B1F-F741-A61E-7D72CA51170F}" type="presParOf" srcId="{ED5607F6-BB3B-4E40-A127-63C17BF128CB}" destId="{E537595D-B2B7-3948-88B0-17673156D42C}" srcOrd="1" destOrd="0" presId="urn:microsoft.com/office/officeart/2018/2/layout/IconVerticalSolidList"/>
    <dgm:cxn modelId="{E2B10AA5-36B2-0A45-A9D2-C3035B1FAD2E}" type="presParOf" srcId="{ED5607F6-BB3B-4E40-A127-63C17BF128CB}" destId="{46DF512C-274A-2B4A-B548-08D266DF4ACD}" srcOrd="2" destOrd="0" presId="urn:microsoft.com/office/officeart/2018/2/layout/IconVerticalSolidList"/>
    <dgm:cxn modelId="{1833103D-79D1-764F-9FE1-5D4190914432}" type="presParOf" srcId="{ED5607F6-BB3B-4E40-A127-63C17BF128CB}" destId="{1FD12FF9-601B-994E-9639-19EB7BCD006C}" srcOrd="3" destOrd="0" presId="urn:microsoft.com/office/officeart/2018/2/layout/IconVerticalSolidList"/>
    <dgm:cxn modelId="{22AF611C-67D1-8D4F-AE9A-86D349337D6E}" type="presParOf" srcId="{2EC2B1B9-2BEF-4961-A764-1E129832E609}" destId="{69DF03E2-4E0A-AC49-AB9E-3F263C9299DF}" srcOrd="3" destOrd="0" presId="urn:microsoft.com/office/officeart/2018/2/layout/IconVerticalSolidList"/>
    <dgm:cxn modelId="{3EDC9B20-12CF-2F4F-A87B-A2F9990ACAD0}" type="presParOf" srcId="{2EC2B1B9-2BEF-4961-A764-1E129832E609}" destId="{E92AA47E-429E-47BF-A7E3-5D0F4624027C}" srcOrd="4" destOrd="0" presId="urn:microsoft.com/office/officeart/2018/2/layout/IconVerticalSolidList"/>
    <dgm:cxn modelId="{4A3FD591-E42A-4C4A-AAEF-5238BE8E48AC}" type="presParOf" srcId="{E92AA47E-429E-47BF-A7E3-5D0F4624027C}" destId="{879465C3-972A-4BAD-BC49-534049BAF8AA}" srcOrd="0" destOrd="0" presId="urn:microsoft.com/office/officeart/2018/2/layout/IconVerticalSolidList"/>
    <dgm:cxn modelId="{70566969-8C36-824E-81F7-FB1019AC7197}" type="presParOf" srcId="{E92AA47E-429E-47BF-A7E3-5D0F4624027C}" destId="{1AD0674C-B27A-4254-9E5D-E427019C82D1}" srcOrd="1" destOrd="0" presId="urn:microsoft.com/office/officeart/2018/2/layout/IconVerticalSolidList"/>
    <dgm:cxn modelId="{F1D685D4-028A-3A48-AEDB-165208BB90B9}" type="presParOf" srcId="{E92AA47E-429E-47BF-A7E3-5D0F4624027C}" destId="{A45C0160-E66B-4814-B003-68E94DA067C8}" srcOrd="2" destOrd="0" presId="urn:microsoft.com/office/officeart/2018/2/layout/IconVerticalSolidList"/>
    <dgm:cxn modelId="{81561F9C-002A-C74E-B0CB-7822AEC87DB3}" type="presParOf" srcId="{E92AA47E-429E-47BF-A7E3-5D0F4624027C}" destId="{51A2AACA-9FBF-4E04-8E3E-E973A1BBCC7E}" srcOrd="3" destOrd="0" presId="urn:microsoft.com/office/officeart/2018/2/layout/IconVerticalSolidList"/>
    <dgm:cxn modelId="{DEA33F45-2077-1F4F-98D9-100EF1698694}" type="presParOf" srcId="{2EC2B1B9-2BEF-4961-A764-1E129832E609}" destId="{D20FFE09-462F-421D-A8CE-7B0CE4DAA4D6}" srcOrd="5" destOrd="0" presId="urn:microsoft.com/office/officeart/2018/2/layout/IconVerticalSolidList"/>
    <dgm:cxn modelId="{CAAF56AC-14F1-284F-9590-4C5990A84EF6}" type="presParOf" srcId="{2EC2B1B9-2BEF-4961-A764-1E129832E609}" destId="{2E1FCA80-818F-48C4-8F1E-3C2A70DE8D85}" srcOrd="6" destOrd="0" presId="urn:microsoft.com/office/officeart/2018/2/layout/IconVerticalSolidList"/>
    <dgm:cxn modelId="{5B48C8CD-F628-2541-9EDE-3072A9BADCF5}" type="presParOf" srcId="{2E1FCA80-818F-48C4-8F1E-3C2A70DE8D85}" destId="{35AEE5AD-08F4-44BF-B047-A579A4CC3066}" srcOrd="0" destOrd="0" presId="urn:microsoft.com/office/officeart/2018/2/layout/IconVerticalSolidList"/>
    <dgm:cxn modelId="{C2CA2984-885B-7C46-B421-5B7A96B7F5F6}" type="presParOf" srcId="{2E1FCA80-818F-48C4-8F1E-3C2A70DE8D85}" destId="{86113F4B-578F-46BB-9B92-0DDC0D0EB5C5}" srcOrd="1" destOrd="0" presId="urn:microsoft.com/office/officeart/2018/2/layout/IconVerticalSolidList"/>
    <dgm:cxn modelId="{460CD2F6-A72E-6346-ADA1-35EEFA83141E}" type="presParOf" srcId="{2E1FCA80-818F-48C4-8F1E-3C2A70DE8D85}" destId="{D1F5C9EE-6445-430F-B5BB-2179BC44F3D7}" srcOrd="2" destOrd="0" presId="urn:microsoft.com/office/officeart/2018/2/layout/IconVerticalSolidList"/>
    <dgm:cxn modelId="{E6077FE2-2C28-EA47-AAB9-A30439820BEC}" type="presParOf" srcId="{2E1FCA80-818F-48C4-8F1E-3C2A70DE8D85}" destId="{C491FF8B-44B9-4491-BF2A-03FFBC4CE0E9}" srcOrd="3" destOrd="0" presId="urn:microsoft.com/office/officeart/2018/2/layout/IconVerticalSolidList"/>
    <dgm:cxn modelId="{90A9C035-277C-424A-BE86-E171415158AC}" type="presParOf" srcId="{2EC2B1B9-2BEF-4961-A764-1E129832E609}" destId="{47E51B4E-87D9-480C-845D-14EF88DDE24A}" srcOrd="7" destOrd="0" presId="urn:microsoft.com/office/officeart/2018/2/layout/IconVerticalSolidList"/>
    <dgm:cxn modelId="{F9DF0837-7149-3242-BD45-4754E91AE876}" type="presParOf" srcId="{2EC2B1B9-2BEF-4961-A764-1E129832E609}" destId="{12332B2D-B536-41D3-8665-89C02C230E8B}" srcOrd="8" destOrd="0" presId="urn:microsoft.com/office/officeart/2018/2/layout/IconVerticalSolidList"/>
    <dgm:cxn modelId="{A161B5E9-E92F-294B-83EE-1D320A2F3C6A}" type="presParOf" srcId="{12332B2D-B536-41D3-8665-89C02C230E8B}" destId="{2CE83F0E-C240-4A92-9234-5DD7406C696D}" srcOrd="0" destOrd="0" presId="urn:microsoft.com/office/officeart/2018/2/layout/IconVerticalSolidList"/>
    <dgm:cxn modelId="{07D94302-88B4-AC4E-953B-3DECD41223B8}" type="presParOf" srcId="{12332B2D-B536-41D3-8665-89C02C230E8B}" destId="{6CFD2441-C85F-4A06-A4AB-E96483215077}" srcOrd="1" destOrd="0" presId="urn:microsoft.com/office/officeart/2018/2/layout/IconVerticalSolidList"/>
    <dgm:cxn modelId="{63FA7B35-2329-7D4C-8430-063C983CA499}" type="presParOf" srcId="{12332B2D-B536-41D3-8665-89C02C230E8B}" destId="{15CD7E66-236E-4B55-B00C-E2509C1C782A}" srcOrd="2" destOrd="0" presId="urn:microsoft.com/office/officeart/2018/2/layout/IconVerticalSolidList"/>
    <dgm:cxn modelId="{AD2E27AC-A1D6-5B41-8B43-3539639BD156}" type="presParOf" srcId="{12332B2D-B536-41D3-8665-89C02C230E8B}" destId="{5CC9A5AC-226A-495E-B7BC-0296F03620BA}" srcOrd="3" destOrd="0" presId="urn:microsoft.com/office/officeart/2018/2/layout/IconVerticalSolidList"/>
    <dgm:cxn modelId="{35C9644F-CC38-D743-B39E-9997EEA2EEFC}" type="presParOf" srcId="{2EC2B1B9-2BEF-4961-A764-1E129832E609}" destId="{5E09EE9F-9C61-4115-BF3E-9C6CA14BBBC1}" srcOrd="9" destOrd="0" presId="urn:microsoft.com/office/officeart/2018/2/layout/IconVerticalSolidList"/>
    <dgm:cxn modelId="{BF85CADD-8B44-EA4F-90BF-8A3ED8691DB0}" type="presParOf" srcId="{2EC2B1B9-2BEF-4961-A764-1E129832E609}" destId="{D2A0645E-9DC4-44CC-8EEB-19CECE2EA584}" srcOrd="10" destOrd="0" presId="urn:microsoft.com/office/officeart/2018/2/layout/IconVerticalSolidList"/>
    <dgm:cxn modelId="{E10D6635-C9C8-8F48-8E1E-E835247B5C89}" type="presParOf" srcId="{D2A0645E-9DC4-44CC-8EEB-19CECE2EA584}" destId="{E6C5B550-931F-4069-B3AC-32F487059945}" srcOrd="0" destOrd="0" presId="urn:microsoft.com/office/officeart/2018/2/layout/IconVerticalSolidList"/>
    <dgm:cxn modelId="{BD553C31-A54B-7B4A-A58E-4552FC578010}" type="presParOf" srcId="{D2A0645E-9DC4-44CC-8EEB-19CECE2EA584}" destId="{B4F84C09-45D3-4D2E-9C61-1076730D2247}" srcOrd="1" destOrd="0" presId="urn:microsoft.com/office/officeart/2018/2/layout/IconVerticalSolidList"/>
    <dgm:cxn modelId="{998BDFAE-B247-6347-B76D-CB121933817A}" type="presParOf" srcId="{D2A0645E-9DC4-44CC-8EEB-19CECE2EA584}" destId="{E5A56B8E-0B5F-4777-8405-26151C51470E}" srcOrd="2" destOrd="0" presId="urn:microsoft.com/office/officeart/2018/2/layout/IconVerticalSolidList"/>
    <dgm:cxn modelId="{D0178274-EBCD-3046-B6BB-B6B79662DF9E}" type="presParOf" srcId="{D2A0645E-9DC4-44CC-8EEB-19CECE2EA584}" destId="{219A2C63-D707-4865-8834-4909C0C24E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E858F2-BA32-4620-ACEC-CD919F4A781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603F27B-14B7-49F3-B93C-4C75830CA4F0}">
      <dgm:prSet/>
      <dgm:spPr/>
      <dgm:t>
        <a:bodyPr/>
        <a:lstStyle/>
        <a:p>
          <a:pPr>
            <a:lnSpc>
              <a:spcPct val="100000"/>
            </a:lnSpc>
          </a:pPr>
          <a:r>
            <a:rPr lang="en-GB" dirty="0"/>
            <a:t>Member led projects to find co-operative policy solutions to the challenges facing local government.  </a:t>
          </a:r>
          <a:br>
            <a:rPr lang="en-GB" dirty="0"/>
          </a:br>
          <a:r>
            <a:rPr lang="en-GB" dirty="0"/>
            <a:t>Open to all ideas, the more innovative the better!</a:t>
          </a:r>
          <a:endParaRPr lang="en-US" dirty="0"/>
        </a:p>
      </dgm:t>
    </dgm:pt>
    <dgm:pt modelId="{B03DF71C-7EEF-4AA5-BB51-0823B3491015}" type="parTrans" cxnId="{E6E38E9B-FFBC-49F5-AF12-5F8D8068F8D1}">
      <dgm:prSet/>
      <dgm:spPr/>
      <dgm:t>
        <a:bodyPr/>
        <a:lstStyle/>
        <a:p>
          <a:endParaRPr lang="en-US"/>
        </a:p>
      </dgm:t>
    </dgm:pt>
    <dgm:pt modelId="{FD982321-FFD6-4B45-B56C-7004A8AE7BFE}" type="sibTrans" cxnId="{E6E38E9B-FFBC-49F5-AF12-5F8D8068F8D1}">
      <dgm:prSet/>
      <dgm:spPr/>
      <dgm:t>
        <a:bodyPr/>
        <a:lstStyle/>
        <a:p>
          <a:endParaRPr lang="en-US"/>
        </a:p>
      </dgm:t>
    </dgm:pt>
    <dgm:pt modelId="{38709FE4-114F-4A65-AAA4-0622045B3376}">
      <dgm:prSet/>
      <dgm:spPr/>
      <dgm:t>
        <a:bodyPr/>
        <a:lstStyle/>
        <a:p>
          <a:pPr>
            <a:lnSpc>
              <a:spcPct val="100000"/>
            </a:lnSpc>
          </a:pPr>
          <a:r>
            <a:rPr lang="en-GB" dirty="0"/>
            <a:t>Policy Labs - </a:t>
          </a:r>
          <a:r>
            <a:rPr lang="en-GB" b="0" i="0" dirty="0"/>
            <a:t>more significant collaborative pieces of work that CCIN members work on together and eligible for £10,000 to £20,000 of funding.</a:t>
          </a:r>
          <a:endParaRPr lang="en-US" dirty="0"/>
        </a:p>
      </dgm:t>
    </dgm:pt>
    <dgm:pt modelId="{43B0ADD3-62D1-48D9-BB33-BC2513EAF8A6}" type="parTrans" cxnId="{4B976168-7D11-433B-814C-BC9308DD048A}">
      <dgm:prSet/>
      <dgm:spPr/>
      <dgm:t>
        <a:bodyPr/>
        <a:lstStyle/>
        <a:p>
          <a:endParaRPr lang="en-US"/>
        </a:p>
      </dgm:t>
    </dgm:pt>
    <dgm:pt modelId="{1B97CB84-25FA-4F86-997E-4690684C3FC5}" type="sibTrans" cxnId="{4B976168-7D11-433B-814C-BC9308DD048A}">
      <dgm:prSet/>
      <dgm:spPr/>
      <dgm:t>
        <a:bodyPr/>
        <a:lstStyle/>
        <a:p>
          <a:endParaRPr lang="en-US"/>
        </a:p>
      </dgm:t>
    </dgm:pt>
    <dgm:pt modelId="{3DD57A16-6675-7F4B-9A68-7A6A40E226CA}">
      <dgm:prSet/>
      <dgm:spPr/>
      <dgm:t>
        <a:bodyPr/>
        <a:lstStyle/>
        <a:p>
          <a:pPr>
            <a:lnSpc>
              <a:spcPct val="100000"/>
            </a:lnSpc>
          </a:pPr>
          <a:r>
            <a:rPr lang="en-GB" dirty="0"/>
            <a:t>Policy Prototypes - </a:t>
          </a:r>
          <a:r>
            <a:rPr lang="en-GB" b="0" i="0" dirty="0"/>
            <a:t>smaller projects delivered in a locality on behalf of the Network and eligible for up to £2,000 of funding.</a:t>
          </a:r>
          <a:endParaRPr lang="en-GB" dirty="0"/>
        </a:p>
      </dgm:t>
    </dgm:pt>
    <dgm:pt modelId="{61DDE6A2-F8DA-C542-B76E-407CE7D37177}" type="parTrans" cxnId="{AB5CFA4E-6056-3E49-BB75-8FDED75139BF}">
      <dgm:prSet/>
      <dgm:spPr/>
      <dgm:t>
        <a:bodyPr/>
        <a:lstStyle/>
        <a:p>
          <a:endParaRPr lang="en-GB"/>
        </a:p>
      </dgm:t>
    </dgm:pt>
    <dgm:pt modelId="{919B985C-7888-FA47-8F35-23801A51E163}" type="sibTrans" cxnId="{AB5CFA4E-6056-3E49-BB75-8FDED75139BF}">
      <dgm:prSet/>
      <dgm:spPr/>
      <dgm:t>
        <a:bodyPr/>
        <a:lstStyle/>
        <a:p>
          <a:endParaRPr lang="en-GB"/>
        </a:p>
      </dgm:t>
    </dgm:pt>
    <dgm:pt modelId="{84BDF528-3273-4E99-8D2E-D39BA0B7BAE1}" type="pres">
      <dgm:prSet presAssocID="{99E858F2-BA32-4620-ACEC-CD919F4A781F}" presName="root" presStyleCnt="0">
        <dgm:presLayoutVars>
          <dgm:dir/>
          <dgm:resizeHandles val="exact"/>
        </dgm:presLayoutVars>
      </dgm:prSet>
      <dgm:spPr/>
    </dgm:pt>
    <dgm:pt modelId="{F66890F3-D6CD-404D-AC8A-5FAEA92515B1}" type="pres">
      <dgm:prSet presAssocID="{9603F27B-14B7-49F3-B93C-4C75830CA4F0}" presName="compNode" presStyleCnt="0"/>
      <dgm:spPr/>
    </dgm:pt>
    <dgm:pt modelId="{5EDB2701-FB1B-48D3-95E1-5744B2BEE174}" type="pres">
      <dgm:prSet presAssocID="{9603F27B-14B7-49F3-B93C-4C75830CA4F0}" presName="bgRect" presStyleLbl="bgShp" presStyleIdx="0" presStyleCnt="3"/>
      <dgm:spPr/>
    </dgm:pt>
    <dgm:pt modelId="{D1D582B7-16D1-4A7F-A23C-B2BBF89E4666}" type="pres">
      <dgm:prSet presAssocID="{9603F27B-14B7-49F3-B93C-4C75830CA4F0}"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nboarding"/>
        </a:ext>
      </dgm:extLst>
    </dgm:pt>
    <dgm:pt modelId="{8917B601-06E8-4A2C-A02E-B3CEB9BE942E}" type="pres">
      <dgm:prSet presAssocID="{9603F27B-14B7-49F3-B93C-4C75830CA4F0}" presName="spaceRect" presStyleCnt="0"/>
      <dgm:spPr/>
    </dgm:pt>
    <dgm:pt modelId="{C2067D37-6EF0-4EF0-834E-E6B6AFC4717E}" type="pres">
      <dgm:prSet presAssocID="{9603F27B-14B7-49F3-B93C-4C75830CA4F0}" presName="parTx" presStyleLbl="revTx" presStyleIdx="0" presStyleCnt="3">
        <dgm:presLayoutVars>
          <dgm:chMax val="0"/>
          <dgm:chPref val="0"/>
        </dgm:presLayoutVars>
      </dgm:prSet>
      <dgm:spPr/>
    </dgm:pt>
    <dgm:pt modelId="{137268DE-F7C3-46BA-80D5-4F391E137608}" type="pres">
      <dgm:prSet presAssocID="{FD982321-FFD6-4B45-B56C-7004A8AE7BFE}" presName="sibTrans" presStyleCnt="0"/>
      <dgm:spPr/>
    </dgm:pt>
    <dgm:pt modelId="{789DA15A-579F-7F40-B319-32AF0486B14C}" type="pres">
      <dgm:prSet presAssocID="{3DD57A16-6675-7F4B-9A68-7A6A40E226CA}" presName="compNode" presStyleCnt="0"/>
      <dgm:spPr/>
    </dgm:pt>
    <dgm:pt modelId="{B36A8692-124E-5342-918D-9D835E04EE17}" type="pres">
      <dgm:prSet presAssocID="{3DD57A16-6675-7F4B-9A68-7A6A40E226CA}" presName="bgRect" presStyleLbl="bgShp" presStyleIdx="1" presStyleCnt="3"/>
      <dgm:spPr/>
    </dgm:pt>
    <dgm:pt modelId="{06753C9A-961D-254D-A0D4-AB0C1130FBEC}" type="pres">
      <dgm:prSet presAssocID="{3DD57A16-6675-7F4B-9A68-7A6A40E226CA}"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BC957F3F-0F11-D14D-9533-76EAE44634E6}" type="pres">
      <dgm:prSet presAssocID="{3DD57A16-6675-7F4B-9A68-7A6A40E226CA}" presName="spaceRect" presStyleCnt="0"/>
      <dgm:spPr/>
    </dgm:pt>
    <dgm:pt modelId="{BE11E4CA-2AC9-BD4B-97BA-1AA36A64C92B}" type="pres">
      <dgm:prSet presAssocID="{3DD57A16-6675-7F4B-9A68-7A6A40E226CA}" presName="parTx" presStyleLbl="revTx" presStyleIdx="1" presStyleCnt="3">
        <dgm:presLayoutVars>
          <dgm:chMax val="0"/>
          <dgm:chPref val="0"/>
        </dgm:presLayoutVars>
      </dgm:prSet>
      <dgm:spPr/>
    </dgm:pt>
    <dgm:pt modelId="{316BF34B-E9B0-824F-97F0-086A5B797129}" type="pres">
      <dgm:prSet presAssocID="{919B985C-7888-FA47-8F35-23801A51E163}" presName="sibTrans" presStyleCnt="0"/>
      <dgm:spPr/>
    </dgm:pt>
    <dgm:pt modelId="{518C386F-088A-45AB-B601-492B3C658EA6}" type="pres">
      <dgm:prSet presAssocID="{38709FE4-114F-4A65-AAA4-0622045B3376}" presName="compNode" presStyleCnt="0"/>
      <dgm:spPr/>
    </dgm:pt>
    <dgm:pt modelId="{C7FBC6F2-C4A4-471D-8719-573EB68611CC}" type="pres">
      <dgm:prSet presAssocID="{38709FE4-114F-4A65-AAA4-0622045B3376}" presName="bgRect" presStyleLbl="bgShp" presStyleIdx="2" presStyleCnt="3"/>
      <dgm:spPr/>
    </dgm:pt>
    <dgm:pt modelId="{34336EB9-FD2C-4777-84A1-2B4422F5D5B5}" type="pres">
      <dgm:prSet presAssocID="{38709FE4-114F-4A65-AAA4-0622045B33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lth"/>
        </a:ext>
      </dgm:extLst>
    </dgm:pt>
    <dgm:pt modelId="{7A3723A1-D1A9-456F-BFC5-508EE68C66D5}" type="pres">
      <dgm:prSet presAssocID="{38709FE4-114F-4A65-AAA4-0622045B3376}" presName="spaceRect" presStyleCnt="0"/>
      <dgm:spPr/>
    </dgm:pt>
    <dgm:pt modelId="{F0EC92EF-818B-4318-906C-F3D2431DF91F}" type="pres">
      <dgm:prSet presAssocID="{38709FE4-114F-4A65-AAA4-0622045B3376}" presName="parTx" presStyleLbl="revTx" presStyleIdx="2" presStyleCnt="3">
        <dgm:presLayoutVars>
          <dgm:chMax val="0"/>
          <dgm:chPref val="0"/>
        </dgm:presLayoutVars>
      </dgm:prSet>
      <dgm:spPr/>
    </dgm:pt>
  </dgm:ptLst>
  <dgm:cxnLst>
    <dgm:cxn modelId="{AB5CFA4E-6056-3E49-BB75-8FDED75139BF}" srcId="{99E858F2-BA32-4620-ACEC-CD919F4A781F}" destId="{3DD57A16-6675-7F4B-9A68-7A6A40E226CA}" srcOrd="1" destOrd="0" parTransId="{61DDE6A2-F8DA-C542-B76E-407CE7D37177}" sibTransId="{919B985C-7888-FA47-8F35-23801A51E163}"/>
    <dgm:cxn modelId="{4B976168-7D11-433B-814C-BC9308DD048A}" srcId="{99E858F2-BA32-4620-ACEC-CD919F4A781F}" destId="{38709FE4-114F-4A65-AAA4-0622045B3376}" srcOrd="2" destOrd="0" parTransId="{43B0ADD3-62D1-48D9-BB33-BC2513EAF8A6}" sibTransId="{1B97CB84-25FA-4F86-997E-4690684C3FC5}"/>
    <dgm:cxn modelId="{B5593086-30AC-AC40-963C-24BA2E76F55D}" type="presOf" srcId="{38709FE4-114F-4A65-AAA4-0622045B3376}" destId="{F0EC92EF-818B-4318-906C-F3D2431DF91F}" srcOrd="0" destOrd="0" presId="urn:microsoft.com/office/officeart/2018/2/layout/IconVerticalSolidList"/>
    <dgm:cxn modelId="{1F2C228D-3B8F-C341-B9F7-8EE458E50BB6}" type="presOf" srcId="{3DD57A16-6675-7F4B-9A68-7A6A40E226CA}" destId="{BE11E4CA-2AC9-BD4B-97BA-1AA36A64C92B}" srcOrd="0" destOrd="0" presId="urn:microsoft.com/office/officeart/2018/2/layout/IconVerticalSolidList"/>
    <dgm:cxn modelId="{34DEF68E-71D0-4DCD-B90A-C7B7C359E3F7}" type="presOf" srcId="{99E858F2-BA32-4620-ACEC-CD919F4A781F}" destId="{84BDF528-3273-4E99-8D2E-D39BA0B7BAE1}" srcOrd="0" destOrd="0" presId="urn:microsoft.com/office/officeart/2018/2/layout/IconVerticalSolidList"/>
    <dgm:cxn modelId="{AA3A0C94-6EA8-2341-8EB4-37CF5CA8DEDD}" type="presOf" srcId="{9603F27B-14B7-49F3-B93C-4C75830CA4F0}" destId="{C2067D37-6EF0-4EF0-834E-E6B6AFC4717E}" srcOrd="0" destOrd="0" presId="urn:microsoft.com/office/officeart/2018/2/layout/IconVerticalSolidList"/>
    <dgm:cxn modelId="{E6E38E9B-FFBC-49F5-AF12-5F8D8068F8D1}" srcId="{99E858F2-BA32-4620-ACEC-CD919F4A781F}" destId="{9603F27B-14B7-49F3-B93C-4C75830CA4F0}" srcOrd="0" destOrd="0" parTransId="{B03DF71C-7EEF-4AA5-BB51-0823B3491015}" sibTransId="{FD982321-FFD6-4B45-B56C-7004A8AE7BFE}"/>
    <dgm:cxn modelId="{6DB90A03-278F-0444-96F4-656E750D428C}" type="presParOf" srcId="{84BDF528-3273-4E99-8D2E-D39BA0B7BAE1}" destId="{F66890F3-D6CD-404D-AC8A-5FAEA92515B1}" srcOrd="0" destOrd="0" presId="urn:microsoft.com/office/officeart/2018/2/layout/IconVerticalSolidList"/>
    <dgm:cxn modelId="{57454A98-71F5-2445-86DB-E5FDBF09980E}" type="presParOf" srcId="{F66890F3-D6CD-404D-AC8A-5FAEA92515B1}" destId="{5EDB2701-FB1B-48D3-95E1-5744B2BEE174}" srcOrd="0" destOrd="0" presId="urn:microsoft.com/office/officeart/2018/2/layout/IconVerticalSolidList"/>
    <dgm:cxn modelId="{DA0C12B4-8C77-BA47-81B8-66C6FA5A2F13}" type="presParOf" srcId="{F66890F3-D6CD-404D-AC8A-5FAEA92515B1}" destId="{D1D582B7-16D1-4A7F-A23C-B2BBF89E4666}" srcOrd="1" destOrd="0" presId="urn:microsoft.com/office/officeart/2018/2/layout/IconVerticalSolidList"/>
    <dgm:cxn modelId="{B94E53C4-284B-3E4E-88DB-E13D248364CD}" type="presParOf" srcId="{F66890F3-D6CD-404D-AC8A-5FAEA92515B1}" destId="{8917B601-06E8-4A2C-A02E-B3CEB9BE942E}" srcOrd="2" destOrd="0" presId="urn:microsoft.com/office/officeart/2018/2/layout/IconVerticalSolidList"/>
    <dgm:cxn modelId="{1D3D5C4F-1B45-EF4C-8914-626F6218658D}" type="presParOf" srcId="{F66890F3-D6CD-404D-AC8A-5FAEA92515B1}" destId="{C2067D37-6EF0-4EF0-834E-E6B6AFC4717E}" srcOrd="3" destOrd="0" presId="urn:microsoft.com/office/officeart/2018/2/layout/IconVerticalSolidList"/>
    <dgm:cxn modelId="{6EF10E4E-B15F-6F4D-9F80-BCFEA6FD545F}" type="presParOf" srcId="{84BDF528-3273-4E99-8D2E-D39BA0B7BAE1}" destId="{137268DE-F7C3-46BA-80D5-4F391E137608}" srcOrd="1" destOrd="0" presId="urn:microsoft.com/office/officeart/2018/2/layout/IconVerticalSolidList"/>
    <dgm:cxn modelId="{5C675459-2845-3C4A-A577-AE6CAC2FFAF0}" type="presParOf" srcId="{84BDF528-3273-4E99-8D2E-D39BA0B7BAE1}" destId="{789DA15A-579F-7F40-B319-32AF0486B14C}" srcOrd="2" destOrd="0" presId="urn:microsoft.com/office/officeart/2018/2/layout/IconVerticalSolidList"/>
    <dgm:cxn modelId="{D10D8464-6BA3-B24E-BC57-F38266CA212B}" type="presParOf" srcId="{789DA15A-579F-7F40-B319-32AF0486B14C}" destId="{B36A8692-124E-5342-918D-9D835E04EE17}" srcOrd="0" destOrd="0" presId="urn:microsoft.com/office/officeart/2018/2/layout/IconVerticalSolidList"/>
    <dgm:cxn modelId="{59AF6124-31D6-6F41-91BF-4AC4CBA9E46A}" type="presParOf" srcId="{789DA15A-579F-7F40-B319-32AF0486B14C}" destId="{06753C9A-961D-254D-A0D4-AB0C1130FBEC}" srcOrd="1" destOrd="0" presId="urn:microsoft.com/office/officeart/2018/2/layout/IconVerticalSolidList"/>
    <dgm:cxn modelId="{DE2170A7-D5C6-D449-B49F-F806CF98143D}" type="presParOf" srcId="{789DA15A-579F-7F40-B319-32AF0486B14C}" destId="{BC957F3F-0F11-D14D-9533-76EAE44634E6}" srcOrd="2" destOrd="0" presId="urn:microsoft.com/office/officeart/2018/2/layout/IconVerticalSolidList"/>
    <dgm:cxn modelId="{049FA75B-C411-4941-9A7E-F4842EB9A8A0}" type="presParOf" srcId="{789DA15A-579F-7F40-B319-32AF0486B14C}" destId="{BE11E4CA-2AC9-BD4B-97BA-1AA36A64C92B}" srcOrd="3" destOrd="0" presId="urn:microsoft.com/office/officeart/2018/2/layout/IconVerticalSolidList"/>
    <dgm:cxn modelId="{229CE852-3DA3-DE46-BF40-7F3EA1765965}" type="presParOf" srcId="{84BDF528-3273-4E99-8D2E-D39BA0B7BAE1}" destId="{316BF34B-E9B0-824F-97F0-086A5B797129}" srcOrd="3" destOrd="0" presId="urn:microsoft.com/office/officeart/2018/2/layout/IconVerticalSolidList"/>
    <dgm:cxn modelId="{32A703C9-4ACB-E949-9274-420035A38743}" type="presParOf" srcId="{84BDF528-3273-4E99-8D2E-D39BA0B7BAE1}" destId="{518C386F-088A-45AB-B601-492B3C658EA6}" srcOrd="4" destOrd="0" presId="urn:microsoft.com/office/officeart/2018/2/layout/IconVerticalSolidList"/>
    <dgm:cxn modelId="{94DDD13E-DF4B-1144-81C2-1CAAA3860BC1}" type="presParOf" srcId="{518C386F-088A-45AB-B601-492B3C658EA6}" destId="{C7FBC6F2-C4A4-471D-8719-573EB68611CC}" srcOrd="0" destOrd="0" presId="urn:microsoft.com/office/officeart/2018/2/layout/IconVerticalSolidList"/>
    <dgm:cxn modelId="{19770F2F-B157-8C4D-B264-BA76B9946834}" type="presParOf" srcId="{518C386F-088A-45AB-B601-492B3C658EA6}" destId="{34336EB9-FD2C-4777-84A1-2B4422F5D5B5}" srcOrd="1" destOrd="0" presId="urn:microsoft.com/office/officeart/2018/2/layout/IconVerticalSolidList"/>
    <dgm:cxn modelId="{A3607B5F-8A84-7642-BD2D-DE92F4273B22}" type="presParOf" srcId="{518C386F-088A-45AB-B601-492B3C658EA6}" destId="{7A3723A1-D1A9-456F-BFC5-508EE68C66D5}" srcOrd="2" destOrd="0" presId="urn:microsoft.com/office/officeart/2018/2/layout/IconVerticalSolidList"/>
    <dgm:cxn modelId="{501EC847-C6C9-A94E-867E-0BFF91C113A2}" type="presParOf" srcId="{518C386F-088A-45AB-B601-492B3C658EA6}" destId="{F0EC92EF-818B-4318-906C-F3D2431DF91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987D01-36B7-4435-933E-62E46A6DC0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C3D4E2-B409-422D-A87C-B4C3F7AFFA33}">
      <dgm:prSet/>
      <dgm:spPr/>
      <dgm:t>
        <a:bodyPr/>
        <a:lstStyle/>
        <a:p>
          <a:r>
            <a:rPr lang="en-GB"/>
            <a:t>Policy Labs – </a:t>
          </a:r>
          <a:endParaRPr lang="en-US"/>
        </a:p>
      </dgm:t>
    </dgm:pt>
    <dgm:pt modelId="{FBC454B8-61E6-4C1C-8475-F957C85976F8}" type="parTrans" cxnId="{14691067-221F-491F-AEFA-8EFA0D2ABA62}">
      <dgm:prSet/>
      <dgm:spPr/>
      <dgm:t>
        <a:bodyPr/>
        <a:lstStyle/>
        <a:p>
          <a:endParaRPr lang="en-US"/>
        </a:p>
      </dgm:t>
    </dgm:pt>
    <dgm:pt modelId="{4C956D60-8346-4046-B8C6-53AD198E1C4C}" type="sibTrans" cxnId="{14691067-221F-491F-AEFA-8EFA0D2ABA62}">
      <dgm:prSet/>
      <dgm:spPr/>
      <dgm:t>
        <a:bodyPr/>
        <a:lstStyle/>
        <a:p>
          <a:endParaRPr lang="en-US"/>
        </a:p>
      </dgm:t>
    </dgm:pt>
    <dgm:pt modelId="{3915868E-AD7D-409B-AF19-D68655C6F06A}">
      <dgm:prSet/>
      <dgm:spPr/>
      <dgm:t>
        <a:bodyPr/>
        <a:lstStyle/>
        <a:p>
          <a:r>
            <a:rPr lang="en-GB" dirty="0"/>
            <a:t>£60k total budget</a:t>
          </a:r>
          <a:endParaRPr lang="en-US" dirty="0"/>
        </a:p>
      </dgm:t>
    </dgm:pt>
    <dgm:pt modelId="{5FBCA1B8-DA7B-41BB-8C51-E889C265313A}" type="parTrans" cxnId="{807DFBF3-BE20-488B-9B18-7254497F6B7B}">
      <dgm:prSet/>
      <dgm:spPr/>
      <dgm:t>
        <a:bodyPr/>
        <a:lstStyle/>
        <a:p>
          <a:endParaRPr lang="en-US"/>
        </a:p>
      </dgm:t>
    </dgm:pt>
    <dgm:pt modelId="{F8941662-950C-4679-A9BF-EECFB54D9382}" type="sibTrans" cxnId="{807DFBF3-BE20-488B-9B18-7254497F6B7B}">
      <dgm:prSet/>
      <dgm:spPr/>
      <dgm:t>
        <a:bodyPr/>
        <a:lstStyle/>
        <a:p>
          <a:endParaRPr lang="en-US"/>
        </a:p>
      </dgm:t>
    </dgm:pt>
    <dgm:pt modelId="{EB11ECB5-FE71-4EAB-8145-91A2CC3FF9B8}">
      <dgm:prSet/>
      <dgm:spPr/>
      <dgm:t>
        <a:bodyPr/>
        <a:lstStyle/>
        <a:p>
          <a:r>
            <a:rPr lang="en-GB" dirty="0"/>
            <a:t>12 months to deliver</a:t>
          </a:r>
          <a:endParaRPr lang="en-US" dirty="0"/>
        </a:p>
      </dgm:t>
    </dgm:pt>
    <dgm:pt modelId="{E1335BBB-4CD4-42DF-9773-4572548FF681}" type="parTrans" cxnId="{9A8D8D01-9369-4B11-9AB4-FA9ADF4A90DA}">
      <dgm:prSet/>
      <dgm:spPr/>
      <dgm:t>
        <a:bodyPr/>
        <a:lstStyle/>
        <a:p>
          <a:endParaRPr lang="en-US"/>
        </a:p>
      </dgm:t>
    </dgm:pt>
    <dgm:pt modelId="{8C354814-58DE-46C4-B48A-BAB2E39F723E}" type="sibTrans" cxnId="{9A8D8D01-9369-4B11-9AB4-FA9ADF4A90DA}">
      <dgm:prSet/>
      <dgm:spPr/>
      <dgm:t>
        <a:bodyPr/>
        <a:lstStyle/>
        <a:p>
          <a:endParaRPr lang="en-US"/>
        </a:p>
      </dgm:t>
    </dgm:pt>
    <dgm:pt modelId="{B446C589-D4DE-4235-BB68-32544C9941B8}">
      <dgm:prSet/>
      <dgm:spPr/>
      <dgm:t>
        <a:bodyPr/>
        <a:lstStyle/>
        <a:p>
          <a:r>
            <a:rPr lang="en-GB"/>
            <a:t>funding supports research, collaboration and implementation of co-operative initiatives that involve multiple Network members </a:t>
          </a:r>
          <a:endParaRPr lang="en-US"/>
        </a:p>
      </dgm:t>
    </dgm:pt>
    <dgm:pt modelId="{B4F3A778-C693-4C3F-A9E1-92195332A89D}" type="parTrans" cxnId="{D8FF6403-9F09-4546-A28E-A5C3AC54E7FE}">
      <dgm:prSet/>
      <dgm:spPr/>
      <dgm:t>
        <a:bodyPr/>
        <a:lstStyle/>
        <a:p>
          <a:endParaRPr lang="en-US"/>
        </a:p>
      </dgm:t>
    </dgm:pt>
    <dgm:pt modelId="{546DFDD5-7051-45B6-9A74-47EE310E3A1C}" type="sibTrans" cxnId="{D8FF6403-9F09-4546-A28E-A5C3AC54E7FE}">
      <dgm:prSet/>
      <dgm:spPr/>
      <dgm:t>
        <a:bodyPr/>
        <a:lstStyle/>
        <a:p>
          <a:endParaRPr lang="en-US"/>
        </a:p>
      </dgm:t>
    </dgm:pt>
    <dgm:pt modelId="{50D9FC19-0E8B-4395-90B8-F7BC82D07F93}">
      <dgm:prSet/>
      <dgm:spPr/>
      <dgm:t>
        <a:bodyPr/>
        <a:lstStyle/>
        <a:p>
          <a:r>
            <a:rPr lang="en-GB"/>
            <a:t>Policy Prototypes – </a:t>
          </a:r>
          <a:endParaRPr lang="en-US"/>
        </a:p>
      </dgm:t>
    </dgm:pt>
    <dgm:pt modelId="{0FB9451A-C307-491D-B2C9-70D23BEC9404}" type="parTrans" cxnId="{15EE0F8F-0862-4EF2-BE13-BC189C60D61A}">
      <dgm:prSet/>
      <dgm:spPr/>
      <dgm:t>
        <a:bodyPr/>
        <a:lstStyle/>
        <a:p>
          <a:endParaRPr lang="en-US"/>
        </a:p>
      </dgm:t>
    </dgm:pt>
    <dgm:pt modelId="{00273A61-5592-4363-8C36-F979C96130C9}" type="sibTrans" cxnId="{15EE0F8F-0862-4EF2-BE13-BC189C60D61A}">
      <dgm:prSet/>
      <dgm:spPr/>
      <dgm:t>
        <a:bodyPr/>
        <a:lstStyle/>
        <a:p>
          <a:endParaRPr lang="en-US"/>
        </a:p>
      </dgm:t>
    </dgm:pt>
    <dgm:pt modelId="{3A73AECC-2161-4A7B-AB75-FA6E005A2A7B}">
      <dgm:prSet/>
      <dgm:spPr/>
      <dgm:t>
        <a:bodyPr/>
        <a:lstStyle/>
        <a:p>
          <a:r>
            <a:rPr lang="en-GB" dirty="0"/>
            <a:t>£15k total budget</a:t>
          </a:r>
          <a:endParaRPr lang="en-US" dirty="0"/>
        </a:p>
      </dgm:t>
    </dgm:pt>
    <dgm:pt modelId="{3FD086E4-57E3-43D4-8FFD-1DA70B0A58B0}" type="parTrans" cxnId="{8997D868-17A9-4C51-9918-0505D797DB3B}">
      <dgm:prSet/>
      <dgm:spPr/>
      <dgm:t>
        <a:bodyPr/>
        <a:lstStyle/>
        <a:p>
          <a:endParaRPr lang="en-US"/>
        </a:p>
      </dgm:t>
    </dgm:pt>
    <dgm:pt modelId="{494CBA49-A925-43AC-B1A9-E0362497B808}" type="sibTrans" cxnId="{8997D868-17A9-4C51-9918-0505D797DB3B}">
      <dgm:prSet/>
      <dgm:spPr/>
      <dgm:t>
        <a:bodyPr/>
        <a:lstStyle/>
        <a:p>
          <a:endParaRPr lang="en-US"/>
        </a:p>
      </dgm:t>
    </dgm:pt>
    <dgm:pt modelId="{62C9E943-73FF-47BC-B86C-20864D983C15}">
      <dgm:prSet/>
      <dgm:spPr/>
      <dgm:t>
        <a:bodyPr/>
        <a:lstStyle/>
        <a:p>
          <a:r>
            <a:rPr lang="en-GB" dirty="0"/>
            <a:t>9 months to deliver</a:t>
          </a:r>
          <a:endParaRPr lang="en-US" dirty="0"/>
        </a:p>
      </dgm:t>
    </dgm:pt>
    <dgm:pt modelId="{9E71213E-26CE-4FD2-A10B-ADFFA3627A18}" type="parTrans" cxnId="{B559181E-7F9E-4E0C-9789-18C7B38CA18A}">
      <dgm:prSet/>
      <dgm:spPr/>
      <dgm:t>
        <a:bodyPr/>
        <a:lstStyle/>
        <a:p>
          <a:endParaRPr lang="en-US"/>
        </a:p>
      </dgm:t>
    </dgm:pt>
    <dgm:pt modelId="{2A5D07E9-5D23-4A6C-B5F3-3A83FDC542A1}" type="sibTrans" cxnId="{B559181E-7F9E-4E0C-9789-18C7B38CA18A}">
      <dgm:prSet/>
      <dgm:spPr/>
      <dgm:t>
        <a:bodyPr/>
        <a:lstStyle/>
        <a:p>
          <a:endParaRPr lang="en-US"/>
        </a:p>
      </dgm:t>
    </dgm:pt>
    <dgm:pt modelId="{B3BD25F1-55A8-4740-88BE-3F04BBC63CFD}">
      <dgm:prSet/>
      <dgm:spPr/>
      <dgm:t>
        <a:bodyPr/>
        <a:lstStyle/>
        <a:p>
          <a:r>
            <a:rPr lang="en-GB" dirty="0"/>
            <a:t>smaller projects that members may want to deliver in their locality on behalf of the Network </a:t>
          </a:r>
          <a:endParaRPr lang="en-US" dirty="0"/>
        </a:p>
      </dgm:t>
    </dgm:pt>
    <dgm:pt modelId="{1BAF151E-8F34-4515-85A8-4468FE024543}" type="parTrans" cxnId="{30B2C380-B4D9-4C5E-B87E-CED936DB533E}">
      <dgm:prSet/>
      <dgm:spPr/>
      <dgm:t>
        <a:bodyPr/>
        <a:lstStyle/>
        <a:p>
          <a:endParaRPr lang="en-US"/>
        </a:p>
      </dgm:t>
    </dgm:pt>
    <dgm:pt modelId="{EDAA4F94-3023-4384-B013-E3A2B5A28750}" type="sibTrans" cxnId="{30B2C380-B4D9-4C5E-B87E-CED936DB533E}">
      <dgm:prSet/>
      <dgm:spPr/>
      <dgm:t>
        <a:bodyPr/>
        <a:lstStyle/>
        <a:p>
          <a:endParaRPr lang="en-US"/>
        </a:p>
      </dgm:t>
    </dgm:pt>
    <dgm:pt modelId="{27786461-2DF9-224B-A5EC-D48F59911795}" type="pres">
      <dgm:prSet presAssocID="{30987D01-36B7-4435-933E-62E46A6DC063}" presName="linear" presStyleCnt="0">
        <dgm:presLayoutVars>
          <dgm:animLvl val="lvl"/>
          <dgm:resizeHandles val="exact"/>
        </dgm:presLayoutVars>
      </dgm:prSet>
      <dgm:spPr/>
    </dgm:pt>
    <dgm:pt modelId="{02D731AA-1FA6-1A47-98B8-AC5CA5F3950F}" type="pres">
      <dgm:prSet presAssocID="{28C3D4E2-B409-422D-A87C-B4C3F7AFFA33}" presName="parentText" presStyleLbl="node1" presStyleIdx="0" presStyleCnt="2">
        <dgm:presLayoutVars>
          <dgm:chMax val="0"/>
          <dgm:bulletEnabled val="1"/>
        </dgm:presLayoutVars>
      </dgm:prSet>
      <dgm:spPr/>
    </dgm:pt>
    <dgm:pt modelId="{7E372C3C-B981-8E4D-AAA2-60C72955B956}" type="pres">
      <dgm:prSet presAssocID="{28C3D4E2-B409-422D-A87C-B4C3F7AFFA33}" presName="childText" presStyleLbl="revTx" presStyleIdx="0" presStyleCnt="2">
        <dgm:presLayoutVars>
          <dgm:bulletEnabled val="1"/>
        </dgm:presLayoutVars>
      </dgm:prSet>
      <dgm:spPr/>
    </dgm:pt>
    <dgm:pt modelId="{E7F694A0-9129-0542-ACAD-5B00D73324F7}" type="pres">
      <dgm:prSet presAssocID="{50D9FC19-0E8B-4395-90B8-F7BC82D07F93}" presName="parentText" presStyleLbl="node1" presStyleIdx="1" presStyleCnt="2">
        <dgm:presLayoutVars>
          <dgm:chMax val="0"/>
          <dgm:bulletEnabled val="1"/>
        </dgm:presLayoutVars>
      </dgm:prSet>
      <dgm:spPr/>
    </dgm:pt>
    <dgm:pt modelId="{4D04C661-470F-2E43-ACE0-AF7DA7DF4233}" type="pres">
      <dgm:prSet presAssocID="{50D9FC19-0E8B-4395-90B8-F7BC82D07F93}" presName="childText" presStyleLbl="revTx" presStyleIdx="1" presStyleCnt="2">
        <dgm:presLayoutVars>
          <dgm:bulletEnabled val="1"/>
        </dgm:presLayoutVars>
      </dgm:prSet>
      <dgm:spPr/>
    </dgm:pt>
  </dgm:ptLst>
  <dgm:cxnLst>
    <dgm:cxn modelId="{9A8D8D01-9369-4B11-9AB4-FA9ADF4A90DA}" srcId="{28C3D4E2-B409-422D-A87C-B4C3F7AFFA33}" destId="{EB11ECB5-FE71-4EAB-8145-91A2CC3FF9B8}" srcOrd="1" destOrd="0" parTransId="{E1335BBB-4CD4-42DF-9773-4572548FF681}" sibTransId="{8C354814-58DE-46C4-B48A-BAB2E39F723E}"/>
    <dgm:cxn modelId="{D8FF6403-9F09-4546-A28E-A5C3AC54E7FE}" srcId="{28C3D4E2-B409-422D-A87C-B4C3F7AFFA33}" destId="{B446C589-D4DE-4235-BB68-32544C9941B8}" srcOrd="2" destOrd="0" parTransId="{B4F3A778-C693-4C3F-A9E1-92195332A89D}" sibTransId="{546DFDD5-7051-45B6-9A74-47EE310E3A1C}"/>
    <dgm:cxn modelId="{1B12DE17-F1A1-A845-A70B-7C3EE77B2967}" type="presOf" srcId="{B3BD25F1-55A8-4740-88BE-3F04BBC63CFD}" destId="{4D04C661-470F-2E43-ACE0-AF7DA7DF4233}" srcOrd="0" destOrd="2" presId="urn:microsoft.com/office/officeart/2005/8/layout/vList2"/>
    <dgm:cxn modelId="{B559181E-7F9E-4E0C-9789-18C7B38CA18A}" srcId="{50D9FC19-0E8B-4395-90B8-F7BC82D07F93}" destId="{62C9E943-73FF-47BC-B86C-20864D983C15}" srcOrd="1" destOrd="0" parTransId="{9E71213E-26CE-4FD2-A10B-ADFFA3627A18}" sibTransId="{2A5D07E9-5D23-4A6C-B5F3-3A83FDC542A1}"/>
    <dgm:cxn modelId="{0CEBF13F-CEB2-AD49-A850-725003822B93}" type="presOf" srcId="{50D9FC19-0E8B-4395-90B8-F7BC82D07F93}" destId="{E7F694A0-9129-0542-ACAD-5B00D73324F7}" srcOrd="0" destOrd="0" presId="urn:microsoft.com/office/officeart/2005/8/layout/vList2"/>
    <dgm:cxn modelId="{5922D65F-6B54-274E-91A3-B630D9BDA052}" type="presOf" srcId="{62C9E943-73FF-47BC-B86C-20864D983C15}" destId="{4D04C661-470F-2E43-ACE0-AF7DA7DF4233}" srcOrd="0" destOrd="1" presId="urn:microsoft.com/office/officeart/2005/8/layout/vList2"/>
    <dgm:cxn modelId="{14691067-221F-491F-AEFA-8EFA0D2ABA62}" srcId="{30987D01-36B7-4435-933E-62E46A6DC063}" destId="{28C3D4E2-B409-422D-A87C-B4C3F7AFFA33}" srcOrd="0" destOrd="0" parTransId="{FBC454B8-61E6-4C1C-8475-F957C85976F8}" sibTransId="{4C956D60-8346-4046-B8C6-53AD198E1C4C}"/>
    <dgm:cxn modelId="{8997D868-17A9-4C51-9918-0505D797DB3B}" srcId="{50D9FC19-0E8B-4395-90B8-F7BC82D07F93}" destId="{3A73AECC-2161-4A7B-AB75-FA6E005A2A7B}" srcOrd="0" destOrd="0" parTransId="{3FD086E4-57E3-43D4-8FFD-1DA70B0A58B0}" sibTransId="{494CBA49-A925-43AC-B1A9-E0362497B808}"/>
    <dgm:cxn modelId="{6A11467A-9133-2F45-B3D8-2243DC6E5C60}" type="presOf" srcId="{EB11ECB5-FE71-4EAB-8145-91A2CC3FF9B8}" destId="{7E372C3C-B981-8E4D-AAA2-60C72955B956}" srcOrd="0" destOrd="1" presId="urn:microsoft.com/office/officeart/2005/8/layout/vList2"/>
    <dgm:cxn modelId="{D26F437D-305E-934C-A6D6-74AB7A376366}" type="presOf" srcId="{B446C589-D4DE-4235-BB68-32544C9941B8}" destId="{7E372C3C-B981-8E4D-AAA2-60C72955B956}" srcOrd="0" destOrd="2" presId="urn:microsoft.com/office/officeart/2005/8/layout/vList2"/>
    <dgm:cxn modelId="{31FB4C7D-7B6C-F24D-A0EB-26E170BAD01F}" type="presOf" srcId="{28C3D4E2-B409-422D-A87C-B4C3F7AFFA33}" destId="{02D731AA-1FA6-1A47-98B8-AC5CA5F3950F}" srcOrd="0" destOrd="0" presId="urn:microsoft.com/office/officeart/2005/8/layout/vList2"/>
    <dgm:cxn modelId="{30B2C380-B4D9-4C5E-B87E-CED936DB533E}" srcId="{50D9FC19-0E8B-4395-90B8-F7BC82D07F93}" destId="{B3BD25F1-55A8-4740-88BE-3F04BBC63CFD}" srcOrd="2" destOrd="0" parTransId="{1BAF151E-8F34-4515-85A8-4468FE024543}" sibTransId="{EDAA4F94-3023-4384-B013-E3A2B5A28750}"/>
    <dgm:cxn modelId="{15EE0F8F-0862-4EF2-BE13-BC189C60D61A}" srcId="{30987D01-36B7-4435-933E-62E46A6DC063}" destId="{50D9FC19-0E8B-4395-90B8-F7BC82D07F93}" srcOrd="1" destOrd="0" parTransId="{0FB9451A-C307-491D-B2C9-70D23BEC9404}" sibTransId="{00273A61-5592-4363-8C36-F979C96130C9}"/>
    <dgm:cxn modelId="{4A8E37D4-32F5-7A48-8139-CF06193323EE}" type="presOf" srcId="{3A73AECC-2161-4A7B-AB75-FA6E005A2A7B}" destId="{4D04C661-470F-2E43-ACE0-AF7DA7DF4233}" srcOrd="0" destOrd="0" presId="urn:microsoft.com/office/officeart/2005/8/layout/vList2"/>
    <dgm:cxn modelId="{8CCA67E9-94E7-3A43-A015-28F5E9650411}" type="presOf" srcId="{3915868E-AD7D-409B-AF19-D68655C6F06A}" destId="{7E372C3C-B981-8E4D-AAA2-60C72955B956}" srcOrd="0" destOrd="0" presId="urn:microsoft.com/office/officeart/2005/8/layout/vList2"/>
    <dgm:cxn modelId="{807DFBF3-BE20-488B-9B18-7254497F6B7B}" srcId="{28C3D4E2-B409-422D-A87C-B4C3F7AFFA33}" destId="{3915868E-AD7D-409B-AF19-D68655C6F06A}" srcOrd="0" destOrd="0" parTransId="{5FBCA1B8-DA7B-41BB-8C51-E889C265313A}" sibTransId="{F8941662-950C-4679-A9BF-EECFB54D9382}"/>
    <dgm:cxn modelId="{711883F6-58CC-694B-BCB6-F31598D2E26A}" type="presOf" srcId="{30987D01-36B7-4435-933E-62E46A6DC063}" destId="{27786461-2DF9-224B-A5EC-D48F59911795}" srcOrd="0" destOrd="0" presId="urn:microsoft.com/office/officeart/2005/8/layout/vList2"/>
    <dgm:cxn modelId="{CDF00150-39D6-B345-AA54-97D7248CED11}" type="presParOf" srcId="{27786461-2DF9-224B-A5EC-D48F59911795}" destId="{02D731AA-1FA6-1A47-98B8-AC5CA5F3950F}" srcOrd="0" destOrd="0" presId="urn:microsoft.com/office/officeart/2005/8/layout/vList2"/>
    <dgm:cxn modelId="{4A465250-233C-294D-973D-C03E293A6B74}" type="presParOf" srcId="{27786461-2DF9-224B-A5EC-D48F59911795}" destId="{7E372C3C-B981-8E4D-AAA2-60C72955B956}" srcOrd="1" destOrd="0" presId="urn:microsoft.com/office/officeart/2005/8/layout/vList2"/>
    <dgm:cxn modelId="{58291FCE-04DF-7745-A31E-378467F6AACC}" type="presParOf" srcId="{27786461-2DF9-224B-A5EC-D48F59911795}" destId="{E7F694A0-9129-0542-ACAD-5B00D73324F7}" srcOrd="2" destOrd="0" presId="urn:microsoft.com/office/officeart/2005/8/layout/vList2"/>
    <dgm:cxn modelId="{4256D4FC-D1E4-C34A-B9C8-C1E0A0CC6AD7}" type="presParOf" srcId="{27786461-2DF9-224B-A5EC-D48F59911795}" destId="{4D04C661-470F-2E43-ACE0-AF7DA7DF423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0BA72-0928-DD49-8AA3-6759F1FB12F6}">
      <dsp:nvSpPr>
        <dsp:cNvPr id="0" name=""/>
        <dsp:cNvSpPr/>
      </dsp:nvSpPr>
      <dsp:spPr>
        <a:xfrm>
          <a:off x="0" y="3101"/>
          <a:ext cx="10576558" cy="51032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78AC6-D5B3-A140-A49A-31AF72BB50AA}">
      <dsp:nvSpPr>
        <dsp:cNvPr id="0" name=""/>
        <dsp:cNvSpPr/>
      </dsp:nvSpPr>
      <dsp:spPr>
        <a:xfrm>
          <a:off x="154372" y="117923"/>
          <a:ext cx="280952" cy="28067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7333A-C4BF-764B-8017-44B3B5E59E66}">
      <dsp:nvSpPr>
        <dsp:cNvPr id="0" name=""/>
        <dsp:cNvSpPr/>
      </dsp:nvSpPr>
      <dsp:spPr>
        <a:xfrm>
          <a:off x="589697" y="3101"/>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b="0" i="0" kern="1200"/>
            <a:t>Councils often need to move quickly and flexibly to be on the front foot when it comes to ‘doing things differently’.</a:t>
          </a:r>
          <a:endParaRPr lang="en-GB" sz="1400" kern="1200"/>
        </a:p>
      </dsp:txBody>
      <dsp:txXfrm>
        <a:off x="589697" y="3101"/>
        <a:ext cx="9977778" cy="526270"/>
      </dsp:txXfrm>
    </dsp:sp>
    <dsp:sp modelId="{983B6B9A-EDDC-3B4E-AFA1-D7F3B73DB3A9}">
      <dsp:nvSpPr>
        <dsp:cNvPr id="0" name=""/>
        <dsp:cNvSpPr/>
      </dsp:nvSpPr>
      <dsp:spPr>
        <a:xfrm>
          <a:off x="0" y="660939"/>
          <a:ext cx="10576558" cy="51032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37595D-B2B7-3948-88B0-17673156D42C}">
      <dsp:nvSpPr>
        <dsp:cNvPr id="0" name=""/>
        <dsp:cNvSpPr/>
      </dsp:nvSpPr>
      <dsp:spPr>
        <a:xfrm>
          <a:off x="154372" y="775762"/>
          <a:ext cx="280952" cy="28067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12FF9-601B-994E-9639-19EB7BCD006C}">
      <dsp:nvSpPr>
        <dsp:cNvPr id="0" name=""/>
        <dsp:cNvSpPr/>
      </dsp:nvSpPr>
      <dsp:spPr>
        <a:xfrm>
          <a:off x="589697" y="660939"/>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b="0" i="0" kern="1200"/>
            <a:t>Sometimes it is necessary to bring in extra capacity and specific expertise to be able to do this, and there can also be a need to seek independent challenge to test assumptions and policy design</a:t>
          </a:r>
        </a:p>
      </dsp:txBody>
      <dsp:txXfrm>
        <a:off x="589697" y="660939"/>
        <a:ext cx="9977778" cy="526270"/>
      </dsp:txXfrm>
    </dsp:sp>
    <dsp:sp modelId="{879465C3-972A-4BAD-BC49-534049BAF8AA}">
      <dsp:nvSpPr>
        <dsp:cNvPr id="0" name=""/>
        <dsp:cNvSpPr/>
      </dsp:nvSpPr>
      <dsp:spPr>
        <a:xfrm>
          <a:off x="0" y="1318777"/>
          <a:ext cx="10576558" cy="51032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0674C-B27A-4254-9E5D-E427019C82D1}">
      <dsp:nvSpPr>
        <dsp:cNvPr id="0" name=""/>
        <dsp:cNvSpPr/>
      </dsp:nvSpPr>
      <dsp:spPr>
        <a:xfrm>
          <a:off x="154372" y="1433600"/>
          <a:ext cx="280952" cy="2806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A2AACA-9FBF-4E04-8E3E-E973A1BBCC7E}">
      <dsp:nvSpPr>
        <dsp:cNvPr id="0" name=""/>
        <dsp:cNvSpPr/>
      </dsp:nvSpPr>
      <dsp:spPr>
        <a:xfrm>
          <a:off x="589697" y="1318777"/>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As pre-checking has already been done, there are no financial limits on the mini-competition process</a:t>
          </a:r>
          <a:endParaRPr lang="en-US" sz="1400" kern="1200" dirty="0"/>
        </a:p>
      </dsp:txBody>
      <dsp:txXfrm>
        <a:off x="589697" y="1318777"/>
        <a:ext cx="9977778" cy="526270"/>
      </dsp:txXfrm>
    </dsp:sp>
    <dsp:sp modelId="{35AEE5AD-08F4-44BF-B047-A579A4CC3066}">
      <dsp:nvSpPr>
        <dsp:cNvPr id="0" name=""/>
        <dsp:cNvSpPr/>
      </dsp:nvSpPr>
      <dsp:spPr>
        <a:xfrm>
          <a:off x="0" y="1976616"/>
          <a:ext cx="10576558" cy="51032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113F4B-578F-46BB-9B92-0DDC0D0EB5C5}">
      <dsp:nvSpPr>
        <dsp:cNvPr id="0" name=""/>
        <dsp:cNvSpPr/>
      </dsp:nvSpPr>
      <dsp:spPr>
        <a:xfrm>
          <a:off x="154372" y="2091439"/>
          <a:ext cx="280952" cy="2806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91FF8B-44B9-4491-BF2A-03FFBC4CE0E9}">
      <dsp:nvSpPr>
        <dsp:cNvPr id="0" name=""/>
        <dsp:cNvSpPr/>
      </dsp:nvSpPr>
      <dsp:spPr>
        <a:xfrm>
          <a:off x="589697" y="1976616"/>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Mini Competition must be undertaken when using the DPS, ensuring the CCIN is promoting industry best practice</a:t>
          </a:r>
          <a:endParaRPr lang="en-US" sz="1400" kern="1200" dirty="0"/>
        </a:p>
      </dsp:txBody>
      <dsp:txXfrm>
        <a:off x="589697" y="1976616"/>
        <a:ext cx="9977778" cy="526270"/>
      </dsp:txXfrm>
    </dsp:sp>
    <dsp:sp modelId="{2CE83F0E-C240-4A92-9234-5DD7406C696D}">
      <dsp:nvSpPr>
        <dsp:cNvPr id="0" name=""/>
        <dsp:cNvSpPr/>
      </dsp:nvSpPr>
      <dsp:spPr>
        <a:xfrm>
          <a:off x="0" y="2634454"/>
          <a:ext cx="10576558" cy="51032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D2441-C85F-4A06-A4AB-E96483215077}">
      <dsp:nvSpPr>
        <dsp:cNvPr id="0" name=""/>
        <dsp:cNvSpPr/>
      </dsp:nvSpPr>
      <dsp:spPr>
        <a:xfrm>
          <a:off x="154372" y="2749277"/>
          <a:ext cx="280952" cy="2806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C9A5AC-226A-495E-B7BC-0296F03620BA}">
      <dsp:nvSpPr>
        <dsp:cNvPr id="0" name=""/>
        <dsp:cNvSpPr/>
      </dsp:nvSpPr>
      <dsp:spPr>
        <a:xfrm>
          <a:off x="589697" y="2634454"/>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a:t>Allows new suppliers to join at any point</a:t>
          </a:r>
          <a:endParaRPr lang="en-US" sz="1400" kern="1200"/>
        </a:p>
      </dsp:txBody>
      <dsp:txXfrm>
        <a:off x="589697" y="2634454"/>
        <a:ext cx="9977778" cy="526270"/>
      </dsp:txXfrm>
    </dsp:sp>
    <dsp:sp modelId="{E6C5B550-931F-4069-B3AC-32F487059945}">
      <dsp:nvSpPr>
        <dsp:cNvPr id="0" name=""/>
        <dsp:cNvSpPr/>
      </dsp:nvSpPr>
      <dsp:spPr>
        <a:xfrm>
          <a:off x="0" y="3292293"/>
          <a:ext cx="10576558" cy="51032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84C09-45D3-4D2E-9C61-1076730D2247}">
      <dsp:nvSpPr>
        <dsp:cNvPr id="0" name=""/>
        <dsp:cNvSpPr/>
      </dsp:nvSpPr>
      <dsp:spPr>
        <a:xfrm>
          <a:off x="154372" y="3407115"/>
          <a:ext cx="280952" cy="28067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9A2C63-D707-4865-8834-4909C0C24E40}">
      <dsp:nvSpPr>
        <dsp:cNvPr id="0" name=""/>
        <dsp:cNvSpPr/>
      </dsp:nvSpPr>
      <dsp:spPr>
        <a:xfrm>
          <a:off x="589697" y="3292293"/>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5-year contract 2020-2025</a:t>
          </a:r>
          <a:endParaRPr lang="en-US" sz="1400" kern="1200" dirty="0"/>
        </a:p>
      </dsp:txBody>
      <dsp:txXfrm>
        <a:off x="589697" y="3292293"/>
        <a:ext cx="9977778" cy="526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B2701-FB1B-48D3-95E1-5744B2BEE174}">
      <dsp:nvSpPr>
        <dsp:cNvPr id="0" name=""/>
        <dsp:cNvSpPr/>
      </dsp:nvSpPr>
      <dsp:spPr>
        <a:xfrm>
          <a:off x="0" y="466"/>
          <a:ext cx="9680368" cy="109163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D582B7-16D1-4A7F-A23C-B2BBF89E4666}">
      <dsp:nvSpPr>
        <dsp:cNvPr id="0" name=""/>
        <dsp:cNvSpPr/>
      </dsp:nvSpPr>
      <dsp:spPr>
        <a:xfrm>
          <a:off x="330220" y="246084"/>
          <a:ext cx="600400" cy="60040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067D37-6EF0-4EF0-834E-E6B6AFC4717E}">
      <dsp:nvSpPr>
        <dsp:cNvPr id="0" name=""/>
        <dsp:cNvSpPr/>
      </dsp:nvSpPr>
      <dsp:spPr>
        <a:xfrm>
          <a:off x="1260841" y="466"/>
          <a:ext cx="8419526" cy="109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32" tIns="115532" rIns="115532" bIns="115532" numCol="1" spcCol="1270" anchor="ctr" anchorCtr="0">
          <a:noAutofit/>
        </a:bodyPr>
        <a:lstStyle/>
        <a:p>
          <a:pPr marL="0" lvl="0" indent="0" algn="l" defTabSz="844550">
            <a:lnSpc>
              <a:spcPct val="100000"/>
            </a:lnSpc>
            <a:spcBef>
              <a:spcPct val="0"/>
            </a:spcBef>
            <a:spcAft>
              <a:spcPct val="35000"/>
            </a:spcAft>
            <a:buNone/>
          </a:pPr>
          <a:r>
            <a:rPr lang="en-GB" sz="1900" kern="1200" dirty="0"/>
            <a:t>Member led projects to find co-operative policy solutions to the challenges facing local government.  </a:t>
          </a:r>
          <a:br>
            <a:rPr lang="en-GB" sz="1900" kern="1200" dirty="0"/>
          </a:br>
          <a:r>
            <a:rPr lang="en-GB" sz="1900" kern="1200" dirty="0"/>
            <a:t>Open to all ideas, the more innovative the better!</a:t>
          </a:r>
          <a:endParaRPr lang="en-US" sz="1900" kern="1200" dirty="0"/>
        </a:p>
      </dsp:txBody>
      <dsp:txXfrm>
        <a:off x="1260841" y="466"/>
        <a:ext cx="8419526" cy="1091637"/>
      </dsp:txXfrm>
    </dsp:sp>
    <dsp:sp modelId="{B36A8692-124E-5342-918D-9D835E04EE17}">
      <dsp:nvSpPr>
        <dsp:cNvPr id="0" name=""/>
        <dsp:cNvSpPr/>
      </dsp:nvSpPr>
      <dsp:spPr>
        <a:xfrm>
          <a:off x="0" y="1365013"/>
          <a:ext cx="9680368" cy="109163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53C9A-961D-254D-A0D4-AB0C1130FBEC}">
      <dsp:nvSpPr>
        <dsp:cNvPr id="0" name=""/>
        <dsp:cNvSpPr/>
      </dsp:nvSpPr>
      <dsp:spPr>
        <a:xfrm>
          <a:off x="330220" y="1610632"/>
          <a:ext cx="600400" cy="60040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1E4CA-2AC9-BD4B-97BA-1AA36A64C92B}">
      <dsp:nvSpPr>
        <dsp:cNvPr id="0" name=""/>
        <dsp:cNvSpPr/>
      </dsp:nvSpPr>
      <dsp:spPr>
        <a:xfrm>
          <a:off x="1260841" y="1365013"/>
          <a:ext cx="8419526" cy="109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32" tIns="115532" rIns="115532" bIns="115532" numCol="1" spcCol="1270" anchor="ctr" anchorCtr="0">
          <a:noAutofit/>
        </a:bodyPr>
        <a:lstStyle/>
        <a:p>
          <a:pPr marL="0" lvl="0" indent="0" algn="l" defTabSz="844550">
            <a:lnSpc>
              <a:spcPct val="100000"/>
            </a:lnSpc>
            <a:spcBef>
              <a:spcPct val="0"/>
            </a:spcBef>
            <a:spcAft>
              <a:spcPct val="35000"/>
            </a:spcAft>
            <a:buNone/>
          </a:pPr>
          <a:r>
            <a:rPr lang="en-GB" sz="1900" kern="1200" dirty="0"/>
            <a:t>Policy Prototypes - </a:t>
          </a:r>
          <a:r>
            <a:rPr lang="en-GB" sz="1900" b="0" i="0" kern="1200" dirty="0"/>
            <a:t>smaller projects delivered in a locality on behalf of the Network and eligible for up to £2,000 of funding.</a:t>
          </a:r>
          <a:endParaRPr lang="en-GB" sz="1900" kern="1200" dirty="0"/>
        </a:p>
      </dsp:txBody>
      <dsp:txXfrm>
        <a:off x="1260841" y="1365013"/>
        <a:ext cx="8419526" cy="1091637"/>
      </dsp:txXfrm>
    </dsp:sp>
    <dsp:sp modelId="{C7FBC6F2-C4A4-471D-8719-573EB68611CC}">
      <dsp:nvSpPr>
        <dsp:cNvPr id="0" name=""/>
        <dsp:cNvSpPr/>
      </dsp:nvSpPr>
      <dsp:spPr>
        <a:xfrm>
          <a:off x="0" y="2729560"/>
          <a:ext cx="9680368" cy="109163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36EB9-FD2C-4777-84A1-2B4422F5D5B5}">
      <dsp:nvSpPr>
        <dsp:cNvPr id="0" name=""/>
        <dsp:cNvSpPr/>
      </dsp:nvSpPr>
      <dsp:spPr>
        <a:xfrm>
          <a:off x="330220" y="2975179"/>
          <a:ext cx="600400" cy="6004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EC92EF-818B-4318-906C-F3D2431DF91F}">
      <dsp:nvSpPr>
        <dsp:cNvPr id="0" name=""/>
        <dsp:cNvSpPr/>
      </dsp:nvSpPr>
      <dsp:spPr>
        <a:xfrm>
          <a:off x="1260841" y="2729560"/>
          <a:ext cx="8419526" cy="109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32" tIns="115532" rIns="115532" bIns="115532" numCol="1" spcCol="1270" anchor="ctr" anchorCtr="0">
          <a:noAutofit/>
        </a:bodyPr>
        <a:lstStyle/>
        <a:p>
          <a:pPr marL="0" lvl="0" indent="0" algn="l" defTabSz="844550">
            <a:lnSpc>
              <a:spcPct val="100000"/>
            </a:lnSpc>
            <a:spcBef>
              <a:spcPct val="0"/>
            </a:spcBef>
            <a:spcAft>
              <a:spcPct val="35000"/>
            </a:spcAft>
            <a:buNone/>
          </a:pPr>
          <a:r>
            <a:rPr lang="en-GB" sz="1900" kern="1200" dirty="0"/>
            <a:t>Policy Labs - </a:t>
          </a:r>
          <a:r>
            <a:rPr lang="en-GB" sz="1900" b="0" i="0" kern="1200" dirty="0"/>
            <a:t>more significant collaborative pieces of work that CCIN members work on together and eligible for £10,000 to £20,000 of funding.</a:t>
          </a:r>
          <a:endParaRPr lang="en-US" sz="1900" kern="1200" dirty="0"/>
        </a:p>
      </dsp:txBody>
      <dsp:txXfrm>
        <a:off x="1260841" y="2729560"/>
        <a:ext cx="8419526" cy="1091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731AA-1FA6-1A47-98B8-AC5CA5F3950F}">
      <dsp:nvSpPr>
        <dsp:cNvPr id="0" name=""/>
        <dsp:cNvSpPr/>
      </dsp:nvSpPr>
      <dsp:spPr>
        <a:xfrm>
          <a:off x="0" y="55089"/>
          <a:ext cx="1051560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Policy Labs – </a:t>
          </a:r>
          <a:endParaRPr lang="en-US" sz="2800" kern="1200"/>
        </a:p>
      </dsp:txBody>
      <dsp:txXfrm>
        <a:off x="32784" y="87873"/>
        <a:ext cx="10450032" cy="606012"/>
      </dsp:txXfrm>
    </dsp:sp>
    <dsp:sp modelId="{7E372C3C-B981-8E4D-AAA2-60C72955B956}">
      <dsp:nvSpPr>
        <dsp:cNvPr id="0" name=""/>
        <dsp:cNvSpPr/>
      </dsp:nvSpPr>
      <dsp:spPr>
        <a:xfrm>
          <a:off x="0" y="726669"/>
          <a:ext cx="10515600"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GB" sz="2200" kern="1200" dirty="0"/>
            <a:t>£60k total budget</a:t>
          </a:r>
          <a:endParaRPr lang="en-US" sz="2200" kern="1200" dirty="0"/>
        </a:p>
        <a:p>
          <a:pPr marL="228600" lvl="1" indent="-228600" algn="l" defTabSz="977900">
            <a:lnSpc>
              <a:spcPct val="90000"/>
            </a:lnSpc>
            <a:spcBef>
              <a:spcPct val="0"/>
            </a:spcBef>
            <a:spcAft>
              <a:spcPct val="20000"/>
            </a:spcAft>
            <a:buChar char="•"/>
          </a:pPr>
          <a:r>
            <a:rPr lang="en-GB" sz="2200" kern="1200" dirty="0"/>
            <a:t>12 months to deliver</a:t>
          </a:r>
          <a:endParaRPr lang="en-US" sz="2200" kern="1200" dirty="0"/>
        </a:p>
        <a:p>
          <a:pPr marL="228600" lvl="1" indent="-228600" algn="l" defTabSz="977900">
            <a:lnSpc>
              <a:spcPct val="90000"/>
            </a:lnSpc>
            <a:spcBef>
              <a:spcPct val="0"/>
            </a:spcBef>
            <a:spcAft>
              <a:spcPct val="20000"/>
            </a:spcAft>
            <a:buChar char="•"/>
          </a:pPr>
          <a:r>
            <a:rPr lang="en-GB" sz="2200" kern="1200"/>
            <a:t>funding supports research, collaboration and implementation of co-operative initiatives that involve multiple Network members </a:t>
          </a:r>
          <a:endParaRPr lang="en-US" sz="2200" kern="1200"/>
        </a:p>
      </dsp:txBody>
      <dsp:txXfrm>
        <a:off x="0" y="726669"/>
        <a:ext cx="10515600" cy="1449000"/>
      </dsp:txXfrm>
    </dsp:sp>
    <dsp:sp modelId="{E7F694A0-9129-0542-ACAD-5B00D73324F7}">
      <dsp:nvSpPr>
        <dsp:cNvPr id="0" name=""/>
        <dsp:cNvSpPr/>
      </dsp:nvSpPr>
      <dsp:spPr>
        <a:xfrm>
          <a:off x="0" y="2175669"/>
          <a:ext cx="1051560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Policy Prototypes – </a:t>
          </a:r>
          <a:endParaRPr lang="en-US" sz="2800" kern="1200"/>
        </a:p>
      </dsp:txBody>
      <dsp:txXfrm>
        <a:off x="32784" y="2208453"/>
        <a:ext cx="10450032" cy="606012"/>
      </dsp:txXfrm>
    </dsp:sp>
    <dsp:sp modelId="{4D04C661-470F-2E43-ACE0-AF7DA7DF4233}">
      <dsp:nvSpPr>
        <dsp:cNvPr id="0" name=""/>
        <dsp:cNvSpPr/>
      </dsp:nvSpPr>
      <dsp:spPr>
        <a:xfrm>
          <a:off x="0" y="2847249"/>
          <a:ext cx="10515600"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GB" sz="2200" kern="1200" dirty="0"/>
            <a:t>£15k total budget</a:t>
          </a:r>
          <a:endParaRPr lang="en-US" sz="2200" kern="1200" dirty="0"/>
        </a:p>
        <a:p>
          <a:pPr marL="228600" lvl="1" indent="-228600" algn="l" defTabSz="977900">
            <a:lnSpc>
              <a:spcPct val="90000"/>
            </a:lnSpc>
            <a:spcBef>
              <a:spcPct val="0"/>
            </a:spcBef>
            <a:spcAft>
              <a:spcPct val="20000"/>
            </a:spcAft>
            <a:buChar char="•"/>
          </a:pPr>
          <a:r>
            <a:rPr lang="en-GB" sz="2200" kern="1200" dirty="0"/>
            <a:t>9 months to deliver</a:t>
          </a:r>
          <a:endParaRPr lang="en-US" sz="2200" kern="1200" dirty="0"/>
        </a:p>
        <a:p>
          <a:pPr marL="228600" lvl="1" indent="-228600" algn="l" defTabSz="977900">
            <a:lnSpc>
              <a:spcPct val="90000"/>
            </a:lnSpc>
            <a:spcBef>
              <a:spcPct val="0"/>
            </a:spcBef>
            <a:spcAft>
              <a:spcPct val="20000"/>
            </a:spcAft>
            <a:buChar char="•"/>
          </a:pPr>
          <a:r>
            <a:rPr lang="en-GB" sz="2200" kern="1200" dirty="0"/>
            <a:t>smaller projects that members may want to deliver in their locality on behalf of the Network </a:t>
          </a:r>
          <a:endParaRPr lang="en-US" sz="2200" kern="1200" dirty="0"/>
        </a:p>
      </dsp:txBody>
      <dsp:txXfrm>
        <a:off x="0" y="2847249"/>
        <a:ext cx="10515600" cy="1449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4BBE0E-385B-F94E-A950-107436CCC9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AF1476-F96A-C44E-90EE-AA70C3B1B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80C82F-2B46-6C43-B593-98084F6FF3E6}" type="datetimeFigureOut">
              <a:rPr lang="en-US" smtClean="0"/>
              <a:t>9/5/22</a:t>
            </a:fld>
            <a:endParaRPr lang="en-US"/>
          </a:p>
        </p:txBody>
      </p:sp>
      <p:sp>
        <p:nvSpPr>
          <p:cNvPr id="4" name="Footer Placeholder 3">
            <a:extLst>
              <a:ext uri="{FF2B5EF4-FFF2-40B4-BE49-F238E27FC236}">
                <a16:creationId xmlns:a16="http://schemas.microsoft.com/office/drawing/2014/main" id="{F7A645B6-3DE1-2F4F-BB98-2A3B0C76C8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5F93C4-6F07-824F-86D2-6F2305BB7E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3EA4CB-8749-8B42-A086-754F728BC0A2}" type="slidenum">
              <a:rPr lang="en-US" smtClean="0"/>
              <a:t>‹#›</a:t>
            </a:fld>
            <a:endParaRPr lang="en-US"/>
          </a:p>
        </p:txBody>
      </p:sp>
    </p:spTree>
    <p:extLst>
      <p:ext uri="{BB962C8B-B14F-4D97-AF65-F5344CB8AC3E}">
        <p14:creationId xmlns:p14="http://schemas.microsoft.com/office/powerpoint/2010/main" val="2809540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A0812-B966-D746-934E-41E476A6C17B}" type="datetimeFigureOut">
              <a:rPr lang="en-US" smtClean="0"/>
              <a:t>9/5/22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73714-7447-E04E-A3B1-0A07A3ABEBE2}" type="slidenum">
              <a:rPr lang="en-US" smtClean="0"/>
              <a:t>‹#›</a:t>
            </a:fld>
            <a:endParaRPr lang="en-US"/>
          </a:p>
        </p:txBody>
      </p:sp>
    </p:spTree>
    <p:extLst>
      <p:ext uri="{BB962C8B-B14F-4D97-AF65-F5344CB8AC3E}">
        <p14:creationId xmlns:p14="http://schemas.microsoft.com/office/powerpoint/2010/main" val="336369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09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40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215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753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457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34BE2-7714-4520-BA71-1C55BD9E57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54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34BE2-7714-4520-BA71-1C55BD9E57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36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197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814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F02DF9-F568-4784-AA66-1341F5CAFDB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020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6B4B2-0647-BD44-AD46-B4FA3F70C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72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11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66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62769"/>
          </a:xfrm>
        </p:spPr>
        <p:txBody>
          <a:bodyPr/>
          <a:lstStyle/>
          <a:p>
            <a:endParaRPr lang="en-GB" dirty="0"/>
          </a:p>
        </p:txBody>
      </p:sp>
    </p:spTree>
    <p:extLst>
      <p:ext uri="{BB962C8B-B14F-4D97-AF65-F5344CB8AC3E}">
        <p14:creationId xmlns:p14="http://schemas.microsoft.com/office/powerpoint/2010/main" val="284767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909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88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420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98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25B1-87A8-7C40-9AFC-E0327BE1A9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1874FC-8C32-CE4A-AC3A-2970135A9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6E14BD-F29C-BC4D-944D-09DFDD95CF81}"/>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5" name="Footer Placeholder 4">
            <a:extLst>
              <a:ext uri="{FF2B5EF4-FFF2-40B4-BE49-F238E27FC236}">
                <a16:creationId xmlns:a16="http://schemas.microsoft.com/office/drawing/2014/main" id="{50B757FB-D81C-754A-9BA0-DEC4E0A9A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3E116-7A7E-374F-B4C4-8FF7182BAF1A}"/>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17625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6B74-C83B-C446-8F98-B7FA2FA3E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EF5BF-4E2E-0C47-8138-10408C322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BA404-E1B3-2040-B79F-0A3FFCF5E070}"/>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5" name="Footer Placeholder 4">
            <a:extLst>
              <a:ext uri="{FF2B5EF4-FFF2-40B4-BE49-F238E27FC236}">
                <a16:creationId xmlns:a16="http://schemas.microsoft.com/office/drawing/2014/main" id="{3B014EC7-E2DD-F149-A257-E4886CB6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CD605-EBCB-654D-B22F-C4BFB0B1FC5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64752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32E69-62E6-2041-BB2E-C554024BC6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6CA3A-1A13-5940-A906-CB4658144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637AC-E96B-914A-AAAF-07C8FD1EA7B7}"/>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5" name="Footer Placeholder 4">
            <a:extLst>
              <a:ext uri="{FF2B5EF4-FFF2-40B4-BE49-F238E27FC236}">
                <a16:creationId xmlns:a16="http://schemas.microsoft.com/office/drawing/2014/main" id="{C868BFC1-21B1-034B-B5A8-02A77C458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0F3EC-5482-7541-8567-C829ECFDDD8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441028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947628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263946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57743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12456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166918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893739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978052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53601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F977-AAF4-7E46-9115-A8D9EBA51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C7CEA-E382-DE47-A6B1-1C43975711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5A51D-78C1-F84F-91B7-8EB00C1B8892}"/>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5" name="Footer Placeholder 4">
            <a:extLst>
              <a:ext uri="{FF2B5EF4-FFF2-40B4-BE49-F238E27FC236}">
                <a16:creationId xmlns:a16="http://schemas.microsoft.com/office/drawing/2014/main" id="{33E94BBA-BC21-CC43-BAEA-1AF389205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9467F-B347-624E-8C96-ACCF1A808692}"/>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6107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109099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07300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139484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485"/>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7" y="2075506"/>
            <a:ext cx="8679915"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8"/>
            <a:ext cx="8673427"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021683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4" y="0"/>
            <a:ext cx="12584115"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5"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9"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745865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6" y="1186485"/>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7" y="3846851"/>
            <a:ext cx="5490223"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83298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4" y="0"/>
            <a:ext cx="12584115"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5"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39671"/>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9" y="803189"/>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3"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833241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4" y="0"/>
            <a:ext cx="12584115"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5"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2" y="2363917"/>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125306" y="1488987"/>
            <a:ext cx="6264351"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2" y="3665887"/>
            <a:ext cx="6264415"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654338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4" y="0"/>
            <a:ext cx="12584115"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5"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769182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97945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5221-FD3A-4745-9764-DE7735085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CAA46F-B50D-6247-826F-6BFED5D954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FD395-8F3F-6746-8EC0-4F51BD3685F2}"/>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5" name="Footer Placeholder 4">
            <a:extLst>
              <a:ext uri="{FF2B5EF4-FFF2-40B4-BE49-F238E27FC236}">
                <a16:creationId xmlns:a16="http://schemas.microsoft.com/office/drawing/2014/main" id="{38DD50E3-1277-BD41-A15E-2DF17F2F0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64F3-2E5A-4648-B013-64B5366D297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963932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4" y="0"/>
            <a:ext cx="12584115"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5"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52026"/>
            <a:ext cx="3501197"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4"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2" y="3580186"/>
            <a:ext cx="3501197"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567190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7" y="1698333"/>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09" y="0"/>
            <a:ext cx="4648491"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885443" y="2360255"/>
            <a:ext cx="5776647"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7"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6" name="Footer Placeholder 5"/>
          <p:cNvSpPr>
            <a:spLocks noGrp="1"/>
          </p:cNvSpPr>
          <p:nvPr>
            <p:ph type="ftr" sz="quarter" idx="11"/>
          </p:nvPr>
        </p:nvSpPr>
        <p:spPr>
          <a:xfrm>
            <a:off x="804673"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517154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4"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5"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7"/>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4"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075401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9"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6"/>
            <a:ext cx="6268623"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97333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3"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485"/>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6"/>
            <a:ext cx="8679915" cy="1748729"/>
          </a:xfrm>
        </p:spPr>
        <p:txBody>
          <a:bodyPr bIns="0" anchor="b">
            <a:normAutofit/>
          </a:bodyPr>
          <a:lstStyle>
            <a:lvl1pPr algn="ctr">
              <a:lnSpc>
                <a:spcPct val="80000"/>
              </a:lnSpc>
              <a:defRPr sz="4943" spc="-137">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8" y="3906268"/>
            <a:ext cx="8673427" cy="1322587"/>
          </a:xfrm>
        </p:spPr>
        <p:txBody>
          <a:bodyPr tIns="0">
            <a:normAutofit/>
          </a:bodyPr>
          <a:lstStyle>
            <a:lvl1pPr marL="0" indent="0" algn="ctr">
              <a:lnSpc>
                <a:spcPct val="100000"/>
              </a:lnSpc>
              <a:buNone/>
              <a:defRPr sz="1648" b="0">
                <a:solidFill>
                  <a:srgbClr val="FFFEFF"/>
                </a:solidFill>
              </a:defRPr>
            </a:lvl1pPr>
            <a:lvl2pPr marL="418475" indent="0" algn="ctr">
              <a:buNone/>
              <a:defRPr sz="1648"/>
            </a:lvl2pPr>
            <a:lvl3pPr marL="836950" indent="0" algn="ctr">
              <a:buNone/>
              <a:defRPr sz="1648"/>
            </a:lvl3pPr>
            <a:lvl4pPr marL="1255425" indent="0" algn="ctr">
              <a:buNone/>
              <a:defRPr sz="1464"/>
            </a:lvl4pPr>
            <a:lvl5pPr marL="1673901" indent="0" algn="ctr">
              <a:buNone/>
              <a:defRPr sz="1464"/>
            </a:lvl5pPr>
            <a:lvl6pPr marL="2092376" indent="0" algn="ctr">
              <a:buNone/>
              <a:defRPr sz="1464"/>
            </a:lvl6pPr>
            <a:lvl7pPr marL="2510851" indent="0" algn="ctr">
              <a:buNone/>
              <a:defRPr sz="1464"/>
            </a:lvl7pPr>
            <a:lvl8pPr marL="2929326" indent="0" algn="ctr">
              <a:buNone/>
              <a:defRPr sz="1464"/>
            </a:lvl8pPr>
            <a:lvl9pPr marL="3347801" indent="0" algn="ctr">
              <a:buNone/>
              <a:defRPr sz="1464"/>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903942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8"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334929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3"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5"/>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027">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6" y="3846851"/>
            <a:ext cx="5490223" cy="1383770"/>
          </a:xfrm>
        </p:spPr>
        <p:txBody>
          <a:bodyPr tIns="0">
            <a:normAutofit/>
          </a:bodyPr>
          <a:lstStyle>
            <a:lvl1pPr marL="0" indent="0" algn="ctr">
              <a:buNone/>
              <a:defRPr sz="1648">
                <a:solidFill>
                  <a:srgbClr val="FFFEFF"/>
                </a:solidFill>
              </a:defRPr>
            </a:lvl1pPr>
            <a:lvl2pPr marL="418475" indent="0">
              <a:buNone/>
              <a:defRPr sz="1648">
                <a:solidFill>
                  <a:schemeClr val="tx1">
                    <a:tint val="75000"/>
                  </a:schemeClr>
                </a:solidFill>
              </a:defRPr>
            </a:lvl2pPr>
            <a:lvl3pPr marL="836950" indent="0">
              <a:buNone/>
              <a:defRPr sz="1648">
                <a:solidFill>
                  <a:schemeClr val="tx1">
                    <a:tint val="75000"/>
                  </a:schemeClr>
                </a:solidFill>
              </a:defRPr>
            </a:lvl3pPr>
            <a:lvl4pPr marL="1255425" indent="0">
              <a:buNone/>
              <a:defRPr sz="1464">
                <a:solidFill>
                  <a:schemeClr val="tx1">
                    <a:tint val="75000"/>
                  </a:schemeClr>
                </a:solidFill>
              </a:defRPr>
            </a:lvl4pPr>
            <a:lvl5pPr marL="1673901" indent="0">
              <a:buNone/>
              <a:defRPr sz="1464">
                <a:solidFill>
                  <a:schemeClr val="tx1">
                    <a:tint val="75000"/>
                  </a:schemeClr>
                </a:solidFill>
              </a:defRPr>
            </a:lvl5pPr>
            <a:lvl6pPr marL="2092376" indent="0">
              <a:buNone/>
              <a:defRPr sz="1464">
                <a:solidFill>
                  <a:schemeClr val="tx1">
                    <a:tint val="75000"/>
                  </a:schemeClr>
                </a:solidFill>
              </a:defRPr>
            </a:lvl6pPr>
            <a:lvl7pPr marL="2510851" indent="0">
              <a:buNone/>
              <a:defRPr sz="1464">
                <a:solidFill>
                  <a:schemeClr val="tx1">
                    <a:tint val="75000"/>
                  </a:schemeClr>
                </a:solidFill>
              </a:defRPr>
            </a:lvl7pPr>
            <a:lvl8pPr marL="2929326" indent="0">
              <a:buNone/>
              <a:defRPr sz="1464">
                <a:solidFill>
                  <a:schemeClr val="tx1">
                    <a:tint val="75000"/>
                  </a:schemeClr>
                </a:solidFill>
              </a:defRPr>
            </a:lvl8pPr>
            <a:lvl9pPr marL="3347801" indent="0">
              <a:buNone/>
              <a:defRPr sz="146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990800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71"/>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9"/>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874469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7"/>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014" b="0" cap="all" baseline="0">
                <a:solidFill>
                  <a:schemeClr val="accent1"/>
                </a:solidFill>
              </a:defRPr>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US"/>
              <a:t>Edit Master text styles</a:t>
            </a:r>
          </a:p>
        </p:txBody>
      </p:sp>
      <p:sp>
        <p:nvSpPr>
          <p:cNvPr id="4" name="Content Placeholder 3"/>
          <p:cNvSpPr>
            <a:spLocks noGrp="1"/>
          </p:cNvSpPr>
          <p:nvPr>
            <p:ph sz="half" idx="2"/>
          </p:nvPr>
        </p:nvSpPr>
        <p:spPr>
          <a:xfrm>
            <a:off x="5125305" y="1488987"/>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014" b="0" cap="all" baseline="0">
                <a:solidFill>
                  <a:schemeClr val="accent1"/>
                </a:solidFill>
              </a:defRPr>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374052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74977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2563-D898-4D44-B886-04FCAC9E8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A9C06-C5ED-1B44-8AC7-1625DE508E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9510D-9485-D141-AA73-6EDE74C35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9F4590-6208-2F47-89BF-9E7F68DD2535}"/>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6" name="Footer Placeholder 5">
            <a:extLst>
              <a:ext uri="{FF2B5EF4-FFF2-40B4-BE49-F238E27FC236}">
                <a16:creationId xmlns:a16="http://schemas.microsoft.com/office/drawing/2014/main" id="{C8F8BAED-BE57-7C4B-95C7-55701CAA1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98162-1F06-EE45-ABFF-E309C01AB1F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3728171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061764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52026"/>
            <a:ext cx="3501197" cy="1223298"/>
          </a:xfrm>
        </p:spPr>
        <p:txBody>
          <a:bodyPr bIns="0" anchor="b">
            <a:noAutofit/>
          </a:bodyPr>
          <a:lstStyle>
            <a:lvl1pPr algn="ctr">
              <a:defRPr sz="2929">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4"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2" y="3580186"/>
            <a:ext cx="3501197" cy="1221164"/>
          </a:xfrm>
        </p:spPr>
        <p:txBody>
          <a:bodyPr/>
          <a:lstStyle>
            <a:lvl1pPr marL="0" indent="0" algn="ctr">
              <a:buNone/>
              <a:defRPr sz="1464">
                <a:solidFill>
                  <a:srgbClr val="FFFEFF"/>
                </a:solidFill>
              </a:defRPr>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704169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3"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3"/>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2929"/>
            </a:lvl1pPr>
            <a:lvl2pPr marL="418475" indent="0">
              <a:buNone/>
              <a:defRPr sz="2563"/>
            </a:lvl2pPr>
            <a:lvl3pPr marL="836950" indent="0">
              <a:buNone/>
              <a:defRPr sz="2197"/>
            </a:lvl3pPr>
            <a:lvl4pPr marL="1255425" indent="0">
              <a:buNone/>
              <a:defRPr sz="1831"/>
            </a:lvl4pPr>
            <a:lvl5pPr marL="1673901" indent="0">
              <a:buNone/>
              <a:defRPr sz="1831"/>
            </a:lvl5pPr>
            <a:lvl6pPr marL="2092376" indent="0">
              <a:buNone/>
              <a:defRPr sz="1831"/>
            </a:lvl6pPr>
            <a:lvl7pPr marL="2510851" indent="0">
              <a:buNone/>
              <a:defRPr sz="1831"/>
            </a:lvl7pPr>
            <a:lvl8pPr marL="2929326" indent="0">
              <a:buNone/>
              <a:defRPr sz="1831"/>
            </a:lvl8pPr>
            <a:lvl9pPr marL="3347801" indent="0">
              <a:buNone/>
              <a:defRPr sz="1831"/>
            </a:lvl9pPr>
          </a:lstStyle>
          <a:p>
            <a:r>
              <a:rPr lang="en-US"/>
              <a:t>Click icon to add picture</a:t>
            </a:r>
            <a:endParaRPr lang="en-US" dirty="0"/>
          </a:p>
        </p:txBody>
      </p:sp>
      <p:sp>
        <p:nvSpPr>
          <p:cNvPr id="2" name="Title 1"/>
          <p:cNvSpPr>
            <a:spLocks noGrp="1"/>
          </p:cNvSpPr>
          <p:nvPr>
            <p:ph type="title"/>
          </p:nvPr>
        </p:nvSpPr>
        <p:spPr>
          <a:xfrm>
            <a:off x="885444" y="2360255"/>
            <a:ext cx="5776646" cy="1178032"/>
          </a:xfrm>
        </p:spPr>
        <p:txBody>
          <a:bodyPr bIns="0" anchor="b">
            <a:normAutofit/>
          </a:bodyPr>
          <a:lstStyle>
            <a:lvl1pPr>
              <a:defRPr sz="3295">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4" y="3545012"/>
            <a:ext cx="5776646" cy="1274198"/>
          </a:xfrm>
        </p:spPr>
        <p:txBody>
          <a:bodyPr>
            <a:normAutofit/>
          </a:bodyPr>
          <a:lstStyle>
            <a:lvl1pPr marL="0" indent="0" algn="ctr">
              <a:buNone/>
              <a:defRPr sz="1648">
                <a:solidFill>
                  <a:srgbClr val="FFFEFF"/>
                </a:solidFill>
              </a:defRPr>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6" name="Footer Placeholder 5"/>
          <p:cNvSpPr>
            <a:spLocks noGrp="1"/>
          </p:cNvSpPr>
          <p:nvPr>
            <p:ph type="ftr" sz="quarter" idx="11"/>
          </p:nvPr>
        </p:nvSpPr>
        <p:spPr>
          <a:xfrm>
            <a:off x="804673" y="6227064"/>
            <a:ext cx="5942203" cy="320040"/>
          </a:xfrm>
        </p:spPr>
        <p:txBody>
          <a:bodyPr/>
          <a:lstStyle/>
          <a:p>
            <a:endParaRPr lang="en-US"/>
          </a:p>
        </p:txBody>
      </p:sp>
      <p:sp>
        <p:nvSpPr>
          <p:cNvPr id="7" name="Slide Number Placeholder 6"/>
          <p:cNvSpPr>
            <a:spLocks noGrp="1"/>
          </p:cNvSpPr>
          <p:nvPr>
            <p:ph type="sldNum" sz="quarter" idx="12"/>
          </p:nvPr>
        </p:nvSpPr>
        <p:spPr>
          <a:xfrm>
            <a:off x="5828378"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570260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7"/>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4"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242715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8"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6"/>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9/5/22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49820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9341-46F0-F74E-B056-41F45659F1E8}"/>
              </a:ext>
            </a:extLst>
          </p:cNvPr>
          <p:cNvSpPr>
            <a:spLocks noGrp="1"/>
          </p:cNvSpPr>
          <p:nvPr>
            <p:ph type="ctrTitle"/>
          </p:nvPr>
        </p:nvSpPr>
        <p:spPr>
          <a:xfrm>
            <a:off x="1524000" y="1122363"/>
            <a:ext cx="9144000" cy="2387600"/>
          </a:xfrm>
        </p:spPr>
        <p:txBody>
          <a:bodyPr anchor="b"/>
          <a:lstStyle>
            <a:lvl1pPr algn="ctr">
              <a:defRPr sz="5492"/>
            </a:lvl1pPr>
          </a:lstStyle>
          <a:p>
            <a:r>
              <a:rPr lang="en-GB"/>
              <a:t>Click to edit Master title style</a:t>
            </a:r>
            <a:endParaRPr lang="en-US"/>
          </a:p>
        </p:txBody>
      </p:sp>
      <p:sp>
        <p:nvSpPr>
          <p:cNvPr id="3" name="Subtitle 2">
            <a:extLst>
              <a:ext uri="{FF2B5EF4-FFF2-40B4-BE49-F238E27FC236}">
                <a16:creationId xmlns:a16="http://schemas.microsoft.com/office/drawing/2014/main" id="{4419E354-E22F-C847-BA39-260A1C0125F4}"/>
              </a:ext>
            </a:extLst>
          </p:cNvPr>
          <p:cNvSpPr>
            <a:spLocks noGrp="1"/>
          </p:cNvSpPr>
          <p:nvPr>
            <p:ph type="subTitle" idx="1"/>
          </p:nvPr>
        </p:nvSpPr>
        <p:spPr>
          <a:xfrm>
            <a:off x="1524000" y="3602038"/>
            <a:ext cx="9144000" cy="1655762"/>
          </a:xfrm>
        </p:spPr>
        <p:txBody>
          <a:bodyPr/>
          <a:lstStyle>
            <a:lvl1pPr marL="0" indent="0" algn="ctr">
              <a:buNone/>
              <a:defRPr sz="2197"/>
            </a:lvl1pPr>
            <a:lvl2pPr marL="418475" indent="0" algn="ctr">
              <a:buNone/>
              <a:defRPr sz="1831"/>
            </a:lvl2pPr>
            <a:lvl3pPr marL="836950" indent="0" algn="ctr">
              <a:buNone/>
              <a:defRPr sz="1648"/>
            </a:lvl3pPr>
            <a:lvl4pPr marL="1255425" indent="0" algn="ctr">
              <a:buNone/>
              <a:defRPr sz="1464"/>
            </a:lvl4pPr>
            <a:lvl5pPr marL="1673901" indent="0" algn="ctr">
              <a:buNone/>
              <a:defRPr sz="1464"/>
            </a:lvl5pPr>
            <a:lvl6pPr marL="2092376" indent="0" algn="ctr">
              <a:buNone/>
              <a:defRPr sz="1464"/>
            </a:lvl6pPr>
            <a:lvl7pPr marL="2510851" indent="0" algn="ctr">
              <a:buNone/>
              <a:defRPr sz="1464"/>
            </a:lvl7pPr>
            <a:lvl8pPr marL="2929326" indent="0" algn="ctr">
              <a:buNone/>
              <a:defRPr sz="1464"/>
            </a:lvl8pPr>
            <a:lvl9pPr marL="3347801" indent="0" algn="ctr">
              <a:buNone/>
              <a:defRPr sz="1464"/>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ACC6BC0-36D4-3749-9983-537F4120F3E2}"/>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5" name="Footer Placeholder 4">
            <a:extLst>
              <a:ext uri="{FF2B5EF4-FFF2-40B4-BE49-F238E27FC236}">
                <a16:creationId xmlns:a16="http://schemas.microsoft.com/office/drawing/2014/main" id="{BCC6D5D2-C0A7-6449-B608-C99B5C56D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AAEC9-B7C2-C144-8B59-E17930C5C63C}"/>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112221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B9B1-6CAF-5B4D-8E03-21C9793657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C72402C-3C53-AA4C-B7FF-57371E10011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34DF0E-58B2-984D-9131-C9F9D69C351B}"/>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5" name="Footer Placeholder 4">
            <a:extLst>
              <a:ext uri="{FF2B5EF4-FFF2-40B4-BE49-F238E27FC236}">
                <a16:creationId xmlns:a16="http://schemas.microsoft.com/office/drawing/2014/main" id="{9C35A531-A19C-C148-833C-065768208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C3D26-E03E-2A47-9C25-8212B0DF66D6}"/>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375999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D9E7-AB93-AE4A-9F49-9E6A7C93F5C4}"/>
              </a:ext>
            </a:extLst>
          </p:cNvPr>
          <p:cNvSpPr>
            <a:spLocks noGrp="1"/>
          </p:cNvSpPr>
          <p:nvPr>
            <p:ph type="title"/>
          </p:nvPr>
        </p:nvSpPr>
        <p:spPr>
          <a:xfrm>
            <a:off x="831850" y="1709740"/>
            <a:ext cx="10515600" cy="2852737"/>
          </a:xfrm>
        </p:spPr>
        <p:txBody>
          <a:bodyPr anchor="b"/>
          <a:lstStyle>
            <a:lvl1pPr>
              <a:defRPr sz="5492"/>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1A1D604-C05B-6B43-8A75-D02051DFDD75}"/>
              </a:ext>
            </a:extLst>
          </p:cNvPr>
          <p:cNvSpPr>
            <a:spLocks noGrp="1"/>
          </p:cNvSpPr>
          <p:nvPr>
            <p:ph type="body" idx="1"/>
          </p:nvPr>
        </p:nvSpPr>
        <p:spPr>
          <a:xfrm>
            <a:off x="831850" y="4589465"/>
            <a:ext cx="10515600" cy="1500187"/>
          </a:xfrm>
        </p:spPr>
        <p:txBody>
          <a:bodyPr/>
          <a:lstStyle>
            <a:lvl1pPr marL="0" indent="0">
              <a:buNone/>
              <a:defRPr sz="2197">
                <a:solidFill>
                  <a:schemeClr val="tx1">
                    <a:tint val="75000"/>
                  </a:schemeClr>
                </a:solidFill>
              </a:defRPr>
            </a:lvl1pPr>
            <a:lvl2pPr marL="418475" indent="0">
              <a:buNone/>
              <a:defRPr sz="1831">
                <a:solidFill>
                  <a:schemeClr val="tx1">
                    <a:tint val="75000"/>
                  </a:schemeClr>
                </a:solidFill>
              </a:defRPr>
            </a:lvl2pPr>
            <a:lvl3pPr marL="836950" indent="0">
              <a:buNone/>
              <a:defRPr sz="1648">
                <a:solidFill>
                  <a:schemeClr val="tx1">
                    <a:tint val="75000"/>
                  </a:schemeClr>
                </a:solidFill>
              </a:defRPr>
            </a:lvl3pPr>
            <a:lvl4pPr marL="1255425" indent="0">
              <a:buNone/>
              <a:defRPr sz="1464">
                <a:solidFill>
                  <a:schemeClr val="tx1">
                    <a:tint val="75000"/>
                  </a:schemeClr>
                </a:solidFill>
              </a:defRPr>
            </a:lvl4pPr>
            <a:lvl5pPr marL="1673901" indent="0">
              <a:buNone/>
              <a:defRPr sz="1464">
                <a:solidFill>
                  <a:schemeClr val="tx1">
                    <a:tint val="75000"/>
                  </a:schemeClr>
                </a:solidFill>
              </a:defRPr>
            </a:lvl5pPr>
            <a:lvl6pPr marL="2092376" indent="0">
              <a:buNone/>
              <a:defRPr sz="1464">
                <a:solidFill>
                  <a:schemeClr val="tx1">
                    <a:tint val="75000"/>
                  </a:schemeClr>
                </a:solidFill>
              </a:defRPr>
            </a:lvl6pPr>
            <a:lvl7pPr marL="2510851" indent="0">
              <a:buNone/>
              <a:defRPr sz="1464">
                <a:solidFill>
                  <a:schemeClr val="tx1">
                    <a:tint val="75000"/>
                  </a:schemeClr>
                </a:solidFill>
              </a:defRPr>
            </a:lvl7pPr>
            <a:lvl8pPr marL="2929326" indent="0">
              <a:buNone/>
              <a:defRPr sz="1464">
                <a:solidFill>
                  <a:schemeClr val="tx1">
                    <a:tint val="75000"/>
                  </a:schemeClr>
                </a:solidFill>
              </a:defRPr>
            </a:lvl8pPr>
            <a:lvl9pPr marL="3347801" indent="0">
              <a:buNone/>
              <a:defRPr sz="1464">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99115D-AD24-1148-8B52-2889C283D833}"/>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5" name="Footer Placeholder 4">
            <a:extLst>
              <a:ext uri="{FF2B5EF4-FFF2-40B4-BE49-F238E27FC236}">
                <a16:creationId xmlns:a16="http://schemas.microsoft.com/office/drawing/2014/main" id="{8D8BF6F9-F657-9C49-A391-6CD4AB1F4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CC96B-9270-8E40-8BCF-E5625350B1D2}"/>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631381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B12E-7AF0-7B4A-9A62-DDA070B37B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5788CE-FCB5-EC40-978C-CAFD827B32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D21508-2DF1-A543-86B0-5E1615266C2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3388E8-E14E-A743-800B-5EC75DAC8E51}"/>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6" name="Footer Placeholder 5">
            <a:extLst>
              <a:ext uri="{FF2B5EF4-FFF2-40B4-BE49-F238E27FC236}">
                <a16:creationId xmlns:a16="http://schemas.microsoft.com/office/drawing/2014/main" id="{44061D9B-4292-874A-AFC7-7BCDC3C8C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3AE20-2EC0-BA4A-9D03-D9671E79F7D5}"/>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4163348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72D8-030A-D84F-98DC-4EDD54912567}"/>
              </a:ext>
            </a:extLst>
          </p:cNvPr>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4D611D-5C40-4A41-BD2B-353EC3799F79}"/>
              </a:ext>
            </a:extLst>
          </p:cNvPr>
          <p:cNvSpPr>
            <a:spLocks noGrp="1"/>
          </p:cNvSpPr>
          <p:nvPr>
            <p:ph type="body" idx="1"/>
          </p:nvPr>
        </p:nvSpPr>
        <p:spPr>
          <a:xfrm>
            <a:off x="839789" y="1681163"/>
            <a:ext cx="5157787" cy="823912"/>
          </a:xfrm>
        </p:spPr>
        <p:txBody>
          <a:bodyPr anchor="b"/>
          <a:lstStyle>
            <a:lvl1pPr marL="0" indent="0">
              <a:buNone/>
              <a:defRPr sz="2197" b="1"/>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GB"/>
              <a:t>Click to edit Master text styles</a:t>
            </a:r>
          </a:p>
        </p:txBody>
      </p:sp>
      <p:sp>
        <p:nvSpPr>
          <p:cNvPr id="4" name="Content Placeholder 3">
            <a:extLst>
              <a:ext uri="{FF2B5EF4-FFF2-40B4-BE49-F238E27FC236}">
                <a16:creationId xmlns:a16="http://schemas.microsoft.com/office/drawing/2014/main" id="{E99F101C-47E3-B341-8901-F302C4CB728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4CFBD4-2183-2E44-9AC6-A9166750BB3F}"/>
              </a:ext>
            </a:extLst>
          </p:cNvPr>
          <p:cNvSpPr>
            <a:spLocks noGrp="1"/>
          </p:cNvSpPr>
          <p:nvPr>
            <p:ph type="body" sz="quarter" idx="3"/>
          </p:nvPr>
        </p:nvSpPr>
        <p:spPr>
          <a:xfrm>
            <a:off x="6172200" y="1681163"/>
            <a:ext cx="5183188" cy="823912"/>
          </a:xfrm>
        </p:spPr>
        <p:txBody>
          <a:bodyPr anchor="b"/>
          <a:lstStyle>
            <a:lvl1pPr marL="0" indent="0">
              <a:buNone/>
              <a:defRPr sz="2197" b="1"/>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GB"/>
              <a:t>Click to edit Master text styles</a:t>
            </a:r>
          </a:p>
        </p:txBody>
      </p:sp>
      <p:sp>
        <p:nvSpPr>
          <p:cNvPr id="6" name="Content Placeholder 5">
            <a:extLst>
              <a:ext uri="{FF2B5EF4-FFF2-40B4-BE49-F238E27FC236}">
                <a16:creationId xmlns:a16="http://schemas.microsoft.com/office/drawing/2014/main" id="{53FF9C24-11FE-F549-965F-48A66927E76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4C6976E-2607-B74A-9C94-68F2F954B5D9}"/>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8" name="Footer Placeholder 7">
            <a:extLst>
              <a:ext uri="{FF2B5EF4-FFF2-40B4-BE49-F238E27FC236}">
                <a16:creationId xmlns:a16="http://schemas.microsoft.com/office/drawing/2014/main" id="{4866AE19-8312-7847-A23F-6A1623BC69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A7B7B2-22EB-4E49-883A-4773174E4780}"/>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942174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B42E-86D5-7E41-908A-20A21D71B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DEDDF-A608-4847-A677-C4522EFA5B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B57B2-CA57-C14F-A98D-B4772C876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7E608C-5CCD-8A4D-8C14-1F7F9EE97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84911B-C9E2-D744-9DBE-492B4CDB6E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AC922E-820B-FC4E-9BD8-200E1CB5A2AA}"/>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8" name="Footer Placeholder 7">
            <a:extLst>
              <a:ext uri="{FF2B5EF4-FFF2-40B4-BE49-F238E27FC236}">
                <a16:creationId xmlns:a16="http://schemas.microsoft.com/office/drawing/2014/main" id="{16520F79-C1A4-B249-8BBD-406498D2F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BF3B99-E42E-3143-A336-3C2E330A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143965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5024-6A5C-5E4C-A1FF-482F5E1A49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AA080A-EB0B-944D-AFC5-31CC6D76600A}"/>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4" name="Footer Placeholder 3">
            <a:extLst>
              <a:ext uri="{FF2B5EF4-FFF2-40B4-BE49-F238E27FC236}">
                <a16:creationId xmlns:a16="http://schemas.microsoft.com/office/drawing/2014/main" id="{E346F6FC-C219-A64A-8CC2-8A3B17740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8DF4A2-9D16-5442-B4AA-19B3DCE2EF76}"/>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0747623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881D7-9424-CB41-867C-8F19ECE1205A}"/>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3" name="Footer Placeholder 2">
            <a:extLst>
              <a:ext uri="{FF2B5EF4-FFF2-40B4-BE49-F238E27FC236}">
                <a16:creationId xmlns:a16="http://schemas.microsoft.com/office/drawing/2014/main" id="{EC44C4ED-4F9B-4647-9234-D26A5AFC60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C3345-534B-D947-88EF-CEADFD65BC7B}"/>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2591350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8B0A-A352-0442-8CBA-FF383A48A6AE}"/>
              </a:ext>
            </a:extLst>
          </p:cNvPr>
          <p:cNvSpPr>
            <a:spLocks noGrp="1"/>
          </p:cNvSpPr>
          <p:nvPr>
            <p:ph type="title"/>
          </p:nvPr>
        </p:nvSpPr>
        <p:spPr>
          <a:xfrm>
            <a:off x="839789" y="457200"/>
            <a:ext cx="3932237" cy="1600200"/>
          </a:xfrm>
        </p:spPr>
        <p:txBody>
          <a:bodyPr anchor="b"/>
          <a:lstStyle>
            <a:lvl1pPr>
              <a:defRPr sz="2929"/>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B1F245D-2C8A-B04D-B570-D090644D9799}"/>
              </a:ext>
            </a:extLst>
          </p:cNvPr>
          <p:cNvSpPr>
            <a:spLocks noGrp="1"/>
          </p:cNvSpPr>
          <p:nvPr>
            <p:ph idx="1"/>
          </p:nvPr>
        </p:nvSpPr>
        <p:spPr>
          <a:xfrm>
            <a:off x="5183188" y="987427"/>
            <a:ext cx="6172200" cy="4873625"/>
          </a:xfrm>
        </p:spPr>
        <p:txBody>
          <a:bodyPr/>
          <a:lstStyle>
            <a:lvl1pPr>
              <a:defRPr sz="2929"/>
            </a:lvl1pPr>
            <a:lvl2pPr>
              <a:defRPr sz="2563"/>
            </a:lvl2pPr>
            <a:lvl3pPr>
              <a:defRPr sz="2197"/>
            </a:lvl3pPr>
            <a:lvl4pPr>
              <a:defRPr sz="1831"/>
            </a:lvl4pPr>
            <a:lvl5pPr>
              <a:defRPr sz="1831"/>
            </a:lvl5pPr>
            <a:lvl6pPr>
              <a:defRPr sz="1831"/>
            </a:lvl6pPr>
            <a:lvl7pPr>
              <a:defRPr sz="1831"/>
            </a:lvl7pPr>
            <a:lvl8pPr>
              <a:defRPr sz="1831"/>
            </a:lvl8pPr>
            <a:lvl9pPr>
              <a:defRPr sz="183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39AC96-7BF7-4A41-8D5D-2EB8AEDB0AF9}"/>
              </a:ext>
            </a:extLst>
          </p:cNvPr>
          <p:cNvSpPr>
            <a:spLocks noGrp="1"/>
          </p:cNvSpPr>
          <p:nvPr>
            <p:ph type="body" sz="half" idx="2"/>
          </p:nvPr>
        </p:nvSpPr>
        <p:spPr>
          <a:xfrm>
            <a:off x="839789" y="2057400"/>
            <a:ext cx="3932237" cy="3811588"/>
          </a:xfrm>
        </p:spPr>
        <p:txBody>
          <a:bodyPr/>
          <a:lstStyle>
            <a:lvl1pPr marL="0" indent="0">
              <a:buNone/>
              <a:defRPr sz="1464"/>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GB"/>
              <a:t>Click to edit Master text styles</a:t>
            </a:r>
          </a:p>
        </p:txBody>
      </p:sp>
      <p:sp>
        <p:nvSpPr>
          <p:cNvPr id="5" name="Date Placeholder 4">
            <a:extLst>
              <a:ext uri="{FF2B5EF4-FFF2-40B4-BE49-F238E27FC236}">
                <a16:creationId xmlns:a16="http://schemas.microsoft.com/office/drawing/2014/main" id="{B2D1DF29-C662-B84E-8333-55B784D4169A}"/>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6" name="Footer Placeholder 5">
            <a:extLst>
              <a:ext uri="{FF2B5EF4-FFF2-40B4-BE49-F238E27FC236}">
                <a16:creationId xmlns:a16="http://schemas.microsoft.com/office/drawing/2014/main" id="{EC8E544C-4061-0940-A5E9-D8D56F651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6C7B4-F25B-D348-8584-7D779942DD71}"/>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594456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CC4BA-90F6-E446-BCA3-CB4DD96D0F68}"/>
              </a:ext>
            </a:extLst>
          </p:cNvPr>
          <p:cNvSpPr>
            <a:spLocks noGrp="1"/>
          </p:cNvSpPr>
          <p:nvPr>
            <p:ph type="title"/>
          </p:nvPr>
        </p:nvSpPr>
        <p:spPr>
          <a:xfrm>
            <a:off x="839789" y="457200"/>
            <a:ext cx="3932237" cy="1600200"/>
          </a:xfrm>
        </p:spPr>
        <p:txBody>
          <a:bodyPr anchor="b"/>
          <a:lstStyle>
            <a:lvl1pPr>
              <a:defRPr sz="2929"/>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4E80273-410D-8546-88C6-E25F6A9704FB}"/>
              </a:ext>
            </a:extLst>
          </p:cNvPr>
          <p:cNvSpPr>
            <a:spLocks noGrp="1"/>
          </p:cNvSpPr>
          <p:nvPr>
            <p:ph type="pic" idx="1"/>
          </p:nvPr>
        </p:nvSpPr>
        <p:spPr>
          <a:xfrm>
            <a:off x="5183188" y="987427"/>
            <a:ext cx="6172200" cy="4873625"/>
          </a:xfrm>
        </p:spPr>
        <p:txBody>
          <a:bodyPr/>
          <a:lstStyle>
            <a:lvl1pPr marL="0" indent="0">
              <a:buNone/>
              <a:defRPr sz="2929"/>
            </a:lvl1pPr>
            <a:lvl2pPr marL="418475" indent="0">
              <a:buNone/>
              <a:defRPr sz="2563"/>
            </a:lvl2pPr>
            <a:lvl3pPr marL="836950" indent="0">
              <a:buNone/>
              <a:defRPr sz="2197"/>
            </a:lvl3pPr>
            <a:lvl4pPr marL="1255425" indent="0">
              <a:buNone/>
              <a:defRPr sz="1831"/>
            </a:lvl4pPr>
            <a:lvl5pPr marL="1673901" indent="0">
              <a:buNone/>
              <a:defRPr sz="1831"/>
            </a:lvl5pPr>
            <a:lvl6pPr marL="2092376" indent="0">
              <a:buNone/>
              <a:defRPr sz="1831"/>
            </a:lvl6pPr>
            <a:lvl7pPr marL="2510851" indent="0">
              <a:buNone/>
              <a:defRPr sz="1831"/>
            </a:lvl7pPr>
            <a:lvl8pPr marL="2929326" indent="0">
              <a:buNone/>
              <a:defRPr sz="1831"/>
            </a:lvl8pPr>
            <a:lvl9pPr marL="3347801" indent="0">
              <a:buNone/>
              <a:defRPr sz="1831"/>
            </a:lvl9pPr>
          </a:lstStyle>
          <a:p>
            <a:endParaRPr lang="en-US"/>
          </a:p>
        </p:txBody>
      </p:sp>
      <p:sp>
        <p:nvSpPr>
          <p:cNvPr id="4" name="Text Placeholder 3">
            <a:extLst>
              <a:ext uri="{FF2B5EF4-FFF2-40B4-BE49-F238E27FC236}">
                <a16:creationId xmlns:a16="http://schemas.microsoft.com/office/drawing/2014/main" id="{3EC83A87-BDC3-874E-8A03-E78BFF9D1B06}"/>
              </a:ext>
            </a:extLst>
          </p:cNvPr>
          <p:cNvSpPr>
            <a:spLocks noGrp="1"/>
          </p:cNvSpPr>
          <p:nvPr>
            <p:ph type="body" sz="half" idx="2"/>
          </p:nvPr>
        </p:nvSpPr>
        <p:spPr>
          <a:xfrm>
            <a:off x="839789" y="2057400"/>
            <a:ext cx="3932237" cy="3811588"/>
          </a:xfrm>
        </p:spPr>
        <p:txBody>
          <a:bodyPr/>
          <a:lstStyle>
            <a:lvl1pPr marL="0" indent="0">
              <a:buNone/>
              <a:defRPr sz="1464"/>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GB"/>
              <a:t>Click to edit Master text styles</a:t>
            </a:r>
          </a:p>
        </p:txBody>
      </p:sp>
      <p:sp>
        <p:nvSpPr>
          <p:cNvPr id="5" name="Date Placeholder 4">
            <a:extLst>
              <a:ext uri="{FF2B5EF4-FFF2-40B4-BE49-F238E27FC236}">
                <a16:creationId xmlns:a16="http://schemas.microsoft.com/office/drawing/2014/main" id="{0F98655B-3EF6-3E41-A531-55E62278539D}"/>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6" name="Footer Placeholder 5">
            <a:extLst>
              <a:ext uri="{FF2B5EF4-FFF2-40B4-BE49-F238E27FC236}">
                <a16:creationId xmlns:a16="http://schemas.microsoft.com/office/drawing/2014/main" id="{D23DAC49-D4E3-FC46-95E8-B0F8F8165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8D82E-CBD3-7B46-9655-05A1DBC13D2F}"/>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886966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047F-F40D-F344-B147-C695F2C25B3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83F8D0E-66ED-D049-A97F-6623D4BD3A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51CAE1-440A-E940-82CE-329AF7B8D773}"/>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5" name="Footer Placeholder 4">
            <a:extLst>
              <a:ext uri="{FF2B5EF4-FFF2-40B4-BE49-F238E27FC236}">
                <a16:creationId xmlns:a16="http://schemas.microsoft.com/office/drawing/2014/main" id="{B7A197C5-FEC7-034F-8F36-A024DEE31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540F8-C59C-4344-B378-BE160F5AED07}"/>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501521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C3EE1-837F-024A-87D5-37C34B29021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205932-D732-A447-A8B1-5E3116213EC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D9BF5B-CE73-5948-95F2-4BF4688F7B0F}"/>
              </a:ext>
            </a:extLst>
          </p:cNvPr>
          <p:cNvSpPr>
            <a:spLocks noGrp="1"/>
          </p:cNvSpPr>
          <p:nvPr>
            <p:ph type="dt" sz="half" idx="10"/>
          </p:nvPr>
        </p:nvSpPr>
        <p:spPr/>
        <p:txBody>
          <a:bodyPr/>
          <a:lstStyle/>
          <a:p>
            <a:fld id="{05081D6C-4761-A14D-8163-1069CC4141A6}" type="datetimeFigureOut">
              <a:rPr lang="en-US" smtClean="0"/>
              <a:t>9/5/22</a:t>
            </a:fld>
            <a:endParaRPr lang="en-US"/>
          </a:p>
        </p:txBody>
      </p:sp>
      <p:sp>
        <p:nvSpPr>
          <p:cNvPr id="5" name="Footer Placeholder 4">
            <a:extLst>
              <a:ext uri="{FF2B5EF4-FFF2-40B4-BE49-F238E27FC236}">
                <a16:creationId xmlns:a16="http://schemas.microsoft.com/office/drawing/2014/main" id="{0B452E5F-65E9-0645-ABA1-375704BC7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2265A-9642-3047-8882-536B7D5FF8B7}"/>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72207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extBox 3"/>
          <p:cNvSpPr txBox="1"/>
          <p:nvPr userDrawn="1"/>
        </p:nvSpPr>
        <p:spPr>
          <a:xfrm>
            <a:off x="6194710" y="6026728"/>
            <a:ext cx="2996974" cy="369332"/>
          </a:xfrm>
          <a:prstGeom prst="rect">
            <a:avLst/>
          </a:prstGeom>
          <a:noFill/>
        </p:spPr>
        <p:txBody>
          <a:bodyPr wrap="none" rtlCol="0">
            <a:spAutoFit/>
          </a:bodyPr>
          <a:lstStyle/>
          <a:p>
            <a:r>
              <a:rPr lang="en-GB" b="1" dirty="0">
                <a:solidFill>
                  <a:schemeClr val="accent1"/>
                </a:solidFill>
              </a:rPr>
              <a:t>@coopinnovation   #ccin2020</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2811" y="6129823"/>
            <a:ext cx="1902090" cy="445545"/>
          </a:xfrm>
          <a:prstGeom prst="rect">
            <a:avLst/>
          </a:prstGeom>
        </p:spPr>
      </p:pic>
      <p:pic>
        <p:nvPicPr>
          <p:cNvPr id="6" name="Picture 5">
            <a:extLst>
              <a:ext uri="{FF2B5EF4-FFF2-40B4-BE49-F238E27FC236}">
                <a16:creationId xmlns:a16="http://schemas.microsoft.com/office/drawing/2014/main" id="{0D6B0932-5AB1-674F-8BE3-8F147C2A98DF}"/>
              </a:ext>
            </a:extLst>
          </p:cNvPr>
          <p:cNvPicPr>
            <a:picLocks noChangeAspect="1"/>
          </p:cNvPicPr>
          <p:nvPr userDrawn="1"/>
        </p:nvPicPr>
        <p:blipFill>
          <a:blip r:embed="rId3"/>
          <a:stretch>
            <a:fillRect/>
          </a:stretch>
        </p:blipFill>
        <p:spPr>
          <a:xfrm>
            <a:off x="1065180" y="6026728"/>
            <a:ext cx="1887822" cy="406649"/>
          </a:xfrm>
          <a:prstGeom prst="rect">
            <a:avLst/>
          </a:prstGeom>
        </p:spPr>
      </p:pic>
    </p:spTree>
    <p:extLst>
      <p:ext uri="{BB962C8B-B14F-4D97-AF65-F5344CB8AC3E}">
        <p14:creationId xmlns:p14="http://schemas.microsoft.com/office/powerpoint/2010/main" val="14734288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89704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102041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9/5/22</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50730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20BE-DE94-B34D-BFE3-E21CFA9FE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800091-BD96-964D-A24E-7E2F44698D2F}"/>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4" name="Footer Placeholder 3">
            <a:extLst>
              <a:ext uri="{FF2B5EF4-FFF2-40B4-BE49-F238E27FC236}">
                <a16:creationId xmlns:a16="http://schemas.microsoft.com/office/drawing/2014/main" id="{0C6CF7E9-FB48-D348-B25E-8ED72C792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73890-67AC-BE47-A602-9DC1669C29F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617000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9/5/22</a:t>
            </a:fld>
            <a:endParaRPr lang="en-US" dirty="0"/>
          </a:p>
        </p:txBody>
      </p:sp>
      <p:sp>
        <p:nvSpPr>
          <p:cNvPr id="8" name="Footer Placeholder 7"/>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82897489"/>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9/5/22</a:t>
            </a:fld>
            <a:endParaRPr lang="en-US" dirty="0"/>
          </a:p>
        </p:txBody>
      </p:sp>
      <p:sp>
        <p:nvSpPr>
          <p:cNvPr id="4" name="Footer Placeholder 3"/>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85950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9/5/22</a:t>
            </a:fld>
            <a:endParaRPr lang="en-US" dirty="0"/>
          </a:p>
        </p:txBody>
      </p:sp>
      <p:sp>
        <p:nvSpPr>
          <p:cNvPr id="3" name="Footer Placeholder 2"/>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06710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9/5/22</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77420013"/>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9/5/22</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35824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9/5/22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9050204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9/5/22</a:t>
            </a:fld>
            <a:endParaRPr lang="en-US" dirty="0"/>
          </a:p>
        </p:txBody>
      </p:sp>
      <p:pic>
        <p:nvPicPr>
          <p:cNvPr id="7" name="Picture 6"/>
          <p:cNvPicPr>
            <a:picLocks noChangeAspect="1"/>
          </p:cNvPicPr>
          <p:nvPr userDrawn="1"/>
        </p:nvPicPr>
        <p:blipFill>
          <a:blip r:embed="rId2"/>
          <a:stretch>
            <a:fillRect/>
          </a:stretch>
        </p:blipFill>
        <p:spPr>
          <a:xfrm>
            <a:off x="2060858" y="6041362"/>
            <a:ext cx="1396105" cy="353599"/>
          </a:xfrm>
          <a:prstGeom prst="rect">
            <a:avLst/>
          </a:prstGeom>
        </p:spPr>
      </p:pic>
      <p:pic>
        <p:nvPicPr>
          <p:cNvPr id="8" name="Picture 7"/>
          <p:cNvPicPr>
            <a:picLocks noChangeAspect="1"/>
          </p:cNvPicPr>
          <p:nvPr userDrawn="1"/>
        </p:nvPicPr>
        <p:blipFill>
          <a:blip r:embed="rId3"/>
          <a:stretch>
            <a:fillRect/>
          </a:stretch>
        </p:blipFill>
        <p:spPr>
          <a:xfrm>
            <a:off x="5243989" y="6040695"/>
            <a:ext cx="1487553" cy="365792"/>
          </a:xfrm>
          <a:prstGeom prst="rect">
            <a:avLst/>
          </a:prstGeom>
        </p:spPr>
      </p:pic>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71875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9/5/22</a:t>
            </a:fld>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782260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9/5/22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1319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9/5/22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94983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C84AB-452C-5E4A-936B-0F8D44AF19EC}"/>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3" name="Footer Placeholder 2">
            <a:extLst>
              <a:ext uri="{FF2B5EF4-FFF2-40B4-BE49-F238E27FC236}">
                <a16:creationId xmlns:a16="http://schemas.microsoft.com/office/drawing/2014/main" id="{701AD6A8-1C25-7D4F-84B9-6BF02B61D6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F5A6DA-2588-2B4A-960B-C0218531C59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30170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9/5/22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87288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9/5/22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416988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5CA4-5971-BC47-87E5-7DD6C66A45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8F1923D-A74B-3E4B-A976-72B535D20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D703D22-30BA-5E49-B885-AD1365862FFA}"/>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5" name="Footer Placeholder 4">
            <a:extLst>
              <a:ext uri="{FF2B5EF4-FFF2-40B4-BE49-F238E27FC236}">
                <a16:creationId xmlns:a16="http://schemas.microsoft.com/office/drawing/2014/main" id="{F9DC30ED-7B20-CB4A-B986-C4FEB6C6A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8F457-0200-6A47-9A94-6DE185B687D1}"/>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23683868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FA81-B62D-4F4C-96B0-620F8159CA6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3E13231-DE9D-A448-8DD0-740F08E90B1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063EF86-92B6-F845-88C3-BA6C285BB05C}"/>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5" name="Footer Placeholder 4">
            <a:extLst>
              <a:ext uri="{FF2B5EF4-FFF2-40B4-BE49-F238E27FC236}">
                <a16:creationId xmlns:a16="http://schemas.microsoft.com/office/drawing/2014/main" id="{5F2F5D40-289C-BC41-B860-F7EC58E7E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3E245A-018A-E24A-82C3-7F3FA7C11181}"/>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417553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B62D-6513-CB49-A56F-EB2749398C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3E60EDF-A16C-9140-B75D-D9D7C4F9B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3DFAA15-C804-8A46-89C7-69C1D7103CB8}"/>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5" name="Footer Placeholder 4">
            <a:extLst>
              <a:ext uri="{FF2B5EF4-FFF2-40B4-BE49-F238E27FC236}">
                <a16:creationId xmlns:a16="http://schemas.microsoft.com/office/drawing/2014/main" id="{C576361F-9FDE-D944-A8F5-9EB4E6ECF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5CF72C-0DCD-0041-A410-0258DB129552}"/>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972358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321C-5056-FF4F-B8B3-A6D275E8473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76E048A-9CBD-FF4A-BA9B-79CE2B46349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BFE37C2-57A0-4B47-BE99-41F92AE60D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AE68CFB-7033-9A47-B3F2-C312025CB6F4}"/>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6" name="Footer Placeholder 5">
            <a:extLst>
              <a:ext uri="{FF2B5EF4-FFF2-40B4-BE49-F238E27FC236}">
                <a16:creationId xmlns:a16="http://schemas.microsoft.com/office/drawing/2014/main" id="{EE811818-5A69-4244-A8BD-9C64945BA0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C264A1-E1DA-F447-ABEC-17478D1E23D7}"/>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28376213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BBAD1-1400-EA4F-AE78-8A2A68E6FB1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B372248-875F-4F42-B0A6-67422DA2B8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6E0B2E-5A46-FD47-B8FC-BC0ADF6EC5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433139A-46B7-3542-8FAF-CF14313896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0088307-DEA0-554E-85D7-E0C0FD1539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BA0ABBE-27E7-B34B-9916-70B98CFA5CA8}"/>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8" name="Footer Placeholder 7">
            <a:extLst>
              <a:ext uri="{FF2B5EF4-FFF2-40B4-BE49-F238E27FC236}">
                <a16:creationId xmlns:a16="http://schemas.microsoft.com/office/drawing/2014/main" id="{B8FBE381-426B-C547-9E20-CE20367B62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7CBE44-2C88-4C41-B7E2-3DAFF92BD2AB}"/>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366261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0F65-A6C8-5948-A367-704EF4CCE38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0BAB44-22A1-9A43-8F3F-7FB41CFD9774}"/>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4" name="Footer Placeholder 3">
            <a:extLst>
              <a:ext uri="{FF2B5EF4-FFF2-40B4-BE49-F238E27FC236}">
                <a16:creationId xmlns:a16="http://schemas.microsoft.com/office/drawing/2014/main" id="{863A2186-6D32-EF44-A3B1-CC2769CB20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5B2027-D58E-414F-8AE4-DBCA15635ADE}"/>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2019322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6F681-95A2-BB4D-95F5-DBD8CE5299B3}"/>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3" name="Footer Placeholder 2">
            <a:extLst>
              <a:ext uri="{FF2B5EF4-FFF2-40B4-BE49-F238E27FC236}">
                <a16:creationId xmlns:a16="http://schemas.microsoft.com/office/drawing/2014/main" id="{F3225C0D-3902-EF4B-A8D9-DFEF880234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5E7C90-21C7-E747-9805-2685035AA132}"/>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20816596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41E2-8E0C-EE4A-A2F5-4D48A9BFE7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1D1803E-E988-A84D-ABD7-DF9FEBC81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4AE194E-F6AB-D646-B4D1-BED51305F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B58791-9CE3-8340-AF83-BE251ACA5D94}"/>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6" name="Footer Placeholder 5">
            <a:extLst>
              <a:ext uri="{FF2B5EF4-FFF2-40B4-BE49-F238E27FC236}">
                <a16:creationId xmlns:a16="http://schemas.microsoft.com/office/drawing/2014/main" id="{930F8844-4DD8-F247-8884-751DBC394C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0067BE-AA63-7647-B240-6FEEE84913A6}"/>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918303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8D65-A8AB-B44A-BAF4-FDE625001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09B73F-F914-9F49-86F4-C90125DB1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4703-8BA5-384F-92B7-42DD09F97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622F8-C4AD-3443-8887-9371557A022D}"/>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6" name="Footer Placeholder 5">
            <a:extLst>
              <a:ext uri="{FF2B5EF4-FFF2-40B4-BE49-F238E27FC236}">
                <a16:creationId xmlns:a16="http://schemas.microsoft.com/office/drawing/2014/main" id="{C86A9D11-908A-604E-BD58-EC46DFD36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E6726-5DA7-AF49-AF3A-67BE7D69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409475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8AD4-DE21-694A-BC60-6549E4CD85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42844A1-75C8-E54B-9977-9527D26C8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AA3DB1-D181-8B4C-AAAA-88CC1CFEE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A02BEB-FC46-D64A-9541-4A09C8507404}"/>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6" name="Footer Placeholder 5">
            <a:extLst>
              <a:ext uri="{FF2B5EF4-FFF2-40B4-BE49-F238E27FC236}">
                <a16:creationId xmlns:a16="http://schemas.microsoft.com/office/drawing/2014/main" id="{3FA6A8D0-C7B9-8348-BBCC-2B41C7B328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11FE37-5F55-3C4E-AFB3-5D4E5E30D413}"/>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28696637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4D10-6FB2-9143-B7D5-6B7F8676AC4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B96273B-6E4E-2945-A0D5-07F1D6F964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7A02E5-0EB9-1548-862A-28A7C25E4DCA}"/>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5" name="Footer Placeholder 4">
            <a:extLst>
              <a:ext uri="{FF2B5EF4-FFF2-40B4-BE49-F238E27FC236}">
                <a16:creationId xmlns:a16="http://schemas.microsoft.com/office/drawing/2014/main" id="{A90457B4-5F1E-7147-9BFB-D202E41629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15CB66-C735-BD4E-BE27-7C518999E0E8}"/>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665000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E603D-536B-C94E-8445-B8D0B251AC3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0FF55D3-C072-A444-9A23-2A89F5C8244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D94BAA8-F77C-D249-992D-7DBA550E1902}"/>
              </a:ext>
            </a:extLst>
          </p:cNvPr>
          <p:cNvSpPr>
            <a:spLocks noGrp="1"/>
          </p:cNvSpPr>
          <p:nvPr>
            <p:ph type="dt" sz="half" idx="10"/>
          </p:nvPr>
        </p:nvSpPr>
        <p:spPr/>
        <p:txBody>
          <a:bodyPr/>
          <a:lstStyle/>
          <a:p>
            <a:fld id="{3CEA02A8-1E04-6049-A247-6B0017C24346}" type="datetimeFigureOut">
              <a:rPr lang="en-GB" smtClean="0"/>
              <a:t>05/09/2022</a:t>
            </a:fld>
            <a:endParaRPr lang="en-GB"/>
          </a:p>
        </p:txBody>
      </p:sp>
      <p:sp>
        <p:nvSpPr>
          <p:cNvPr id="5" name="Footer Placeholder 4">
            <a:extLst>
              <a:ext uri="{FF2B5EF4-FFF2-40B4-BE49-F238E27FC236}">
                <a16:creationId xmlns:a16="http://schemas.microsoft.com/office/drawing/2014/main" id="{E739CE5F-6798-1E45-ABA9-1FA53F6E5A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3EA91E-DB74-4C4E-9BA2-8F22FCCC2BFE}"/>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401607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808F-72B9-7049-84FF-22D507369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5E4EBD-C1AB-CF4B-88F8-DED0B7187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DE056-0107-0448-9ABE-39DEB6156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00704-DFD8-6249-9B4F-B5EC454D5C4D}"/>
              </a:ext>
            </a:extLst>
          </p:cNvPr>
          <p:cNvSpPr>
            <a:spLocks noGrp="1"/>
          </p:cNvSpPr>
          <p:nvPr>
            <p:ph type="dt" sz="half" idx="10"/>
          </p:nvPr>
        </p:nvSpPr>
        <p:spPr/>
        <p:txBody>
          <a:bodyPr/>
          <a:lstStyle/>
          <a:p>
            <a:fld id="{1BB9F5F2-4FE5-8B40-ABC3-B88F417DB2F7}" type="datetimeFigureOut">
              <a:rPr lang="en-US" smtClean="0"/>
              <a:t>9/5/22</a:t>
            </a:fld>
            <a:endParaRPr lang="en-US"/>
          </a:p>
        </p:txBody>
      </p:sp>
      <p:sp>
        <p:nvSpPr>
          <p:cNvPr id="6" name="Footer Placeholder 5">
            <a:extLst>
              <a:ext uri="{FF2B5EF4-FFF2-40B4-BE49-F238E27FC236}">
                <a16:creationId xmlns:a16="http://schemas.microsoft.com/office/drawing/2014/main" id="{CD0061AA-CD3A-2844-BC7B-6750DD4D8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16B14-7D25-9248-898A-F0324315EDC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5848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2.jp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F96C0-B1E6-5E4E-8624-9E5455C94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33688-D321-7E41-91C2-447BE20DD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9A668-F7E5-AF45-B684-24A49D9DF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9F5F2-4FE5-8B40-ABC3-B88F417DB2F7}" type="datetimeFigureOut">
              <a:rPr lang="en-US" smtClean="0"/>
              <a:t>9/5/22</a:t>
            </a:fld>
            <a:endParaRPr lang="en-US"/>
          </a:p>
        </p:txBody>
      </p:sp>
      <p:sp>
        <p:nvSpPr>
          <p:cNvPr id="5" name="Footer Placeholder 4">
            <a:extLst>
              <a:ext uri="{FF2B5EF4-FFF2-40B4-BE49-F238E27FC236}">
                <a16:creationId xmlns:a16="http://schemas.microsoft.com/office/drawing/2014/main" id="{C8758BFD-81F4-B844-B07B-F179A0077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3CF126-790A-C14E-9DD9-3A3230BA4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BB74D-F63D-3D46-AA46-DFF846ED7D4F}" type="slidenum">
              <a:rPr lang="en-US" smtClean="0"/>
              <a:t>‹#›</a:t>
            </a:fld>
            <a:endParaRPr lang="en-US"/>
          </a:p>
        </p:txBody>
      </p:sp>
    </p:spTree>
    <p:extLst>
      <p:ext uri="{BB962C8B-B14F-4D97-AF65-F5344CB8AC3E}">
        <p14:creationId xmlns:p14="http://schemas.microsoft.com/office/powerpoint/2010/main" val="1329286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88E43B39-F5C2-884B-A5B3-92C96073988E}" type="datetimeFigureOut">
              <a:rPr lang="en-US" smtClean="0"/>
              <a:t>9/5/22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1982405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3"/>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3"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750">
                <a:solidFill>
                  <a:schemeClr val="tx1">
                    <a:tint val="75000"/>
                  </a:schemeClr>
                </a:solidFill>
              </a:defRPr>
            </a:lvl1pPr>
          </a:lstStyle>
          <a:p>
            <a:fld id="{88E43B39-F5C2-884B-A5B3-92C96073988E}" type="datetimeFigureOut">
              <a:rPr lang="en-US" smtClean="0"/>
              <a:t>9/5/22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750">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2926374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2" y="2358393"/>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3"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915">
                <a:solidFill>
                  <a:schemeClr val="tx1">
                    <a:tint val="75000"/>
                  </a:schemeClr>
                </a:solidFill>
              </a:defRPr>
            </a:lvl1pPr>
          </a:lstStyle>
          <a:p>
            <a:fld id="{88E43B39-F5C2-884B-A5B3-92C96073988E}" type="datetimeFigureOut">
              <a:rPr lang="en-US" smtClean="0"/>
              <a:t>9/5/22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91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1" y="320040"/>
            <a:ext cx="914400" cy="320040"/>
          </a:xfrm>
          <a:prstGeom prst="rect">
            <a:avLst/>
          </a:prstGeom>
        </p:spPr>
        <p:txBody>
          <a:bodyPr vert="horz" lIns="91440" tIns="45720" rIns="91440" bIns="45720" rtlCol="0" anchor="ctr"/>
          <a:lstStyle>
            <a:lvl1pPr algn="r">
              <a:defRPr sz="915">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35920890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836950" rtl="0" eaLnBrk="1" latinLnBrk="0" hangingPunct="1">
        <a:lnSpc>
          <a:spcPct val="85000"/>
        </a:lnSpc>
        <a:spcBef>
          <a:spcPct val="0"/>
        </a:spcBef>
        <a:buNone/>
        <a:defRPr sz="3661" b="0" i="0" kern="1200" cap="none" spc="-137">
          <a:solidFill>
            <a:schemeClr val="tx1"/>
          </a:solidFill>
          <a:effectLst/>
          <a:latin typeface="+mj-lt"/>
          <a:ea typeface="+mj-ea"/>
          <a:cs typeface="+mj-cs"/>
        </a:defRPr>
      </a:lvl1pPr>
    </p:titleStyle>
    <p:bodyStyle>
      <a:lvl1pPr marL="209238" indent="-209238" algn="l" defTabSz="836950" rtl="0" eaLnBrk="1" latinLnBrk="0" hangingPunct="1">
        <a:lnSpc>
          <a:spcPct val="120000"/>
        </a:lnSpc>
        <a:spcBef>
          <a:spcPts val="915"/>
        </a:spcBef>
        <a:buClr>
          <a:schemeClr val="accent1"/>
        </a:buClr>
        <a:buSzPct val="110000"/>
        <a:buFont typeface="Wingdings" panose="05000000000000000000" pitchFamily="2" charset="2"/>
        <a:buChar char="§"/>
        <a:defRPr sz="1648" kern="1200">
          <a:solidFill>
            <a:schemeClr val="tx1"/>
          </a:solidFill>
          <a:effectLst/>
          <a:latin typeface="+mn-lt"/>
          <a:ea typeface="+mn-ea"/>
          <a:cs typeface="+mn-cs"/>
        </a:defRPr>
      </a:lvl1pPr>
      <a:lvl2pPr marL="62771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464" kern="1200">
          <a:solidFill>
            <a:schemeClr val="tx1"/>
          </a:solidFill>
          <a:effectLst/>
          <a:latin typeface="+mn-lt"/>
          <a:ea typeface="+mn-ea"/>
          <a:cs typeface="+mn-cs"/>
        </a:defRPr>
      </a:lvl2pPr>
      <a:lvl3pPr marL="1046188"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281" kern="1200">
          <a:solidFill>
            <a:schemeClr val="tx1"/>
          </a:solidFill>
          <a:effectLst/>
          <a:latin typeface="+mn-lt"/>
          <a:ea typeface="+mn-ea"/>
          <a:cs typeface="+mn-cs"/>
        </a:defRPr>
      </a:lvl3pPr>
      <a:lvl4pPr marL="146466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4pPr>
      <a:lvl5pPr marL="1883138"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5pPr>
      <a:lvl6pPr marL="230161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6pPr>
      <a:lvl7pPr marL="2720089"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7pPr>
      <a:lvl8pPr marL="3138564"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8pPr>
      <a:lvl9pPr marL="3557039"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9pPr>
    </p:bodyStyle>
    <p:otherStyle>
      <a:defPPr>
        <a:defRPr lang="en-US"/>
      </a:defPPr>
      <a:lvl1pPr marL="0" algn="l" defTabSz="836950" rtl="0" eaLnBrk="1" latinLnBrk="0" hangingPunct="1">
        <a:defRPr sz="1648" kern="1200">
          <a:solidFill>
            <a:schemeClr val="tx1"/>
          </a:solidFill>
          <a:latin typeface="+mn-lt"/>
          <a:ea typeface="+mn-ea"/>
          <a:cs typeface="+mn-cs"/>
        </a:defRPr>
      </a:lvl1pPr>
      <a:lvl2pPr marL="418475" algn="l" defTabSz="836950" rtl="0" eaLnBrk="1" latinLnBrk="0" hangingPunct="1">
        <a:defRPr sz="1648" kern="1200">
          <a:solidFill>
            <a:schemeClr val="tx1"/>
          </a:solidFill>
          <a:latin typeface="+mn-lt"/>
          <a:ea typeface="+mn-ea"/>
          <a:cs typeface="+mn-cs"/>
        </a:defRPr>
      </a:lvl2pPr>
      <a:lvl3pPr marL="836950" algn="l" defTabSz="836950" rtl="0" eaLnBrk="1" latinLnBrk="0" hangingPunct="1">
        <a:defRPr sz="1648" kern="1200">
          <a:solidFill>
            <a:schemeClr val="tx1"/>
          </a:solidFill>
          <a:latin typeface="+mn-lt"/>
          <a:ea typeface="+mn-ea"/>
          <a:cs typeface="+mn-cs"/>
        </a:defRPr>
      </a:lvl3pPr>
      <a:lvl4pPr marL="1255425" algn="l" defTabSz="836950" rtl="0" eaLnBrk="1" latinLnBrk="0" hangingPunct="1">
        <a:defRPr sz="1648" kern="1200">
          <a:solidFill>
            <a:schemeClr val="tx1"/>
          </a:solidFill>
          <a:latin typeface="+mn-lt"/>
          <a:ea typeface="+mn-ea"/>
          <a:cs typeface="+mn-cs"/>
        </a:defRPr>
      </a:lvl4pPr>
      <a:lvl5pPr marL="1673901" algn="l" defTabSz="836950" rtl="0" eaLnBrk="1" latinLnBrk="0" hangingPunct="1">
        <a:defRPr sz="1648" kern="1200">
          <a:solidFill>
            <a:schemeClr val="tx1"/>
          </a:solidFill>
          <a:latin typeface="+mn-lt"/>
          <a:ea typeface="+mn-ea"/>
          <a:cs typeface="+mn-cs"/>
        </a:defRPr>
      </a:lvl5pPr>
      <a:lvl6pPr marL="2092376" algn="l" defTabSz="836950" rtl="0" eaLnBrk="1" latinLnBrk="0" hangingPunct="1">
        <a:defRPr sz="1648" kern="1200">
          <a:solidFill>
            <a:schemeClr val="tx1"/>
          </a:solidFill>
          <a:latin typeface="+mn-lt"/>
          <a:ea typeface="+mn-ea"/>
          <a:cs typeface="+mn-cs"/>
        </a:defRPr>
      </a:lvl6pPr>
      <a:lvl7pPr marL="2510851" algn="l" defTabSz="836950" rtl="0" eaLnBrk="1" latinLnBrk="0" hangingPunct="1">
        <a:defRPr sz="1648" kern="1200">
          <a:solidFill>
            <a:schemeClr val="tx1"/>
          </a:solidFill>
          <a:latin typeface="+mn-lt"/>
          <a:ea typeface="+mn-ea"/>
          <a:cs typeface="+mn-cs"/>
        </a:defRPr>
      </a:lvl7pPr>
      <a:lvl8pPr marL="2929326" algn="l" defTabSz="836950" rtl="0" eaLnBrk="1" latinLnBrk="0" hangingPunct="1">
        <a:defRPr sz="1648" kern="1200">
          <a:solidFill>
            <a:schemeClr val="tx1"/>
          </a:solidFill>
          <a:latin typeface="+mn-lt"/>
          <a:ea typeface="+mn-ea"/>
          <a:cs typeface="+mn-cs"/>
        </a:defRPr>
      </a:lvl8pPr>
      <a:lvl9pPr marL="3347801" algn="l" defTabSz="836950" rtl="0" eaLnBrk="1" latinLnBrk="0" hangingPunct="1">
        <a:defRPr sz="164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DE2D1-769E-4E4B-BCAF-2EAC5F51A21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1017D4-35EC-1F4F-9EE1-E680972B06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308830-A2C1-2849-8CCE-44045DF7540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98">
                <a:solidFill>
                  <a:schemeClr val="tx1">
                    <a:tint val="75000"/>
                  </a:schemeClr>
                </a:solidFill>
              </a:defRPr>
            </a:lvl1pPr>
          </a:lstStyle>
          <a:p>
            <a:fld id="{05081D6C-4761-A14D-8163-1069CC4141A6}" type="datetimeFigureOut">
              <a:rPr lang="en-US" smtClean="0"/>
              <a:t>9/5/22</a:t>
            </a:fld>
            <a:endParaRPr lang="en-US"/>
          </a:p>
        </p:txBody>
      </p:sp>
      <p:sp>
        <p:nvSpPr>
          <p:cNvPr id="5" name="Footer Placeholder 4">
            <a:extLst>
              <a:ext uri="{FF2B5EF4-FFF2-40B4-BE49-F238E27FC236}">
                <a16:creationId xmlns:a16="http://schemas.microsoft.com/office/drawing/2014/main" id="{6E583501-0B67-9E41-9162-E64574425A2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9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1E4E1-73D6-9046-B01E-E8E3B6E98F7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98">
                <a:solidFill>
                  <a:schemeClr val="tx1">
                    <a:tint val="75000"/>
                  </a:schemeClr>
                </a:solidFill>
              </a:defRPr>
            </a:lvl1pPr>
          </a:lstStyle>
          <a:p>
            <a:fld id="{83F3807C-C54F-754A-8177-EE80C95F28EB}" type="slidenum">
              <a:rPr lang="en-US" smtClean="0"/>
              <a:t>‹#›</a:t>
            </a:fld>
            <a:endParaRPr lang="en-US"/>
          </a:p>
        </p:txBody>
      </p:sp>
    </p:spTree>
    <p:extLst>
      <p:ext uri="{BB962C8B-B14F-4D97-AF65-F5344CB8AC3E}">
        <p14:creationId xmlns:p14="http://schemas.microsoft.com/office/powerpoint/2010/main" val="58231152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836950" rtl="0" eaLnBrk="1" latinLnBrk="0" hangingPunct="1">
        <a:lnSpc>
          <a:spcPct val="90000"/>
        </a:lnSpc>
        <a:spcBef>
          <a:spcPct val="0"/>
        </a:spcBef>
        <a:buNone/>
        <a:defRPr sz="4027" kern="1200">
          <a:solidFill>
            <a:schemeClr val="tx1"/>
          </a:solidFill>
          <a:latin typeface="+mj-lt"/>
          <a:ea typeface="+mj-ea"/>
          <a:cs typeface="+mj-cs"/>
        </a:defRPr>
      </a:lvl1pPr>
    </p:titleStyle>
    <p:bodyStyle>
      <a:lvl1pPr marL="209238" indent="-209238" algn="l" defTabSz="836950" rtl="0" eaLnBrk="1" latinLnBrk="0" hangingPunct="1">
        <a:lnSpc>
          <a:spcPct val="90000"/>
        </a:lnSpc>
        <a:spcBef>
          <a:spcPts val="915"/>
        </a:spcBef>
        <a:buFont typeface="Arial" panose="020B0604020202020204" pitchFamily="34" charset="0"/>
        <a:buChar char="•"/>
        <a:defRPr sz="2563" kern="1200">
          <a:solidFill>
            <a:schemeClr val="tx1"/>
          </a:solidFill>
          <a:latin typeface="+mn-lt"/>
          <a:ea typeface="+mn-ea"/>
          <a:cs typeface="+mn-cs"/>
        </a:defRPr>
      </a:lvl1pPr>
      <a:lvl2pPr marL="627713" indent="-209238" algn="l" defTabSz="836950" rtl="0" eaLnBrk="1" latinLnBrk="0" hangingPunct="1">
        <a:lnSpc>
          <a:spcPct val="90000"/>
        </a:lnSpc>
        <a:spcBef>
          <a:spcPts val="458"/>
        </a:spcBef>
        <a:buFont typeface="Arial" panose="020B0604020202020204" pitchFamily="34" charset="0"/>
        <a:buChar char="•"/>
        <a:defRPr sz="2197" kern="1200">
          <a:solidFill>
            <a:schemeClr val="tx1"/>
          </a:solidFill>
          <a:latin typeface="+mn-lt"/>
          <a:ea typeface="+mn-ea"/>
          <a:cs typeface="+mn-cs"/>
        </a:defRPr>
      </a:lvl2pPr>
      <a:lvl3pPr marL="1046188" indent="-209238" algn="l" defTabSz="836950" rtl="0" eaLnBrk="1" latinLnBrk="0" hangingPunct="1">
        <a:lnSpc>
          <a:spcPct val="90000"/>
        </a:lnSpc>
        <a:spcBef>
          <a:spcPts val="458"/>
        </a:spcBef>
        <a:buFont typeface="Arial" panose="020B0604020202020204" pitchFamily="34" charset="0"/>
        <a:buChar char="•"/>
        <a:defRPr sz="1831" kern="1200">
          <a:solidFill>
            <a:schemeClr val="tx1"/>
          </a:solidFill>
          <a:latin typeface="+mn-lt"/>
          <a:ea typeface="+mn-ea"/>
          <a:cs typeface="+mn-cs"/>
        </a:defRPr>
      </a:lvl3pPr>
      <a:lvl4pPr marL="1464663" indent="-209238" algn="l" defTabSz="836950" rtl="0" eaLnBrk="1" latinLnBrk="0" hangingPunct="1">
        <a:lnSpc>
          <a:spcPct val="90000"/>
        </a:lnSpc>
        <a:spcBef>
          <a:spcPts val="458"/>
        </a:spcBef>
        <a:buFont typeface="Arial" panose="020B0604020202020204" pitchFamily="34" charset="0"/>
        <a:buChar char="•"/>
        <a:defRPr sz="1648" kern="1200">
          <a:solidFill>
            <a:schemeClr val="tx1"/>
          </a:solidFill>
          <a:latin typeface="+mn-lt"/>
          <a:ea typeface="+mn-ea"/>
          <a:cs typeface="+mn-cs"/>
        </a:defRPr>
      </a:lvl4pPr>
      <a:lvl5pPr marL="1883138" indent="-209238" algn="l" defTabSz="836950" rtl="0" eaLnBrk="1" latinLnBrk="0" hangingPunct="1">
        <a:lnSpc>
          <a:spcPct val="90000"/>
        </a:lnSpc>
        <a:spcBef>
          <a:spcPts val="458"/>
        </a:spcBef>
        <a:buFont typeface="Arial" panose="020B0604020202020204" pitchFamily="34" charset="0"/>
        <a:buChar char="•"/>
        <a:defRPr sz="1648" kern="1200">
          <a:solidFill>
            <a:schemeClr val="tx1"/>
          </a:solidFill>
          <a:latin typeface="+mn-lt"/>
          <a:ea typeface="+mn-ea"/>
          <a:cs typeface="+mn-cs"/>
        </a:defRPr>
      </a:lvl5pPr>
      <a:lvl6pPr marL="2301613" indent="-209238" algn="l" defTabSz="836950" rtl="0" eaLnBrk="1" latinLnBrk="0" hangingPunct="1">
        <a:lnSpc>
          <a:spcPct val="90000"/>
        </a:lnSpc>
        <a:spcBef>
          <a:spcPts val="458"/>
        </a:spcBef>
        <a:buFont typeface="Arial" panose="020B0604020202020204" pitchFamily="34" charset="0"/>
        <a:buChar char="•"/>
        <a:defRPr sz="1648" kern="1200">
          <a:solidFill>
            <a:schemeClr val="tx1"/>
          </a:solidFill>
          <a:latin typeface="+mn-lt"/>
          <a:ea typeface="+mn-ea"/>
          <a:cs typeface="+mn-cs"/>
        </a:defRPr>
      </a:lvl6pPr>
      <a:lvl7pPr marL="2720089" indent="-209238" algn="l" defTabSz="836950" rtl="0" eaLnBrk="1" latinLnBrk="0" hangingPunct="1">
        <a:lnSpc>
          <a:spcPct val="90000"/>
        </a:lnSpc>
        <a:spcBef>
          <a:spcPts val="458"/>
        </a:spcBef>
        <a:buFont typeface="Arial" panose="020B0604020202020204" pitchFamily="34" charset="0"/>
        <a:buChar char="•"/>
        <a:defRPr sz="1648" kern="1200">
          <a:solidFill>
            <a:schemeClr val="tx1"/>
          </a:solidFill>
          <a:latin typeface="+mn-lt"/>
          <a:ea typeface="+mn-ea"/>
          <a:cs typeface="+mn-cs"/>
        </a:defRPr>
      </a:lvl7pPr>
      <a:lvl8pPr marL="3138564" indent="-209238" algn="l" defTabSz="836950" rtl="0" eaLnBrk="1" latinLnBrk="0" hangingPunct="1">
        <a:lnSpc>
          <a:spcPct val="90000"/>
        </a:lnSpc>
        <a:spcBef>
          <a:spcPts val="458"/>
        </a:spcBef>
        <a:buFont typeface="Arial" panose="020B0604020202020204" pitchFamily="34" charset="0"/>
        <a:buChar char="•"/>
        <a:defRPr sz="1648" kern="1200">
          <a:solidFill>
            <a:schemeClr val="tx1"/>
          </a:solidFill>
          <a:latin typeface="+mn-lt"/>
          <a:ea typeface="+mn-ea"/>
          <a:cs typeface="+mn-cs"/>
        </a:defRPr>
      </a:lvl8pPr>
      <a:lvl9pPr marL="3557039" indent="-209238" algn="l" defTabSz="836950" rtl="0" eaLnBrk="1" latinLnBrk="0" hangingPunct="1">
        <a:lnSpc>
          <a:spcPct val="90000"/>
        </a:lnSpc>
        <a:spcBef>
          <a:spcPts val="458"/>
        </a:spcBef>
        <a:buFont typeface="Arial" panose="020B0604020202020204" pitchFamily="34" charset="0"/>
        <a:buChar char="•"/>
        <a:defRPr sz="1648" kern="1200">
          <a:solidFill>
            <a:schemeClr val="tx1"/>
          </a:solidFill>
          <a:latin typeface="+mn-lt"/>
          <a:ea typeface="+mn-ea"/>
          <a:cs typeface="+mn-cs"/>
        </a:defRPr>
      </a:lvl9pPr>
    </p:bodyStyle>
    <p:otherStyle>
      <a:defPPr>
        <a:defRPr lang="en-US"/>
      </a:defPPr>
      <a:lvl1pPr marL="0" algn="l" defTabSz="836950" rtl="0" eaLnBrk="1" latinLnBrk="0" hangingPunct="1">
        <a:defRPr sz="1648" kern="1200">
          <a:solidFill>
            <a:schemeClr val="tx1"/>
          </a:solidFill>
          <a:latin typeface="+mn-lt"/>
          <a:ea typeface="+mn-ea"/>
          <a:cs typeface="+mn-cs"/>
        </a:defRPr>
      </a:lvl1pPr>
      <a:lvl2pPr marL="418475" algn="l" defTabSz="836950" rtl="0" eaLnBrk="1" latinLnBrk="0" hangingPunct="1">
        <a:defRPr sz="1648" kern="1200">
          <a:solidFill>
            <a:schemeClr val="tx1"/>
          </a:solidFill>
          <a:latin typeface="+mn-lt"/>
          <a:ea typeface="+mn-ea"/>
          <a:cs typeface="+mn-cs"/>
        </a:defRPr>
      </a:lvl2pPr>
      <a:lvl3pPr marL="836950" algn="l" defTabSz="836950" rtl="0" eaLnBrk="1" latinLnBrk="0" hangingPunct="1">
        <a:defRPr sz="1648" kern="1200">
          <a:solidFill>
            <a:schemeClr val="tx1"/>
          </a:solidFill>
          <a:latin typeface="+mn-lt"/>
          <a:ea typeface="+mn-ea"/>
          <a:cs typeface="+mn-cs"/>
        </a:defRPr>
      </a:lvl3pPr>
      <a:lvl4pPr marL="1255425" algn="l" defTabSz="836950" rtl="0" eaLnBrk="1" latinLnBrk="0" hangingPunct="1">
        <a:defRPr sz="1648" kern="1200">
          <a:solidFill>
            <a:schemeClr val="tx1"/>
          </a:solidFill>
          <a:latin typeface="+mn-lt"/>
          <a:ea typeface="+mn-ea"/>
          <a:cs typeface="+mn-cs"/>
        </a:defRPr>
      </a:lvl4pPr>
      <a:lvl5pPr marL="1673901" algn="l" defTabSz="836950" rtl="0" eaLnBrk="1" latinLnBrk="0" hangingPunct="1">
        <a:defRPr sz="1648" kern="1200">
          <a:solidFill>
            <a:schemeClr val="tx1"/>
          </a:solidFill>
          <a:latin typeface="+mn-lt"/>
          <a:ea typeface="+mn-ea"/>
          <a:cs typeface="+mn-cs"/>
        </a:defRPr>
      </a:lvl5pPr>
      <a:lvl6pPr marL="2092376" algn="l" defTabSz="836950" rtl="0" eaLnBrk="1" latinLnBrk="0" hangingPunct="1">
        <a:defRPr sz="1648" kern="1200">
          <a:solidFill>
            <a:schemeClr val="tx1"/>
          </a:solidFill>
          <a:latin typeface="+mn-lt"/>
          <a:ea typeface="+mn-ea"/>
          <a:cs typeface="+mn-cs"/>
        </a:defRPr>
      </a:lvl6pPr>
      <a:lvl7pPr marL="2510851" algn="l" defTabSz="836950" rtl="0" eaLnBrk="1" latinLnBrk="0" hangingPunct="1">
        <a:defRPr sz="1648" kern="1200">
          <a:solidFill>
            <a:schemeClr val="tx1"/>
          </a:solidFill>
          <a:latin typeface="+mn-lt"/>
          <a:ea typeface="+mn-ea"/>
          <a:cs typeface="+mn-cs"/>
        </a:defRPr>
      </a:lvl7pPr>
      <a:lvl8pPr marL="2929326" algn="l" defTabSz="836950" rtl="0" eaLnBrk="1" latinLnBrk="0" hangingPunct="1">
        <a:defRPr sz="1648" kern="1200">
          <a:solidFill>
            <a:schemeClr val="tx1"/>
          </a:solidFill>
          <a:latin typeface="+mn-lt"/>
          <a:ea typeface="+mn-ea"/>
          <a:cs typeface="+mn-cs"/>
        </a:defRPr>
      </a:lvl8pPr>
      <a:lvl9pPr marL="3347801" algn="l" defTabSz="836950" rtl="0" eaLnBrk="1" latinLnBrk="0" hangingPunct="1">
        <a:defRPr sz="164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5854045" y="6041362"/>
            <a:ext cx="3078288" cy="369332"/>
          </a:xfrm>
          <a:prstGeom prst="rect">
            <a:avLst/>
          </a:prstGeom>
          <a:noFill/>
        </p:spPr>
        <p:txBody>
          <a:bodyPr wrap="square" rtlCol="0">
            <a:spAutoFit/>
          </a:bodyPr>
          <a:lstStyle/>
          <a:p>
            <a:r>
              <a:rPr lang="en-GB" b="1" dirty="0">
                <a:solidFill>
                  <a:schemeClr val="accent1"/>
                </a:solidFill>
              </a:rPr>
              <a:t>@coopinnovation   #ccin2020</a:t>
            </a:r>
          </a:p>
        </p:txBody>
      </p:sp>
      <p:pic>
        <p:nvPicPr>
          <p:cNvPr id="5" name="Picture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500093" y="6111003"/>
            <a:ext cx="1856607" cy="434891"/>
          </a:xfrm>
          <a:prstGeom prst="rect">
            <a:avLst/>
          </a:prstGeom>
        </p:spPr>
      </p:pic>
      <p:pic>
        <p:nvPicPr>
          <p:cNvPr id="18" name="Picture 17">
            <a:extLst>
              <a:ext uri="{FF2B5EF4-FFF2-40B4-BE49-F238E27FC236}">
                <a16:creationId xmlns:a16="http://schemas.microsoft.com/office/drawing/2014/main" id="{D8896D38-43F7-0647-B9BD-7C3525484CA3}"/>
              </a:ext>
            </a:extLst>
          </p:cNvPr>
          <p:cNvPicPr>
            <a:picLocks noChangeAspect="1"/>
          </p:cNvPicPr>
          <p:nvPr userDrawn="1"/>
        </p:nvPicPr>
        <p:blipFill>
          <a:blip r:embed="rId19"/>
          <a:stretch>
            <a:fillRect/>
          </a:stretch>
        </p:blipFill>
        <p:spPr>
          <a:xfrm>
            <a:off x="1114926" y="6068226"/>
            <a:ext cx="1887822" cy="406649"/>
          </a:xfrm>
          <a:prstGeom prst="rect">
            <a:avLst/>
          </a:prstGeom>
        </p:spPr>
      </p:pic>
    </p:spTree>
    <p:extLst>
      <p:ext uri="{BB962C8B-B14F-4D97-AF65-F5344CB8AC3E}">
        <p14:creationId xmlns:p14="http://schemas.microsoft.com/office/powerpoint/2010/main" val="42046963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56712C-7291-4A4E-A6F9-467628490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EA420F1-2A4E-094B-883E-68779CDB2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B73ED57-77A3-F246-A734-88A5E2105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A02A8-1E04-6049-A247-6B0017C24346}" type="datetimeFigureOut">
              <a:rPr lang="en-GB" smtClean="0"/>
              <a:t>05/09/2022</a:t>
            </a:fld>
            <a:endParaRPr lang="en-GB"/>
          </a:p>
        </p:txBody>
      </p:sp>
      <p:sp>
        <p:nvSpPr>
          <p:cNvPr id="5" name="Footer Placeholder 4">
            <a:extLst>
              <a:ext uri="{FF2B5EF4-FFF2-40B4-BE49-F238E27FC236}">
                <a16:creationId xmlns:a16="http://schemas.microsoft.com/office/drawing/2014/main" id="{AB34519E-F910-6D45-BB11-397FDE7F56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C2B76E-76FE-1A4D-BB7A-81C828FD4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58FAC-F4E6-6148-A87B-614AF73C514D}" type="slidenum">
              <a:rPr lang="en-GB" smtClean="0"/>
              <a:t>‹#›</a:t>
            </a:fld>
            <a:endParaRPr lang="en-GB"/>
          </a:p>
        </p:txBody>
      </p:sp>
    </p:spTree>
    <p:extLst>
      <p:ext uri="{BB962C8B-B14F-4D97-AF65-F5344CB8AC3E}">
        <p14:creationId xmlns:p14="http://schemas.microsoft.com/office/powerpoint/2010/main" val="167466013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3" Type="http://schemas.openxmlformats.org/officeDocument/2006/relationships/image" Target="../media/image47.gif"/><Relationship Id="rId18" Type="http://schemas.openxmlformats.org/officeDocument/2006/relationships/image" Target="../media/image51.png"/><Relationship Id="rId26" Type="http://schemas.openxmlformats.org/officeDocument/2006/relationships/image" Target="../media/image59.jpg"/><Relationship Id="rId3" Type="http://schemas.openxmlformats.org/officeDocument/2006/relationships/image" Target="../media/image37.png"/><Relationship Id="rId21" Type="http://schemas.openxmlformats.org/officeDocument/2006/relationships/image" Target="../media/image54.png"/><Relationship Id="rId34" Type="http://schemas.openxmlformats.org/officeDocument/2006/relationships/image" Target="../media/image67.emf"/><Relationship Id="rId7" Type="http://schemas.openxmlformats.org/officeDocument/2006/relationships/image" Target="../media/image41.png"/><Relationship Id="rId12" Type="http://schemas.openxmlformats.org/officeDocument/2006/relationships/image" Target="../media/image46.jpg"/><Relationship Id="rId17" Type="http://schemas.openxmlformats.org/officeDocument/2006/relationships/image" Target="../media/image50.jpg"/><Relationship Id="rId25" Type="http://schemas.openxmlformats.org/officeDocument/2006/relationships/image" Target="../media/image58.png"/><Relationship Id="rId33" Type="http://schemas.openxmlformats.org/officeDocument/2006/relationships/image" Target="../media/image66.jpg"/><Relationship Id="rId2" Type="http://schemas.openxmlformats.org/officeDocument/2006/relationships/notesSlide" Target="../notesSlides/notesSlide5.xml"/><Relationship Id="rId16" Type="http://schemas.openxmlformats.org/officeDocument/2006/relationships/image" Target="../media/image49.tiff"/><Relationship Id="rId20" Type="http://schemas.openxmlformats.org/officeDocument/2006/relationships/image" Target="../media/image53.jpg"/><Relationship Id="rId29"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45.jpg"/><Relationship Id="rId24" Type="http://schemas.openxmlformats.org/officeDocument/2006/relationships/image" Target="../media/image57.jpg"/><Relationship Id="rId32" Type="http://schemas.openxmlformats.org/officeDocument/2006/relationships/image" Target="../media/image65.jpg"/><Relationship Id="rId5" Type="http://schemas.openxmlformats.org/officeDocument/2006/relationships/image" Target="../media/image39.png"/><Relationship Id="rId15" Type="http://schemas.openxmlformats.org/officeDocument/2006/relationships/image" Target="../media/image2.jp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10" Type="http://schemas.openxmlformats.org/officeDocument/2006/relationships/image" Target="../media/image44.jpeg"/><Relationship Id="rId19" Type="http://schemas.openxmlformats.org/officeDocument/2006/relationships/image" Target="../media/image52.jpg"/><Relationship Id="rId31" Type="http://schemas.openxmlformats.org/officeDocument/2006/relationships/image" Target="../media/image64.jp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8"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75.tiff"/><Relationship Id="rId13" Type="http://schemas.openxmlformats.org/officeDocument/2006/relationships/image" Target="../media/image80.png"/><Relationship Id="rId18" Type="http://schemas.openxmlformats.org/officeDocument/2006/relationships/image" Target="../media/image85.jpg"/><Relationship Id="rId26" Type="http://schemas.openxmlformats.org/officeDocument/2006/relationships/image" Target="../media/image93.png"/><Relationship Id="rId3" Type="http://schemas.openxmlformats.org/officeDocument/2006/relationships/image" Target="../media/image70.jp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notesSlide" Target="../notesSlides/notesSlide6.xml"/><Relationship Id="rId16" Type="http://schemas.openxmlformats.org/officeDocument/2006/relationships/image" Target="../media/image83.png"/><Relationship Id="rId20"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73.jpg"/><Relationship Id="rId11" Type="http://schemas.openxmlformats.org/officeDocument/2006/relationships/image" Target="../media/image78.gif"/><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jpg"/><Relationship Id="rId10" Type="http://schemas.openxmlformats.org/officeDocument/2006/relationships/image" Target="../media/image77.jpg"/><Relationship Id="rId19" Type="http://schemas.openxmlformats.org/officeDocument/2006/relationships/image" Target="../media/image86.jpg"/><Relationship Id="rId4" Type="http://schemas.openxmlformats.org/officeDocument/2006/relationships/image" Target="../media/image71.jpg"/><Relationship Id="rId9" Type="http://schemas.openxmlformats.org/officeDocument/2006/relationships/image" Target="../media/image76.png"/><Relationship Id="rId14" Type="http://schemas.openxmlformats.org/officeDocument/2006/relationships/image" Target="../media/image81.tiff"/><Relationship Id="rId22" Type="http://schemas.openxmlformats.org/officeDocument/2006/relationships/image" Target="../media/image89.jpeg"/><Relationship Id="rId27" Type="http://schemas.openxmlformats.org/officeDocument/2006/relationships/image" Target="../media/image94.jpeg"/></Relationships>
</file>

<file path=ppt/slides/_rels/slide12.xml.rels><?xml version="1.0" encoding="UTF-8" standalone="yes"?>
<Relationships xmlns="http://schemas.openxmlformats.org/package/2006/relationships"><Relationship Id="rId13" Type="http://schemas.openxmlformats.org/officeDocument/2006/relationships/image" Target="../media/image105.jpg"/><Relationship Id="rId18" Type="http://schemas.openxmlformats.org/officeDocument/2006/relationships/image" Target="../media/image110.jpg"/><Relationship Id="rId26" Type="http://schemas.openxmlformats.org/officeDocument/2006/relationships/image" Target="../media/image118.png"/><Relationship Id="rId39" Type="http://schemas.openxmlformats.org/officeDocument/2006/relationships/image" Target="../media/image131.png"/><Relationship Id="rId21" Type="http://schemas.openxmlformats.org/officeDocument/2006/relationships/image" Target="../media/image113.jpg"/><Relationship Id="rId34" Type="http://schemas.openxmlformats.org/officeDocument/2006/relationships/image" Target="../media/image126.jpg"/><Relationship Id="rId42" Type="http://schemas.openxmlformats.org/officeDocument/2006/relationships/image" Target="../media/image134.png"/><Relationship Id="rId7" Type="http://schemas.openxmlformats.org/officeDocument/2006/relationships/image" Target="../media/image99.jpg"/><Relationship Id="rId2" Type="http://schemas.openxmlformats.org/officeDocument/2006/relationships/notesSlide" Target="../notesSlides/notesSlide7.xml"/><Relationship Id="rId16" Type="http://schemas.openxmlformats.org/officeDocument/2006/relationships/image" Target="../media/image108.emf"/><Relationship Id="rId20" Type="http://schemas.openxmlformats.org/officeDocument/2006/relationships/image" Target="../media/image112.jpg"/><Relationship Id="rId29" Type="http://schemas.openxmlformats.org/officeDocument/2006/relationships/image" Target="../media/image121.png"/><Relationship Id="rId41"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98.jpg"/><Relationship Id="rId11" Type="http://schemas.openxmlformats.org/officeDocument/2006/relationships/image" Target="../media/image103.jpg"/><Relationship Id="rId24" Type="http://schemas.openxmlformats.org/officeDocument/2006/relationships/image" Target="../media/image116.png"/><Relationship Id="rId32" Type="http://schemas.openxmlformats.org/officeDocument/2006/relationships/image" Target="../media/image124.png"/><Relationship Id="rId37" Type="http://schemas.openxmlformats.org/officeDocument/2006/relationships/image" Target="../media/image129.jpg"/><Relationship Id="rId40" Type="http://schemas.openxmlformats.org/officeDocument/2006/relationships/image" Target="../media/image132.png"/><Relationship Id="rId5" Type="http://schemas.openxmlformats.org/officeDocument/2006/relationships/image" Target="../media/image97.jpg"/><Relationship Id="rId15" Type="http://schemas.openxmlformats.org/officeDocument/2006/relationships/image" Target="../media/image107.png"/><Relationship Id="rId23" Type="http://schemas.openxmlformats.org/officeDocument/2006/relationships/image" Target="../media/image115.png"/><Relationship Id="rId28" Type="http://schemas.openxmlformats.org/officeDocument/2006/relationships/image" Target="../media/image120.png"/><Relationship Id="rId36" Type="http://schemas.openxmlformats.org/officeDocument/2006/relationships/image" Target="../media/image128.jpg"/><Relationship Id="rId10" Type="http://schemas.openxmlformats.org/officeDocument/2006/relationships/image" Target="../media/image102.jpg"/><Relationship Id="rId19" Type="http://schemas.openxmlformats.org/officeDocument/2006/relationships/image" Target="../media/image111.jpg"/><Relationship Id="rId31" Type="http://schemas.openxmlformats.org/officeDocument/2006/relationships/image" Target="../media/image123.png"/><Relationship Id="rId4" Type="http://schemas.openxmlformats.org/officeDocument/2006/relationships/image" Target="../media/image96.jp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jpg"/><Relationship Id="rId30" Type="http://schemas.openxmlformats.org/officeDocument/2006/relationships/image" Target="../media/image122.jpg"/><Relationship Id="rId35" Type="http://schemas.openxmlformats.org/officeDocument/2006/relationships/image" Target="../media/image127.png"/><Relationship Id="rId43" Type="http://schemas.openxmlformats.org/officeDocument/2006/relationships/comments" Target="../comments/comment1.xml"/><Relationship Id="rId8" Type="http://schemas.openxmlformats.org/officeDocument/2006/relationships/image" Target="../media/image100.jpg"/><Relationship Id="rId3" Type="http://schemas.openxmlformats.org/officeDocument/2006/relationships/image" Target="../media/image95.jpg"/><Relationship Id="rId12" Type="http://schemas.openxmlformats.org/officeDocument/2006/relationships/image" Target="../media/image104.jpg"/><Relationship Id="rId17" Type="http://schemas.openxmlformats.org/officeDocument/2006/relationships/image" Target="../media/image109.png"/><Relationship Id="rId25" Type="http://schemas.openxmlformats.org/officeDocument/2006/relationships/image" Target="../media/image117.png"/><Relationship Id="rId33" Type="http://schemas.openxmlformats.org/officeDocument/2006/relationships/image" Target="../media/image125.jpg"/><Relationship Id="rId38" Type="http://schemas.openxmlformats.org/officeDocument/2006/relationships/image" Target="../media/image130.png"/></Relationships>
</file>

<file path=ppt/slides/_rels/slide1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9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60.png"/><Relationship Id="rId18" Type="http://schemas.openxmlformats.org/officeDocument/2006/relationships/image" Target="../media/image116.png"/><Relationship Id="rId3" Type="http://schemas.openxmlformats.org/officeDocument/2006/relationships/image" Target="../media/image105.jpg"/><Relationship Id="rId21" Type="http://schemas.openxmlformats.org/officeDocument/2006/relationships/image" Target="../media/image166.png"/><Relationship Id="rId7" Type="http://schemas.openxmlformats.org/officeDocument/2006/relationships/image" Target="../media/image96.jpg"/><Relationship Id="rId12" Type="http://schemas.openxmlformats.org/officeDocument/2006/relationships/image" Target="../media/image159.jpg"/><Relationship Id="rId17" Type="http://schemas.openxmlformats.org/officeDocument/2006/relationships/image" Target="../media/image112.jpg"/><Relationship Id="rId2" Type="http://schemas.openxmlformats.org/officeDocument/2006/relationships/notesSlide" Target="../notesSlides/notesSlide10.xml"/><Relationship Id="rId16" Type="http://schemas.openxmlformats.org/officeDocument/2006/relationships/image" Target="../media/image163.png"/><Relationship Id="rId20" Type="http://schemas.openxmlformats.org/officeDocument/2006/relationships/image" Target="../media/image165.jpeg"/><Relationship Id="rId1" Type="http://schemas.openxmlformats.org/officeDocument/2006/relationships/slideLayout" Target="../slideLayouts/slideLayout18.xml"/><Relationship Id="rId6" Type="http://schemas.openxmlformats.org/officeDocument/2006/relationships/image" Target="../media/image155.png"/><Relationship Id="rId11" Type="http://schemas.openxmlformats.org/officeDocument/2006/relationships/image" Target="../media/image158.jpg"/><Relationship Id="rId5" Type="http://schemas.openxmlformats.org/officeDocument/2006/relationships/image" Target="../media/image154.png"/><Relationship Id="rId15" Type="http://schemas.openxmlformats.org/officeDocument/2006/relationships/image" Target="../media/image162.png"/><Relationship Id="rId23" Type="http://schemas.openxmlformats.org/officeDocument/2006/relationships/image" Target="../media/image167.jpeg"/><Relationship Id="rId10" Type="http://schemas.openxmlformats.org/officeDocument/2006/relationships/image" Target="../media/image157.png"/><Relationship Id="rId19" Type="http://schemas.openxmlformats.org/officeDocument/2006/relationships/image" Target="../media/image164.png"/><Relationship Id="rId4" Type="http://schemas.openxmlformats.org/officeDocument/2006/relationships/image" Target="../media/image153.png"/><Relationship Id="rId9" Type="http://schemas.openxmlformats.org/officeDocument/2006/relationships/image" Target="../media/image156.jpg"/><Relationship Id="rId14" Type="http://schemas.openxmlformats.org/officeDocument/2006/relationships/image" Target="../media/image161.png"/><Relationship Id="rId22" Type="http://schemas.openxmlformats.org/officeDocument/2006/relationships/image" Target="../media/image111.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eg"/><Relationship Id="rId18" Type="http://schemas.openxmlformats.org/officeDocument/2006/relationships/image" Target="../media/image32.jpg"/><Relationship Id="rId3" Type="http://schemas.openxmlformats.org/officeDocument/2006/relationships/image" Target="../media/image19.jpg"/><Relationship Id="rId21" Type="http://schemas.openxmlformats.org/officeDocument/2006/relationships/image" Target="../media/image35.jp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17.jpeg"/><Relationship Id="rId2" Type="http://schemas.openxmlformats.org/officeDocument/2006/relationships/notesSlide" Target="../notesSlides/notesSlide13.xml"/><Relationship Id="rId16" Type="http://schemas.openxmlformats.org/officeDocument/2006/relationships/image" Target="../media/image31.jpg"/><Relationship Id="rId20" Type="http://schemas.openxmlformats.org/officeDocument/2006/relationships/image" Target="../media/image34.jpg"/><Relationship Id="rId1" Type="http://schemas.openxmlformats.org/officeDocument/2006/relationships/slideLayout" Target="../slideLayouts/slideLayout18.xml"/><Relationship Id="rId6" Type="http://schemas.openxmlformats.org/officeDocument/2006/relationships/image" Target="../media/image2.jpg"/><Relationship Id="rId11" Type="http://schemas.openxmlformats.org/officeDocument/2006/relationships/image" Target="../media/image26.jpeg"/><Relationship Id="rId5" Type="http://schemas.openxmlformats.org/officeDocument/2006/relationships/image" Target="../media/image21.jpg"/><Relationship Id="rId15" Type="http://schemas.openxmlformats.org/officeDocument/2006/relationships/image" Target="../media/image30.jpeg"/><Relationship Id="rId10" Type="http://schemas.openxmlformats.org/officeDocument/2006/relationships/image" Target="../media/image25.jpg"/><Relationship Id="rId19" Type="http://schemas.openxmlformats.org/officeDocument/2006/relationships/image" Target="../media/image33.jpeg"/><Relationship Id="rId4" Type="http://schemas.openxmlformats.org/officeDocument/2006/relationships/image" Target="../media/image20.jpeg"/><Relationship Id="rId9" Type="http://schemas.openxmlformats.org/officeDocument/2006/relationships/image" Target="../media/image24.jpeg"/><Relationship Id="rId14" Type="http://schemas.openxmlformats.org/officeDocument/2006/relationships/image" Target="../media/image2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182.svg"/><Relationship Id="rId2" Type="http://schemas.openxmlformats.org/officeDocument/2006/relationships/image" Target="../media/image181.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185.emf"/><Relationship Id="rId4" Type="http://schemas.openxmlformats.org/officeDocument/2006/relationships/image" Target="../media/image18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16.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jpg"/><Relationship Id="rId11" Type="http://schemas.openxmlformats.org/officeDocument/2006/relationships/image" Target="../media/image14.jpeg"/><Relationship Id="rId5" Type="http://schemas.openxmlformats.org/officeDocument/2006/relationships/image" Target="../media/image9.jpg"/><Relationship Id="rId15" Type="http://schemas.openxmlformats.org/officeDocument/2006/relationships/image" Target="../media/image18.jpeg"/><Relationship Id="rId10" Type="http://schemas.openxmlformats.org/officeDocument/2006/relationships/image" Target="../media/image13.jpg"/><Relationship Id="rId4" Type="http://schemas.openxmlformats.org/officeDocument/2006/relationships/image" Target="../media/image8.jpg"/><Relationship Id="rId9" Type="http://schemas.openxmlformats.org/officeDocument/2006/relationships/image" Target="../media/image12.jpg"/><Relationship Id="rId1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eg"/><Relationship Id="rId18" Type="http://schemas.openxmlformats.org/officeDocument/2006/relationships/image" Target="../media/image32.jpg"/><Relationship Id="rId3" Type="http://schemas.openxmlformats.org/officeDocument/2006/relationships/image" Target="../media/image19.jpg"/><Relationship Id="rId21" Type="http://schemas.openxmlformats.org/officeDocument/2006/relationships/image" Target="../media/image35.jp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17.jpeg"/><Relationship Id="rId2" Type="http://schemas.openxmlformats.org/officeDocument/2006/relationships/notesSlide" Target="../notesSlides/notesSlide3.xml"/><Relationship Id="rId16" Type="http://schemas.openxmlformats.org/officeDocument/2006/relationships/image" Target="../media/image31.jpg"/><Relationship Id="rId20" Type="http://schemas.openxmlformats.org/officeDocument/2006/relationships/image" Target="../media/image34.jpg"/><Relationship Id="rId1" Type="http://schemas.openxmlformats.org/officeDocument/2006/relationships/slideLayout" Target="../slideLayouts/slideLayout18.xml"/><Relationship Id="rId6" Type="http://schemas.openxmlformats.org/officeDocument/2006/relationships/image" Target="../media/image2.jpg"/><Relationship Id="rId11" Type="http://schemas.openxmlformats.org/officeDocument/2006/relationships/image" Target="../media/image26.jpeg"/><Relationship Id="rId5" Type="http://schemas.openxmlformats.org/officeDocument/2006/relationships/image" Target="../media/image21.jpg"/><Relationship Id="rId15" Type="http://schemas.openxmlformats.org/officeDocument/2006/relationships/image" Target="../media/image30.jpeg"/><Relationship Id="rId10" Type="http://schemas.openxmlformats.org/officeDocument/2006/relationships/image" Target="../media/image25.jpg"/><Relationship Id="rId19" Type="http://schemas.openxmlformats.org/officeDocument/2006/relationships/image" Target="../media/image33.jpeg"/><Relationship Id="rId4" Type="http://schemas.openxmlformats.org/officeDocument/2006/relationships/image" Target="../media/image20.jpeg"/><Relationship Id="rId9" Type="http://schemas.openxmlformats.org/officeDocument/2006/relationships/image" Target="../media/image24.jpeg"/><Relationship Id="rId1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7861870-6A8E-4DDD-8DE2-909CFFBD3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E655274-3DE0-4DF9-B537-2873BEFDF0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D4104E89-104E-4E65-A693-631F4C5CE3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16FE7D7-6A79-408F-B27B-D378EEE18B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E9DAE2E-0289-4FB3-8A69-DAA0A0AA0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C36BB373-6326-44F1-9B44-4E55C4BC8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58135F52-5291-4CC9-AFD8-9AE4683D13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495AD22-9F0C-4EED-B895-9227C795A1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ACAD2097-745B-4FED-BBF3-D3BEF41D30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8B6FD381-B092-46F4-9195-DFCD2AE74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5F8C46B0-088A-4D98-B589-25426A3235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6E553E74-B64A-44B3-9446-E346D53E1F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CCD9A238-C92A-41FA-B4F6-8604FE5F24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D6E90D44-18A2-4216-BBD5-B3E059EA75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EC7138BA-DA37-4EB0-88F0-1913445974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F05CB203-4AC6-46EE-9A10-6CFB1B443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A1045457-59FA-436A-8C16-79A07605DE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28EAE40C-5126-4E1A-BB3B-1834EC8904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380F3822-ADB8-46D8-8528-B946CA227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7F31617-527F-483F-95EA-DBA880C2AF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B3359A7F-3190-4775-8064-02D289FA52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2" name="Rectangle 31">
            <a:extLst>
              <a:ext uri="{FF2B5EF4-FFF2-40B4-BE49-F238E27FC236}">
                <a16:creationId xmlns:a16="http://schemas.microsoft.com/office/drawing/2014/main" id="{636734CA-7DEB-4ADB-B824-0E93650EAD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12194680" cy="4127711"/>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160B120-BD98-CB44-9EAF-B036755A3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79" y="804073"/>
            <a:ext cx="11552981" cy="2512773"/>
          </a:xfrm>
          <a:prstGeom prst="rect">
            <a:avLst/>
          </a:prstGeom>
          <a:ln w="12700">
            <a:noFill/>
          </a:ln>
        </p:spPr>
      </p:pic>
      <p:grpSp>
        <p:nvGrpSpPr>
          <p:cNvPr id="34" name="Group 33">
            <a:extLst>
              <a:ext uri="{FF2B5EF4-FFF2-40B4-BE49-F238E27FC236}">
                <a16:creationId xmlns:a16="http://schemas.microsoft.com/office/drawing/2014/main" id="{DE625A4C-E525-4DF0-9380-249F5C8AB1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35" name="Isosceles Triangle 39">
              <a:extLst>
                <a:ext uri="{FF2B5EF4-FFF2-40B4-BE49-F238E27FC236}">
                  <a16:creationId xmlns:a16="http://schemas.microsoft.com/office/drawing/2014/main" id="{133BE1D0-B724-4F5B-AA85-4AB5D1317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09252F3-D811-4B39-8BF1-86C69C262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1683982" y="4293388"/>
            <a:ext cx="8833655" cy="727748"/>
          </a:xfrm>
        </p:spPr>
        <p:txBody>
          <a:bodyPr>
            <a:normAutofit/>
          </a:bodyPr>
          <a:lstStyle/>
          <a:p>
            <a:r>
              <a:rPr lang="en-GB" sz="3700" dirty="0"/>
              <a:t>Annual General Meeting</a:t>
            </a:r>
          </a:p>
        </p:txBody>
      </p:sp>
      <p:sp>
        <p:nvSpPr>
          <p:cNvPr id="3" name="Subtitle 2">
            <a:extLst>
              <a:ext uri="{FF2B5EF4-FFF2-40B4-BE49-F238E27FC236}">
                <a16:creationId xmlns:a16="http://schemas.microsoft.com/office/drawing/2014/main" id="{26BD0307-2758-4E63-9B61-442FB9800B78}"/>
              </a:ext>
            </a:extLst>
          </p:cNvPr>
          <p:cNvSpPr>
            <a:spLocks noGrp="1"/>
          </p:cNvSpPr>
          <p:nvPr>
            <p:ph type="subTitle" idx="1"/>
          </p:nvPr>
        </p:nvSpPr>
        <p:spPr>
          <a:xfrm>
            <a:off x="1683983" y="5021137"/>
            <a:ext cx="8833654" cy="522636"/>
          </a:xfrm>
        </p:spPr>
        <p:txBody>
          <a:bodyPr>
            <a:normAutofit/>
          </a:bodyPr>
          <a:lstStyle/>
          <a:p>
            <a:r>
              <a:rPr lang="en-GB" sz="1600" dirty="0">
                <a:latin typeface="+mj-lt"/>
              </a:rPr>
              <a:t>16 February 2022</a:t>
            </a:r>
          </a:p>
        </p:txBody>
      </p:sp>
    </p:spTree>
    <p:extLst>
      <p:ext uri="{BB962C8B-B14F-4D97-AF65-F5344CB8AC3E}">
        <p14:creationId xmlns:p14="http://schemas.microsoft.com/office/powerpoint/2010/main" val="131020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9059420" y="1443450"/>
            <a:ext cx="1159535" cy="1170077"/>
          </a:xfrm>
          <a:prstGeom prst="rect">
            <a:avLst/>
          </a:prstGeom>
        </p:spPr>
      </p:pic>
      <p:pic>
        <p:nvPicPr>
          <p:cNvPr id="34" name="Picture 33"/>
          <p:cNvPicPr>
            <a:picLocks noChangeAspect="1"/>
          </p:cNvPicPr>
          <p:nvPr/>
        </p:nvPicPr>
        <p:blipFill>
          <a:blip r:embed="rId4"/>
          <a:stretch>
            <a:fillRect/>
          </a:stretch>
        </p:blipFill>
        <p:spPr>
          <a:xfrm>
            <a:off x="59558" y="2675630"/>
            <a:ext cx="1505160" cy="1057423"/>
          </a:xfrm>
          <a:prstGeom prst="rect">
            <a:avLst/>
          </a:prstGeom>
        </p:spPr>
      </p:pic>
      <p:pic>
        <p:nvPicPr>
          <p:cNvPr id="36" name="Picture 35"/>
          <p:cNvPicPr>
            <a:picLocks noChangeAspect="1"/>
          </p:cNvPicPr>
          <p:nvPr/>
        </p:nvPicPr>
        <p:blipFill>
          <a:blip r:embed="rId5"/>
          <a:stretch>
            <a:fillRect/>
          </a:stretch>
        </p:blipFill>
        <p:spPr>
          <a:xfrm>
            <a:off x="1468897" y="2772491"/>
            <a:ext cx="1224401" cy="937300"/>
          </a:xfrm>
          <a:prstGeom prst="rect">
            <a:avLst/>
          </a:prstGeom>
        </p:spPr>
      </p:pic>
      <p:pic>
        <p:nvPicPr>
          <p:cNvPr id="41" name="Picture 40"/>
          <p:cNvPicPr>
            <a:picLocks noChangeAspect="1"/>
          </p:cNvPicPr>
          <p:nvPr/>
        </p:nvPicPr>
        <p:blipFill>
          <a:blip r:embed="rId6"/>
          <a:stretch>
            <a:fillRect/>
          </a:stretch>
        </p:blipFill>
        <p:spPr>
          <a:xfrm>
            <a:off x="1341167" y="3913409"/>
            <a:ext cx="1159536" cy="785492"/>
          </a:xfrm>
          <a:prstGeom prst="rect">
            <a:avLst/>
          </a:prstGeom>
        </p:spPr>
      </p:pic>
      <p:pic>
        <p:nvPicPr>
          <p:cNvPr id="45" name="Picture 44"/>
          <p:cNvPicPr>
            <a:picLocks noChangeAspect="1"/>
          </p:cNvPicPr>
          <p:nvPr/>
        </p:nvPicPr>
        <p:blipFill>
          <a:blip r:embed="rId7"/>
          <a:stretch>
            <a:fillRect/>
          </a:stretch>
        </p:blipFill>
        <p:spPr>
          <a:xfrm>
            <a:off x="6707462" y="3673504"/>
            <a:ext cx="1518773" cy="1162647"/>
          </a:xfrm>
          <a:prstGeom prst="rect">
            <a:avLst/>
          </a:prstGeom>
        </p:spPr>
      </p:pic>
      <p:pic>
        <p:nvPicPr>
          <p:cNvPr id="48" name="Picture 47"/>
          <p:cNvPicPr>
            <a:picLocks noChangeAspect="1"/>
          </p:cNvPicPr>
          <p:nvPr/>
        </p:nvPicPr>
        <p:blipFill>
          <a:blip r:embed="rId8"/>
          <a:stretch>
            <a:fillRect/>
          </a:stretch>
        </p:blipFill>
        <p:spPr>
          <a:xfrm>
            <a:off x="4113381" y="4698901"/>
            <a:ext cx="1598239" cy="1223480"/>
          </a:xfrm>
          <a:prstGeom prst="rect">
            <a:avLst/>
          </a:prstGeom>
        </p:spPr>
      </p:pic>
      <p:pic>
        <p:nvPicPr>
          <p:cNvPr id="51" name="Picture 50"/>
          <p:cNvPicPr>
            <a:picLocks noChangeAspect="1"/>
          </p:cNvPicPr>
          <p:nvPr/>
        </p:nvPicPr>
        <p:blipFill>
          <a:blip r:embed="rId9"/>
          <a:stretch>
            <a:fillRect/>
          </a:stretch>
        </p:blipFill>
        <p:spPr>
          <a:xfrm>
            <a:off x="10527028" y="4555370"/>
            <a:ext cx="1594898" cy="1220922"/>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0817" y="4975648"/>
            <a:ext cx="1256732" cy="614663"/>
          </a:xfrm>
          <a:prstGeom prst="rect">
            <a:avLst/>
          </a:prstGeom>
        </p:spPr>
      </p:pic>
      <p:sp>
        <p:nvSpPr>
          <p:cNvPr id="6" name="TextBox 5"/>
          <p:cNvSpPr txBox="1"/>
          <p:nvPr/>
        </p:nvSpPr>
        <p:spPr>
          <a:xfrm>
            <a:off x="432486" y="691600"/>
            <a:ext cx="110437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33 Councils                9m citizens              £14.6bn budget</a:t>
            </a:r>
          </a:p>
        </p:txBody>
      </p:sp>
      <p:pic>
        <p:nvPicPr>
          <p:cNvPr id="7" name="Picture 6">
            <a:extLst>
              <a:ext uri="{FF2B5EF4-FFF2-40B4-BE49-F238E27FC236}">
                <a16:creationId xmlns:a16="http://schemas.microsoft.com/office/drawing/2014/main" id="{1CC9DF19-8785-49D1-A62C-006E3A64B22D}"/>
              </a:ext>
            </a:extLst>
          </p:cNvPr>
          <p:cNvPicPr>
            <a:picLocks noChangeAspect="1"/>
          </p:cNvPicPr>
          <p:nvPr/>
        </p:nvPicPr>
        <p:blipFill>
          <a:blip r:embed="rId11"/>
          <a:stretch>
            <a:fillRect/>
          </a:stretch>
        </p:blipFill>
        <p:spPr>
          <a:xfrm>
            <a:off x="8631037" y="4882949"/>
            <a:ext cx="1491190" cy="724471"/>
          </a:xfrm>
          <a:prstGeom prst="rect">
            <a:avLst/>
          </a:prstGeom>
        </p:spPr>
      </p:pic>
      <p:pic>
        <p:nvPicPr>
          <p:cNvPr id="8" name="Picture 7">
            <a:extLst>
              <a:ext uri="{FF2B5EF4-FFF2-40B4-BE49-F238E27FC236}">
                <a16:creationId xmlns:a16="http://schemas.microsoft.com/office/drawing/2014/main" id="{A2B53CA1-3852-B744-990D-2DC857860807}"/>
              </a:ext>
            </a:extLst>
          </p:cNvPr>
          <p:cNvPicPr>
            <a:picLocks noChangeAspect="1"/>
          </p:cNvPicPr>
          <p:nvPr/>
        </p:nvPicPr>
        <p:blipFill>
          <a:blip r:embed="rId12"/>
          <a:stretch>
            <a:fillRect/>
          </a:stretch>
        </p:blipFill>
        <p:spPr>
          <a:xfrm>
            <a:off x="10457254" y="3838160"/>
            <a:ext cx="1428479" cy="582445"/>
          </a:xfrm>
          <a:prstGeom prst="rect">
            <a:avLst/>
          </a:prstGeom>
        </p:spPr>
      </p:pic>
      <p:sp>
        <p:nvSpPr>
          <p:cNvPr id="12" name="Notched Right Arrow 11">
            <a:extLst>
              <a:ext uri="{FF2B5EF4-FFF2-40B4-BE49-F238E27FC236}">
                <a16:creationId xmlns:a16="http://schemas.microsoft.com/office/drawing/2014/main" id="{4DB571EF-6494-8540-9106-DED7C5214BA4}"/>
              </a:ext>
            </a:extLst>
          </p:cNvPr>
          <p:cNvSpPr/>
          <p:nvPr/>
        </p:nvSpPr>
        <p:spPr>
          <a:xfrm>
            <a:off x="3313713" y="786246"/>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1" name="Notched Right Arrow 30">
            <a:extLst>
              <a:ext uri="{FF2B5EF4-FFF2-40B4-BE49-F238E27FC236}">
                <a16:creationId xmlns:a16="http://schemas.microsoft.com/office/drawing/2014/main" id="{5BFB8F6C-B813-4D40-8FBE-F8A3010E4E06}"/>
              </a:ext>
            </a:extLst>
          </p:cNvPr>
          <p:cNvSpPr/>
          <p:nvPr/>
        </p:nvSpPr>
        <p:spPr>
          <a:xfrm>
            <a:off x="7060535" y="83860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737E25CB-99BB-C543-B0D1-FAF8DE7D4D18}"/>
              </a:ext>
            </a:extLst>
          </p:cNvPr>
          <p:cNvPicPr>
            <a:picLocks noChangeAspect="1"/>
          </p:cNvPicPr>
          <p:nvPr/>
        </p:nvPicPr>
        <p:blipFill>
          <a:blip r:embed="rId13"/>
          <a:stretch>
            <a:fillRect/>
          </a:stretch>
        </p:blipFill>
        <p:spPr>
          <a:xfrm>
            <a:off x="5548614" y="2867053"/>
            <a:ext cx="1365516" cy="583237"/>
          </a:xfrm>
          <a:prstGeom prst="rect">
            <a:avLst/>
          </a:prstGeom>
        </p:spPr>
      </p:pic>
      <p:pic>
        <p:nvPicPr>
          <p:cNvPr id="14" name="Picture 13" descr="A close up of a sign&#10;&#10;Description automatically generated">
            <a:extLst>
              <a:ext uri="{FF2B5EF4-FFF2-40B4-BE49-F238E27FC236}">
                <a16:creationId xmlns:a16="http://schemas.microsoft.com/office/drawing/2014/main" id="{658B3B94-5A0C-F94D-AADA-32E534109484}"/>
              </a:ext>
            </a:extLst>
          </p:cNvPr>
          <p:cNvPicPr>
            <a:picLocks noChangeAspect="1"/>
          </p:cNvPicPr>
          <p:nvPr/>
        </p:nvPicPr>
        <p:blipFill>
          <a:blip r:embed="rId14"/>
          <a:stretch>
            <a:fillRect/>
          </a:stretch>
        </p:blipFill>
        <p:spPr>
          <a:xfrm>
            <a:off x="7934387" y="1538470"/>
            <a:ext cx="1047896" cy="1063615"/>
          </a:xfrm>
          <a:prstGeom prst="rect">
            <a:avLst/>
          </a:prstGeom>
        </p:spPr>
      </p:pic>
      <p:pic>
        <p:nvPicPr>
          <p:cNvPr id="5" name="Picture 4" descr="A close up of a logo&#10;&#10;Description automatically generated">
            <a:extLst>
              <a:ext uri="{FF2B5EF4-FFF2-40B4-BE49-F238E27FC236}">
                <a16:creationId xmlns:a16="http://schemas.microsoft.com/office/drawing/2014/main" id="{A1BFBAFF-3E6E-E841-B837-CA66DC8CD631}"/>
              </a:ext>
            </a:extLst>
          </p:cNvPr>
          <p:cNvPicPr>
            <a:picLocks noChangeAspect="1"/>
          </p:cNvPicPr>
          <p:nvPr/>
        </p:nvPicPr>
        <p:blipFill>
          <a:blip r:embed="rId15"/>
          <a:stretch>
            <a:fillRect/>
          </a:stretch>
        </p:blipFill>
        <p:spPr>
          <a:xfrm>
            <a:off x="318186" y="74959"/>
            <a:ext cx="2633775" cy="567332"/>
          </a:xfrm>
          <a:prstGeom prst="rect">
            <a:avLst/>
          </a:prstGeom>
        </p:spPr>
      </p:pic>
      <p:pic>
        <p:nvPicPr>
          <p:cNvPr id="16" name="Picture 15">
            <a:extLst>
              <a:ext uri="{FF2B5EF4-FFF2-40B4-BE49-F238E27FC236}">
                <a16:creationId xmlns:a16="http://schemas.microsoft.com/office/drawing/2014/main" id="{8146A0C1-998D-3D48-AEF3-5542A02772D4}"/>
              </a:ext>
            </a:extLst>
          </p:cNvPr>
          <p:cNvPicPr>
            <a:picLocks noChangeAspect="1"/>
          </p:cNvPicPr>
          <p:nvPr/>
        </p:nvPicPr>
        <p:blipFill>
          <a:blip r:embed="rId16"/>
          <a:stretch>
            <a:fillRect/>
          </a:stretch>
        </p:blipFill>
        <p:spPr>
          <a:xfrm>
            <a:off x="2838809" y="4086448"/>
            <a:ext cx="1594899" cy="397167"/>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8CA47D55-5C6D-6242-9B9D-A7CE3525DB35}"/>
              </a:ext>
            </a:extLst>
          </p:cNvPr>
          <p:cNvPicPr>
            <a:picLocks noChangeAspect="1"/>
          </p:cNvPicPr>
          <p:nvPr/>
        </p:nvPicPr>
        <p:blipFill>
          <a:blip r:embed="rId17"/>
          <a:stretch>
            <a:fillRect/>
          </a:stretch>
        </p:blipFill>
        <p:spPr>
          <a:xfrm>
            <a:off x="6231372" y="1745975"/>
            <a:ext cx="1381319" cy="537180"/>
          </a:xfrm>
          <a:prstGeom prst="rect">
            <a:avLst/>
          </a:prstGeom>
        </p:spPr>
      </p:pic>
      <p:pic>
        <p:nvPicPr>
          <p:cNvPr id="4" name="Picture 3">
            <a:extLst>
              <a:ext uri="{FF2B5EF4-FFF2-40B4-BE49-F238E27FC236}">
                <a16:creationId xmlns:a16="http://schemas.microsoft.com/office/drawing/2014/main" id="{3DB4D114-8CD7-F749-98E3-BA88BBF191F4}"/>
              </a:ext>
            </a:extLst>
          </p:cNvPr>
          <p:cNvPicPr>
            <a:picLocks noChangeAspect="1"/>
          </p:cNvPicPr>
          <p:nvPr/>
        </p:nvPicPr>
        <p:blipFill>
          <a:blip r:embed="rId18"/>
          <a:stretch>
            <a:fillRect/>
          </a:stretch>
        </p:blipFill>
        <p:spPr>
          <a:xfrm>
            <a:off x="3708840" y="6099174"/>
            <a:ext cx="1807523" cy="384208"/>
          </a:xfrm>
          <a:prstGeom prst="rect">
            <a:avLst/>
          </a:prstGeom>
        </p:spPr>
      </p:pic>
      <p:pic>
        <p:nvPicPr>
          <p:cNvPr id="15" name="Picture 14" descr="A close up of a logo&#10;&#10;Description automatically generated">
            <a:extLst>
              <a:ext uri="{FF2B5EF4-FFF2-40B4-BE49-F238E27FC236}">
                <a16:creationId xmlns:a16="http://schemas.microsoft.com/office/drawing/2014/main" id="{C52FDE3A-9666-1148-B422-F4E651056B5A}"/>
              </a:ext>
            </a:extLst>
          </p:cNvPr>
          <p:cNvPicPr>
            <a:picLocks noChangeAspect="1"/>
          </p:cNvPicPr>
          <p:nvPr/>
        </p:nvPicPr>
        <p:blipFill>
          <a:blip r:embed="rId19"/>
          <a:stretch>
            <a:fillRect/>
          </a:stretch>
        </p:blipFill>
        <p:spPr>
          <a:xfrm>
            <a:off x="7176046" y="2667612"/>
            <a:ext cx="1806237" cy="948274"/>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1CA4F663-FC99-9849-85B6-B9CFA5EA7BB2}"/>
              </a:ext>
            </a:extLst>
          </p:cNvPr>
          <p:cNvPicPr>
            <a:picLocks noChangeAspect="1"/>
          </p:cNvPicPr>
          <p:nvPr/>
        </p:nvPicPr>
        <p:blipFill>
          <a:blip r:embed="rId20"/>
          <a:stretch>
            <a:fillRect/>
          </a:stretch>
        </p:blipFill>
        <p:spPr>
          <a:xfrm>
            <a:off x="6116677" y="5899662"/>
            <a:ext cx="2179237" cy="658676"/>
          </a:xfrm>
          <a:prstGeom prst="rect">
            <a:avLst/>
          </a:prstGeom>
        </p:spPr>
      </p:pic>
      <p:pic>
        <p:nvPicPr>
          <p:cNvPr id="20" name="Picture 19" descr="A close up of a logo&#10;&#10;Description automatically generated">
            <a:extLst>
              <a:ext uri="{FF2B5EF4-FFF2-40B4-BE49-F238E27FC236}">
                <a16:creationId xmlns:a16="http://schemas.microsoft.com/office/drawing/2014/main" id="{4CA50FF2-13B3-BF41-8462-1F240220F0E6}"/>
              </a:ext>
            </a:extLst>
          </p:cNvPr>
          <p:cNvPicPr>
            <a:picLocks noChangeAspect="1"/>
          </p:cNvPicPr>
          <p:nvPr/>
        </p:nvPicPr>
        <p:blipFill>
          <a:blip r:embed="rId21"/>
          <a:stretch>
            <a:fillRect/>
          </a:stretch>
        </p:blipFill>
        <p:spPr>
          <a:xfrm>
            <a:off x="10457254" y="1747247"/>
            <a:ext cx="1597464" cy="441333"/>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10771549-919C-5443-ABF3-305BC71DD589}"/>
              </a:ext>
            </a:extLst>
          </p:cNvPr>
          <p:cNvPicPr>
            <a:picLocks noChangeAspect="1"/>
          </p:cNvPicPr>
          <p:nvPr/>
        </p:nvPicPr>
        <p:blipFill>
          <a:blip r:embed="rId22"/>
          <a:stretch>
            <a:fillRect/>
          </a:stretch>
        </p:blipFill>
        <p:spPr>
          <a:xfrm>
            <a:off x="8564341" y="3774927"/>
            <a:ext cx="1313233" cy="874988"/>
          </a:xfrm>
          <a:prstGeom prst="rect">
            <a:avLst/>
          </a:prstGeom>
        </p:spPr>
      </p:pic>
      <p:pic>
        <p:nvPicPr>
          <p:cNvPr id="22" name="Picture 21" descr="A close up of a logo&#10;&#10;Description automatically generated">
            <a:extLst>
              <a:ext uri="{FF2B5EF4-FFF2-40B4-BE49-F238E27FC236}">
                <a16:creationId xmlns:a16="http://schemas.microsoft.com/office/drawing/2014/main" id="{B97761EE-6AB0-4547-91D0-86D34E9D27A0}"/>
              </a:ext>
            </a:extLst>
          </p:cNvPr>
          <p:cNvPicPr>
            <a:picLocks noChangeAspect="1"/>
          </p:cNvPicPr>
          <p:nvPr/>
        </p:nvPicPr>
        <p:blipFill>
          <a:blip r:embed="rId23"/>
          <a:stretch>
            <a:fillRect/>
          </a:stretch>
        </p:blipFill>
        <p:spPr>
          <a:xfrm>
            <a:off x="8491777" y="5976007"/>
            <a:ext cx="1664145" cy="504122"/>
          </a:xfrm>
          <a:prstGeom prst="rect">
            <a:avLst/>
          </a:prstGeom>
        </p:spPr>
      </p:pic>
      <p:pic>
        <p:nvPicPr>
          <p:cNvPr id="23" name="Picture 22" descr="A close up of a logo&#10;&#10;Description automatically generated">
            <a:extLst>
              <a:ext uri="{FF2B5EF4-FFF2-40B4-BE49-F238E27FC236}">
                <a16:creationId xmlns:a16="http://schemas.microsoft.com/office/drawing/2014/main" id="{3602D4AB-6541-1049-AA22-21B89292E314}"/>
              </a:ext>
            </a:extLst>
          </p:cNvPr>
          <p:cNvPicPr>
            <a:picLocks noChangeAspect="1"/>
          </p:cNvPicPr>
          <p:nvPr/>
        </p:nvPicPr>
        <p:blipFill>
          <a:blip r:embed="rId24"/>
          <a:stretch>
            <a:fillRect/>
          </a:stretch>
        </p:blipFill>
        <p:spPr>
          <a:xfrm>
            <a:off x="68495" y="5122398"/>
            <a:ext cx="1951473" cy="467913"/>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9ED4B161-7CC5-2F4A-B963-90B10F4C067B}"/>
              </a:ext>
            </a:extLst>
          </p:cNvPr>
          <p:cNvPicPr>
            <a:picLocks noChangeAspect="1"/>
          </p:cNvPicPr>
          <p:nvPr/>
        </p:nvPicPr>
        <p:blipFill>
          <a:blip r:embed="rId25"/>
          <a:stretch>
            <a:fillRect/>
          </a:stretch>
        </p:blipFill>
        <p:spPr>
          <a:xfrm>
            <a:off x="3778714" y="1798611"/>
            <a:ext cx="2201848" cy="494483"/>
          </a:xfrm>
          <a:prstGeom prst="rect">
            <a:avLst/>
          </a:prstGeom>
        </p:spPr>
      </p:pic>
      <p:pic>
        <p:nvPicPr>
          <p:cNvPr id="26" name="Picture 25" descr="A close up of a logo&#10;&#10;Description automatically generated">
            <a:extLst>
              <a:ext uri="{FF2B5EF4-FFF2-40B4-BE49-F238E27FC236}">
                <a16:creationId xmlns:a16="http://schemas.microsoft.com/office/drawing/2014/main" id="{03C3413B-5D77-824A-9450-340F6288560E}"/>
              </a:ext>
            </a:extLst>
          </p:cNvPr>
          <p:cNvPicPr>
            <a:picLocks noChangeAspect="1"/>
          </p:cNvPicPr>
          <p:nvPr/>
        </p:nvPicPr>
        <p:blipFill>
          <a:blip r:embed="rId26"/>
          <a:stretch>
            <a:fillRect/>
          </a:stretch>
        </p:blipFill>
        <p:spPr>
          <a:xfrm>
            <a:off x="1681533" y="1669486"/>
            <a:ext cx="1846371" cy="608216"/>
          </a:xfrm>
          <a:prstGeom prst="rect">
            <a:avLst/>
          </a:prstGeom>
        </p:spPr>
      </p:pic>
      <p:pic>
        <p:nvPicPr>
          <p:cNvPr id="38" name="Content Placeholder 3">
            <a:extLst>
              <a:ext uri="{FF2B5EF4-FFF2-40B4-BE49-F238E27FC236}">
                <a16:creationId xmlns:a16="http://schemas.microsoft.com/office/drawing/2014/main" id="{43691AAB-D6F5-A242-B302-AC88E2F4F5CB}"/>
              </a:ext>
            </a:extLst>
          </p:cNvPr>
          <p:cNvPicPr>
            <a:picLocks noGrp="1" noChangeAspect="1"/>
          </p:cNvPicPr>
          <p:nvPr>
            <p:ph idx="1"/>
          </p:nvPr>
        </p:nvPicPr>
        <p:blipFill>
          <a:blip r:embed="rId27"/>
          <a:stretch>
            <a:fillRect/>
          </a:stretch>
        </p:blipFill>
        <p:spPr>
          <a:xfrm>
            <a:off x="2838809" y="2870370"/>
            <a:ext cx="2201848" cy="679233"/>
          </a:xfrm>
          <a:prstGeom prst="rect">
            <a:avLst/>
          </a:prstGeom>
        </p:spPr>
      </p:pic>
      <p:pic>
        <p:nvPicPr>
          <p:cNvPr id="25" name="Picture 24" descr="Logo&#10;&#10;Description automatically generated">
            <a:extLst>
              <a:ext uri="{FF2B5EF4-FFF2-40B4-BE49-F238E27FC236}">
                <a16:creationId xmlns:a16="http://schemas.microsoft.com/office/drawing/2014/main" id="{4357F10C-64F9-A74E-B82F-561A5A4AFA65}"/>
              </a:ext>
            </a:extLst>
          </p:cNvPr>
          <p:cNvPicPr>
            <a:picLocks noChangeAspect="1"/>
          </p:cNvPicPr>
          <p:nvPr/>
        </p:nvPicPr>
        <p:blipFill>
          <a:blip r:embed="rId28"/>
          <a:stretch>
            <a:fillRect/>
          </a:stretch>
        </p:blipFill>
        <p:spPr>
          <a:xfrm>
            <a:off x="10299210" y="5702299"/>
            <a:ext cx="2050535" cy="928201"/>
          </a:xfrm>
          <a:prstGeom prst="rect">
            <a:avLst/>
          </a:prstGeom>
        </p:spPr>
      </p:pic>
      <p:pic>
        <p:nvPicPr>
          <p:cNvPr id="27" name="Picture 26" descr="Logo&#10;&#10;Description automatically generated">
            <a:extLst>
              <a:ext uri="{FF2B5EF4-FFF2-40B4-BE49-F238E27FC236}">
                <a16:creationId xmlns:a16="http://schemas.microsoft.com/office/drawing/2014/main" id="{1997CA24-CFAC-8F42-BC40-0C3CC9D9296F}"/>
              </a:ext>
            </a:extLst>
          </p:cNvPr>
          <p:cNvPicPr>
            <a:picLocks noChangeAspect="1"/>
          </p:cNvPicPr>
          <p:nvPr/>
        </p:nvPicPr>
        <p:blipFill>
          <a:blip r:embed="rId29"/>
          <a:stretch>
            <a:fillRect/>
          </a:stretch>
        </p:blipFill>
        <p:spPr>
          <a:xfrm>
            <a:off x="6391078" y="4903090"/>
            <a:ext cx="1745434" cy="759777"/>
          </a:xfrm>
          <a:prstGeom prst="rect">
            <a:avLst/>
          </a:prstGeom>
        </p:spPr>
      </p:pic>
      <p:pic>
        <p:nvPicPr>
          <p:cNvPr id="19" name="Picture 18" descr="A picture containing text, sign, blue&#10;&#10;Description automatically generated">
            <a:extLst>
              <a:ext uri="{FF2B5EF4-FFF2-40B4-BE49-F238E27FC236}">
                <a16:creationId xmlns:a16="http://schemas.microsoft.com/office/drawing/2014/main" id="{FB9494C4-68EB-444E-AAF4-750813CD3E17}"/>
              </a:ext>
            </a:extLst>
          </p:cNvPr>
          <p:cNvPicPr>
            <a:picLocks noChangeAspect="1"/>
          </p:cNvPicPr>
          <p:nvPr/>
        </p:nvPicPr>
        <p:blipFill>
          <a:blip r:embed="rId30"/>
          <a:stretch>
            <a:fillRect/>
          </a:stretch>
        </p:blipFill>
        <p:spPr>
          <a:xfrm>
            <a:off x="10899560" y="2621250"/>
            <a:ext cx="994636" cy="994636"/>
          </a:xfrm>
          <a:prstGeom prst="rect">
            <a:avLst/>
          </a:prstGeom>
        </p:spPr>
      </p:pic>
      <p:pic>
        <p:nvPicPr>
          <p:cNvPr id="28" name="Picture 27" descr="Logo&#10;&#10;Description automatically generated with low confidence">
            <a:extLst>
              <a:ext uri="{FF2B5EF4-FFF2-40B4-BE49-F238E27FC236}">
                <a16:creationId xmlns:a16="http://schemas.microsoft.com/office/drawing/2014/main" id="{E2657BA3-ECD9-484A-9522-51A1738A4B5C}"/>
              </a:ext>
            </a:extLst>
          </p:cNvPr>
          <p:cNvPicPr>
            <a:picLocks noChangeAspect="1"/>
          </p:cNvPicPr>
          <p:nvPr/>
        </p:nvPicPr>
        <p:blipFill>
          <a:blip r:embed="rId31"/>
          <a:stretch>
            <a:fillRect/>
          </a:stretch>
        </p:blipFill>
        <p:spPr>
          <a:xfrm>
            <a:off x="2036078" y="5907411"/>
            <a:ext cx="1256732" cy="666137"/>
          </a:xfrm>
          <a:prstGeom prst="rect">
            <a:avLst/>
          </a:prstGeom>
        </p:spPr>
      </p:pic>
      <p:pic>
        <p:nvPicPr>
          <p:cNvPr id="30" name="Picture 29" descr="Logo&#10;&#10;Description automatically generated">
            <a:extLst>
              <a:ext uri="{FF2B5EF4-FFF2-40B4-BE49-F238E27FC236}">
                <a16:creationId xmlns:a16="http://schemas.microsoft.com/office/drawing/2014/main" id="{A9825843-C487-3646-83C6-19C153740499}"/>
              </a:ext>
            </a:extLst>
          </p:cNvPr>
          <p:cNvPicPr>
            <a:picLocks noChangeAspect="1"/>
          </p:cNvPicPr>
          <p:nvPr/>
        </p:nvPicPr>
        <p:blipFill>
          <a:blip r:embed="rId32"/>
          <a:stretch>
            <a:fillRect/>
          </a:stretch>
        </p:blipFill>
        <p:spPr>
          <a:xfrm>
            <a:off x="126310" y="3709791"/>
            <a:ext cx="929224" cy="1106531"/>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AD6D11BB-87D6-BD4B-AB5D-6D2FAA846AB5}"/>
              </a:ext>
            </a:extLst>
          </p:cNvPr>
          <p:cNvPicPr>
            <a:picLocks noChangeAspect="1"/>
          </p:cNvPicPr>
          <p:nvPr/>
        </p:nvPicPr>
        <p:blipFill>
          <a:blip r:embed="rId33"/>
          <a:stretch>
            <a:fillRect/>
          </a:stretch>
        </p:blipFill>
        <p:spPr>
          <a:xfrm>
            <a:off x="4971282" y="3951564"/>
            <a:ext cx="1355968" cy="606526"/>
          </a:xfrm>
          <a:prstGeom prst="rect">
            <a:avLst/>
          </a:prstGeom>
        </p:spPr>
      </p:pic>
      <p:pic>
        <p:nvPicPr>
          <p:cNvPr id="17" name="Picture 16">
            <a:extLst>
              <a:ext uri="{FF2B5EF4-FFF2-40B4-BE49-F238E27FC236}">
                <a16:creationId xmlns:a16="http://schemas.microsoft.com/office/drawing/2014/main" id="{B4777BF9-BC1F-E743-A633-6588FC00518B}"/>
              </a:ext>
            </a:extLst>
          </p:cNvPr>
          <p:cNvPicPr>
            <a:picLocks noChangeAspect="1"/>
          </p:cNvPicPr>
          <p:nvPr/>
        </p:nvPicPr>
        <p:blipFill>
          <a:blip r:embed="rId34"/>
          <a:stretch>
            <a:fillRect/>
          </a:stretch>
        </p:blipFill>
        <p:spPr>
          <a:xfrm>
            <a:off x="9109517" y="2807668"/>
            <a:ext cx="1319857" cy="734225"/>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A61D8314-B257-C947-A8D6-3D6EA68A4E7A}"/>
              </a:ext>
            </a:extLst>
          </p:cNvPr>
          <p:cNvPicPr>
            <a:picLocks noChangeAspect="1"/>
          </p:cNvPicPr>
          <p:nvPr/>
        </p:nvPicPr>
        <p:blipFill>
          <a:blip r:embed="rId35"/>
          <a:stretch>
            <a:fillRect/>
          </a:stretch>
        </p:blipFill>
        <p:spPr>
          <a:xfrm>
            <a:off x="225734" y="1650436"/>
            <a:ext cx="1409339" cy="70467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7D68F84E-AE92-AD4F-92DA-21F2ECFA1DF8}"/>
              </a:ext>
            </a:extLst>
          </p:cNvPr>
          <p:cNvPicPr>
            <a:picLocks noChangeAspect="1"/>
          </p:cNvPicPr>
          <p:nvPr/>
        </p:nvPicPr>
        <p:blipFill>
          <a:blip r:embed="rId36"/>
          <a:stretch>
            <a:fillRect/>
          </a:stretch>
        </p:blipFill>
        <p:spPr>
          <a:xfrm>
            <a:off x="195970" y="5975347"/>
            <a:ext cx="1313234" cy="625750"/>
          </a:xfrm>
          <a:prstGeom prst="rect">
            <a:avLst/>
          </a:prstGeom>
        </p:spPr>
      </p:pic>
    </p:spTree>
    <p:extLst>
      <p:ext uri="{BB962C8B-B14F-4D97-AF65-F5344CB8AC3E}">
        <p14:creationId xmlns:p14="http://schemas.microsoft.com/office/powerpoint/2010/main" val="360035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logo&#10;&#10;Description automatically generated">
            <a:extLst>
              <a:ext uri="{FF2B5EF4-FFF2-40B4-BE49-F238E27FC236}">
                <a16:creationId xmlns:a16="http://schemas.microsoft.com/office/drawing/2014/main" id="{D1D53E62-F07D-2C4E-A496-B10F00C5147A}"/>
              </a:ext>
            </a:extLst>
          </p:cNvPr>
          <p:cNvPicPr>
            <a:picLocks noChangeAspect="1"/>
          </p:cNvPicPr>
          <p:nvPr/>
        </p:nvPicPr>
        <p:blipFill>
          <a:blip r:embed="rId3"/>
          <a:stretch>
            <a:fillRect/>
          </a:stretch>
        </p:blipFill>
        <p:spPr>
          <a:xfrm>
            <a:off x="29388" y="26657"/>
            <a:ext cx="5151065" cy="1399372"/>
          </a:xfrm>
          <a:prstGeom prst="rect">
            <a:avLst/>
          </a:prstGeom>
        </p:spPr>
      </p:pic>
      <p:pic>
        <p:nvPicPr>
          <p:cNvPr id="5" name="Content Placeholder 4">
            <a:extLst>
              <a:ext uri="{FF2B5EF4-FFF2-40B4-BE49-F238E27FC236}">
                <a16:creationId xmlns:a16="http://schemas.microsoft.com/office/drawing/2014/main" id="{92E216CD-EEF9-2D4E-B7DD-913E5A89E1BF}"/>
              </a:ext>
            </a:extLst>
          </p:cNvPr>
          <p:cNvPicPr>
            <a:picLocks noGrp="1" noChangeAspect="1"/>
          </p:cNvPicPr>
          <p:nvPr>
            <p:ph idx="1"/>
          </p:nvPr>
        </p:nvPicPr>
        <p:blipFill>
          <a:blip r:embed="rId4"/>
          <a:stretch>
            <a:fillRect/>
          </a:stretch>
        </p:blipFill>
        <p:spPr>
          <a:xfrm>
            <a:off x="10551874" y="2585041"/>
            <a:ext cx="1458745" cy="686967"/>
          </a:xfrm>
        </p:spPr>
      </p:pic>
      <p:pic>
        <p:nvPicPr>
          <p:cNvPr id="9" name="Picture 8">
            <a:extLst>
              <a:ext uri="{FF2B5EF4-FFF2-40B4-BE49-F238E27FC236}">
                <a16:creationId xmlns:a16="http://schemas.microsoft.com/office/drawing/2014/main" id="{B1308D99-7AAA-8444-9129-FF5CFC79493E}"/>
              </a:ext>
            </a:extLst>
          </p:cNvPr>
          <p:cNvPicPr>
            <a:picLocks noChangeAspect="1"/>
          </p:cNvPicPr>
          <p:nvPr/>
        </p:nvPicPr>
        <p:blipFill>
          <a:blip r:embed="rId5"/>
          <a:stretch>
            <a:fillRect/>
          </a:stretch>
        </p:blipFill>
        <p:spPr>
          <a:xfrm>
            <a:off x="7785459" y="1410549"/>
            <a:ext cx="2259418" cy="586557"/>
          </a:xfrm>
          <a:prstGeom prst="rect">
            <a:avLst/>
          </a:prstGeom>
        </p:spPr>
      </p:pic>
      <p:pic>
        <p:nvPicPr>
          <p:cNvPr id="28" name="Picture 27">
            <a:extLst>
              <a:ext uri="{FF2B5EF4-FFF2-40B4-BE49-F238E27FC236}">
                <a16:creationId xmlns:a16="http://schemas.microsoft.com/office/drawing/2014/main" id="{095AC9E8-F72F-6E46-B569-517B5C0228BD}"/>
              </a:ext>
            </a:extLst>
          </p:cNvPr>
          <p:cNvPicPr>
            <a:picLocks noChangeAspect="1"/>
          </p:cNvPicPr>
          <p:nvPr/>
        </p:nvPicPr>
        <p:blipFill>
          <a:blip r:embed="rId6"/>
          <a:stretch>
            <a:fillRect/>
          </a:stretch>
        </p:blipFill>
        <p:spPr>
          <a:xfrm>
            <a:off x="6036455" y="4163805"/>
            <a:ext cx="919693" cy="1134941"/>
          </a:xfrm>
          <a:prstGeom prst="rect">
            <a:avLst/>
          </a:prstGeom>
        </p:spPr>
      </p:pic>
      <p:pic>
        <p:nvPicPr>
          <p:cNvPr id="34" name="Picture 33">
            <a:extLst>
              <a:ext uri="{FF2B5EF4-FFF2-40B4-BE49-F238E27FC236}">
                <a16:creationId xmlns:a16="http://schemas.microsoft.com/office/drawing/2014/main" id="{97756167-AD45-BF4A-BF23-787AAB429253}"/>
              </a:ext>
            </a:extLst>
          </p:cNvPr>
          <p:cNvPicPr>
            <a:picLocks noChangeAspect="1"/>
          </p:cNvPicPr>
          <p:nvPr/>
        </p:nvPicPr>
        <p:blipFill>
          <a:blip r:embed="rId7"/>
          <a:stretch>
            <a:fillRect/>
          </a:stretch>
        </p:blipFill>
        <p:spPr>
          <a:xfrm>
            <a:off x="5795749" y="5316007"/>
            <a:ext cx="1534272" cy="535777"/>
          </a:xfrm>
          <a:prstGeom prst="rect">
            <a:avLst/>
          </a:prstGeom>
        </p:spPr>
      </p:pic>
      <p:pic>
        <p:nvPicPr>
          <p:cNvPr id="11" name="Picture 10">
            <a:extLst>
              <a:ext uri="{FF2B5EF4-FFF2-40B4-BE49-F238E27FC236}">
                <a16:creationId xmlns:a16="http://schemas.microsoft.com/office/drawing/2014/main" id="{10216AEF-C425-6443-BBAF-8CEB55E12594}"/>
              </a:ext>
            </a:extLst>
          </p:cNvPr>
          <p:cNvPicPr>
            <a:picLocks noChangeAspect="1"/>
          </p:cNvPicPr>
          <p:nvPr/>
        </p:nvPicPr>
        <p:blipFill>
          <a:blip r:embed="rId8"/>
          <a:stretch>
            <a:fillRect/>
          </a:stretch>
        </p:blipFill>
        <p:spPr>
          <a:xfrm>
            <a:off x="6719246" y="3770331"/>
            <a:ext cx="2679975" cy="625328"/>
          </a:xfrm>
          <a:prstGeom prst="rect">
            <a:avLst/>
          </a:prstGeom>
        </p:spPr>
      </p:pic>
      <p:pic>
        <p:nvPicPr>
          <p:cNvPr id="8" name="Picture 7">
            <a:extLst>
              <a:ext uri="{FF2B5EF4-FFF2-40B4-BE49-F238E27FC236}">
                <a16:creationId xmlns:a16="http://schemas.microsoft.com/office/drawing/2014/main" id="{9E44D370-35A0-754B-8F07-FA0FE2AD7EE9}"/>
              </a:ext>
            </a:extLst>
          </p:cNvPr>
          <p:cNvPicPr>
            <a:picLocks noChangeAspect="1"/>
          </p:cNvPicPr>
          <p:nvPr/>
        </p:nvPicPr>
        <p:blipFill>
          <a:blip r:embed="rId9"/>
          <a:stretch>
            <a:fillRect/>
          </a:stretch>
        </p:blipFill>
        <p:spPr>
          <a:xfrm>
            <a:off x="8915168" y="4627510"/>
            <a:ext cx="1876374" cy="762001"/>
          </a:xfrm>
          <a:prstGeom prst="rect">
            <a:avLst/>
          </a:prstGeom>
        </p:spPr>
      </p:pic>
      <p:pic>
        <p:nvPicPr>
          <p:cNvPr id="3" name="Picture 2" descr="A close up of a logo&#10;&#10;Description automatically generated">
            <a:extLst>
              <a:ext uri="{FF2B5EF4-FFF2-40B4-BE49-F238E27FC236}">
                <a16:creationId xmlns:a16="http://schemas.microsoft.com/office/drawing/2014/main" id="{48F6E622-2E6C-2747-B4A6-3C57EB761EB1}"/>
              </a:ext>
            </a:extLst>
          </p:cNvPr>
          <p:cNvPicPr>
            <a:picLocks noChangeAspect="1"/>
          </p:cNvPicPr>
          <p:nvPr/>
        </p:nvPicPr>
        <p:blipFill rotWithShape="1">
          <a:blip r:embed="rId10"/>
          <a:srcRect t="21915" b="23122"/>
          <a:stretch/>
        </p:blipFill>
        <p:spPr>
          <a:xfrm>
            <a:off x="10467032" y="5588720"/>
            <a:ext cx="1584368" cy="676796"/>
          </a:xfrm>
          <a:prstGeom prst="rect">
            <a:avLst/>
          </a:prstGeom>
        </p:spPr>
      </p:pic>
      <p:pic>
        <p:nvPicPr>
          <p:cNvPr id="20" name="Picture 19">
            <a:extLst>
              <a:ext uri="{FF2B5EF4-FFF2-40B4-BE49-F238E27FC236}">
                <a16:creationId xmlns:a16="http://schemas.microsoft.com/office/drawing/2014/main" id="{12EFD3B1-C842-554E-990B-29734FD6B1A4}"/>
              </a:ext>
            </a:extLst>
          </p:cNvPr>
          <p:cNvPicPr>
            <a:picLocks noChangeAspect="1"/>
          </p:cNvPicPr>
          <p:nvPr/>
        </p:nvPicPr>
        <p:blipFill>
          <a:blip r:embed="rId11"/>
          <a:stretch>
            <a:fillRect/>
          </a:stretch>
        </p:blipFill>
        <p:spPr>
          <a:xfrm>
            <a:off x="10596412" y="6312407"/>
            <a:ext cx="1369670" cy="276121"/>
          </a:xfrm>
          <a:prstGeom prst="rect">
            <a:avLst/>
          </a:prstGeom>
        </p:spPr>
      </p:pic>
      <p:pic>
        <p:nvPicPr>
          <p:cNvPr id="6" name="Picture 5" descr="A close up of a sign&#10;&#10;Description automatically generated">
            <a:extLst>
              <a:ext uri="{FF2B5EF4-FFF2-40B4-BE49-F238E27FC236}">
                <a16:creationId xmlns:a16="http://schemas.microsoft.com/office/drawing/2014/main" id="{6CD8BFF2-3F0F-0343-8ABA-C90EC285338D}"/>
              </a:ext>
            </a:extLst>
          </p:cNvPr>
          <p:cNvPicPr>
            <a:picLocks noChangeAspect="1"/>
          </p:cNvPicPr>
          <p:nvPr/>
        </p:nvPicPr>
        <p:blipFill>
          <a:blip r:embed="rId12"/>
          <a:stretch>
            <a:fillRect/>
          </a:stretch>
        </p:blipFill>
        <p:spPr>
          <a:xfrm>
            <a:off x="5492205" y="2573388"/>
            <a:ext cx="2398160" cy="702586"/>
          </a:xfrm>
          <a:prstGeom prst="rect">
            <a:avLst/>
          </a:prstGeom>
        </p:spPr>
      </p:pic>
      <p:pic>
        <p:nvPicPr>
          <p:cNvPr id="15" name="Picture 14" descr="A picture containing food, drawing&#10;&#10;Description automatically generated">
            <a:extLst>
              <a:ext uri="{FF2B5EF4-FFF2-40B4-BE49-F238E27FC236}">
                <a16:creationId xmlns:a16="http://schemas.microsoft.com/office/drawing/2014/main" id="{3C3CD72D-D611-B540-AB83-911BE62722E3}"/>
              </a:ext>
            </a:extLst>
          </p:cNvPr>
          <p:cNvPicPr>
            <a:picLocks noChangeAspect="1"/>
          </p:cNvPicPr>
          <p:nvPr/>
        </p:nvPicPr>
        <p:blipFill>
          <a:blip r:embed="rId13"/>
          <a:stretch>
            <a:fillRect/>
          </a:stretch>
        </p:blipFill>
        <p:spPr>
          <a:xfrm>
            <a:off x="1919002" y="2627328"/>
            <a:ext cx="2182419" cy="560090"/>
          </a:xfrm>
          <a:prstGeom prst="rect">
            <a:avLst/>
          </a:prstGeom>
        </p:spPr>
      </p:pic>
      <p:pic>
        <p:nvPicPr>
          <p:cNvPr id="2" name="Picture 1">
            <a:extLst>
              <a:ext uri="{FF2B5EF4-FFF2-40B4-BE49-F238E27FC236}">
                <a16:creationId xmlns:a16="http://schemas.microsoft.com/office/drawing/2014/main" id="{F2634684-A29C-944C-94F2-42C8E4A0C2C9}"/>
              </a:ext>
            </a:extLst>
          </p:cNvPr>
          <p:cNvPicPr>
            <a:picLocks noChangeAspect="1"/>
          </p:cNvPicPr>
          <p:nvPr/>
        </p:nvPicPr>
        <p:blipFill rotWithShape="1">
          <a:blip r:embed="rId14"/>
          <a:srcRect b="49138"/>
          <a:stretch/>
        </p:blipFill>
        <p:spPr>
          <a:xfrm>
            <a:off x="3756228" y="5405847"/>
            <a:ext cx="1171290" cy="1182681"/>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C9A5FE9-9B48-3D4D-B77E-C010BEFEF9B7}"/>
              </a:ext>
            </a:extLst>
          </p:cNvPr>
          <p:cNvPicPr>
            <a:picLocks noChangeAspect="1"/>
          </p:cNvPicPr>
          <p:nvPr/>
        </p:nvPicPr>
        <p:blipFill rotWithShape="1">
          <a:blip r:embed="rId15"/>
          <a:srcRect t="6949"/>
          <a:stretch/>
        </p:blipFill>
        <p:spPr>
          <a:xfrm>
            <a:off x="2844645" y="1227956"/>
            <a:ext cx="1950536" cy="104710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A39622A5-D4DC-4B4E-ADDF-0041036D9EC1}"/>
              </a:ext>
            </a:extLst>
          </p:cNvPr>
          <p:cNvPicPr>
            <a:picLocks noChangeAspect="1"/>
          </p:cNvPicPr>
          <p:nvPr/>
        </p:nvPicPr>
        <p:blipFill>
          <a:blip r:embed="rId16"/>
          <a:stretch>
            <a:fillRect/>
          </a:stretch>
        </p:blipFill>
        <p:spPr>
          <a:xfrm>
            <a:off x="140600" y="1261990"/>
            <a:ext cx="2182419" cy="1125310"/>
          </a:xfrm>
          <a:prstGeom prst="rect">
            <a:avLst/>
          </a:prstGeom>
        </p:spPr>
      </p:pic>
      <p:pic>
        <p:nvPicPr>
          <p:cNvPr id="22" name="Picture 21" descr="A picture containing drawing, food&#10;&#10;Description automatically generated">
            <a:extLst>
              <a:ext uri="{FF2B5EF4-FFF2-40B4-BE49-F238E27FC236}">
                <a16:creationId xmlns:a16="http://schemas.microsoft.com/office/drawing/2014/main" id="{72BDCA57-03BA-A84E-B39A-6F31B39BC04F}"/>
              </a:ext>
            </a:extLst>
          </p:cNvPr>
          <p:cNvPicPr>
            <a:picLocks noChangeAspect="1"/>
          </p:cNvPicPr>
          <p:nvPr/>
        </p:nvPicPr>
        <p:blipFill>
          <a:blip r:embed="rId17"/>
          <a:stretch>
            <a:fillRect/>
          </a:stretch>
        </p:blipFill>
        <p:spPr>
          <a:xfrm>
            <a:off x="3631056" y="3771704"/>
            <a:ext cx="2115435" cy="819731"/>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DFAEA5C9-CF76-E84D-AF11-BE92A0B218C1}"/>
              </a:ext>
            </a:extLst>
          </p:cNvPr>
          <p:cNvPicPr>
            <a:picLocks noChangeAspect="1"/>
          </p:cNvPicPr>
          <p:nvPr/>
        </p:nvPicPr>
        <p:blipFill>
          <a:blip r:embed="rId18"/>
          <a:stretch>
            <a:fillRect/>
          </a:stretch>
        </p:blipFill>
        <p:spPr>
          <a:xfrm>
            <a:off x="10042492" y="3839455"/>
            <a:ext cx="2250788" cy="534405"/>
          </a:xfrm>
          <a:prstGeom prst="rect">
            <a:avLst/>
          </a:prstGeom>
        </p:spPr>
      </p:pic>
      <p:pic>
        <p:nvPicPr>
          <p:cNvPr id="27" name="Picture 26" descr="A close up of a logo&#10;&#10;Description automatically generated">
            <a:extLst>
              <a:ext uri="{FF2B5EF4-FFF2-40B4-BE49-F238E27FC236}">
                <a16:creationId xmlns:a16="http://schemas.microsoft.com/office/drawing/2014/main" id="{B4BAF74D-FC0D-EA4D-9EE9-44F3C47B7CA9}"/>
              </a:ext>
            </a:extLst>
          </p:cNvPr>
          <p:cNvPicPr>
            <a:picLocks noChangeAspect="1"/>
          </p:cNvPicPr>
          <p:nvPr/>
        </p:nvPicPr>
        <p:blipFill>
          <a:blip r:embed="rId19"/>
          <a:stretch>
            <a:fillRect/>
          </a:stretch>
        </p:blipFill>
        <p:spPr>
          <a:xfrm>
            <a:off x="215376" y="5347655"/>
            <a:ext cx="1534272" cy="1184693"/>
          </a:xfrm>
          <a:prstGeom prst="rect">
            <a:avLst/>
          </a:prstGeom>
        </p:spPr>
      </p:pic>
      <p:pic>
        <p:nvPicPr>
          <p:cNvPr id="31" name="Picture 30" descr="A picture containing drawing, food&#10;&#10;Description automatically generated">
            <a:extLst>
              <a:ext uri="{FF2B5EF4-FFF2-40B4-BE49-F238E27FC236}">
                <a16:creationId xmlns:a16="http://schemas.microsoft.com/office/drawing/2014/main" id="{04110D67-AFD2-6247-89B1-4A352881417E}"/>
              </a:ext>
            </a:extLst>
          </p:cNvPr>
          <p:cNvPicPr>
            <a:picLocks noChangeAspect="1"/>
          </p:cNvPicPr>
          <p:nvPr/>
        </p:nvPicPr>
        <p:blipFill>
          <a:blip r:embed="rId20"/>
          <a:stretch>
            <a:fillRect/>
          </a:stretch>
        </p:blipFill>
        <p:spPr>
          <a:xfrm>
            <a:off x="7330021" y="5839103"/>
            <a:ext cx="2398160" cy="749425"/>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342D6E4A-C886-F846-9B4F-2FC2B7F25BE3}"/>
              </a:ext>
            </a:extLst>
          </p:cNvPr>
          <p:cNvPicPr>
            <a:picLocks noChangeAspect="1"/>
          </p:cNvPicPr>
          <p:nvPr/>
        </p:nvPicPr>
        <p:blipFill>
          <a:blip r:embed="rId21"/>
          <a:stretch>
            <a:fillRect/>
          </a:stretch>
        </p:blipFill>
        <p:spPr>
          <a:xfrm>
            <a:off x="223503" y="3622633"/>
            <a:ext cx="1613336" cy="840279"/>
          </a:xfrm>
          <a:prstGeom prst="rect">
            <a:avLst/>
          </a:prstGeom>
        </p:spPr>
      </p:pic>
      <p:pic>
        <p:nvPicPr>
          <p:cNvPr id="7" name="Picture 6" descr="Diagram&#10;&#10;Description automatically generated">
            <a:extLst>
              <a:ext uri="{FF2B5EF4-FFF2-40B4-BE49-F238E27FC236}">
                <a16:creationId xmlns:a16="http://schemas.microsoft.com/office/drawing/2014/main" id="{688CDDD6-5748-AC46-AB0D-E545BE314639}"/>
              </a:ext>
            </a:extLst>
          </p:cNvPr>
          <p:cNvPicPr>
            <a:picLocks noChangeAspect="1"/>
          </p:cNvPicPr>
          <p:nvPr/>
        </p:nvPicPr>
        <p:blipFill>
          <a:blip r:embed="rId22"/>
          <a:stretch>
            <a:fillRect/>
          </a:stretch>
        </p:blipFill>
        <p:spPr>
          <a:xfrm>
            <a:off x="82435" y="2515470"/>
            <a:ext cx="1678812" cy="818421"/>
          </a:xfrm>
          <a:prstGeom prst="rect">
            <a:avLst/>
          </a:prstGeom>
        </p:spPr>
      </p:pic>
      <p:pic>
        <p:nvPicPr>
          <p:cNvPr id="10" name="Picture 9" descr="Logo, company name&#10;&#10;Description automatically generated">
            <a:extLst>
              <a:ext uri="{FF2B5EF4-FFF2-40B4-BE49-F238E27FC236}">
                <a16:creationId xmlns:a16="http://schemas.microsoft.com/office/drawing/2014/main" id="{21D2A6B1-92BE-1C49-B6A3-3E5F4FB6573E}"/>
              </a:ext>
            </a:extLst>
          </p:cNvPr>
          <p:cNvPicPr>
            <a:picLocks noChangeAspect="1"/>
          </p:cNvPicPr>
          <p:nvPr/>
        </p:nvPicPr>
        <p:blipFill>
          <a:blip r:embed="rId23"/>
          <a:stretch>
            <a:fillRect/>
          </a:stretch>
        </p:blipFill>
        <p:spPr>
          <a:xfrm>
            <a:off x="4199839" y="2480364"/>
            <a:ext cx="1123497" cy="1043247"/>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DB3D94DE-F3C6-5A4A-8A2D-2761771B273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80376" y="1035492"/>
            <a:ext cx="1201739" cy="120173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9EC9456F-7912-6241-9A6A-3D20D19B93DA}"/>
              </a:ext>
            </a:extLst>
          </p:cNvPr>
          <p:cNvPicPr>
            <a:picLocks noChangeAspect="1"/>
          </p:cNvPicPr>
          <p:nvPr/>
        </p:nvPicPr>
        <p:blipFill>
          <a:blip r:embed="rId25"/>
          <a:stretch>
            <a:fillRect/>
          </a:stretch>
        </p:blipFill>
        <p:spPr>
          <a:xfrm>
            <a:off x="8059234" y="2551932"/>
            <a:ext cx="2154902" cy="663573"/>
          </a:xfrm>
          <a:prstGeom prst="rect">
            <a:avLst/>
          </a:prstGeom>
        </p:spPr>
      </p:pic>
      <p:pic>
        <p:nvPicPr>
          <p:cNvPr id="14" name="Picture 13" descr="A picture containing text, tableware, dishware, plate&#10;&#10;Description automatically generated">
            <a:extLst>
              <a:ext uri="{FF2B5EF4-FFF2-40B4-BE49-F238E27FC236}">
                <a16:creationId xmlns:a16="http://schemas.microsoft.com/office/drawing/2014/main" id="{6C8164AA-209B-9148-8482-5DBA02143031}"/>
              </a:ext>
            </a:extLst>
          </p:cNvPr>
          <p:cNvPicPr>
            <a:picLocks noChangeAspect="1"/>
          </p:cNvPicPr>
          <p:nvPr/>
        </p:nvPicPr>
        <p:blipFill>
          <a:blip r:embed="rId26"/>
          <a:stretch>
            <a:fillRect/>
          </a:stretch>
        </p:blipFill>
        <p:spPr>
          <a:xfrm>
            <a:off x="1703479" y="4652094"/>
            <a:ext cx="1828800" cy="762000"/>
          </a:xfrm>
          <a:prstGeom prst="rect">
            <a:avLst/>
          </a:prstGeom>
        </p:spPr>
      </p:pic>
      <p:pic>
        <p:nvPicPr>
          <p:cNvPr id="16" name="Picture 15" descr="Logo&#10;&#10;Description automatically generated">
            <a:extLst>
              <a:ext uri="{FF2B5EF4-FFF2-40B4-BE49-F238E27FC236}">
                <a16:creationId xmlns:a16="http://schemas.microsoft.com/office/drawing/2014/main" id="{DC8146C4-4732-B241-A3F9-A814E5BDAE41}"/>
              </a:ext>
            </a:extLst>
          </p:cNvPr>
          <p:cNvPicPr>
            <a:picLocks noChangeAspect="1"/>
          </p:cNvPicPr>
          <p:nvPr/>
        </p:nvPicPr>
        <p:blipFill>
          <a:blip r:embed="rId27"/>
          <a:stretch>
            <a:fillRect/>
          </a:stretch>
        </p:blipFill>
        <p:spPr>
          <a:xfrm>
            <a:off x="5689450" y="1261990"/>
            <a:ext cx="1201739" cy="1085909"/>
          </a:xfrm>
          <a:prstGeom prst="rect">
            <a:avLst/>
          </a:prstGeom>
        </p:spPr>
      </p:pic>
    </p:spTree>
    <p:extLst>
      <p:ext uri="{BB962C8B-B14F-4D97-AF65-F5344CB8AC3E}">
        <p14:creationId xmlns:p14="http://schemas.microsoft.com/office/powerpoint/2010/main" val="569339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3C08FE-3233-4A91-93E5-C6AD2FB8DC48}"/>
              </a:ext>
            </a:extLst>
          </p:cNvPr>
          <p:cNvPicPr>
            <a:picLocks noChangeAspect="1"/>
          </p:cNvPicPr>
          <p:nvPr/>
        </p:nvPicPr>
        <p:blipFill>
          <a:blip r:embed="rId3"/>
          <a:stretch>
            <a:fillRect/>
          </a:stretch>
        </p:blipFill>
        <p:spPr>
          <a:xfrm>
            <a:off x="9141589" y="1419813"/>
            <a:ext cx="1635549" cy="435654"/>
          </a:xfrm>
          <a:prstGeom prst="rect">
            <a:avLst/>
          </a:prstGeom>
        </p:spPr>
      </p:pic>
      <p:pic>
        <p:nvPicPr>
          <p:cNvPr id="11" name="Picture 10">
            <a:extLst>
              <a:ext uri="{FF2B5EF4-FFF2-40B4-BE49-F238E27FC236}">
                <a16:creationId xmlns:a16="http://schemas.microsoft.com/office/drawing/2014/main" id="{E31A7660-A991-424B-BBE0-22F39B363CC6}"/>
              </a:ext>
            </a:extLst>
          </p:cNvPr>
          <p:cNvPicPr>
            <a:picLocks noChangeAspect="1"/>
          </p:cNvPicPr>
          <p:nvPr/>
        </p:nvPicPr>
        <p:blipFill>
          <a:blip r:embed="rId4"/>
          <a:stretch>
            <a:fillRect/>
          </a:stretch>
        </p:blipFill>
        <p:spPr>
          <a:xfrm>
            <a:off x="7395266" y="5139176"/>
            <a:ext cx="1558786" cy="405206"/>
          </a:xfrm>
          <a:prstGeom prst="rect">
            <a:avLst/>
          </a:prstGeom>
        </p:spPr>
      </p:pic>
      <p:pic>
        <p:nvPicPr>
          <p:cNvPr id="13" name="Picture 12">
            <a:extLst>
              <a:ext uri="{FF2B5EF4-FFF2-40B4-BE49-F238E27FC236}">
                <a16:creationId xmlns:a16="http://schemas.microsoft.com/office/drawing/2014/main" id="{EAF283B2-BB38-4E7E-A991-B4DBDFE5E892}"/>
              </a:ext>
            </a:extLst>
          </p:cNvPr>
          <p:cNvPicPr>
            <a:picLocks noChangeAspect="1"/>
          </p:cNvPicPr>
          <p:nvPr/>
        </p:nvPicPr>
        <p:blipFill rotWithShape="1">
          <a:blip r:embed="rId5"/>
          <a:srcRect l="22892" t="15204" r="16591" b="8491"/>
          <a:stretch/>
        </p:blipFill>
        <p:spPr>
          <a:xfrm>
            <a:off x="11068680" y="1261126"/>
            <a:ext cx="982990" cy="619720"/>
          </a:xfrm>
          <a:prstGeom prst="rect">
            <a:avLst/>
          </a:prstGeom>
        </p:spPr>
      </p:pic>
      <p:pic>
        <p:nvPicPr>
          <p:cNvPr id="15" name="Picture 14">
            <a:extLst>
              <a:ext uri="{FF2B5EF4-FFF2-40B4-BE49-F238E27FC236}">
                <a16:creationId xmlns:a16="http://schemas.microsoft.com/office/drawing/2014/main" id="{E9D6C37C-CAC1-4C9A-9B7E-485B36A34E7B}"/>
              </a:ext>
            </a:extLst>
          </p:cNvPr>
          <p:cNvPicPr>
            <a:picLocks noChangeAspect="1"/>
          </p:cNvPicPr>
          <p:nvPr/>
        </p:nvPicPr>
        <p:blipFill>
          <a:blip r:embed="rId6"/>
          <a:stretch>
            <a:fillRect/>
          </a:stretch>
        </p:blipFill>
        <p:spPr>
          <a:xfrm>
            <a:off x="8745007" y="3290806"/>
            <a:ext cx="1445723" cy="428362"/>
          </a:xfrm>
          <a:prstGeom prst="rect">
            <a:avLst/>
          </a:prstGeom>
        </p:spPr>
      </p:pic>
      <p:pic>
        <p:nvPicPr>
          <p:cNvPr id="8" name="Picture 7">
            <a:extLst>
              <a:ext uri="{FF2B5EF4-FFF2-40B4-BE49-F238E27FC236}">
                <a16:creationId xmlns:a16="http://schemas.microsoft.com/office/drawing/2014/main" id="{90335D56-536A-DD47-AC44-F30BC27D7E02}"/>
              </a:ext>
            </a:extLst>
          </p:cNvPr>
          <p:cNvPicPr>
            <a:picLocks noChangeAspect="1"/>
          </p:cNvPicPr>
          <p:nvPr/>
        </p:nvPicPr>
        <p:blipFill>
          <a:blip r:embed="rId7"/>
          <a:stretch>
            <a:fillRect/>
          </a:stretch>
        </p:blipFill>
        <p:spPr>
          <a:xfrm>
            <a:off x="4575221" y="2503423"/>
            <a:ext cx="1368667" cy="431155"/>
          </a:xfrm>
          <a:prstGeom prst="rect">
            <a:avLst/>
          </a:prstGeom>
        </p:spPr>
      </p:pic>
      <p:pic>
        <p:nvPicPr>
          <p:cNvPr id="19" name="Picture 18">
            <a:extLst>
              <a:ext uri="{FF2B5EF4-FFF2-40B4-BE49-F238E27FC236}">
                <a16:creationId xmlns:a16="http://schemas.microsoft.com/office/drawing/2014/main" id="{B2C2DAF3-5970-4C4A-9C2E-4C00DCFEF991}"/>
              </a:ext>
            </a:extLst>
          </p:cNvPr>
          <p:cNvPicPr>
            <a:picLocks noChangeAspect="1"/>
          </p:cNvPicPr>
          <p:nvPr/>
        </p:nvPicPr>
        <p:blipFill rotWithShape="1">
          <a:blip r:embed="rId8"/>
          <a:srcRect t="15593" b="25284"/>
          <a:stretch/>
        </p:blipFill>
        <p:spPr>
          <a:xfrm>
            <a:off x="8976374" y="2179791"/>
            <a:ext cx="982990" cy="581181"/>
          </a:xfrm>
          <a:prstGeom prst="rect">
            <a:avLst/>
          </a:prstGeom>
        </p:spPr>
      </p:pic>
      <p:pic>
        <p:nvPicPr>
          <p:cNvPr id="12" name="Picture 11">
            <a:extLst>
              <a:ext uri="{FF2B5EF4-FFF2-40B4-BE49-F238E27FC236}">
                <a16:creationId xmlns:a16="http://schemas.microsoft.com/office/drawing/2014/main" id="{A4411DB4-A506-414A-977A-21848C359C1C}"/>
              </a:ext>
            </a:extLst>
          </p:cNvPr>
          <p:cNvPicPr>
            <a:picLocks noChangeAspect="1"/>
          </p:cNvPicPr>
          <p:nvPr/>
        </p:nvPicPr>
        <p:blipFill>
          <a:blip r:embed="rId9"/>
          <a:stretch>
            <a:fillRect/>
          </a:stretch>
        </p:blipFill>
        <p:spPr>
          <a:xfrm>
            <a:off x="9628474" y="5054482"/>
            <a:ext cx="751319" cy="525924"/>
          </a:xfrm>
          <a:prstGeom prst="rect">
            <a:avLst/>
          </a:prstGeom>
        </p:spPr>
      </p:pic>
      <p:pic>
        <p:nvPicPr>
          <p:cNvPr id="21" name="Picture 20">
            <a:extLst>
              <a:ext uri="{FF2B5EF4-FFF2-40B4-BE49-F238E27FC236}">
                <a16:creationId xmlns:a16="http://schemas.microsoft.com/office/drawing/2014/main" id="{48F30DE5-AF68-7D46-9F02-A17C62D4337A}"/>
              </a:ext>
            </a:extLst>
          </p:cNvPr>
          <p:cNvPicPr>
            <a:picLocks noChangeAspect="1"/>
          </p:cNvPicPr>
          <p:nvPr/>
        </p:nvPicPr>
        <p:blipFill rotWithShape="1">
          <a:blip r:embed="rId10"/>
          <a:srcRect l="9476" t="22067" r="13174" b="18136"/>
          <a:stretch/>
        </p:blipFill>
        <p:spPr>
          <a:xfrm>
            <a:off x="5397813" y="1439818"/>
            <a:ext cx="1162147" cy="49495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FD3C7B8-8B63-5544-96F2-9777619093FC}"/>
              </a:ext>
            </a:extLst>
          </p:cNvPr>
          <p:cNvPicPr>
            <a:picLocks noChangeAspect="1"/>
          </p:cNvPicPr>
          <p:nvPr/>
        </p:nvPicPr>
        <p:blipFill>
          <a:blip r:embed="rId11"/>
          <a:stretch>
            <a:fillRect/>
          </a:stretch>
        </p:blipFill>
        <p:spPr>
          <a:xfrm>
            <a:off x="6878494" y="4207652"/>
            <a:ext cx="1205039" cy="630637"/>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6E6F4A74-0A54-2E4A-BA8E-5D7B64CDA5A1}"/>
              </a:ext>
            </a:extLst>
          </p:cNvPr>
          <p:cNvPicPr>
            <a:picLocks noChangeAspect="1"/>
          </p:cNvPicPr>
          <p:nvPr/>
        </p:nvPicPr>
        <p:blipFill>
          <a:blip r:embed="rId12"/>
          <a:stretch>
            <a:fillRect/>
          </a:stretch>
        </p:blipFill>
        <p:spPr>
          <a:xfrm>
            <a:off x="1860676" y="5964983"/>
            <a:ext cx="652587" cy="652587"/>
          </a:xfrm>
          <a:prstGeom prst="rect">
            <a:avLst/>
          </a:prstGeom>
        </p:spPr>
      </p:pic>
      <p:pic>
        <p:nvPicPr>
          <p:cNvPr id="31" name="Picture 30">
            <a:extLst>
              <a:ext uri="{FF2B5EF4-FFF2-40B4-BE49-F238E27FC236}">
                <a16:creationId xmlns:a16="http://schemas.microsoft.com/office/drawing/2014/main" id="{9F99499D-1D2A-744B-9954-0A23376378CE}"/>
              </a:ext>
            </a:extLst>
          </p:cNvPr>
          <p:cNvPicPr>
            <a:picLocks noChangeAspect="1"/>
          </p:cNvPicPr>
          <p:nvPr/>
        </p:nvPicPr>
        <p:blipFill>
          <a:blip r:embed="rId13"/>
          <a:stretch>
            <a:fillRect/>
          </a:stretch>
        </p:blipFill>
        <p:spPr>
          <a:xfrm>
            <a:off x="7173088" y="1474352"/>
            <a:ext cx="1501659" cy="30468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A998D36-9C76-564C-9C31-0DF00E18C389}"/>
              </a:ext>
            </a:extLst>
          </p:cNvPr>
          <p:cNvPicPr>
            <a:picLocks noChangeAspect="1"/>
          </p:cNvPicPr>
          <p:nvPr/>
        </p:nvPicPr>
        <p:blipFill>
          <a:blip r:embed="rId14"/>
          <a:stretch>
            <a:fillRect/>
          </a:stretch>
        </p:blipFill>
        <p:spPr>
          <a:xfrm>
            <a:off x="11068680" y="5036710"/>
            <a:ext cx="833338" cy="561469"/>
          </a:xfrm>
          <a:prstGeom prst="rect">
            <a:avLst/>
          </a:prstGeom>
        </p:spPr>
      </p:pic>
      <p:pic>
        <p:nvPicPr>
          <p:cNvPr id="9" name="Picture 8" descr="A close up of a logo&#10;&#10;Description automatically generated">
            <a:extLst>
              <a:ext uri="{FF2B5EF4-FFF2-40B4-BE49-F238E27FC236}">
                <a16:creationId xmlns:a16="http://schemas.microsoft.com/office/drawing/2014/main" id="{EF37F86F-4D21-2E40-9FED-89ED4BF965B6}"/>
              </a:ext>
            </a:extLst>
          </p:cNvPr>
          <p:cNvPicPr>
            <a:picLocks noChangeAspect="1"/>
          </p:cNvPicPr>
          <p:nvPr/>
        </p:nvPicPr>
        <p:blipFill rotWithShape="1">
          <a:blip r:embed="rId15"/>
          <a:srcRect l="12442" t="28646" r="11954" b="28267"/>
          <a:stretch/>
        </p:blipFill>
        <p:spPr>
          <a:xfrm>
            <a:off x="2053724" y="5317577"/>
            <a:ext cx="1572099" cy="397477"/>
          </a:xfrm>
          <a:prstGeom prst="rect">
            <a:avLst/>
          </a:prstGeom>
        </p:spPr>
      </p:pic>
      <p:pic>
        <p:nvPicPr>
          <p:cNvPr id="5" name="Picture 4">
            <a:extLst>
              <a:ext uri="{FF2B5EF4-FFF2-40B4-BE49-F238E27FC236}">
                <a16:creationId xmlns:a16="http://schemas.microsoft.com/office/drawing/2014/main" id="{DE1A3A8F-9D05-A04D-A150-02FB35451E24}"/>
              </a:ext>
            </a:extLst>
          </p:cNvPr>
          <p:cNvPicPr>
            <a:picLocks noChangeAspect="1"/>
          </p:cNvPicPr>
          <p:nvPr/>
        </p:nvPicPr>
        <p:blipFill rotWithShape="1">
          <a:blip r:embed="rId16"/>
          <a:srcRect l="8110" t="18890" r="11255" b="19155"/>
          <a:stretch/>
        </p:blipFill>
        <p:spPr>
          <a:xfrm>
            <a:off x="227158" y="5317444"/>
            <a:ext cx="1216435" cy="468971"/>
          </a:xfrm>
          <a:prstGeom prst="rect">
            <a:avLst/>
          </a:prstGeom>
        </p:spPr>
      </p:pic>
      <p:pic>
        <p:nvPicPr>
          <p:cNvPr id="16" name="Picture 15" descr="A picture containing building&#10;&#10;Description automatically generated">
            <a:extLst>
              <a:ext uri="{FF2B5EF4-FFF2-40B4-BE49-F238E27FC236}">
                <a16:creationId xmlns:a16="http://schemas.microsoft.com/office/drawing/2014/main" id="{CAEE7EB6-CBB5-3F4C-BF7A-042105EA0262}"/>
              </a:ext>
            </a:extLst>
          </p:cNvPr>
          <p:cNvPicPr>
            <a:picLocks noChangeAspect="1"/>
          </p:cNvPicPr>
          <p:nvPr/>
        </p:nvPicPr>
        <p:blipFill>
          <a:blip r:embed="rId17"/>
          <a:stretch>
            <a:fillRect/>
          </a:stretch>
        </p:blipFill>
        <p:spPr>
          <a:xfrm>
            <a:off x="56563" y="1533013"/>
            <a:ext cx="1115062" cy="38576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3B3D7B7A-941D-3D4A-8BED-CA2C029B3C09}"/>
              </a:ext>
            </a:extLst>
          </p:cNvPr>
          <p:cNvPicPr>
            <a:picLocks noChangeAspect="1"/>
          </p:cNvPicPr>
          <p:nvPr/>
        </p:nvPicPr>
        <p:blipFill>
          <a:blip r:embed="rId18"/>
          <a:stretch>
            <a:fillRect/>
          </a:stretch>
        </p:blipFill>
        <p:spPr>
          <a:xfrm>
            <a:off x="5487782" y="5108800"/>
            <a:ext cx="1216436" cy="576206"/>
          </a:xfrm>
          <a:prstGeom prst="rect">
            <a:avLst/>
          </a:prstGeom>
        </p:spPr>
      </p:pic>
      <p:pic>
        <p:nvPicPr>
          <p:cNvPr id="26" name="Picture 25" descr="A picture containing food, drawing&#10;&#10;Description automatically generated">
            <a:extLst>
              <a:ext uri="{FF2B5EF4-FFF2-40B4-BE49-F238E27FC236}">
                <a16:creationId xmlns:a16="http://schemas.microsoft.com/office/drawing/2014/main" id="{F0115950-C410-2E43-8D39-6E57D4313938}"/>
              </a:ext>
            </a:extLst>
          </p:cNvPr>
          <p:cNvPicPr>
            <a:picLocks noChangeAspect="1"/>
          </p:cNvPicPr>
          <p:nvPr/>
        </p:nvPicPr>
        <p:blipFill rotWithShape="1">
          <a:blip r:embed="rId19"/>
          <a:srcRect t="14517" b="15949"/>
          <a:stretch/>
        </p:blipFill>
        <p:spPr>
          <a:xfrm>
            <a:off x="3216275" y="5890215"/>
            <a:ext cx="1080510" cy="75131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CC816B47-7F83-B441-8623-E7B9C92C74EB}"/>
              </a:ext>
            </a:extLst>
          </p:cNvPr>
          <p:cNvPicPr>
            <a:picLocks noChangeAspect="1"/>
          </p:cNvPicPr>
          <p:nvPr/>
        </p:nvPicPr>
        <p:blipFill>
          <a:blip r:embed="rId20"/>
          <a:stretch>
            <a:fillRect/>
          </a:stretch>
        </p:blipFill>
        <p:spPr>
          <a:xfrm>
            <a:off x="406475" y="4322288"/>
            <a:ext cx="1037118" cy="545996"/>
          </a:xfrm>
          <a:prstGeom prst="rect">
            <a:avLst/>
          </a:prstGeom>
        </p:spPr>
      </p:pic>
      <p:pic>
        <p:nvPicPr>
          <p:cNvPr id="4" name="Picture 3" descr="A close up of a logo&#10;&#10;Description automatically generated">
            <a:extLst>
              <a:ext uri="{FF2B5EF4-FFF2-40B4-BE49-F238E27FC236}">
                <a16:creationId xmlns:a16="http://schemas.microsoft.com/office/drawing/2014/main" id="{E85FE9E1-FB99-494C-A6FE-F3E9EB39602F}"/>
              </a:ext>
            </a:extLst>
          </p:cNvPr>
          <p:cNvPicPr>
            <a:picLocks noChangeAspect="1"/>
          </p:cNvPicPr>
          <p:nvPr/>
        </p:nvPicPr>
        <p:blipFill rotWithShape="1">
          <a:blip r:embed="rId21"/>
          <a:srcRect t="16338" b="13770"/>
          <a:stretch/>
        </p:blipFill>
        <p:spPr>
          <a:xfrm>
            <a:off x="10959151" y="5959221"/>
            <a:ext cx="854704" cy="597382"/>
          </a:xfrm>
          <a:prstGeom prst="rect">
            <a:avLst/>
          </a:prstGeom>
        </p:spPr>
      </p:pic>
      <p:pic>
        <p:nvPicPr>
          <p:cNvPr id="20" name="Picture 19" descr="A close up of a sign&#10;&#10;Description automatically generated">
            <a:extLst>
              <a:ext uri="{FF2B5EF4-FFF2-40B4-BE49-F238E27FC236}">
                <a16:creationId xmlns:a16="http://schemas.microsoft.com/office/drawing/2014/main" id="{80FBBD03-8EAA-2F49-BE69-435A85B6034F}"/>
              </a:ext>
            </a:extLst>
          </p:cNvPr>
          <p:cNvPicPr>
            <a:picLocks noChangeAspect="1"/>
          </p:cNvPicPr>
          <p:nvPr/>
        </p:nvPicPr>
        <p:blipFill>
          <a:blip r:embed="rId22"/>
          <a:stretch>
            <a:fillRect/>
          </a:stretch>
        </p:blipFill>
        <p:spPr>
          <a:xfrm>
            <a:off x="10879144" y="4049095"/>
            <a:ext cx="788883" cy="802349"/>
          </a:xfrm>
          <a:prstGeom prst="rect">
            <a:avLst/>
          </a:prstGeom>
        </p:spPr>
      </p:pic>
      <p:pic>
        <p:nvPicPr>
          <p:cNvPr id="22" name="Picture 21" descr="A close up of a sign&#10;&#10;Description automatically generated">
            <a:extLst>
              <a:ext uri="{FF2B5EF4-FFF2-40B4-BE49-F238E27FC236}">
                <a16:creationId xmlns:a16="http://schemas.microsoft.com/office/drawing/2014/main" id="{D4E4A8D9-E704-0C43-85A8-C711FD7DFDDC}"/>
              </a:ext>
            </a:extLst>
          </p:cNvPr>
          <p:cNvPicPr>
            <a:picLocks noChangeAspect="1"/>
          </p:cNvPicPr>
          <p:nvPr/>
        </p:nvPicPr>
        <p:blipFill>
          <a:blip r:embed="rId23"/>
          <a:stretch>
            <a:fillRect/>
          </a:stretch>
        </p:blipFill>
        <p:spPr>
          <a:xfrm>
            <a:off x="2559448" y="3462782"/>
            <a:ext cx="1559915" cy="208503"/>
          </a:xfrm>
          <a:prstGeom prst="rect">
            <a:avLst/>
          </a:prstGeom>
        </p:spPr>
      </p:pic>
      <p:pic>
        <p:nvPicPr>
          <p:cNvPr id="24" name="Picture 23" descr="A close up of a logo&#10;&#10;Description automatically generated">
            <a:extLst>
              <a:ext uri="{FF2B5EF4-FFF2-40B4-BE49-F238E27FC236}">
                <a16:creationId xmlns:a16="http://schemas.microsoft.com/office/drawing/2014/main" id="{60C7FD84-18D0-7844-8E9E-AD01DC1B07C5}"/>
              </a:ext>
            </a:extLst>
          </p:cNvPr>
          <p:cNvPicPr>
            <a:picLocks noChangeAspect="1"/>
          </p:cNvPicPr>
          <p:nvPr/>
        </p:nvPicPr>
        <p:blipFill>
          <a:blip r:embed="rId24"/>
          <a:stretch>
            <a:fillRect/>
          </a:stretch>
        </p:blipFill>
        <p:spPr>
          <a:xfrm>
            <a:off x="8839284" y="4268048"/>
            <a:ext cx="1394590" cy="428361"/>
          </a:xfrm>
          <a:prstGeom prst="rect">
            <a:avLst/>
          </a:prstGeom>
        </p:spPr>
      </p:pic>
      <p:pic>
        <p:nvPicPr>
          <p:cNvPr id="23" name="Picture 22" descr="A close up of a sign&#10;&#10;Description automatically generated">
            <a:extLst>
              <a:ext uri="{FF2B5EF4-FFF2-40B4-BE49-F238E27FC236}">
                <a16:creationId xmlns:a16="http://schemas.microsoft.com/office/drawing/2014/main" id="{1041686B-37E2-8E40-A5E2-8DACEFA4FEA1}"/>
              </a:ext>
            </a:extLst>
          </p:cNvPr>
          <p:cNvPicPr>
            <a:picLocks noChangeAspect="1"/>
          </p:cNvPicPr>
          <p:nvPr/>
        </p:nvPicPr>
        <p:blipFill>
          <a:blip r:embed="rId25"/>
          <a:stretch>
            <a:fillRect/>
          </a:stretch>
        </p:blipFill>
        <p:spPr>
          <a:xfrm>
            <a:off x="4723782" y="4219585"/>
            <a:ext cx="1091050" cy="731215"/>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0239DD58-8FB6-9249-91A5-77394F065A8E}"/>
              </a:ext>
            </a:extLst>
          </p:cNvPr>
          <p:cNvPicPr>
            <a:picLocks noChangeAspect="1"/>
          </p:cNvPicPr>
          <p:nvPr/>
        </p:nvPicPr>
        <p:blipFill>
          <a:blip r:embed="rId26"/>
          <a:stretch>
            <a:fillRect/>
          </a:stretch>
        </p:blipFill>
        <p:spPr>
          <a:xfrm>
            <a:off x="4540808" y="3386896"/>
            <a:ext cx="1296720" cy="380371"/>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8464612B-076B-7943-B3C0-F901BEEDB547}"/>
              </a:ext>
            </a:extLst>
          </p:cNvPr>
          <p:cNvPicPr>
            <a:picLocks noChangeAspect="1"/>
          </p:cNvPicPr>
          <p:nvPr/>
        </p:nvPicPr>
        <p:blipFill>
          <a:blip r:embed="rId27"/>
          <a:stretch>
            <a:fillRect/>
          </a:stretch>
        </p:blipFill>
        <p:spPr>
          <a:xfrm>
            <a:off x="9590637" y="5895646"/>
            <a:ext cx="751318" cy="751318"/>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EE59E822-7B91-2C44-BBD4-9E81907BAE5E}"/>
              </a:ext>
            </a:extLst>
          </p:cNvPr>
          <p:cNvPicPr>
            <a:picLocks noChangeAspect="1"/>
          </p:cNvPicPr>
          <p:nvPr/>
        </p:nvPicPr>
        <p:blipFill>
          <a:blip r:embed="rId28"/>
          <a:stretch>
            <a:fillRect/>
          </a:stretch>
        </p:blipFill>
        <p:spPr>
          <a:xfrm>
            <a:off x="5101269" y="6241911"/>
            <a:ext cx="1394590" cy="188874"/>
          </a:xfrm>
          <a:prstGeom prst="rect">
            <a:avLst/>
          </a:prstGeom>
        </p:spPr>
      </p:pic>
      <p:pic>
        <p:nvPicPr>
          <p:cNvPr id="30" name="Picture 29" descr="Logo&#10;&#10;Description automatically generated">
            <a:extLst>
              <a:ext uri="{FF2B5EF4-FFF2-40B4-BE49-F238E27FC236}">
                <a16:creationId xmlns:a16="http://schemas.microsoft.com/office/drawing/2014/main" id="{2690C470-1581-754F-BCB2-16988ABCC6A8}"/>
              </a:ext>
            </a:extLst>
          </p:cNvPr>
          <p:cNvPicPr>
            <a:picLocks noChangeAspect="1"/>
          </p:cNvPicPr>
          <p:nvPr/>
        </p:nvPicPr>
        <p:blipFill>
          <a:blip r:embed="rId29"/>
          <a:stretch>
            <a:fillRect/>
          </a:stretch>
        </p:blipFill>
        <p:spPr>
          <a:xfrm>
            <a:off x="2483371" y="2487072"/>
            <a:ext cx="1297483" cy="432495"/>
          </a:xfrm>
          <a:prstGeom prst="rect">
            <a:avLst/>
          </a:prstGeom>
        </p:spPr>
      </p:pic>
      <p:pic>
        <p:nvPicPr>
          <p:cNvPr id="32" name="Picture 31" descr="Logo, company name&#10;&#10;Description automatically generated">
            <a:extLst>
              <a:ext uri="{FF2B5EF4-FFF2-40B4-BE49-F238E27FC236}">
                <a16:creationId xmlns:a16="http://schemas.microsoft.com/office/drawing/2014/main" id="{84E76903-5316-704C-A507-C5082184C075}"/>
              </a:ext>
            </a:extLst>
          </p:cNvPr>
          <p:cNvPicPr>
            <a:picLocks noChangeAspect="1"/>
          </p:cNvPicPr>
          <p:nvPr/>
        </p:nvPicPr>
        <p:blipFill rotWithShape="1">
          <a:blip r:embed="rId30"/>
          <a:srcRect l="8227" t="23827" r="1960" b="25466"/>
          <a:stretch/>
        </p:blipFill>
        <p:spPr>
          <a:xfrm>
            <a:off x="1624281" y="1430103"/>
            <a:ext cx="1465204" cy="58212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C6B24716-3026-C84C-8A66-5B389F857FB1}"/>
              </a:ext>
            </a:extLst>
          </p:cNvPr>
          <p:cNvPicPr>
            <a:picLocks noChangeAspect="1"/>
          </p:cNvPicPr>
          <p:nvPr/>
        </p:nvPicPr>
        <p:blipFill>
          <a:blip r:embed="rId31"/>
          <a:stretch>
            <a:fillRect/>
          </a:stretch>
        </p:blipFill>
        <p:spPr>
          <a:xfrm>
            <a:off x="7075025" y="2288283"/>
            <a:ext cx="964336" cy="543652"/>
          </a:xfrm>
          <a:prstGeom prst="rect">
            <a:avLst/>
          </a:prstGeom>
        </p:spPr>
      </p:pic>
      <p:pic>
        <p:nvPicPr>
          <p:cNvPr id="33" name="Picture 32" descr="Logo, icon&#10;&#10;Description automatically generated">
            <a:extLst>
              <a:ext uri="{FF2B5EF4-FFF2-40B4-BE49-F238E27FC236}">
                <a16:creationId xmlns:a16="http://schemas.microsoft.com/office/drawing/2014/main" id="{5B6EAA7C-5192-F244-B81D-E8E9A6FE6D6B}"/>
              </a:ext>
            </a:extLst>
          </p:cNvPr>
          <p:cNvPicPr>
            <a:picLocks noChangeAspect="1"/>
          </p:cNvPicPr>
          <p:nvPr/>
        </p:nvPicPr>
        <p:blipFill>
          <a:blip r:embed="rId32"/>
          <a:stretch>
            <a:fillRect/>
          </a:stretch>
        </p:blipFill>
        <p:spPr>
          <a:xfrm>
            <a:off x="10685581" y="3164767"/>
            <a:ext cx="1216437" cy="484190"/>
          </a:xfrm>
          <a:prstGeom prst="rect">
            <a:avLst/>
          </a:prstGeom>
        </p:spPr>
      </p:pic>
      <p:pic>
        <p:nvPicPr>
          <p:cNvPr id="35" name="Picture 34" descr="A picture containing logo&#10;&#10;Description automatically generated">
            <a:extLst>
              <a:ext uri="{FF2B5EF4-FFF2-40B4-BE49-F238E27FC236}">
                <a16:creationId xmlns:a16="http://schemas.microsoft.com/office/drawing/2014/main" id="{20E0E34E-311D-024E-AEC5-3D2C9A312669}"/>
              </a:ext>
            </a:extLst>
          </p:cNvPr>
          <p:cNvPicPr>
            <a:picLocks noChangeAspect="1"/>
          </p:cNvPicPr>
          <p:nvPr/>
        </p:nvPicPr>
        <p:blipFill rotWithShape="1">
          <a:blip r:embed="rId33"/>
          <a:srcRect l="9713" r="7028"/>
          <a:stretch/>
        </p:blipFill>
        <p:spPr>
          <a:xfrm>
            <a:off x="10852972" y="2121622"/>
            <a:ext cx="982990" cy="757334"/>
          </a:xfrm>
          <a:prstGeom prst="rect">
            <a:avLst/>
          </a:prstGeom>
        </p:spPr>
      </p:pic>
      <p:pic>
        <p:nvPicPr>
          <p:cNvPr id="36" name="Picture 35" descr="Logo, company name&#10;&#10;Description automatically generated">
            <a:extLst>
              <a:ext uri="{FF2B5EF4-FFF2-40B4-BE49-F238E27FC236}">
                <a16:creationId xmlns:a16="http://schemas.microsoft.com/office/drawing/2014/main" id="{EE45F2CE-7F55-9442-B90A-D284077A9588}"/>
              </a:ext>
            </a:extLst>
          </p:cNvPr>
          <p:cNvPicPr>
            <a:picLocks noChangeAspect="1"/>
          </p:cNvPicPr>
          <p:nvPr/>
        </p:nvPicPr>
        <p:blipFill rotWithShape="1">
          <a:blip r:embed="rId34"/>
          <a:srcRect t="16356" b="19820"/>
          <a:stretch/>
        </p:blipFill>
        <p:spPr>
          <a:xfrm>
            <a:off x="241681" y="5998561"/>
            <a:ext cx="854669" cy="545489"/>
          </a:xfrm>
          <a:prstGeom prst="rect">
            <a:avLst/>
          </a:prstGeom>
        </p:spPr>
      </p:pic>
      <p:pic>
        <p:nvPicPr>
          <p:cNvPr id="38" name="Picture 37" descr="Logo, company name&#10;&#10;Description automatically generated">
            <a:extLst>
              <a:ext uri="{FF2B5EF4-FFF2-40B4-BE49-F238E27FC236}">
                <a16:creationId xmlns:a16="http://schemas.microsoft.com/office/drawing/2014/main" id="{6E80F333-2266-AD4D-B338-49EDAA4BD64D}"/>
              </a:ext>
            </a:extLst>
          </p:cNvPr>
          <p:cNvPicPr>
            <a:picLocks noChangeAspect="1"/>
          </p:cNvPicPr>
          <p:nvPr/>
        </p:nvPicPr>
        <p:blipFill>
          <a:blip r:embed="rId35"/>
          <a:stretch>
            <a:fillRect/>
          </a:stretch>
        </p:blipFill>
        <p:spPr>
          <a:xfrm>
            <a:off x="2464338" y="4049095"/>
            <a:ext cx="1335548" cy="922315"/>
          </a:xfrm>
          <a:prstGeom prst="rect">
            <a:avLst/>
          </a:prstGeom>
        </p:spPr>
      </p:pic>
      <p:pic>
        <p:nvPicPr>
          <p:cNvPr id="18" name="Picture 17" descr="Logo, company name&#10;&#10;Description automatically generated">
            <a:extLst>
              <a:ext uri="{FF2B5EF4-FFF2-40B4-BE49-F238E27FC236}">
                <a16:creationId xmlns:a16="http://schemas.microsoft.com/office/drawing/2014/main" id="{63DE2AF9-4F3F-644E-A56A-433F1826D12F}"/>
              </a:ext>
            </a:extLst>
          </p:cNvPr>
          <p:cNvPicPr>
            <a:picLocks noChangeAspect="1"/>
          </p:cNvPicPr>
          <p:nvPr/>
        </p:nvPicPr>
        <p:blipFill rotWithShape="1">
          <a:blip r:embed="rId36"/>
          <a:srcRect l="9438" t="5280"/>
          <a:stretch/>
        </p:blipFill>
        <p:spPr>
          <a:xfrm>
            <a:off x="28778" y="71621"/>
            <a:ext cx="4125541" cy="1172231"/>
          </a:xfrm>
          <a:prstGeom prst="rect">
            <a:avLst/>
          </a:prstGeom>
        </p:spPr>
      </p:pic>
      <p:pic>
        <p:nvPicPr>
          <p:cNvPr id="3" name="Picture 2" descr="Logo&#10;&#10;Description automatically generated">
            <a:extLst>
              <a:ext uri="{FF2B5EF4-FFF2-40B4-BE49-F238E27FC236}">
                <a16:creationId xmlns:a16="http://schemas.microsoft.com/office/drawing/2014/main" id="{7B8DC6F5-9F0E-9448-A6A3-CC94E279BFF2}"/>
              </a:ext>
            </a:extLst>
          </p:cNvPr>
          <p:cNvPicPr>
            <a:picLocks noChangeAspect="1"/>
          </p:cNvPicPr>
          <p:nvPr/>
        </p:nvPicPr>
        <p:blipFill rotWithShape="1">
          <a:blip r:embed="rId37"/>
          <a:srcRect l="6619" t="15547" r="5535" b="14959"/>
          <a:stretch/>
        </p:blipFill>
        <p:spPr>
          <a:xfrm>
            <a:off x="241681" y="2488634"/>
            <a:ext cx="1483626" cy="386493"/>
          </a:xfrm>
          <a:prstGeom prst="rect">
            <a:avLst/>
          </a:prstGeom>
        </p:spPr>
      </p:pic>
      <p:pic>
        <p:nvPicPr>
          <p:cNvPr id="39" name="Picture 38" descr="A picture containing text, clipart&#10;&#10;Description automatically generated">
            <a:extLst>
              <a:ext uri="{FF2B5EF4-FFF2-40B4-BE49-F238E27FC236}">
                <a16:creationId xmlns:a16="http://schemas.microsoft.com/office/drawing/2014/main" id="{76C871C0-FE53-BB4C-A2F3-0E711DA16F91}"/>
              </a:ext>
            </a:extLst>
          </p:cNvPr>
          <p:cNvPicPr>
            <a:picLocks noChangeAspect="1"/>
          </p:cNvPicPr>
          <p:nvPr/>
        </p:nvPicPr>
        <p:blipFill>
          <a:blip r:embed="rId38"/>
          <a:stretch>
            <a:fillRect/>
          </a:stretch>
        </p:blipFill>
        <p:spPr>
          <a:xfrm>
            <a:off x="425783" y="3461652"/>
            <a:ext cx="1387997" cy="275396"/>
          </a:xfrm>
          <a:prstGeom prst="rect">
            <a:avLst/>
          </a:prstGeom>
        </p:spPr>
      </p:pic>
      <p:pic>
        <p:nvPicPr>
          <p:cNvPr id="40" name="Picture 39" descr="Logo&#10;&#10;Description automatically generated">
            <a:extLst>
              <a:ext uri="{FF2B5EF4-FFF2-40B4-BE49-F238E27FC236}">
                <a16:creationId xmlns:a16="http://schemas.microsoft.com/office/drawing/2014/main" id="{E3FC2E15-BF08-8C4C-96FA-768E22494438}"/>
              </a:ext>
            </a:extLst>
          </p:cNvPr>
          <p:cNvPicPr>
            <a:picLocks noChangeAspect="1"/>
          </p:cNvPicPr>
          <p:nvPr/>
        </p:nvPicPr>
        <p:blipFill>
          <a:blip r:embed="rId39"/>
          <a:stretch>
            <a:fillRect/>
          </a:stretch>
        </p:blipFill>
        <p:spPr>
          <a:xfrm>
            <a:off x="6969830" y="3176347"/>
            <a:ext cx="1082715" cy="601508"/>
          </a:xfrm>
          <a:prstGeom prst="rect">
            <a:avLst/>
          </a:prstGeom>
        </p:spPr>
      </p:pic>
      <p:pic>
        <p:nvPicPr>
          <p:cNvPr id="37" name="Picture 36" descr="A picture containing graphical user interface&#10;&#10;Description automatically generated">
            <a:extLst>
              <a:ext uri="{FF2B5EF4-FFF2-40B4-BE49-F238E27FC236}">
                <a16:creationId xmlns:a16="http://schemas.microsoft.com/office/drawing/2014/main" id="{9570F91C-B16D-7346-B63B-26FFFB00EC0F}"/>
              </a:ext>
            </a:extLst>
          </p:cNvPr>
          <p:cNvPicPr>
            <a:picLocks noChangeAspect="1"/>
          </p:cNvPicPr>
          <p:nvPr/>
        </p:nvPicPr>
        <p:blipFill>
          <a:blip r:embed="rId40"/>
          <a:stretch>
            <a:fillRect/>
          </a:stretch>
        </p:blipFill>
        <p:spPr>
          <a:xfrm>
            <a:off x="6952055" y="6019588"/>
            <a:ext cx="2262955" cy="524462"/>
          </a:xfrm>
          <a:prstGeom prst="rect">
            <a:avLst/>
          </a:prstGeom>
        </p:spPr>
      </p:pic>
      <p:pic>
        <p:nvPicPr>
          <p:cNvPr id="41" name="Picture 40" descr="Logo&#10;&#10;Description automatically generated">
            <a:extLst>
              <a:ext uri="{FF2B5EF4-FFF2-40B4-BE49-F238E27FC236}">
                <a16:creationId xmlns:a16="http://schemas.microsoft.com/office/drawing/2014/main" id="{C72FA3E0-147F-B84C-8F1A-2BECA3D7142B}"/>
              </a:ext>
            </a:extLst>
          </p:cNvPr>
          <p:cNvPicPr>
            <a:picLocks noChangeAspect="1"/>
          </p:cNvPicPr>
          <p:nvPr/>
        </p:nvPicPr>
        <p:blipFill>
          <a:blip r:embed="rId41"/>
          <a:stretch>
            <a:fillRect/>
          </a:stretch>
        </p:blipFill>
        <p:spPr>
          <a:xfrm>
            <a:off x="3936435" y="5213421"/>
            <a:ext cx="1240734" cy="431155"/>
          </a:xfrm>
          <a:prstGeom prst="rect">
            <a:avLst/>
          </a:prstGeom>
        </p:spPr>
      </p:pic>
      <p:pic>
        <p:nvPicPr>
          <p:cNvPr id="44" name="Picture 43" descr="Logo&#10;&#10;Description automatically generated with medium confidence">
            <a:extLst>
              <a:ext uri="{FF2B5EF4-FFF2-40B4-BE49-F238E27FC236}">
                <a16:creationId xmlns:a16="http://schemas.microsoft.com/office/drawing/2014/main" id="{9953D57C-247E-BE49-9D4E-645C4DC41AF1}"/>
              </a:ext>
            </a:extLst>
          </p:cNvPr>
          <p:cNvPicPr>
            <a:picLocks noChangeAspect="1"/>
          </p:cNvPicPr>
          <p:nvPr/>
        </p:nvPicPr>
        <p:blipFill>
          <a:blip r:embed="rId42"/>
          <a:stretch>
            <a:fillRect/>
          </a:stretch>
        </p:blipFill>
        <p:spPr>
          <a:xfrm>
            <a:off x="3548802" y="1590708"/>
            <a:ext cx="1389694" cy="270376"/>
          </a:xfrm>
          <a:prstGeom prst="rect">
            <a:avLst/>
          </a:prstGeom>
        </p:spPr>
      </p:pic>
    </p:spTree>
    <p:extLst>
      <p:ext uri="{BB962C8B-B14F-4D97-AF65-F5344CB8AC3E}">
        <p14:creationId xmlns:p14="http://schemas.microsoft.com/office/powerpoint/2010/main" val="865525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16615-0EE9-1A43-B921-3D2BC23753F2}"/>
              </a:ext>
            </a:extLst>
          </p:cNvPr>
          <p:cNvSpPr txBox="1"/>
          <p:nvPr/>
        </p:nvSpPr>
        <p:spPr>
          <a:xfrm>
            <a:off x="396170" y="1665572"/>
            <a:ext cx="4308529" cy="3970318"/>
          </a:xfrm>
          <a:prstGeom prst="rect">
            <a:avLst/>
          </a:prstGeom>
          <a:noFill/>
        </p:spPr>
        <p:txBody>
          <a:bodyPr wrap="square">
            <a:spAutoFit/>
          </a:bodyPr>
          <a:lstStyle/>
          <a:p>
            <a:r>
              <a:rPr lang="en-GB" dirty="0">
                <a:solidFill>
                  <a:srgbClr val="FF0000"/>
                </a:solidFill>
                <a:latin typeface="Calibri" panose="020F0502020204030204" pitchFamily="34" charset="0"/>
                <a:cs typeface="Calibri" panose="020F0502020204030204" pitchFamily="34" charset="0"/>
              </a:rPr>
              <a:t>Our Values are what we believe in:</a:t>
            </a:r>
            <a:br>
              <a:rPr lang="en-GB" dirty="0">
                <a:solidFill>
                  <a:srgbClr val="FF0000"/>
                </a:solidFill>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Co-operatives are based on the values of: </a:t>
            </a:r>
          </a:p>
          <a:p>
            <a:r>
              <a:rPr lang="en-GB" dirty="0">
                <a:latin typeface="Calibri" panose="020F0502020204030204" pitchFamily="34" charset="0"/>
                <a:cs typeface="Calibri" panose="020F0502020204030204" pitchFamily="34" charset="0"/>
              </a:rPr>
              <a:t>• self-help </a:t>
            </a:r>
          </a:p>
          <a:p>
            <a:r>
              <a:rPr lang="en-GB" dirty="0">
                <a:latin typeface="Calibri" panose="020F0502020204030204" pitchFamily="34" charset="0"/>
                <a:cs typeface="Calibri" panose="020F0502020204030204" pitchFamily="34" charset="0"/>
              </a:rPr>
              <a:t>• self-responsibility</a:t>
            </a:r>
          </a:p>
          <a:p>
            <a:r>
              <a:rPr lang="en-GB" dirty="0">
                <a:latin typeface="Calibri" panose="020F0502020204030204" pitchFamily="34" charset="0"/>
                <a:cs typeface="Calibri" panose="020F0502020204030204" pitchFamily="34" charset="0"/>
              </a:rPr>
              <a:t>• democracy</a:t>
            </a:r>
          </a:p>
          <a:p>
            <a:r>
              <a:rPr lang="en-GB" dirty="0">
                <a:latin typeface="Calibri" panose="020F0502020204030204" pitchFamily="34" charset="0"/>
                <a:cs typeface="Calibri" panose="020F0502020204030204" pitchFamily="34" charset="0"/>
              </a:rPr>
              <a:t>• equality</a:t>
            </a:r>
          </a:p>
          <a:p>
            <a:r>
              <a:rPr lang="en-GB" dirty="0">
                <a:latin typeface="Calibri" panose="020F0502020204030204" pitchFamily="34" charset="0"/>
                <a:cs typeface="Calibri" panose="020F0502020204030204" pitchFamily="34" charset="0"/>
              </a:rPr>
              <a:t>• equity</a:t>
            </a:r>
          </a:p>
          <a:p>
            <a:r>
              <a:rPr lang="en-GB" dirty="0">
                <a:latin typeface="Calibri" panose="020F0502020204030204" pitchFamily="34" charset="0"/>
                <a:cs typeface="Calibri" panose="020F0502020204030204" pitchFamily="34" charset="0"/>
              </a:rPr>
              <a:t>• solidarity</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In the tradition of their founders, co-operative members believe in the ethical values of honesty, openness, social responsibility and caring for others.</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BD32694-5A09-1F40-847D-37C807947FCB}"/>
              </a:ext>
            </a:extLst>
          </p:cNvPr>
          <p:cNvSpPr txBox="1"/>
          <p:nvPr/>
        </p:nvSpPr>
        <p:spPr>
          <a:xfrm>
            <a:off x="5697248" y="1582340"/>
            <a:ext cx="6098582" cy="4801314"/>
          </a:xfrm>
          <a:prstGeom prst="rect">
            <a:avLst/>
          </a:prstGeom>
          <a:noFill/>
        </p:spPr>
        <p:txBody>
          <a:bodyPr wrap="square">
            <a:spAutoFit/>
          </a:bodyPr>
          <a:lstStyle/>
          <a:p>
            <a:r>
              <a:rPr lang="en-GB" dirty="0">
                <a:solidFill>
                  <a:srgbClr val="FF0000"/>
                </a:solidFill>
                <a:latin typeface="Calibri" panose="020F0502020204030204" pitchFamily="34" charset="0"/>
                <a:cs typeface="Calibri" panose="020F0502020204030204" pitchFamily="34" charset="0"/>
              </a:rPr>
              <a:t>Our Principles guide the way we and our members put our values into action. </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The CCIN endorses the principles of </a:t>
            </a:r>
            <a:r>
              <a:rPr lang="en-GB">
                <a:latin typeface="Calibri" panose="020F0502020204030204" pitchFamily="34" charset="0"/>
                <a:cs typeface="Calibri" panose="020F0502020204030204" pitchFamily="34" charset="0"/>
              </a:rPr>
              <a:t>the ICA:</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 voluntary and open membership</a:t>
            </a:r>
          </a:p>
          <a:p>
            <a:r>
              <a:rPr lang="en-GB" dirty="0">
                <a:latin typeface="Calibri" panose="020F0502020204030204" pitchFamily="34" charset="0"/>
                <a:cs typeface="Calibri" panose="020F0502020204030204" pitchFamily="34" charset="0"/>
              </a:rPr>
              <a:t>• democratic member control</a:t>
            </a:r>
          </a:p>
          <a:p>
            <a:r>
              <a:rPr lang="en-GB" dirty="0">
                <a:latin typeface="Calibri" panose="020F0502020204030204" pitchFamily="34" charset="0"/>
                <a:cs typeface="Calibri" panose="020F0502020204030204" pitchFamily="34" charset="0"/>
              </a:rPr>
              <a:t>• member economic participation</a:t>
            </a:r>
          </a:p>
          <a:p>
            <a:r>
              <a:rPr lang="en-GB" dirty="0">
                <a:latin typeface="Calibri" panose="020F0502020204030204" pitchFamily="34" charset="0"/>
                <a:cs typeface="Calibri" panose="020F0502020204030204" pitchFamily="34" charset="0"/>
              </a:rPr>
              <a:t>• autonomy and independence</a:t>
            </a:r>
          </a:p>
          <a:p>
            <a:r>
              <a:rPr lang="en-GB" dirty="0">
                <a:latin typeface="Calibri" panose="020F0502020204030204" pitchFamily="34" charset="0"/>
                <a:cs typeface="Calibri" panose="020F0502020204030204" pitchFamily="34" charset="0"/>
              </a:rPr>
              <a:t>• education, training and information</a:t>
            </a:r>
          </a:p>
          <a:p>
            <a:r>
              <a:rPr lang="en-GB" dirty="0">
                <a:latin typeface="Calibri" panose="020F0502020204030204" pitchFamily="34" charset="0"/>
                <a:cs typeface="Calibri" panose="020F0502020204030204" pitchFamily="34" charset="0"/>
              </a:rPr>
              <a:t>• co-operation among co-operatives</a:t>
            </a:r>
          </a:p>
          <a:p>
            <a:r>
              <a:rPr lang="en-GB" dirty="0">
                <a:latin typeface="Calibri" panose="020F0502020204030204" pitchFamily="34" charset="0"/>
                <a:cs typeface="Calibri" panose="020F0502020204030204" pitchFamily="34" charset="0"/>
              </a:rPr>
              <a:t>• concern for community</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In acknowledging that Councils are not in themselves registered co-operatives, we and our members have developed principles that have grown from those of the International Co-operative Alliance and are relevant within the context of local government.</a:t>
            </a:r>
            <a:endParaRPr lang="en-US" dirty="0">
              <a:latin typeface="Calibri" panose="020F0502020204030204" pitchFamily="34" charset="0"/>
              <a:cs typeface="Calibri" panose="020F0502020204030204" pitchFamily="34" charset="0"/>
            </a:endParaRPr>
          </a:p>
        </p:txBody>
      </p:sp>
      <p:pic>
        <p:nvPicPr>
          <p:cNvPr id="6" name="Content Placeholder 4" descr="Icon&#10;&#10;Description automatically generated">
            <a:extLst>
              <a:ext uri="{FF2B5EF4-FFF2-40B4-BE49-F238E27FC236}">
                <a16:creationId xmlns:a16="http://schemas.microsoft.com/office/drawing/2014/main" id="{8C4CBCB3-0917-0A45-86D1-8D6DBE3EC573}"/>
              </a:ext>
            </a:extLst>
          </p:cNvPr>
          <p:cNvPicPr>
            <a:picLocks noChangeAspect="1"/>
          </p:cNvPicPr>
          <p:nvPr/>
        </p:nvPicPr>
        <p:blipFill>
          <a:blip r:embed="rId2"/>
          <a:stretch>
            <a:fillRect/>
          </a:stretch>
        </p:blipFill>
        <p:spPr>
          <a:xfrm>
            <a:off x="3052439" y="291150"/>
            <a:ext cx="5436594" cy="1291190"/>
          </a:xfrm>
          <a:prstGeom prst="rect">
            <a:avLst/>
          </a:prstGeom>
        </p:spPr>
      </p:pic>
    </p:spTree>
    <p:extLst>
      <p:ext uri="{BB962C8B-B14F-4D97-AF65-F5344CB8AC3E}">
        <p14:creationId xmlns:p14="http://schemas.microsoft.com/office/powerpoint/2010/main" val="3799173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3"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5" name="Rectangle 34">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Chart, diagram&#10;&#10;Description automatically generated">
            <a:extLst>
              <a:ext uri="{FF2B5EF4-FFF2-40B4-BE49-F238E27FC236}">
                <a16:creationId xmlns:a16="http://schemas.microsoft.com/office/drawing/2014/main" id="{1B09E085-41B5-1044-87F8-E7E80701BEC6}"/>
              </a:ext>
            </a:extLst>
          </p:cNvPr>
          <p:cNvPicPr>
            <a:picLocks noChangeAspect="1"/>
          </p:cNvPicPr>
          <p:nvPr/>
        </p:nvPicPr>
        <p:blipFill>
          <a:blip r:embed="rId2"/>
          <a:stretch>
            <a:fillRect/>
          </a:stretch>
        </p:blipFill>
        <p:spPr>
          <a:xfrm>
            <a:off x="149290" y="2094706"/>
            <a:ext cx="2661480" cy="2448561"/>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1FFA9C64-B51C-A24C-8782-3C6BCF5D1BE0}"/>
              </a:ext>
            </a:extLst>
          </p:cNvPr>
          <p:cNvPicPr>
            <a:picLocks noChangeAspect="1"/>
          </p:cNvPicPr>
          <p:nvPr/>
        </p:nvPicPr>
        <p:blipFill>
          <a:blip r:embed="rId3"/>
          <a:stretch>
            <a:fillRect/>
          </a:stretch>
        </p:blipFill>
        <p:spPr>
          <a:xfrm>
            <a:off x="2828328" y="1472340"/>
            <a:ext cx="9281674" cy="3573442"/>
          </a:xfrm>
          <a:prstGeom prst="rect">
            <a:avLst/>
          </a:prstGeom>
        </p:spPr>
      </p:pic>
    </p:spTree>
    <p:extLst>
      <p:ext uri="{BB962C8B-B14F-4D97-AF65-F5344CB8AC3E}">
        <p14:creationId xmlns:p14="http://schemas.microsoft.com/office/powerpoint/2010/main" val="4271204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FF9D0F52-A24D-4B06-9C0A-493C513406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8" name="Freeform 5">
              <a:extLst>
                <a:ext uri="{FF2B5EF4-FFF2-40B4-BE49-F238E27FC236}">
                  <a16:creationId xmlns:a16="http://schemas.microsoft.com/office/drawing/2014/main" id="{FACAEFA6-8F52-446B-BD9D-DE4B185A9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6">
              <a:extLst>
                <a:ext uri="{FF2B5EF4-FFF2-40B4-BE49-F238E27FC236}">
                  <a16:creationId xmlns:a16="http://schemas.microsoft.com/office/drawing/2014/main" id="{B22C5B2F-0D3F-48F7-8595-CBC9333FAA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7">
              <a:extLst>
                <a:ext uri="{FF2B5EF4-FFF2-40B4-BE49-F238E27FC236}">
                  <a16:creationId xmlns:a16="http://schemas.microsoft.com/office/drawing/2014/main" id="{E285BFC4-7873-42D4-A522-35994F27D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8">
              <a:extLst>
                <a:ext uri="{FF2B5EF4-FFF2-40B4-BE49-F238E27FC236}">
                  <a16:creationId xmlns:a16="http://schemas.microsoft.com/office/drawing/2014/main" id="{88817C02-C8B7-40F6-84A4-D580C30F1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9">
              <a:extLst>
                <a:ext uri="{FF2B5EF4-FFF2-40B4-BE49-F238E27FC236}">
                  <a16:creationId xmlns:a16="http://schemas.microsoft.com/office/drawing/2014/main" id="{F2435616-B1EB-4416-BE84-6BB062A5BD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0">
              <a:extLst>
                <a:ext uri="{FF2B5EF4-FFF2-40B4-BE49-F238E27FC236}">
                  <a16:creationId xmlns:a16="http://schemas.microsoft.com/office/drawing/2014/main" id="{23099E6F-DEA6-49FB-83AE-FD21851FF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1">
              <a:extLst>
                <a:ext uri="{FF2B5EF4-FFF2-40B4-BE49-F238E27FC236}">
                  <a16:creationId xmlns:a16="http://schemas.microsoft.com/office/drawing/2014/main" id="{13AF0A99-D935-4419-B576-FAC5E8952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2">
              <a:extLst>
                <a:ext uri="{FF2B5EF4-FFF2-40B4-BE49-F238E27FC236}">
                  <a16:creationId xmlns:a16="http://schemas.microsoft.com/office/drawing/2014/main" id="{AE3D1B98-92DC-41FC-99E9-CEF27508A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3">
              <a:extLst>
                <a:ext uri="{FF2B5EF4-FFF2-40B4-BE49-F238E27FC236}">
                  <a16:creationId xmlns:a16="http://schemas.microsoft.com/office/drawing/2014/main" id="{199F61BC-E367-4BE8-9384-32D1F525A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4">
              <a:extLst>
                <a:ext uri="{FF2B5EF4-FFF2-40B4-BE49-F238E27FC236}">
                  <a16:creationId xmlns:a16="http://schemas.microsoft.com/office/drawing/2014/main" id="{D7644628-F23F-4BFD-B9E1-13826AE78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5">
              <a:extLst>
                <a:ext uri="{FF2B5EF4-FFF2-40B4-BE49-F238E27FC236}">
                  <a16:creationId xmlns:a16="http://schemas.microsoft.com/office/drawing/2014/main" id="{CF86CAC8-D34C-4CF7-B85C-C980C004B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9" name="Freeform 16">
              <a:extLst>
                <a:ext uri="{FF2B5EF4-FFF2-40B4-BE49-F238E27FC236}">
                  <a16:creationId xmlns:a16="http://schemas.microsoft.com/office/drawing/2014/main" id="{3D9BAD06-6747-4F13-AE4F-D2FF61F331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0" name="Freeform 17">
              <a:extLst>
                <a:ext uri="{FF2B5EF4-FFF2-40B4-BE49-F238E27FC236}">
                  <a16:creationId xmlns:a16="http://schemas.microsoft.com/office/drawing/2014/main" id="{7A3CC68D-77EA-453B-AA74-A85B8B88CD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8">
              <a:extLst>
                <a:ext uri="{FF2B5EF4-FFF2-40B4-BE49-F238E27FC236}">
                  <a16:creationId xmlns:a16="http://schemas.microsoft.com/office/drawing/2014/main" id="{8A4907C5-376D-45A9-A61A-20158A863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9">
              <a:extLst>
                <a:ext uri="{FF2B5EF4-FFF2-40B4-BE49-F238E27FC236}">
                  <a16:creationId xmlns:a16="http://schemas.microsoft.com/office/drawing/2014/main" id="{533EE7F1-FDD7-48D6-9F54-71E5DD8D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0">
              <a:extLst>
                <a:ext uri="{FF2B5EF4-FFF2-40B4-BE49-F238E27FC236}">
                  <a16:creationId xmlns:a16="http://schemas.microsoft.com/office/drawing/2014/main" id="{A2B0D147-804B-47BD-91CB-FA55FF16C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1">
              <a:extLst>
                <a:ext uri="{FF2B5EF4-FFF2-40B4-BE49-F238E27FC236}">
                  <a16:creationId xmlns:a16="http://schemas.microsoft.com/office/drawing/2014/main" id="{997E6B04-15E9-4869-8E50-2ED6F0E749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22">
              <a:extLst>
                <a:ext uri="{FF2B5EF4-FFF2-40B4-BE49-F238E27FC236}">
                  <a16:creationId xmlns:a16="http://schemas.microsoft.com/office/drawing/2014/main" id="{D5C847C3-2BDB-43EB-A9F8-0B28F9CEE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6" name="Freeform 23">
              <a:extLst>
                <a:ext uri="{FF2B5EF4-FFF2-40B4-BE49-F238E27FC236}">
                  <a16:creationId xmlns:a16="http://schemas.microsoft.com/office/drawing/2014/main" id="{4F736102-8D51-4C54-8A52-1BDAAC111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8" name="Group 67">
            <a:extLst>
              <a:ext uri="{FF2B5EF4-FFF2-40B4-BE49-F238E27FC236}">
                <a16:creationId xmlns:a16="http://schemas.microsoft.com/office/drawing/2014/main" id="{EA356136-B39C-4532-A689-FC555326A4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69" name="Rectangle 68">
              <a:extLst>
                <a:ext uri="{FF2B5EF4-FFF2-40B4-BE49-F238E27FC236}">
                  <a16:creationId xmlns:a16="http://schemas.microsoft.com/office/drawing/2014/main" id="{BD6982DA-DA60-4F2C-A297-C8BBE7A0C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Isosceles Triangle 69">
              <a:extLst>
                <a:ext uri="{FF2B5EF4-FFF2-40B4-BE49-F238E27FC236}">
                  <a16:creationId xmlns:a16="http://schemas.microsoft.com/office/drawing/2014/main" id="{3B1B356C-790C-40A9-87F4-C544FDC0A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8874EB23-8BDE-415C-B0CD-1204D2F6B0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73" name="Rectangle 72">
            <a:extLst>
              <a:ext uri="{FF2B5EF4-FFF2-40B4-BE49-F238E27FC236}">
                <a16:creationId xmlns:a16="http://schemas.microsoft.com/office/drawing/2014/main" id="{345C9634-7D3C-48EC-AA22-7A7FF980B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EE524304-F717-4199-A2D3-2758BDA703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6" name="Freeform 5">
              <a:extLst>
                <a:ext uri="{FF2B5EF4-FFF2-40B4-BE49-F238E27FC236}">
                  <a16:creationId xmlns:a16="http://schemas.microsoft.com/office/drawing/2014/main" id="{60021C7F-BC0C-4452-B4F0-4A9806BA5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6">
              <a:extLst>
                <a:ext uri="{FF2B5EF4-FFF2-40B4-BE49-F238E27FC236}">
                  <a16:creationId xmlns:a16="http://schemas.microsoft.com/office/drawing/2014/main" id="{0A6ED92F-4CCA-46AF-9307-F480EE7FE4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7">
              <a:extLst>
                <a:ext uri="{FF2B5EF4-FFF2-40B4-BE49-F238E27FC236}">
                  <a16:creationId xmlns:a16="http://schemas.microsoft.com/office/drawing/2014/main" id="{A1EA7C6D-7404-46A3-B5F1-1B68A80BA9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8">
              <a:extLst>
                <a:ext uri="{FF2B5EF4-FFF2-40B4-BE49-F238E27FC236}">
                  <a16:creationId xmlns:a16="http://schemas.microsoft.com/office/drawing/2014/main" id="{55D5E649-D2AB-4939-BEBB-CDDF38DD0A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9">
              <a:extLst>
                <a:ext uri="{FF2B5EF4-FFF2-40B4-BE49-F238E27FC236}">
                  <a16:creationId xmlns:a16="http://schemas.microsoft.com/office/drawing/2014/main" id="{524211BB-92B8-4810-A41B-7951669B0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0">
              <a:extLst>
                <a:ext uri="{FF2B5EF4-FFF2-40B4-BE49-F238E27FC236}">
                  <a16:creationId xmlns:a16="http://schemas.microsoft.com/office/drawing/2014/main" id="{52214F05-7E44-4439-A798-947D034E90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1">
              <a:extLst>
                <a:ext uri="{FF2B5EF4-FFF2-40B4-BE49-F238E27FC236}">
                  <a16:creationId xmlns:a16="http://schemas.microsoft.com/office/drawing/2014/main" id="{DFACB880-DB33-4B1D-A014-380D02FCC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2">
              <a:extLst>
                <a:ext uri="{FF2B5EF4-FFF2-40B4-BE49-F238E27FC236}">
                  <a16:creationId xmlns:a16="http://schemas.microsoft.com/office/drawing/2014/main" id="{F795830A-551E-4478-87C7-FC4772930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3">
              <a:extLst>
                <a:ext uri="{FF2B5EF4-FFF2-40B4-BE49-F238E27FC236}">
                  <a16:creationId xmlns:a16="http://schemas.microsoft.com/office/drawing/2014/main" id="{27CF1CE5-3782-484A-B3F6-CF49893F13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4">
              <a:extLst>
                <a:ext uri="{FF2B5EF4-FFF2-40B4-BE49-F238E27FC236}">
                  <a16:creationId xmlns:a16="http://schemas.microsoft.com/office/drawing/2014/main" id="{D6E903A3-3EA8-4D64-AC66-8042CB9D4E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15">
              <a:extLst>
                <a:ext uri="{FF2B5EF4-FFF2-40B4-BE49-F238E27FC236}">
                  <a16:creationId xmlns:a16="http://schemas.microsoft.com/office/drawing/2014/main" id="{CFC9B939-0227-42FC-8EC4-85C236A977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6">
              <a:extLst>
                <a:ext uri="{FF2B5EF4-FFF2-40B4-BE49-F238E27FC236}">
                  <a16:creationId xmlns:a16="http://schemas.microsoft.com/office/drawing/2014/main" id="{C3A9AD59-FB5A-4F07-866D-42146D52F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17">
              <a:extLst>
                <a:ext uri="{FF2B5EF4-FFF2-40B4-BE49-F238E27FC236}">
                  <a16:creationId xmlns:a16="http://schemas.microsoft.com/office/drawing/2014/main" id="{6666A42A-61F8-4790-908A-4F21CB8F71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8">
              <a:extLst>
                <a:ext uri="{FF2B5EF4-FFF2-40B4-BE49-F238E27FC236}">
                  <a16:creationId xmlns:a16="http://schemas.microsoft.com/office/drawing/2014/main" id="{9428E016-7A70-4F30-94F1-6756A8F864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19">
              <a:extLst>
                <a:ext uri="{FF2B5EF4-FFF2-40B4-BE49-F238E27FC236}">
                  <a16:creationId xmlns:a16="http://schemas.microsoft.com/office/drawing/2014/main" id="{C131F85A-EBE6-4EEA-990D-84BEC7836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0">
              <a:extLst>
                <a:ext uri="{FF2B5EF4-FFF2-40B4-BE49-F238E27FC236}">
                  <a16:creationId xmlns:a16="http://schemas.microsoft.com/office/drawing/2014/main" id="{0859D9BD-3B66-4DAB-9F54-E7D22D1928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21">
              <a:extLst>
                <a:ext uri="{FF2B5EF4-FFF2-40B4-BE49-F238E27FC236}">
                  <a16:creationId xmlns:a16="http://schemas.microsoft.com/office/drawing/2014/main" id="{E106C256-9772-47F3-9F36-79C10A99DD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22">
              <a:extLst>
                <a:ext uri="{FF2B5EF4-FFF2-40B4-BE49-F238E27FC236}">
                  <a16:creationId xmlns:a16="http://schemas.microsoft.com/office/drawing/2014/main" id="{37D14C0D-D0CA-486C-8213-3D82CC2111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23">
              <a:extLst>
                <a:ext uri="{FF2B5EF4-FFF2-40B4-BE49-F238E27FC236}">
                  <a16:creationId xmlns:a16="http://schemas.microsoft.com/office/drawing/2014/main" id="{97225481-65B1-4BE8-805B-F9458E19EB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6" name="Rectangle 95">
            <a:extLst>
              <a:ext uri="{FF2B5EF4-FFF2-40B4-BE49-F238E27FC236}">
                <a16:creationId xmlns:a16="http://schemas.microsoft.com/office/drawing/2014/main" id="{F0B09244-A283-48D0-82EF-2CD9173A8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9" y="0"/>
            <a:ext cx="12191695" cy="41979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nvGrpSpPr>
          <p:cNvPr id="98" name="Group 97">
            <a:extLst>
              <a:ext uri="{FF2B5EF4-FFF2-40B4-BE49-F238E27FC236}">
                <a16:creationId xmlns:a16="http://schemas.microsoft.com/office/drawing/2014/main" id="{CCFB664E-EAFD-4E20-A007-67E97652F9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99" name="Isosceles Triangle 39">
              <a:extLst>
                <a:ext uri="{FF2B5EF4-FFF2-40B4-BE49-F238E27FC236}">
                  <a16:creationId xmlns:a16="http://schemas.microsoft.com/office/drawing/2014/main" id="{6250112C-93C1-4949-9973-08D549095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6A09DF11-18E9-47C1-A5B0-B89D5D4C8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7028409-6E69-1245-8E51-08334B463A3E}"/>
              </a:ext>
            </a:extLst>
          </p:cNvPr>
          <p:cNvSpPr>
            <a:spLocks noGrp="1"/>
          </p:cNvSpPr>
          <p:nvPr>
            <p:ph type="title"/>
          </p:nvPr>
        </p:nvSpPr>
        <p:spPr>
          <a:xfrm>
            <a:off x="1683982" y="4293388"/>
            <a:ext cx="8833655" cy="727748"/>
          </a:xfrm>
        </p:spPr>
        <p:txBody>
          <a:bodyPr vert="horz" lIns="228600" tIns="228600" rIns="228600" bIns="0" rtlCol="0" anchor="b">
            <a:normAutofit/>
          </a:bodyPr>
          <a:lstStyle/>
          <a:p>
            <a:pPr>
              <a:lnSpc>
                <a:spcPct val="80000"/>
              </a:lnSpc>
            </a:pPr>
            <a:r>
              <a:rPr lang="en-US" sz="3700" dirty="0"/>
              <a:t>Online Training courses</a:t>
            </a:r>
          </a:p>
        </p:txBody>
      </p:sp>
      <p:pic>
        <p:nvPicPr>
          <p:cNvPr id="7" name="Picture 6" descr="Icon&#10;&#10;Description automatically generated">
            <a:extLst>
              <a:ext uri="{FF2B5EF4-FFF2-40B4-BE49-F238E27FC236}">
                <a16:creationId xmlns:a16="http://schemas.microsoft.com/office/drawing/2014/main" id="{281E522C-93A6-9245-BDEF-3BC83D446093}"/>
              </a:ext>
            </a:extLst>
          </p:cNvPr>
          <p:cNvPicPr>
            <a:picLocks noChangeAspect="1"/>
          </p:cNvPicPr>
          <p:nvPr/>
        </p:nvPicPr>
        <p:blipFill>
          <a:blip r:embed="rId2"/>
          <a:stretch>
            <a:fillRect/>
          </a:stretch>
        </p:blipFill>
        <p:spPr>
          <a:xfrm>
            <a:off x="8816842" y="4513984"/>
            <a:ext cx="1905659" cy="600283"/>
          </a:xfrm>
          <a:prstGeom prst="rect">
            <a:avLst/>
          </a:prstGeom>
          <a:ln w="12700">
            <a:noFill/>
          </a:ln>
        </p:spPr>
      </p:pic>
      <p:pic>
        <p:nvPicPr>
          <p:cNvPr id="8" name="Picture 7" descr="A picture containing diagram&#10;&#10;Description automatically generated">
            <a:extLst>
              <a:ext uri="{FF2B5EF4-FFF2-40B4-BE49-F238E27FC236}">
                <a16:creationId xmlns:a16="http://schemas.microsoft.com/office/drawing/2014/main" id="{947326A5-ECB7-F444-94BD-92CF59A27A28}"/>
              </a:ext>
            </a:extLst>
          </p:cNvPr>
          <p:cNvPicPr>
            <a:picLocks noChangeAspect="1"/>
          </p:cNvPicPr>
          <p:nvPr/>
        </p:nvPicPr>
        <p:blipFill rotWithShape="1">
          <a:blip r:embed="rId3"/>
          <a:srcRect l="289" b="8716"/>
          <a:stretch/>
        </p:blipFill>
        <p:spPr>
          <a:xfrm>
            <a:off x="1153633" y="10114"/>
            <a:ext cx="9998285" cy="4197925"/>
          </a:xfrm>
          <a:prstGeom prst="rect">
            <a:avLst/>
          </a:prstGeom>
        </p:spPr>
      </p:pic>
    </p:spTree>
    <p:extLst>
      <p:ext uri="{BB962C8B-B14F-4D97-AF65-F5344CB8AC3E}">
        <p14:creationId xmlns:p14="http://schemas.microsoft.com/office/powerpoint/2010/main" val="1631986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78E35A-3636-3F4D-B81D-F5B66549C575}"/>
              </a:ext>
            </a:extLst>
          </p:cNvPr>
          <p:cNvSpPr>
            <a:spLocks noGrp="1"/>
          </p:cNvSpPr>
          <p:nvPr>
            <p:ph type="title"/>
          </p:nvPr>
        </p:nvSpPr>
        <p:spPr>
          <a:xfrm>
            <a:off x="895415" y="2740150"/>
            <a:ext cx="3654569" cy="1378079"/>
          </a:xfrm>
        </p:spPr>
        <p:txBody>
          <a:bodyPr vert="horz" lIns="228600" tIns="228600" rIns="228600" bIns="0" rtlCol="0" anchor="b">
            <a:normAutofit fontScale="90000"/>
          </a:bodyPr>
          <a:lstStyle/>
          <a:p>
            <a:pPr>
              <a:lnSpc>
                <a:spcPct val="80000"/>
              </a:lnSpc>
            </a:pPr>
            <a:br>
              <a:rPr lang="en-US" sz="2200" dirty="0"/>
            </a:br>
            <a:br>
              <a:rPr lang="en-US" sz="2200" dirty="0"/>
            </a:br>
            <a:br>
              <a:rPr lang="en-US" sz="2200" dirty="0"/>
            </a:br>
            <a:r>
              <a:rPr lang="en-US" dirty="0"/>
              <a:t> </a:t>
            </a:r>
            <a:r>
              <a:rPr lang="en-US" sz="6700" dirty="0">
                <a:solidFill>
                  <a:schemeClr val="tx1"/>
                </a:solidFill>
              </a:rPr>
              <a:t>375 </a:t>
            </a:r>
            <a:br>
              <a:rPr lang="en-US" sz="6700" dirty="0">
                <a:solidFill>
                  <a:schemeClr val="tx1"/>
                </a:solidFill>
              </a:rPr>
            </a:br>
            <a:r>
              <a:rPr lang="en-US" sz="5300" dirty="0">
                <a:solidFill>
                  <a:schemeClr val="tx1"/>
                </a:solidFill>
              </a:rPr>
              <a:t>Case Studies</a:t>
            </a:r>
            <a:br>
              <a:rPr lang="en-US" sz="2200" dirty="0"/>
            </a:br>
            <a:endParaRPr lang="en-US" sz="2200" dirty="0"/>
          </a:p>
        </p:txBody>
      </p:sp>
      <p:pic>
        <p:nvPicPr>
          <p:cNvPr id="5" name="Content Placeholder 4" descr="A green book on a green surface&#10;&#10;Description automatically generated with low confidence">
            <a:extLst>
              <a:ext uri="{FF2B5EF4-FFF2-40B4-BE49-F238E27FC236}">
                <a16:creationId xmlns:a16="http://schemas.microsoft.com/office/drawing/2014/main" id="{54FB3BAF-6B42-7246-B9A6-C3CF0761E09B}"/>
              </a:ext>
            </a:extLst>
          </p:cNvPr>
          <p:cNvPicPr>
            <a:picLocks noGrp="1" noChangeAspect="1"/>
          </p:cNvPicPr>
          <p:nvPr>
            <p:ph idx="1"/>
          </p:nvPr>
        </p:nvPicPr>
        <p:blipFill rotWithShape="1">
          <a:blip r:embed="rId3"/>
          <a:srcRect l="11729" t="13471" r="12948" b="16998"/>
          <a:stretch/>
        </p:blipFill>
        <p:spPr>
          <a:xfrm>
            <a:off x="5757262" y="1314935"/>
            <a:ext cx="6120318" cy="4237273"/>
          </a:xfrm>
          <a:prstGeom prst="rect">
            <a:avLst/>
          </a:prstGeom>
          <a:ln w="9525">
            <a:noFill/>
          </a:ln>
        </p:spPr>
      </p:pic>
      <p:sp>
        <p:nvSpPr>
          <p:cNvPr id="9" name="TextBox 8">
            <a:extLst>
              <a:ext uri="{FF2B5EF4-FFF2-40B4-BE49-F238E27FC236}">
                <a16:creationId xmlns:a16="http://schemas.microsoft.com/office/drawing/2014/main" id="{4FDA0A3C-DB55-8147-8B8A-E740F00D08B9}"/>
              </a:ext>
            </a:extLst>
          </p:cNvPr>
          <p:cNvSpPr txBox="1"/>
          <p:nvPr/>
        </p:nvSpPr>
        <p:spPr>
          <a:xfrm>
            <a:off x="1192192" y="4386805"/>
            <a:ext cx="3229522" cy="369332"/>
          </a:xfrm>
          <a:prstGeom prst="rect">
            <a:avLst/>
          </a:prstGeom>
          <a:noFill/>
        </p:spPr>
        <p:txBody>
          <a:bodyPr wrap="square" rtlCol="0">
            <a:spAutoFit/>
          </a:bodyPr>
          <a:lstStyle/>
          <a:p>
            <a:r>
              <a:rPr lang="en-US" dirty="0">
                <a:latin typeface="+mj-lt"/>
              </a:rPr>
              <a:t>https://bit.ly/2021-case-studies</a:t>
            </a:r>
          </a:p>
        </p:txBody>
      </p:sp>
    </p:spTree>
    <p:extLst>
      <p:ext uri="{BB962C8B-B14F-4D97-AF65-F5344CB8AC3E}">
        <p14:creationId xmlns:p14="http://schemas.microsoft.com/office/powerpoint/2010/main" val="3916453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Chart, diagram, bubble chart&#10;&#10;Description automatically generated">
            <a:extLst>
              <a:ext uri="{FF2B5EF4-FFF2-40B4-BE49-F238E27FC236}">
                <a16:creationId xmlns:a16="http://schemas.microsoft.com/office/drawing/2014/main" id="{CE79DB94-7AE4-494B-A0FA-8C2FEA927748}"/>
              </a:ext>
            </a:extLst>
          </p:cNvPr>
          <p:cNvPicPr>
            <a:picLocks noGrp="1" noChangeAspect="1"/>
          </p:cNvPicPr>
          <p:nvPr>
            <p:ph idx="1"/>
          </p:nvPr>
        </p:nvPicPr>
        <p:blipFill>
          <a:blip r:embed="rId2"/>
          <a:stretch>
            <a:fillRect/>
          </a:stretch>
        </p:blipFill>
        <p:spPr>
          <a:xfrm>
            <a:off x="643467" y="1016254"/>
            <a:ext cx="10905066" cy="4825491"/>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1350FFA-0AD1-CD48-A92B-9C3A3EC75529}"/>
              </a:ext>
            </a:extLst>
          </p:cNvPr>
          <p:cNvSpPr txBox="1"/>
          <p:nvPr/>
        </p:nvSpPr>
        <p:spPr>
          <a:xfrm>
            <a:off x="488372" y="6115501"/>
            <a:ext cx="6803581" cy="369332"/>
          </a:xfrm>
          <a:prstGeom prst="rect">
            <a:avLst/>
          </a:prstGeom>
          <a:noFill/>
        </p:spPr>
        <p:txBody>
          <a:bodyPr wrap="square" rtlCol="0">
            <a:spAutoFit/>
          </a:bodyPr>
          <a:lstStyle/>
          <a:p>
            <a:r>
              <a:rPr lang="en-US" dirty="0"/>
              <a:t>https://www.councils.coop/about-us/governance/strategy-2021-2023/</a:t>
            </a:r>
          </a:p>
        </p:txBody>
      </p:sp>
    </p:spTree>
    <p:extLst>
      <p:ext uri="{BB962C8B-B14F-4D97-AF65-F5344CB8AC3E}">
        <p14:creationId xmlns:p14="http://schemas.microsoft.com/office/powerpoint/2010/main" val="292190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90552"/>
            <a:ext cx="12191695" cy="6276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8475"/>
            <a:endParaRPr lang="en-US" sz="1648">
              <a:solidFill>
                <a:prstClr val="white"/>
              </a:solidFill>
              <a:latin typeface="Rockwell" panose="02060603020205020403"/>
            </a:endParaRPr>
          </a:p>
        </p:txBody>
      </p:sp>
      <p:grpSp>
        <p:nvGrpSpPr>
          <p:cNvPr id="140" name="Group 139">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290552"/>
            <a:ext cx="12584112" cy="6272538"/>
            <a:chOff x="-417513" y="0"/>
            <a:chExt cx="12584114" cy="6853238"/>
          </a:xfrm>
        </p:grpSpPr>
        <p:sp>
          <p:nvSpPr>
            <p:cNvPr id="141"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2"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3"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4"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5"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6"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7"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8"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9"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0"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1"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2"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3"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4"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5"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6"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7"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8"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9"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60"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61"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grpSp>
      <p:sp>
        <p:nvSpPr>
          <p:cNvPr id="2" name="Title 1">
            <a:extLst>
              <a:ext uri="{FF2B5EF4-FFF2-40B4-BE49-F238E27FC236}">
                <a16:creationId xmlns:a16="http://schemas.microsoft.com/office/drawing/2014/main" id="{D2C95A2A-8D2D-664A-8CFF-D95575681E42}"/>
              </a:ext>
            </a:extLst>
          </p:cNvPr>
          <p:cNvSpPr>
            <a:spLocks noGrp="1"/>
          </p:cNvSpPr>
          <p:nvPr>
            <p:ph type="title"/>
          </p:nvPr>
        </p:nvSpPr>
        <p:spPr>
          <a:xfrm>
            <a:off x="1759287" y="1021741"/>
            <a:ext cx="8673427" cy="960064"/>
          </a:xfrm>
        </p:spPr>
        <p:txBody>
          <a:bodyPr>
            <a:normAutofit/>
          </a:bodyPr>
          <a:lstStyle/>
          <a:p>
            <a:r>
              <a:rPr lang="en-GB" dirty="0">
                <a:solidFill>
                  <a:schemeClr val="tx1"/>
                </a:solidFill>
              </a:rPr>
              <a:t>Dynamic Purchasing System</a:t>
            </a:r>
          </a:p>
        </p:txBody>
      </p:sp>
      <p:graphicFrame>
        <p:nvGraphicFramePr>
          <p:cNvPr id="134" name="Content Placeholder 2">
            <a:extLst>
              <a:ext uri="{FF2B5EF4-FFF2-40B4-BE49-F238E27FC236}">
                <a16:creationId xmlns:a16="http://schemas.microsoft.com/office/drawing/2014/main" id="{10627EE8-B5C6-4122-B132-90193FA78D73}"/>
              </a:ext>
            </a:extLst>
          </p:cNvPr>
          <p:cNvGraphicFramePr>
            <a:graphicFrameLocks noGrp="1"/>
          </p:cNvGraphicFramePr>
          <p:nvPr>
            <p:ph idx="1"/>
            <p:extLst>
              <p:ext uri="{D42A27DB-BD31-4B8C-83A1-F6EECF244321}">
                <p14:modId xmlns:p14="http://schemas.microsoft.com/office/powerpoint/2010/main" val="1931977131"/>
              </p:ext>
            </p:extLst>
          </p:nvPr>
        </p:nvGraphicFramePr>
        <p:xfrm>
          <a:off x="807722" y="2112825"/>
          <a:ext cx="10576558" cy="382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0856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69972B-98FD-4691-9102-ADD513762B29}"/>
              </a:ext>
            </a:extLst>
          </p:cNvPr>
          <p:cNvPicPr>
            <a:picLocks noChangeAspect="1"/>
          </p:cNvPicPr>
          <p:nvPr/>
        </p:nvPicPr>
        <p:blipFill>
          <a:blip r:embed="rId3"/>
          <a:stretch>
            <a:fillRect/>
          </a:stretch>
        </p:blipFill>
        <p:spPr>
          <a:xfrm>
            <a:off x="4343582" y="5866805"/>
            <a:ext cx="2522925" cy="532520"/>
          </a:xfrm>
          <a:prstGeom prst="rect">
            <a:avLst/>
          </a:prstGeom>
        </p:spPr>
      </p:pic>
      <p:pic>
        <p:nvPicPr>
          <p:cNvPr id="9" name="Picture 8">
            <a:extLst>
              <a:ext uri="{FF2B5EF4-FFF2-40B4-BE49-F238E27FC236}">
                <a16:creationId xmlns:a16="http://schemas.microsoft.com/office/drawing/2014/main" id="{ACBC66CF-E336-4D7E-8996-41CD47EB3640}"/>
              </a:ext>
            </a:extLst>
          </p:cNvPr>
          <p:cNvPicPr>
            <a:picLocks noChangeAspect="1"/>
          </p:cNvPicPr>
          <p:nvPr/>
        </p:nvPicPr>
        <p:blipFill rotWithShape="1">
          <a:blip r:embed="rId4"/>
          <a:srcRect t="13013" b="15049"/>
          <a:stretch/>
        </p:blipFill>
        <p:spPr>
          <a:xfrm>
            <a:off x="5887610" y="747343"/>
            <a:ext cx="3428571" cy="1233225"/>
          </a:xfrm>
          <a:prstGeom prst="rect">
            <a:avLst/>
          </a:prstGeom>
        </p:spPr>
      </p:pic>
      <p:pic>
        <p:nvPicPr>
          <p:cNvPr id="13" name="Picture 12">
            <a:extLst>
              <a:ext uri="{FF2B5EF4-FFF2-40B4-BE49-F238E27FC236}">
                <a16:creationId xmlns:a16="http://schemas.microsoft.com/office/drawing/2014/main" id="{FD07C469-3353-448B-80BC-8D40D6735D63}"/>
              </a:ext>
            </a:extLst>
          </p:cNvPr>
          <p:cNvPicPr>
            <a:picLocks noChangeAspect="1"/>
          </p:cNvPicPr>
          <p:nvPr/>
        </p:nvPicPr>
        <p:blipFill>
          <a:blip r:embed="rId5"/>
          <a:stretch>
            <a:fillRect/>
          </a:stretch>
        </p:blipFill>
        <p:spPr>
          <a:xfrm>
            <a:off x="134641" y="1857185"/>
            <a:ext cx="2352704" cy="1340743"/>
          </a:xfrm>
          <a:prstGeom prst="rect">
            <a:avLst/>
          </a:prstGeom>
        </p:spPr>
      </p:pic>
      <p:pic>
        <p:nvPicPr>
          <p:cNvPr id="14" name="Picture 13">
            <a:extLst>
              <a:ext uri="{FF2B5EF4-FFF2-40B4-BE49-F238E27FC236}">
                <a16:creationId xmlns:a16="http://schemas.microsoft.com/office/drawing/2014/main" id="{93331A21-F193-46E1-91AE-58EFA36E8418}"/>
              </a:ext>
            </a:extLst>
          </p:cNvPr>
          <p:cNvPicPr>
            <a:picLocks noChangeAspect="1"/>
          </p:cNvPicPr>
          <p:nvPr/>
        </p:nvPicPr>
        <p:blipFill>
          <a:blip r:embed="rId6"/>
          <a:stretch>
            <a:fillRect/>
          </a:stretch>
        </p:blipFill>
        <p:spPr>
          <a:xfrm>
            <a:off x="2068015" y="850754"/>
            <a:ext cx="3489093" cy="927736"/>
          </a:xfrm>
          <a:prstGeom prst="rect">
            <a:avLst/>
          </a:prstGeom>
        </p:spPr>
      </p:pic>
      <p:pic>
        <p:nvPicPr>
          <p:cNvPr id="24" name="Picture 23">
            <a:extLst>
              <a:ext uri="{FF2B5EF4-FFF2-40B4-BE49-F238E27FC236}">
                <a16:creationId xmlns:a16="http://schemas.microsoft.com/office/drawing/2014/main" id="{5DF9108C-7146-44E1-9F0C-819D1EDEE32B}"/>
              </a:ext>
            </a:extLst>
          </p:cNvPr>
          <p:cNvPicPr>
            <a:picLocks noChangeAspect="1"/>
          </p:cNvPicPr>
          <p:nvPr/>
        </p:nvPicPr>
        <p:blipFill>
          <a:blip r:embed="rId7"/>
          <a:stretch>
            <a:fillRect/>
          </a:stretch>
        </p:blipFill>
        <p:spPr>
          <a:xfrm>
            <a:off x="8811923" y="4402427"/>
            <a:ext cx="2799256" cy="727664"/>
          </a:xfrm>
          <a:prstGeom prst="rect">
            <a:avLst/>
          </a:prstGeom>
        </p:spPr>
      </p:pic>
      <p:sp>
        <p:nvSpPr>
          <p:cNvPr id="2" name="TextBox 1">
            <a:extLst>
              <a:ext uri="{FF2B5EF4-FFF2-40B4-BE49-F238E27FC236}">
                <a16:creationId xmlns:a16="http://schemas.microsoft.com/office/drawing/2014/main" id="{F87CC7C7-C32E-0A4A-B28C-E81F73DC77F3}"/>
              </a:ext>
            </a:extLst>
          </p:cNvPr>
          <p:cNvSpPr txBox="1"/>
          <p:nvPr/>
        </p:nvSpPr>
        <p:spPr>
          <a:xfrm>
            <a:off x="554021" y="274440"/>
            <a:ext cx="613098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DPS  Suppliers 2020 - 2025</a:t>
            </a:r>
          </a:p>
        </p:txBody>
      </p:sp>
      <p:pic>
        <p:nvPicPr>
          <p:cNvPr id="19" name="Picture 18" descr="A picture containing building&#10;&#10;Description automatically generated">
            <a:extLst>
              <a:ext uri="{FF2B5EF4-FFF2-40B4-BE49-F238E27FC236}">
                <a16:creationId xmlns:a16="http://schemas.microsoft.com/office/drawing/2014/main" id="{792C86CF-988F-8E44-AE3F-4A1C0657365C}"/>
              </a:ext>
            </a:extLst>
          </p:cNvPr>
          <p:cNvPicPr>
            <a:picLocks noChangeAspect="1"/>
          </p:cNvPicPr>
          <p:nvPr/>
        </p:nvPicPr>
        <p:blipFill>
          <a:blip r:embed="rId8"/>
          <a:stretch>
            <a:fillRect/>
          </a:stretch>
        </p:blipFill>
        <p:spPr>
          <a:xfrm>
            <a:off x="352762" y="1152098"/>
            <a:ext cx="1233988" cy="426910"/>
          </a:xfrm>
          <a:prstGeom prst="rect">
            <a:avLst/>
          </a:prstGeom>
        </p:spPr>
      </p:pic>
      <p:pic>
        <p:nvPicPr>
          <p:cNvPr id="4" name="Picture 3" descr="Logo&#10;&#10;Description automatically generated">
            <a:extLst>
              <a:ext uri="{FF2B5EF4-FFF2-40B4-BE49-F238E27FC236}">
                <a16:creationId xmlns:a16="http://schemas.microsoft.com/office/drawing/2014/main" id="{EE995560-8D83-8644-BC0C-05D4E779F1DE}"/>
              </a:ext>
            </a:extLst>
          </p:cNvPr>
          <p:cNvPicPr>
            <a:picLocks noChangeAspect="1"/>
          </p:cNvPicPr>
          <p:nvPr/>
        </p:nvPicPr>
        <p:blipFill rotWithShape="1">
          <a:blip r:embed="rId9"/>
          <a:srcRect b="20776"/>
          <a:stretch/>
        </p:blipFill>
        <p:spPr>
          <a:xfrm>
            <a:off x="8733882" y="1766940"/>
            <a:ext cx="3428572" cy="1277138"/>
          </a:xfrm>
          <a:prstGeom prst="rect">
            <a:avLst/>
          </a:prstGeom>
        </p:spPr>
      </p:pic>
      <p:pic>
        <p:nvPicPr>
          <p:cNvPr id="8" name="Picture 7" descr="A picture containing tableware, plate, drawing, cup&#10;&#10;Description automatically generated">
            <a:extLst>
              <a:ext uri="{FF2B5EF4-FFF2-40B4-BE49-F238E27FC236}">
                <a16:creationId xmlns:a16="http://schemas.microsoft.com/office/drawing/2014/main" id="{F2E8C054-C592-6749-A5B5-02AB9C60F350}"/>
              </a:ext>
            </a:extLst>
          </p:cNvPr>
          <p:cNvPicPr>
            <a:picLocks noChangeAspect="1"/>
          </p:cNvPicPr>
          <p:nvPr/>
        </p:nvPicPr>
        <p:blipFill>
          <a:blip r:embed="rId10"/>
          <a:stretch>
            <a:fillRect/>
          </a:stretch>
        </p:blipFill>
        <p:spPr>
          <a:xfrm>
            <a:off x="2704051" y="2050468"/>
            <a:ext cx="3213100" cy="660400"/>
          </a:xfrm>
          <a:prstGeom prst="rect">
            <a:avLst/>
          </a:prstGeom>
        </p:spPr>
      </p:pic>
      <p:pic>
        <p:nvPicPr>
          <p:cNvPr id="21" name="Picture 20">
            <a:extLst>
              <a:ext uri="{FF2B5EF4-FFF2-40B4-BE49-F238E27FC236}">
                <a16:creationId xmlns:a16="http://schemas.microsoft.com/office/drawing/2014/main" id="{47B9EBA9-2F7C-8042-BDA2-871FCD4909FD}"/>
              </a:ext>
            </a:extLst>
          </p:cNvPr>
          <p:cNvPicPr>
            <a:picLocks noChangeAspect="1"/>
          </p:cNvPicPr>
          <p:nvPr/>
        </p:nvPicPr>
        <p:blipFill>
          <a:blip r:embed="rId11"/>
          <a:stretch>
            <a:fillRect/>
          </a:stretch>
        </p:blipFill>
        <p:spPr>
          <a:xfrm>
            <a:off x="7063636" y="6007896"/>
            <a:ext cx="3128461" cy="374764"/>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74D6ABA2-23C7-DA40-A997-B5E4617B0C45}"/>
              </a:ext>
            </a:extLst>
          </p:cNvPr>
          <p:cNvPicPr>
            <a:picLocks noChangeAspect="1"/>
          </p:cNvPicPr>
          <p:nvPr/>
        </p:nvPicPr>
        <p:blipFill>
          <a:blip r:embed="rId12"/>
          <a:stretch>
            <a:fillRect/>
          </a:stretch>
        </p:blipFill>
        <p:spPr>
          <a:xfrm>
            <a:off x="9955294" y="747343"/>
            <a:ext cx="1870805" cy="1056455"/>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20AEF1F1-D7D9-184C-AB17-DEA88BB1AF3B}"/>
              </a:ext>
            </a:extLst>
          </p:cNvPr>
          <p:cNvPicPr>
            <a:picLocks noChangeAspect="1"/>
          </p:cNvPicPr>
          <p:nvPr/>
        </p:nvPicPr>
        <p:blipFill>
          <a:blip r:embed="rId13"/>
          <a:stretch>
            <a:fillRect/>
          </a:stretch>
        </p:blipFill>
        <p:spPr>
          <a:xfrm>
            <a:off x="76563" y="3584809"/>
            <a:ext cx="2584020" cy="619088"/>
          </a:xfrm>
          <a:prstGeom prst="rect">
            <a:avLst/>
          </a:prstGeom>
        </p:spPr>
      </p:pic>
      <p:pic>
        <p:nvPicPr>
          <p:cNvPr id="34" name="Picture 33" descr="Logo&#10;&#10;Description automatically generated">
            <a:extLst>
              <a:ext uri="{FF2B5EF4-FFF2-40B4-BE49-F238E27FC236}">
                <a16:creationId xmlns:a16="http://schemas.microsoft.com/office/drawing/2014/main" id="{B42997B3-D530-D741-99BD-036F4008E879}"/>
              </a:ext>
            </a:extLst>
          </p:cNvPr>
          <p:cNvPicPr>
            <a:picLocks noChangeAspect="1"/>
          </p:cNvPicPr>
          <p:nvPr/>
        </p:nvPicPr>
        <p:blipFill rotWithShape="1">
          <a:blip r:embed="rId14"/>
          <a:srcRect l="8922" t="30212" r="5219" b="30602"/>
          <a:stretch/>
        </p:blipFill>
        <p:spPr>
          <a:xfrm>
            <a:off x="5605045" y="1941203"/>
            <a:ext cx="3128837" cy="952013"/>
          </a:xfrm>
          <a:prstGeom prst="rect">
            <a:avLst/>
          </a:prstGeom>
        </p:spPr>
      </p:pic>
      <p:pic>
        <p:nvPicPr>
          <p:cNvPr id="36" name="Picture 35" descr="Logo, company name&#10;&#10;Description automatically generated">
            <a:extLst>
              <a:ext uri="{FF2B5EF4-FFF2-40B4-BE49-F238E27FC236}">
                <a16:creationId xmlns:a16="http://schemas.microsoft.com/office/drawing/2014/main" id="{D7F098C8-F22F-FF47-AD39-E83989D4E191}"/>
              </a:ext>
            </a:extLst>
          </p:cNvPr>
          <p:cNvPicPr>
            <a:picLocks noChangeAspect="1"/>
          </p:cNvPicPr>
          <p:nvPr/>
        </p:nvPicPr>
        <p:blipFill>
          <a:blip r:embed="rId15"/>
          <a:stretch>
            <a:fillRect/>
          </a:stretch>
        </p:blipFill>
        <p:spPr>
          <a:xfrm>
            <a:off x="3400283" y="3197928"/>
            <a:ext cx="1638300" cy="1231900"/>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D7D54677-39BC-5D4B-8A94-98E89223EFA1}"/>
              </a:ext>
            </a:extLst>
          </p:cNvPr>
          <p:cNvPicPr>
            <a:picLocks noChangeAspect="1"/>
          </p:cNvPicPr>
          <p:nvPr/>
        </p:nvPicPr>
        <p:blipFill>
          <a:blip r:embed="rId16"/>
          <a:stretch>
            <a:fillRect/>
          </a:stretch>
        </p:blipFill>
        <p:spPr>
          <a:xfrm>
            <a:off x="8553471" y="3379333"/>
            <a:ext cx="2247900" cy="901700"/>
          </a:xfrm>
          <a:prstGeom prst="rect">
            <a:avLst/>
          </a:prstGeom>
        </p:spPr>
      </p:pic>
      <p:pic>
        <p:nvPicPr>
          <p:cNvPr id="40" name="Picture 39" descr="Logo, company name&#10;&#10;Description automatically generated">
            <a:extLst>
              <a:ext uri="{FF2B5EF4-FFF2-40B4-BE49-F238E27FC236}">
                <a16:creationId xmlns:a16="http://schemas.microsoft.com/office/drawing/2014/main" id="{A03B23AF-0424-E041-B5C7-CD0C2245C5DC}"/>
              </a:ext>
            </a:extLst>
          </p:cNvPr>
          <p:cNvPicPr>
            <a:picLocks noChangeAspect="1"/>
          </p:cNvPicPr>
          <p:nvPr/>
        </p:nvPicPr>
        <p:blipFill>
          <a:blip r:embed="rId17"/>
          <a:stretch>
            <a:fillRect/>
          </a:stretch>
        </p:blipFill>
        <p:spPr>
          <a:xfrm>
            <a:off x="5951521" y="3301146"/>
            <a:ext cx="1689012" cy="889189"/>
          </a:xfrm>
          <a:prstGeom prst="rect">
            <a:avLst/>
          </a:prstGeom>
        </p:spPr>
      </p:pic>
      <p:pic>
        <p:nvPicPr>
          <p:cNvPr id="42" name="Picture 41" descr="A picture containing company name&#10;&#10;Description automatically generated">
            <a:extLst>
              <a:ext uri="{FF2B5EF4-FFF2-40B4-BE49-F238E27FC236}">
                <a16:creationId xmlns:a16="http://schemas.microsoft.com/office/drawing/2014/main" id="{A16F7FAB-D51A-0A40-9B9C-8898B7619FA1}"/>
              </a:ext>
            </a:extLst>
          </p:cNvPr>
          <p:cNvPicPr>
            <a:picLocks noChangeAspect="1"/>
          </p:cNvPicPr>
          <p:nvPr/>
        </p:nvPicPr>
        <p:blipFill>
          <a:blip r:embed="rId18"/>
          <a:stretch>
            <a:fillRect/>
          </a:stretch>
        </p:blipFill>
        <p:spPr>
          <a:xfrm>
            <a:off x="76563" y="4693712"/>
            <a:ext cx="2584020" cy="793706"/>
          </a:xfrm>
          <a:prstGeom prst="rect">
            <a:avLst/>
          </a:prstGeom>
        </p:spPr>
      </p:pic>
      <p:pic>
        <p:nvPicPr>
          <p:cNvPr id="44" name="Picture 43" descr="Logo&#10;&#10;Description automatically generated">
            <a:extLst>
              <a:ext uri="{FF2B5EF4-FFF2-40B4-BE49-F238E27FC236}">
                <a16:creationId xmlns:a16="http://schemas.microsoft.com/office/drawing/2014/main" id="{CECB002B-3E29-C84D-8DCB-C659DDB09CA0}"/>
              </a:ext>
            </a:extLst>
          </p:cNvPr>
          <p:cNvPicPr>
            <a:picLocks noChangeAspect="1"/>
          </p:cNvPicPr>
          <p:nvPr/>
        </p:nvPicPr>
        <p:blipFill rotWithShape="1">
          <a:blip r:embed="rId19"/>
          <a:srcRect l="17943" t="29642" r="15803" b="29671"/>
          <a:stretch/>
        </p:blipFill>
        <p:spPr>
          <a:xfrm>
            <a:off x="2942286" y="4541571"/>
            <a:ext cx="2662759" cy="981143"/>
          </a:xfrm>
          <a:prstGeom prst="rect">
            <a:avLst/>
          </a:prstGeom>
        </p:spPr>
      </p:pic>
      <p:pic>
        <p:nvPicPr>
          <p:cNvPr id="46" name="Picture 45" descr="Logo&#10;&#10;Description automatically generated">
            <a:extLst>
              <a:ext uri="{FF2B5EF4-FFF2-40B4-BE49-F238E27FC236}">
                <a16:creationId xmlns:a16="http://schemas.microsoft.com/office/drawing/2014/main" id="{BD50DE08-2354-8645-AD8B-496D7DEB55A5}"/>
              </a:ext>
            </a:extLst>
          </p:cNvPr>
          <p:cNvPicPr>
            <a:picLocks noChangeAspect="1"/>
          </p:cNvPicPr>
          <p:nvPr/>
        </p:nvPicPr>
        <p:blipFill>
          <a:blip r:embed="rId20"/>
          <a:stretch>
            <a:fillRect/>
          </a:stretch>
        </p:blipFill>
        <p:spPr>
          <a:xfrm>
            <a:off x="6053986" y="4488233"/>
            <a:ext cx="2019300" cy="1003300"/>
          </a:xfrm>
          <a:prstGeom prst="rect">
            <a:avLst/>
          </a:prstGeom>
        </p:spPr>
      </p:pic>
      <p:pic>
        <p:nvPicPr>
          <p:cNvPr id="48" name="Picture 47" descr="A picture containing calendar&#10;&#10;Description automatically generated">
            <a:extLst>
              <a:ext uri="{FF2B5EF4-FFF2-40B4-BE49-F238E27FC236}">
                <a16:creationId xmlns:a16="http://schemas.microsoft.com/office/drawing/2014/main" id="{C1AECFC9-55A2-F243-A549-96E472293EB6}"/>
              </a:ext>
            </a:extLst>
          </p:cNvPr>
          <p:cNvPicPr>
            <a:picLocks noChangeAspect="1"/>
          </p:cNvPicPr>
          <p:nvPr/>
        </p:nvPicPr>
        <p:blipFill>
          <a:blip r:embed="rId21"/>
          <a:stretch>
            <a:fillRect/>
          </a:stretch>
        </p:blipFill>
        <p:spPr>
          <a:xfrm>
            <a:off x="134641" y="5607735"/>
            <a:ext cx="1833990" cy="916995"/>
          </a:xfrm>
          <a:prstGeom prst="rect">
            <a:avLst/>
          </a:prstGeom>
        </p:spPr>
      </p:pic>
      <p:pic>
        <p:nvPicPr>
          <p:cNvPr id="50" name="Picture 49" descr="Logo, company name&#10;&#10;Description automatically generated">
            <a:extLst>
              <a:ext uri="{FF2B5EF4-FFF2-40B4-BE49-F238E27FC236}">
                <a16:creationId xmlns:a16="http://schemas.microsoft.com/office/drawing/2014/main" id="{6BD408E2-D081-7344-A5C9-87085BDF9C0F}"/>
              </a:ext>
            </a:extLst>
          </p:cNvPr>
          <p:cNvPicPr>
            <a:picLocks noChangeAspect="1"/>
          </p:cNvPicPr>
          <p:nvPr/>
        </p:nvPicPr>
        <p:blipFill rotWithShape="1">
          <a:blip r:embed="rId22"/>
          <a:srcRect l="-1184" t="14795" r="1184" b="21956"/>
          <a:stretch/>
        </p:blipFill>
        <p:spPr>
          <a:xfrm>
            <a:off x="10473326" y="5522714"/>
            <a:ext cx="1718674" cy="1087038"/>
          </a:xfrm>
          <a:prstGeom prst="rect">
            <a:avLst/>
          </a:prstGeom>
        </p:spPr>
      </p:pic>
      <p:pic>
        <p:nvPicPr>
          <p:cNvPr id="5" name="Picture 4" descr="A picture containing text, clipart, tableware, dishware&#10;&#10;Description automatically generated">
            <a:extLst>
              <a:ext uri="{FF2B5EF4-FFF2-40B4-BE49-F238E27FC236}">
                <a16:creationId xmlns:a16="http://schemas.microsoft.com/office/drawing/2014/main" id="{D90FEF88-64D6-3D4A-80C9-20CE300EB272}"/>
              </a:ext>
            </a:extLst>
          </p:cNvPr>
          <p:cNvPicPr>
            <a:picLocks noChangeAspect="1"/>
          </p:cNvPicPr>
          <p:nvPr/>
        </p:nvPicPr>
        <p:blipFill>
          <a:blip r:embed="rId23"/>
          <a:stretch>
            <a:fillRect/>
          </a:stretch>
        </p:blipFill>
        <p:spPr>
          <a:xfrm>
            <a:off x="2464834" y="5802033"/>
            <a:ext cx="1307206" cy="916995"/>
          </a:xfrm>
          <a:prstGeom prst="rect">
            <a:avLst/>
          </a:prstGeom>
        </p:spPr>
      </p:pic>
    </p:spTree>
    <p:extLst>
      <p:ext uri="{BB962C8B-B14F-4D97-AF65-F5344CB8AC3E}">
        <p14:creationId xmlns:p14="http://schemas.microsoft.com/office/powerpoint/2010/main" val="3200690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dirty="0">
                <a:solidFill>
                  <a:schemeClr val="tx1"/>
                </a:solidFill>
                <a:latin typeface="+mj-lt"/>
              </a:rPr>
              <a:t>@SharonStevenage | @CoopInnovation</a:t>
            </a: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2014780" y="1918386"/>
            <a:ext cx="8318784" cy="1421928"/>
          </a:xfrm>
          <a:prstGeom prst="rect">
            <a:avLst/>
          </a:prstGeom>
          <a:noFill/>
        </p:spPr>
        <p:txBody>
          <a:bodyPr wrap="square">
            <a:spAutoFit/>
          </a:bodyPr>
          <a:lstStyle/>
          <a:p>
            <a:pPr lvl="0">
              <a:lnSpc>
                <a:spcPct val="90000"/>
              </a:lnSpc>
            </a:pPr>
            <a:r>
              <a:rPr lang="en-GB" sz="4000" b="1" dirty="0">
                <a:latin typeface="+mj-lt"/>
              </a:rPr>
              <a:t>Cllr Sharon Taylor</a:t>
            </a:r>
          </a:p>
          <a:p>
            <a:pPr lvl="0">
              <a:lnSpc>
                <a:spcPct val="90000"/>
              </a:lnSpc>
            </a:pPr>
            <a:br>
              <a:rPr lang="en-GB" sz="2800" dirty="0">
                <a:latin typeface="+mj-lt"/>
              </a:rPr>
            </a:br>
            <a:r>
              <a:rPr lang="en-GB" sz="2800" dirty="0">
                <a:latin typeface="+mj-lt"/>
              </a:rPr>
              <a:t>Chair of the CCIN | Leader of Stevenage Borough Council</a:t>
            </a:r>
          </a:p>
        </p:txBody>
      </p:sp>
    </p:spTree>
    <p:extLst>
      <p:ext uri="{BB962C8B-B14F-4D97-AF65-F5344CB8AC3E}">
        <p14:creationId xmlns:p14="http://schemas.microsoft.com/office/powerpoint/2010/main" val="1411564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dirty="0">
                <a:solidFill>
                  <a:schemeClr val="tx1"/>
                </a:solidFill>
                <a:latin typeface="+mj-lt"/>
              </a:rPr>
              <a:t>@</a:t>
            </a:r>
            <a:r>
              <a:rPr lang="en-GB" dirty="0" err="1">
                <a:solidFill>
                  <a:schemeClr val="tx1"/>
                </a:solidFill>
                <a:latin typeface="+mj-lt"/>
              </a:rPr>
              <a:t>Downs_Jonathan</a:t>
            </a:r>
            <a:r>
              <a:rPr lang="en-GB" dirty="0">
                <a:solidFill>
                  <a:schemeClr val="tx1"/>
                </a:solidFill>
                <a:latin typeface="+mj-lt"/>
              </a:rPr>
              <a:t> | @</a:t>
            </a:r>
            <a:r>
              <a:rPr lang="en-GB" dirty="0" err="1">
                <a:solidFill>
                  <a:schemeClr val="tx1"/>
                </a:solidFill>
                <a:latin typeface="+mj-lt"/>
              </a:rPr>
              <a:t>OldhamCouncil</a:t>
            </a: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3248389" y="1918386"/>
            <a:ext cx="6102456" cy="1809726"/>
          </a:xfrm>
          <a:prstGeom prst="rect">
            <a:avLst/>
          </a:prstGeom>
          <a:noFill/>
        </p:spPr>
        <p:txBody>
          <a:bodyPr wrap="square">
            <a:spAutoFit/>
          </a:bodyPr>
          <a:lstStyle/>
          <a:p>
            <a:pPr lvl="0">
              <a:lnSpc>
                <a:spcPct val="90000"/>
              </a:lnSpc>
            </a:pPr>
            <a:r>
              <a:rPr lang="en-GB" sz="4000" b="1" dirty="0">
                <a:latin typeface="+mj-lt"/>
              </a:rPr>
              <a:t>Jonathan Downs</a:t>
            </a:r>
          </a:p>
          <a:p>
            <a:pPr lvl="0">
              <a:lnSpc>
                <a:spcPct val="90000"/>
              </a:lnSpc>
            </a:pPr>
            <a:br>
              <a:rPr lang="en-GB" sz="2800" dirty="0">
                <a:latin typeface="+mj-lt"/>
              </a:rPr>
            </a:br>
            <a:r>
              <a:rPr lang="en-GB" sz="2800" dirty="0">
                <a:latin typeface="+mj-lt"/>
              </a:rPr>
              <a:t>Corporate Policy Lead Oldham Council</a:t>
            </a:r>
          </a:p>
          <a:p>
            <a:pPr lvl="0">
              <a:lnSpc>
                <a:spcPct val="90000"/>
              </a:lnSpc>
            </a:pPr>
            <a:r>
              <a:rPr lang="en-GB" sz="2800" dirty="0">
                <a:latin typeface="+mj-lt"/>
              </a:rPr>
              <a:t>CCIN Accountable Body</a:t>
            </a:r>
          </a:p>
        </p:txBody>
      </p:sp>
      <p:sp>
        <p:nvSpPr>
          <p:cNvPr id="38" name="TextBox 37">
            <a:extLst>
              <a:ext uri="{FF2B5EF4-FFF2-40B4-BE49-F238E27FC236}">
                <a16:creationId xmlns:a16="http://schemas.microsoft.com/office/drawing/2014/main" id="{C7A3BDDF-2C4A-7841-A3E0-9F9F4F3B7214}"/>
              </a:ext>
            </a:extLst>
          </p:cNvPr>
          <p:cNvSpPr txBox="1"/>
          <p:nvPr/>
        </p:nvSpPr>
        <p:spPr>
          <a:xfrm>
            <a:off x="8877993" y="1290909"/>
            <a:ext cx="1455571" cy="369332"/>
          </a:xfrm>
          <a:prstGeom prst="rect">
            <a:avLst/>
          </a:prstGeom>
          <a:noFill/>
        </p:spPr>
        <p:txBody>
          <a:bodyPr wrap="square" rtlCol="0">
            <a:spAutoFit/>
          </a:bodyPr>
          <a:lstStyle/>
          <a:p>
            <a:r>
              <a:rPr lang="en-US" b="1" dirty="0">
                <a:solidFill>
                  <a:schemeClr val="accent2"/>
                </a:solidFill>
                <a:latin typeface="+mj-lt"/>
              </a:rPr>
              <a:t>ITEM 4</a:t>
            </a:r>
          </a:p>
        </p:txBody>
      </p:sp>
    </p:spTree>
    <p:extLst>
      <p:ext uri="{BB962C8B-B14F-4D97-AF65-F5344CB8AC3E}">
        <p14:creationId xmlns:p14="http://schemas.microsoft.com/office/powerpoint/2010/main" val="4013204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C2473-29F8-1A41-8ACE-84CDEB2FBA76}"/>
              </a:ext>
            </a:extLst>
          </p:cNvPr>
          <p:cNvSpPr txBox="1"/>
          <p:nvPr/>
        </p:nvSpPr>
        <p:spPr>
          <a:xfrm>
            <a:off x="10200023" y="363855"/>
            <a:ext cx="2286001" cy="646331"/>
          </a:xfrm>
          <a:prstGeom prst="rect">
            <a:avLst/>
          </a:prstGeom>
          <a:noFill/>
        </p:spPr>
        <p:txBody>
          <a:bodyPr wrap="square" rtlCol="0">
            <a:spAutoFit/>
          </a:bodyPr>
          <a:lstStyle/>
          <a:p>
            <a:r>
              <a:rPr lang="en-GB" dirty="0">
                <a:solidFill>
                  <a:srgbClr val="FF0000"/>
                </a:solidFill>
                <a:latin typeface="+mj-lt"/>
              </a:rPr>
              <a:t>Budget Report 2021/22</a:t>
            </a:r>
            <a:endParaRPr lang="en-GB" dirty="0">
              <a:solidFill>
                <a:srgbClr val="FF0000"/>
              </a:solidFill>
              <a:highlight>
                <a:srgbClr val="FFFF00"/>
              </a:highlight>
              <a:latin typeface="+mj-lt"/>
            </a:endParaRPr>
          </a:p>
        </p:txBody>
      </p:sp>
      <p:pic>
        <p:nvPicPr>
          <p:cNvPr id="5" name="Picture 4" descr="Table&#10;&#10;Description automatically generated">
            <a:extLst>
              <a:ext uri="{FF2B5EF4-FFF2-40B4-BE49-F238E27FC236}">
                <a16:creationId xmlns:a16="http://schemas.microsoft.com/office/drawing/2014/main" id="{64CC6D1C-38BC-9841-98E3-8B6910A829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708" y="287867"/>
            <a:ext cx="8753318" cy="5943600"/>
          </a:xfrm>
          <a:prstGeom prst="rect">
            <a:avLst/>
          </a:prstGeom>
        </p:spPr>
      </p:pic>
    </p:spTree>
    <p:extLst>
      <p:ext uri="{BB962C8B-B14F-4D97-AF65-F5344CB8AC3E}">
        <p14:creationId xmlns:p14="http://schemas.microsoft.com/office/powerpoint/2010/main" val="913499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dirty="0">
                <a:solidFill>
                  <a:schemeClr val="tx1"/>
                </a:solidFill>
                <a:latin typeface="+mj-lt"/>
              </a:rPr>
              <a:t>@</a:t>
            </a:r>
            <a:r>
              <a:rPr lang="en-GB" dirty="0" err="1">
                <a:solidFill>
                  <a:schemeClr val="tx1"/>
                </a:solidFill>
                <a:latin typeface="+mj-lt"/>
              </a:rPr>
              <a:t>JoyceMcCarty</a:t>
            </a:r>
            <a:r>
              <a:rPr lang="en-GB" dirty="0">
                <a:solidFill>
                  <a:schemeClr val="tx1"/>
                </a:solidFill>
                <a:latin typeface="+mj-lt"/>
              </a:rPr>
              <a:t> | @NewcastleCC</a:t>
            </a: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2191604" y="1740428"/>
            <a:ext cx="7801044" cy="2197525"/>
          </a:xfrm>
          <a:prstGeom prst="rect">
            <a:avLst/>
          </a:prstGeom>
          <a:noFill/>
        </p:spPr>
        <p:txBody>
          <a:bodyPr wrap="square">
            <a:spAutoFit/>
          </a:bodyPr>
          <a:lstStyle/>
          <a:p>
            <a:pPr lvl="0">
              <a:lnSpc>
                <a:spcPct val="90000"/>
              </a:lnSpc>
            </a:pPr>
            <a:r>
              <a:rPr lang="en-GB" sz="4000" b="1" dirty="0">
                <a:latin typeface="+mj-lt"/>
              </a:rPr>
              <a:t>Cllr Joyce McCarty</a:t>
            </a:r>
          </a:p>
          <a:p>
            <a:pPr lvl="0">
              <a:lnSpc>
                <a:spcPct val="90000"/>
              </a:lnSpc>
            </a:pPr>
            <a:br>
              <a:rPr lang="en-GB" sz="2800" dirty="0">
                <a:latin typeface="+mj-lt"/>
              </a:rPr>
            </a:br>
            <a:r>
              <a:rPr lang="en-GB" sz="2800" dirty="0">
                <a:latin typeface="+mj-lt"/>
              </a:rPr>
              <a:t>Cabinet Member for Inclusive Economy Newcastle City Council</a:t>
            </a:r>
            <a:br>
              <a:rPr lang="en-GB" sz="2800" dirty="0">
                <a:latin typeface="+mj-lt"/>
              </a:rPr>
            </a:br>
            <a:r>
              <a:rPr lang="en-GB" sz="2800" dirty="0">
                <a:latin typeface="+mj-lt"/>
              </a:rPr>
              <a:t>Chair, CCIN Values &amp; Principles Board</a:t>
            </a:r>
          </a:p>
        </p:txBody>
      </p:sp>
      <p:sp>
        <p:nvSpPr>
          <p:cNvPr id="3" name="TextBox 2">
            <a:extLst>
              <a:ext uri="{FF2B5EF4-FFF2-40B4-BE49-F238E27FC236}">
                <a16:creationId xmlns:a16="http://schemas.microsoft.com/office/drawing/2014/main" id="{0A006DB3-193B-5748-ADC9-1470F79BA8BF}"/>
              </a:ext>
            </a:extLst>
          </p:cNvPr>
          <p:cNvSpPr txBox="1"/>
          <p:nvPr/>
        </p:nvSpPr>
        <p:spPr>
          <a:xfrm>
            <a:off x="8877993" y="1290909"/>
            <a:ext cx="1455571" cy="369332"/>
          </a:xfrm>
          <a:prstGeom prst="rect">
            <a:avLst/>
          </a:prstGeom>
          <a:noFill/>
        </p:spPr>
        <p:txBody>
          <a:bodyPr wrap="square" rtlCol="0">
            <a:spAutoFit/>
          </a:bodyPr>
          <a:lstStyle/>
          <a:p>
            <a:r>
              <a:rPr lang="en-US" b="1" dirty="0">
                <a:solidFill>
                  <a:schemeClr val="accent2"/>
                </a:solidFill>
                <a:latin typeface="+mj-lt"/>
              </a:rPr>
              <a:t>ITEM 5</a:t>
            </a:r>
          </a:p>
        </p:txBody>
      </p:sp>
    </p:spTree>
    <p:extLst>
      <p:ext uri="{BB962C8B-B14F-4D97-AF65-F5344CB8AC3E}">
        <p14:creationId xmlns:p14="http://schemas.microsoft.com/office/powerpoint/2010/main" val="1377468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69CDE17-58F2-B348-A1F3-3628B739C8B9}"/>
              </a:ext>
            </a:extLst>
          </p:cNvPr>
          <p:cNvSpPr txBox="1"/>
          <p:nvPr/>
        </p:nvSpPr>
        <p:spPr>
          <a:xfrm>
            <a:off x="2376066" y="6398125"/>
            <a:ext cx="146789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Calibri Light" panose="020F0302020204030204"/>
              </a:rPr>
              <a:t>Neil Calvert</a:t>
            </a: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College                            </a:t>
            </a:r>
          </a:p>
        </p:txBody>
      </p:sp>
      <p:sp>
        <p:nvSpPr>
          <p:cNvPr id="24" name="TextBox 23">
            <a:extLst>
              <a:ext uri="{FF2B5EF4-FFF2-40B4-BE49-F238E27FC236}">
                <a16:creationId xmlns:a16="http://schemas.microsoft.com/office/drawing/2014/main" id="{1D6D64C4-BCD2-4D4F-9B32-6092EA55F099}"/>
              </a:ext>
            </a:extLst>
          </p:cNvPr>
          <p:cNvSpPr txBox="1"/>
          <p:nvPr/>
        </p:nvSpPr>
        <p:spPr>
          <a:xfrm>
            <a:off x="6368136" y="6414172"/>
            <a:ext cx="148798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Emma Hoddinott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Party</a:t>
            </a:r>
          </a:p>
        </p:txBody>
      </p:sp>
      <p:sp>
        <p:nvSpPr>
          <p:cNvPr id="26" name="TextBox 25">
            <a:extLst>
              <a:ext uri="{FF2B5EF4-FFF2-40B4-BE49-F238E27FC236}">
                <a16:creationId xmlns:a16="http://schemas.microsoft.com/office/drawing/2014/main" id="{A9E1F89B-0EB7-AC4F-84A7-0AC872D59B37}"/>
              </a:ext>
            </a:extLst>
          </p:cNvPr>
          <p:cNvSpPr txBox="1"/>
          <p:nvPr/>
        </p:nvSpPr>
        <p:spPr>
          <a:xfrm>
            <a:off x="4347951" y="6405579"/>
            <a:ext cx="130089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Cheryl Barrott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Co-operatives UK                      </a:t>
            </a:r>
          </a:p>
        </p:txBody>
      </p:sp>
      <p:sp>
        <p:nvSpPr>
          <p:cNvPr id="6" name="Oval 5">
            <a:extLst>
              <a:ext uri="{FF2B5EF4-FFF2-40B4-BE49-F238E27FC236}">
                <a16:creationId xmlns:a16="http://schemas.microsoft.com/office/drawing/2014/main" id="{3F461FF6-4BD4-C24D-9006-11E29236F77C}"/>
              </a:ext>
            </a:extLst>
          </p:cNvPr>
          <p:cNvSpPr/>
          <p:nvPr/>
        </p:nvSpPr>
        <p:spPr>
          <a:xfrm>
            <a:off x="6399872" y="5174174"/>
            <a:ext cx="1350650" cy="1284972"/>
          </a:xfrm>
          <a:prstGeom prst="ellipse">
            <a:avLst/>
          </a:prstGeom>
          <a:blipFill dpi="0" rotWithShape="1">
            <a:blip r:embed="rId3">
              <a:extLst>
                <a:ext uri="{28A0092B-C50C-407E-A947-70E740481C1C}">
                  <a14:useLocalDpi xmlns:a14="http://schemas.microsoft.com/office/drawing/2010/main" val="0"/>
                </a:ext>
              </a:extLst>
            </a:blip>
            <a:srcRect/>
            <a:stretch>
              <a:fillRect l="-127" t="-7319" r="127" b="-43567"/>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4" name="Oval 33">
            <a:extLst>
              <a:ext uri="{FF2B5EF4-FFF2-40B4-BE49-F238E27FC236}">
                <a16:creationId xmlns:a16="http://schemas.microsoft.com/office/drawing/2014/main" id="{F6C42E06-8F82-AE44-ABF6-42CAFAEA12F2}"/>
              </a:ext>
            </a:extLst>
          </p:cNvPr>
          <p:cNvSpPr/>
          <p:nvPr/>
        </p:nvSpPr>
        <p:spPr>
          <a:xfrm>
            <a:off x="4385682" y="5212339"/>
            <a:ext cx="1278201" cy="1204489"/>
          </a:xfrm>
          <a:prstGeom prst="ellipse">
            <a:avLst/>
          </a:prstGeom>
          <a:blipFill dpi="0" rotWithShape="1">
            <a:blip r:embed="rId4">
              <a:extLst>
                <a:ext uri="{28A0092B-C50C-407E-A947-70E740481C1C}">
                  <a14:useLocalDpi xmlns:a14="http://schemas.microsoft.com/office/drawing/2010/main" val="0"/>
                </a:ext>
              </a:extLst>
            </a:blip>
            <a:srcRect/>
            <a:stretch>
              <a:fillRect l="-143" t="-3546" b="-26318"/>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8988CAFC-443F-7746-8916-5CFA26E06F66}"/>
              </a:ext>
            </a:extLst>
          </p:cNvPr>
          <p:cNvSpPr/>
          <p:nvPr/>
        </p:nvSpPr>
        <p:spPr>
          <a:xfrm>
            <a:off x="367870" y="5176916"/>
            <a:ext cx="1352218" cy="1275333"/>
          </a:xfrm>
          <a:prstGeom prst="ellipse">
            <a:avLst/>
          </a:prstGeom>
          <a:blipFill dpi="0" rotWithShape="1">
            <a:blip r:embed="rId5">
              <a:extLst>
                <a:ext uri="{28A0092B-C50C-407E-A947-70E740481C1C}">
                  <a14:useLocalDpi xmlns:a14="http://schemas.microsoft.com/office/drawing/2010/main" val="0"/>
                </a:ext>
              </a:extLst>
            </a:blip>
            <a:srcRect/>
            <a:stretch>
              <a:fillRect t="-3392" b="-3392"/>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pic>
        <p:nvPicPr>
          <p:cNvPr id="38" name="Picture 37" descr="A close up of a logo&#13;&#10;&#13;&#10;Description automatically generated">
            <a:extLst>
              <a:ext uri="{FF2B5EF4-FFF2-40B4-BE49-F238E27FC236}">
                <a16:creationId xmlns:a16="http://schemas.microsoft.com/office/drawing/2014/main" id="{E0B4C04E-3021-364E-8F01-C9244FF4291B}"/>
              </a:ext>
            </a:extLst>
          </p:cNvPr>
          <p:cNvPicPr>
            <a:picLocks noChangeAspect="1"/>
          </p:cNvPicPr>
          <p:nvPr/>
        </p:nvPicPr>
        <p:blipFill>
          <a:blip r:embed="rId6"/>
          <a:stretch>
            <a:fillRect/>
          </a:stretch>
        </p:blipFill>
        <p:spPr>
          <a:xfrm>
            <a:off x="376326" y="192152"/>
            <a:ext cx="3625073" cy="780864"/>
          </a:xfrm>
          <a:prstGeom prst="rect">
            <a:avLst/>
          </a:prstGeom>
        </p:spPr>
      </p:pic>
      <p:sp>
        <p:nvSpPr>
          <p:cNvPr id="40" name="TextBox 39">
            <a:extLst>
              <a:ext uri="{FF2B5EF4-FFF2-40B4-BE49-F238E27FC236}">
                <a16:creationId xmlns:a16="http://schemas.microsoft.com/office/drawing/2014/main" id="{9D5E9A0A-2C3A-4B4C-8076-F41B9423F283}"/>
              </a:ext>
            </a:extLst>
          </p:cNvPr>
          <p:cNvSpPr txBox="1"/>
          <p:nvPr/>
        </p:nvSpPr>
        <p:spPr>
          <a:xfrm>
            <a:off x="298037" y="6392892"/>
            <a:ext cx="1385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Rebecca Harvey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News</a:t>
            </a:r>
          </a:p>
        </p:txBody>
      </p:sp>
      <p:sp>
        <p:nvSpPr>
          <p:cNvPr id="41" name="TextBox 40">
            <a:extLst>
              <a:ext uri="{FF2B5EF4-FFF2-40B4-BE49-F238E27FC236}">
                <a16:creationId xmlns:a16="http://schemas.microsoft.com/office/drawing/2014/main" id="{F79F63C1-2D62-E448-8E7A-105470B719A1}"/>
              </a:ext>
            </a:extLst>
          </p:cNvPr>
          <p:cNvSpPr txBox="1"/>
          <p:nvPr/>
        </p:nvSpPr>
        <p:spPr>
          <a:xfrm>
            <a:off x="4747846" y="324408"/>
            <a:ext cx="49760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Values &amp; Principles Board 2021 – 2022</a:t>
            </a:r>
          </a:p>
        </p:txBody>
      </p:sp>
      <p:sp>
        <p:nvSpPr>
          <p:cNvPr id="2" name="Oval 1">
            <a:extLst>
              <a:ext uri="{FF2B5EF4-FFF2-40B4-BE49-F238E27FC236}">
                <a16:creationId xmlns:a16="http://schemas.microsoft.com/office/drawing/2014/main" id="{AAB26815-439E-704B-8945-9073E827A4B2}"/>
              </a:ext>
            </a:extLst>
          </p:cNvPr>
          <p:cNvSpPr/>
          <p:nvPr/>
        </p:nvSpPr>
        <p:spPr>
          <a:xfrm>
            <a:off x="10481078" y="5070008"/>
            <a:ext cx="1281232" cy="1311152"/>
          </a:xfrm>
          <a:prstGeom prst="ellipse">
            <a:avLst/>
          </a:prstGeom>
          <a:blipFill dpi="0" rotWithShape="1">
            <a:blip r:embed="rId7">
              <a:extLst>
                <a:ext uri="{28A0092B-C50C-407E-A947-70E740481C1C}">
                  <a14:useLocalDpi xmlns:a14="http://schemas.microsoft.com/office/drawing/2010/main" val="0"/>
                </a:ext>
              </a:extLst>
            </a:blip>
            <a:srcRect/>
            <a:stretch>
              <a:fillRect b="-34243"/>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1CBDAB22-D98A-0048-8D43-531C5516E645}"/>
              </a:ext>
            </a:extLst>
          </p:cNvPr>
          <p:cNvSpPr txBox="1"/>
          <p:nvPr/>
        </p:nvSpPr>
        <p:spPr>
          <a:xfrm>
            <a:off x="10781288" y="6413319"/>
            <a:ext cx="15001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Paul Bell</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Unison</a:t>
            </a:r>
          </a:p>
        </p:txBody>
      </p:sp>
      <p:sp>
        <p:nvSpPr>
          <p:cNvPr id="7" name="Oval 6">
            <a:extLst>
              <a:ext uri="{FF2B5EF4-FFF2-40B4-BE49-F238E27FC236}">
                <a16:creationId xmlns:a16="http://schemas.microsoft.com/office/drawing/2014/main" id="{0A8F937D-A67D-634F-BF94-84D413E1E03A}"/>
              </a:ext>
            </a:extLst>
          </p:cNvPr>
          <p:cNvSpPr/>
          <p:nvPr/>
        </p:nvSpPr>
        <p:spPr>
          <a:xfrm>
            <a:off x="8323547" y="1127678"/>
            <a:ext cx="1544644" cy="1446358"/>
          </a:xfrm>
          <a:prstGeom prst="ellipse">
            <a:avLst/>
          </a:prstGeom>
          <a:blipFill dpi="0" rotWithShape="1">
            <a:blip r:embed="rId8">
              <a:extLst>
                <a:ext uri="{28A0092B-C50C-407E-A947-70E740481C1C}">
                  <a14:useLocalDpi xmlns:a14="http://schemas.microsoft.com/office/drawing/2010/main" val="0"/>
                </a:ext>
              </a:extLst>
            </a:blip>
            <a:srcRect/>
            <a:stretch>
              <a:fillRect t="-11436" b="-3550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6" name="TextBox 15">
            <a:extLst>
              <a:ext uri="{FF2B5EF4-FFF2-40B4-BE49-F238E27FC236}">
                <a16:creationId xmlns:a16="http://schemas.microsoft.com/office/drawing/2014/main" id="{E676A1BE-AEAC-C74F-A13F-A96088EEFFF3}"/>
              </a:ext>
            </a:extLst>
          </p:cNvPr>
          <p:cNvSpPr txBox="1"/>
          <p:nvPr/>
        </p:nvSpPr>
        <p:spPr>
          <a:xfrm>
            <a:off x="10284736" y="2451577"/>
            <a:ext cx="1816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Woodward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V&amp;P </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Burntwood Town Council</a:t>
            </a:r>
          </a:p>
        </p:txBody>
      </p:sp>
      <p:sp>
        <p:nvSpPr>
          <p:cNvPr id="17" name="TextBox 16">
            <a:extLst>
              <a:ext uri="{FF2B5EF4-FFF2-40B4-BE49-F238E27FC236}">
                <a16:creationId xmlns:a16="http://schemas.microsoft.com/office/drawing/2014/main" id="{ABA6FDEA-DE19-2947-8268-97109CC0D05E}"/>
              </a:ext>
            </a:extLst>
          </p:cNvPr>
          <p:cNvSpPr txBox="1"/>
          <p:nvPr/>
        </p:nvSpPr>
        <p:spPr>
          <a:xfrm>
            <a:off x="1808107" y="4549875"/>
            <a:ext cx="1566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Michael Stubbs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Newcastle-U-Lyme Labour &amp; Coop Group                                        </a:t>
            </a:r>
          </a:p>
        </p:txBody>
      </p:sp>
      <p:sp>
        <p:nvSpPr>
          <p:cNvPr id="18" name="TextBox 17">
            <a:extLst>
              <a:ext uri="{FF2B5EF4-FFF2-40B4-BE49-F238E27FC236}">
                <a16:creationId xmlns:a16="http://schemas.microsoft.com/office/drawing/2014/main" id="{23FA152D-3CC5-BE47-AC31-1486D88A424A}"/>
              </a:ext>
            </a:extLst>
          </p:cNvPr>
          <p:cNvSpPr txBox="1"/>
          <p:nvPr/>
        </p:nvSpPr>
        <p:spPr>
          <a:xfrm>
            <a:off x="90884" y="4564929"/>
            <a:ext cx="15917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Curling</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Hillingdon Labour &amp; Coop Group</a:t>
            </a:r>
          </a:p>
        </p:txBody>
      </p:sp>
      <p:sp>
        <p:nvSpPr>
          <p:cNvPr id="27" name="TextBox 26">
            <a:extLst>
              <a:ext uri="{FF2B5EF4-FFF2-40B4-BE49-F238E27FC236}">
                <a16:creationId xmlns:a16="http://schemas.microsoft.com/office/drawing/2014/main" id="{C0C5177D-63EC-D94C-BDD5-85438833303D}"/>
              </a:ext>
            </a:extLst>
          </p:cNvPr>
          <p:cNvSpPr txBox="1"/>
          <p:nvPr/>
        </p:nvSpPr>
        <p:spPr>
          <a:xfrm>
            <a:off x="197022" y="2565592"/>
            <a:ext cx="1634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Joyce Welsh</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South Tyneside Council</a:t>
            </a:r>
          </a:p>
        </p:txBody>
      </p:sp>
      <p:sp>
        <p:nvSpPr>
          <p:cNvPr id="12" name="Oval 11">
            <a:extLst>
              <a:ext uri="{FF2B5EF4-FFF2-40B4-BE49-F238E27FC236}">
                <a16:creationId xmlns:a16="http://schemas.microsoft.com/office/drawing/2014/main" id="{B93D789F-4218-784E-BF20-C74A58967836}"/>
              </a:ext>
            </a:extLst>
          </p:cNvPr>
          <p:cNvSpPr/>
          <p:nvPr/>
        </p:nvSpPr>
        <p:spPr>
          <a:xfrm>
            <a:off x="2252461" y="1127911"/>
            <a:ext cx="1445975" cy="1364886"/>
          </a:xfrm>
          <a:prstGeom prst="ellipse">
            <a:avLst/>
          </a:prstGeom>
          <a:blipFill dpi="0" rotWithShape="1">
            <a:blip r:embed="rId9">
              <a:extLst>
                <a:ext uri="{28A0092B-C50C-407E-A947-70E740481C1C}">
                  <a14:useLocalDpi xmlns:a14="http://schemas.microsoft.com/office/drawing/2010/main" val="0"/>
                </a:ext>
              </a:extLst>
            </a:blip>
            <a:srcRect/>
            <a:stretch>
              <a:fillRect t="1" b="-461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TextBox 13">
            <a:extLst>
              <a:ext uri="{FF2B5EF4-FFF2-40B4-BE49-F238E27FC236}">
                <a16:creationId xmlns:a16="http://schemas.microsoft.com/office/drawing/2014/main" id="{0633AB2F-3A3A-D741-92C5-3D8C2F4D0A21}"/>
              </a:ext>
            </a:extLst>
          </p:cNvPr>
          <p:cNvSpPr txBox="1"/>
          <p:nvPr/>
        </p:nvSpPr>
        <p:spPr>
          <a:xfrm>
            <a:off x="2230997" y="2543356"/>
            <a:ext cx="1549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Frank Walsh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Knowsley MB Council</a:t>
            </a:r>
          </a:p>
        </p:txBody>
      </p:sp>
      <p:sp>
        <p:nvSpPr>
          <p:cNvPr id="25" name="TextBox 24">
            <a:extLst>
              <a:ext uri="{FF2B5EF4-FFF2-40B4-BE49-F238E27FC236}">
                <a16:creationId xmlns:a16="http://schemas.microsoft.com/office/drawing/2014/main" id="{08E00C15-F848-304D-ABE7-492DF65EB6E6}"/>
              </a:ext>
            </a:extLst>
          </p:cNvPr>
          <p:cNvSpPr txBox="1"/>
          <p:nvPr/>
        </p:nvSpPr>
        <p:spPr>
          <a:xfrm>
            <a:off x="3682320" y="4564369"/>
            <a:ext cx="1442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Hayden Philips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North Warks Labour &amp; Coop Group</a:t>
            </a:r>
          </a:p>
        </p:txBody>
      </p:sp>
      <p:sp>
        <p:nvSpPr>
          <p:cNvPr id="30" name="TextBox 29">
            <a:extLst>
              <a:ext uri="{FF2B5EF4-FFF2-40B4-BE49-F238E27FC236}">
                <a16:creationId xmlns:a16="http://schemas.microsoft.com/office/drawing/2014/main" id="{007EE05D-4E77-4B4D-95BB-08A717B2BBC0}"/>
              </a:ext>
            </a:extLst>
          </p:cNvPr>
          <p:cNvSpPr txBox="1"/>
          <p:nvPr/>
        </p:nvSpPr>
        <p:spPr>
          <a:xfrm>
            <a:off x="9051965" y="4542545"/>
            <a:ext cx="1330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Michael Curnow</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Peopletoo</a:t>
            </a:r>
          </a:p>
        </p:txBody>
      </p:sp>
      <p:sp>
        <p:nvSpPr>
          <p:cNvPr id="31" name="TextBox 30">
            <a:extLst>
              <a:ext uri="{FF2B5EF4-FFF2-40B4-BE49-F238E27FC236}">
                <a16:creationId xmlns:a16="http://schemas.microsoft.com/office/drawing/2014/main" id="{D4C5E0FC-86CF-0743-8268-032FBA843FF2}"/>
              </a:ext>
            </a:extLst>
          </p:cNvPr>
          <p:cNvSpPr txBox="1"/>
          <p:nvPr/>
        </p:nvSpPr>
        <p:spPr>
          <a:xfrm>
            <a:off x="6237712" y="2526836"/>
            <a:ext cx="1945242" cy="646331"/>
          </a:xfrm>
          <a:prstGeom prst="rect">
            <a:avLst/>
          </a:prstGeom>
          <a:noFill/>
        </p:spPr>
        <p:txBody>
          <a:bodyPr wrap="square" rtlCol="0">
            <a:spAutoFit/>
          </a:bodyPr>
          <a:lstStyle/>
          <a:p>
            <a:pPr lvl="0" defTabSz="457200">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John Fahy</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lang="en-GB" sz="1200" b="1" dirty="0">
                <a:solidFill>
                  <a:srgbClr val="FF0000"/>
                </a:solidFill>
                <a:latin typeface="Calibri Light" panose="020F0302020204030204"/>
              </a:rPr>
              <a:t>Vice Chair of V&amp;P</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Royal Borough of Greenwich</a:t>
            </a:r>
          </a:p>
        </p:txBody>
      </p:sp>
      <p:sp>
        <p:nvSpPr>
          <p:cNvPr id="37" name="Oval 36">
            <a:extLst>
              <a:ext uri="{FF2B5EF4-FFF2-40B4-BE49-F238E27FC236}">
                <a16:creationId xmlns:a16="http://schemas.microsoft.com/office/drawing/2014/main" id="{A9ED4F77-3BA2-4B41-A6A2-A9D80DC79C97}"/>
              </a:ext>
            </a:extLst>
          </p:cNvPr>
          <p:cNvSpPr/>
          <p:nvPr/>
        </p:nvSpPr>
        <p:spPr>
          <a:xfrm>
            <a:off x="8498672" y="5154902"/>
            <a:ext cx="1281232" cy="1284972"/>
          </a:xfrm>
          <a:prstGeom prst="ellipse">
            <a:avLst/>
          </a:prstGeom>
          <a:blipFill dpi="0" rotWithShape="1">
            <a:blip r:embed="rId10">
              <a:extLst>
                <a:ext uri="{28A0092B-C50C-407E-A947-70E740481C1C}">
                  <a14:useLocalDpi xmlns:a14="http://schemas.microsoft.com/office/drawing/2010/main" val="0"/>
                </a:ext>
              </a:extLst>
            </a:blip>
            <a:srcRect/>
            <a:stretch>
              <a:fillRect l="-43803" t="-6121" r="-52505" b="-11625"/>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9" name="TextBox 38">
            <a:extLst>
              <a:ext uri="{FF2B5EF4-FFF2-40B4-BE49-F238E27FC236}">
                <a16:creationId xmlns:a16="http://schemas.microsoft.com/office/drawing/2014/main" id="{EA054510-37C2-5B4B-A6D8-3B5007D7C3E4}"/>
              </a:ext>
            </a:extLst>
          </p:cNvPr>
          <p:cNvSpPr txBox="1"/>
          <p:nvPr/>
        </p:nvSpPr>
        <p:spPr>
          <a:xfrm>
            <a:off x="8422269" y="6408698"/>
            <a:ext cx="14849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Futures  </a:t>
            </a:r>
          </a:p>
        </p:txBody>
      </p:sp>
      <p:sp>
        <p:nvSpPr>
          <p:cNvPr id="42" name="Oval 41">
            <a:extLst>
              <a:ext uri="{FF2B5EF4-FFF2-40B4-BE49-F238E27FC236}">
                <a16:creationId xmlns:a16="http://schemas.microsoft.com/office/drawing/2014/main" id="{B50680EB-15E2-1741-ADF5-90240A345034}"/>
              </a:ext>
            </a:extLst>
          </p:cNvPr>
          <p:cNvSpPr/>
          <p:nvPr/>
        </p:nvSpPr>
        <p:spPr>
          <a:xfrm>
            <a:off x="10284736" y="1059407"/>
            <a:ext cx="1445975" cy="1328676"/>
          </a:xfrm>
          <a:prstGeom prst="ellipse">
            <a:avLst/>
          </a:prstGeom>
          <a:blipFill dpi="0" rotWithShape="1">
            <a:blip r:embed="rId11">
              <a:extLst>
                <a:ext uri="{28A0092B-C50C-407E-A947-70E740481C1C}">
                  <a14:useLocalDpi xmlns:a14="http://schemas.microsoft.com/office/drawing/2010/main" val="0"/>
                </a:ext>
              </a:extLst>
            </a:blip>
            <a:srcRect/>
            <a:stretch>
              <a:fillRect t="-1" b="-343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3" name="Oval 42">
            <a:extLst>
              <a:ext uri="{FF2B5EF4-FFF2-40B4-BE49-F238E27FC236}">
                <a16:creationId xmlns:a16="http://schemas.microsoft.com/office/drawing/2014/main" id="{A9960D17-1F5A-4546-B787-CE4A961747DF}"/>
              </a:ext>
            </a:extLst>
          </p:cNvPr>
          <p:cNvSpPr/>
          <p:nvPr/>
        </p:nvSpPr>
        <p:spPr>
          <a:xfrm>
            <a:off x="347169" y="1094816"/>
            <a:ext cx="1393620" cy="1446358"/>
          </a:xfrm>
          <a:prstGeom prst="ellipse">
            <a:avLst/>
          </a:prstGeom>
          <a:blipFill dpi="0" rotWithShape="1">
            <a:blip r:embed="rId12">
              <a:extLst>
                <a:ext uri="{28A0092B-C50C-407E-A947-70E740481C1C}">
                  <a14:useLocalDpi xmlns:a14="http://schemas.microsoft.com/office/drawing/2010/main" val="0"/>
                </a:ext>
              </a:extLst>
            </a:blip>
            <a:srcRect/>
            <a:stretch>
              <a:fillRect l="-16778" t="-15516" r="1914" b="-423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4" name="TextBox 43">
            <a:extLst>
              <a:ext uri="{FF2B5EF4-FFF2-40B4-BE49-F238E27FC236}">
                <a16:creationId xmlns:a16="http://schemas.microsoft.com/office/drawing/2014/main" id="{707D45E6-ECE3-AE41-9A84-49FE3DB51B2A}"/>
              </a:ext>
            </a:extLst>
          </p:cNvPr>
          <p:cNvSpPr txBox="1"/>
          <p:nvPr/>
        </p:nvSpPr>
        <p:spPr>
          <a:xfrm>
            <a:off x="8323548" y="2558718"/>
            <a:ext cx="20402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Rae Evans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Telford &amp; Wrekin Council</a:t>
            </a:r>
          </a:p>
        </p:txBody>
      </p:sp>
      <p:sp>
        <p:nvSpPr>
          <p:cNvPr id="45" name="Oval 44">
            <a:extLst>
              <a:ext uri="{FF2B5EF4-FFF2-40B4-BE49-F238E27FC236}">
                <a16:creationId xmlns:a16="http://schemas.microsoft.com/office/drawing/2014/main" id="{BC14D9CC-E5E2-524C-A2B1-D674D49BC556}"/>
              </a:ext>
            </a:extLst>
          </p:cNvPr>
          <p:cNvSpPr/>
          <p:nvPr/>
        </p:nvSpPr>
        <p:spPr>
          <a:xfrm>
            <a:off x="6347679" y="1127678"/>
            <a:ext cx="1429161" cy="1389896"/>
          </a:xfrm>
          <a:prstGeom prst="ellipse">
            <a:avLst/>
          </a:prstGeom>
          <a:blipFill dpi="0" rotWithShape="1">
            <a:blip r:embed="rId13">
              <a:extLst>
                <a:ext uri="{28A0092B-C50C-407E-A947-70E740481C1C}">
                  <a14:useLocalDpi xmlns:a14="http://schemas.microsoft.com/office/drawing/2010/main" val="0"/>
                </a:ext>
              </a:extLst>
            </a:blip>
            <a:srcRect/>
            <a:stretch>
              <a:fillRect l="-15294" t="-27944" r="-19234" b="-53152"/>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8" name="Oval 47">
            <a:extLst>
              <a:ext uri="{FF2B5EF4-FFF2-40B4-BE49-F238E27FC236}">
                <a16:creationId xmlns:a16="http://schemas.microsoft.com/office/drawing/2014/main" id="{CB93D741-1616-0346-89FE-11BE32824D35}"/>
              </a:ext>
            </a:extLst>
          </p:cNvPr>
          <p:cNvSpPr/>
          <p:nvPr/>
        </p:nvSpPr>
        <p:spPr>
          <a:xfrm>
            <a:off x="1868383" y="3129251"/>
            <a:ext cx="1442474" cy="1431531"/>
          </a:xfrm>
          <a:prstGeom prst="ellipse">
            <a:avLst/>
          </a:prstGeom>
          <a:blipFill dpi="0" rotWithShape="1">
            <a:blip r:embed="rId14">
              <a:extLst>
                <a:ext uri="{28A0092B-C50C-407E-A947-70E740481C1C}">
                  <a14:useLocalDpi xmlns:a14="http://schemas.microsoft.com/office/drawing/2010/main" val="0"/>
                </a:ext>
              </a:extLst>
            </a:blip>
            <a:srcRect/>
            <a:stretch>
              <a:fillRect l="-32895" t="-16981" r="-32555" b="-2900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4" name="TextBox 53">
            <a:extLst>
              <a:ext uri="{FF2B5EF4-FFF2-40B4-BE49-F238E27FC236}">
                <a16:creationId xmlns:a16="http://schemas.microsoft.com/office/drawing/2014/main" id="{273775DE-3363-7B40-90A7-024201C017D0}"/>
              </a:ext>
            </a:extLst>
          </p:cNvPr>
          <p:cNvSpPr txBox="1"/>
          <p:nvPr/>
        </p:nvSpPr>
        <p:spPr>
          <a:xfrm>
            <a:off x="5444676" y="4546772"/>
            <a:ext cx="16235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Donna Fuller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Woughton Community Council</a:t>
            </a:r>
          </a:p>
        </p:txBody>
      </p:sp>
      <p:sp>
        <p:nvSpPr>
          <p:cNvPr id="58" name="TextBox 57">
            <a:extLst>
              <a:ext uri="{FF2B5EF4-FFF2-40B4-BE49-F238E27FC236}">
                <a16:creationId xmlns:a16="http://schemas.microsoft.com/office/drawing/2014/main" id="{D6A144F9-D568-404B-995C-7340DF095AC3}"/>
              </a:ext>
            </a:extLst>
          </p:cNvPr>
          <p:cNvSpPr txBox="1"/>
          <p:nvPr/>
        </p:nvSpPr>
        <p:spPr>
          <a:xfrm>
            <a:off x="4359300" y="2524085"/>
            <a:ext cx="159753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Joyce McCarty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Calibri Light" panose="020F0302020204030204"/>
              </a:rPr>
              <a:t>Chair of V&amp;P</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Newcastle City Council</a:t>
            </a:r>
          </a:p>
        </p:txBody>
      </p:sp>
      <p:sp>
        <p:nvSpPr>
          <p:cNvPr id="59" name="Oval 58">
            <a:extLst>
              <a:ext uri="{FF2B5EF4-FFF2-40B4-BE49-F238E27FC236}">
                <a16:creationId xmlns:a16="http://schemas.microsoft.com/office/drawing/2014/main" id="{341781E6-FFC2-4D45-98B1-6573F265E6F1}"/>
              </a:ext>
            </a:extLst>
          </p:cNvPr>
          <p:cNvSpPr/>
          <p:nvPr/>
        </p:nvSpPr>
        <p:spPr>
          <a:xfrm>
            <a:off x="90883" y="3051675"/>
            <a:ext cx="1442474" cy="1444053"/>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0" name="Oval 59">
            <a:extLst>
              <a:ext uri="{FF2B5EF4-FFF2-40B4-BE49-F238E27FC236}">
                <a16:creationId xmlns:a16="http://schemas.microsoft.com/office/drawing/2014/main" id="{370B6609-0CE1-9349-9629-5DE5A5D78662}"/>
              </a:ext>
            </a:extLst>
          </p:cNvPr>
          <p:cNvSpPr/>
          <p:nvPr/>
        </p:nvSpPr>
        <p:spPr>
          <a:xfrm>
            <a:off x="3672935" y="3129251"/>
            <a:ext cx="1438477" cy="1431531"/>
          </a:xfrm>
          <a:prstGeom prst="ellipse">
            <a:avLst/>
          </a:prstGeom>
          <a:blipFill>
            <a:blip r:embed="rId16"/>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1" name="Oval 60">
            <a:extLst>
              <a:ext uri="{FF2B5EF4-FFF2-40B4-BE49-F238E27FC236}">
                <a16:creationId xmlns:a16="http://schemas.microsoft.com/office/drawing/2014/main" id="{10DC1F8A-B822-4E46-B104-67897A008DD8}"/>
              </a:ext>
            </a:extLst>
          </p:cNvPr>
          <p:cNvSpPr/>
          <p:nvPr/>
        </p:nvSpPr>
        <p:spPr>
          <a:xfrm>
            <a:off x="4334296" y="1094816"/>
            <a:ext cx="1454428" cy="1415668"/>
          </a:xfrm>
          <a:prstGeom prst="ellipse">
            <a:avLst/>
          </a:prstGeom>
          <a:blipFill dpi="0" rotWithShape="1">
            <a:blip r:embed="rId17">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2" name="Oval 61">
            <a:extLst>
              <a:ext uri="{FF2B5EF4-FFF2-40B4-BE49-F238E27FC236}">
                <a16:creationId xmlns:a16="http://schemas.microsoft.com/office/drawing/2014/main" id="{1B3A37E0-C428-2245-97AE-315CA89635F1}"/>
              </a:ext>
            </a:extLst>
          </p:cNvPr>
          <p:cNvSpPr/>
          <p:nvPr/>
        </p:nvSpPr>
        <p:spPr>
          <a:xfrm>
            <a:off x="8936033" y="3118344"/>
            <a:ext cx="1494324" cy="1397122"/>
          </a:xfrm>
          <a:prstGeom prst="ellipse">
            <a:avLst/>
          </a:prstGeom>
          <a:blipFill dpi="0" rotWithShape="1">
            <a:blip r:embed="rId18">
              <a:extLst>
                <a:ext uri="{28A0092B-C50C-407E-A947-70E740481C1C}">
                  <a14:useLocalDpi xmlns:a14="http://schemas.microsoft.com/office/drawing/2010/main" val="0"/>
                </a:ext>
              </a:extLst>
            </a:blip>
            <a:srcRect/>
            <a:stretch>
              <a:fillRect l="-24404" t="-1298" r="-22633" b="-4415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7" name="Oval 46">
            <a:extLst>
              <a:ext uri="{FF2B5EF4-FFF2-40B4-BE49-F238E27FC236}">
                <a16:creationId xmlns:a16="http://schemas.microsoft.com/office/drawing/2014/main" id="{7D2BA0F3-46AD-3143-BC57-714B9DE3498B}"/>
              </a:ext>
            </a:extLst>
          </p:cNvPr>
          <p:cNvSpPr/>
          <p:nvPr/>
        </p:nvSpPr>
        <p:spPr>
          <a:xfrm>
            <a:off x="5458602" y="3143643"/>
            <a:ext cx="1478757" cy="1384019"/>
          </a:xfrm>
          <a:prstGeom prst="ellipse">
            <a:avLst/>
          </a:prstGeom>
          <a:blipFill>
            <a:blip r:embed="rId19"/>
            <a:stretch>
              <a:fillRect l="-4142" t="-26338" r="4142" b="-7288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Oval 45">
            <a:extLst>
              <a:ext uri="{FF2B5EF4-FFF2-40B4-BE49-F238E27FC236}">
                <a16:creationId xmlns:a16="http://schemas.microsoft.com/office/drawing/2014/main" id="{1DB49B3B-1200-A344-A65B-EA60908A6DD0}"/>
              </a:ext>
            </a:extLst>
          </p:cNvPr>
          <p:cNvSpPr/>
          <p:nvPr/>
        </p:nvSpPr>
        <p:spPr>
          <a:xfrm>
            <a:off x="7274034" y="3118867"/>
            <a:ext cx="1399572" cy="1416036"/>
          </a:xfrm>
          <a:prstGeom prst="ellipse">
            <a:avLst/>
          </a:prstGeom>
          <a:blipFill dpi="0" rotWithShape="1">
            <a:blip r:embed="rId20">
              <a:extLst>
                <a:ext uri="{28A0092B-C50C-407E-A947-70E740481C1C}">
                  <a14:useLocalDpi xmlns:a14="http://schemas.microsoft.com/office/drawing/2010/main" val="0"/>
                </a:ext>
              </a:extLst>
            </a:blip>
            <a:srcRect/>
            <a:stretch>
              <a:fillRect l="-37104" t="-1885" r="-38133" b="-467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9" name="TextBox 48">
            <a:extLst>
              <a:ext uri="{FF2B5EF4-FFF2-40B4-BE49-F238E27FC236}">
                <a16:creationId xmlns:a16="http://schemas.microsoft.com/office/drawing/2014/main" id="{A8FF2BB0-836C-B44A-8ACC-DC11C86888AA}"/>
              </a:ext>
            </a:extLst>
          </p:cNvPr>
          <p:cNvSpPr txBox="1"/>
          <p:nvPr/>
        </p:nvSpPr>
        <p:spPr>
          <a:xfrm>
            <a:off x="7272906" y="4527287"/>
            <a:ext cx="1479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Gus Della Porta</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V&amp;P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Light" panose="020F0302020204030204"/>
              </a:rPr>
              <a:t>Bates Wells</a:t>
            </a: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sp>
        <p:nvSpPr>
          <p:cNvPr id="50" name="Oval 49">
            <a:extLst>
              <a:ext uri="{FF2B5EF4-FFF2-40B4-BE49-F238E27FC236}">
                <a16:creationId xmlns:a16="http://schemas.microsoft.com/office/drawing/2014/main" id="{892E4C51-1744-B94A-B396-043729EF9CDB}"/>
              </a:ext>
            </a:extLst>
          </p:cNvPr>
          <p:cNvSpPr/>
          <p:nvPr/>
        </p:nvSpPr>
        <p:spPr>
          <a:xfrm>
            <a:off x="2340616" y="5222430"/>
            <a:ext cx="1309862" cy="1191742"/>
          </a:xfrm>
          <a:prstGeom prst="ellipse">
            <a:avLst/>
          </a:prstGeom>
          <a:blipFill>
            <a:blip r:embed="rId21"/>
            <a:stretch>
              <a:fillRect l="-1415" t="-24787" r="-3197" b="-229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1" name="Oval 50">
            <a:extLst>
              <a:ext uri="{FF2B5EF4-FFF2-40B4-BE49-F238E27FC236}">
                <a16:creationId xmlns:a16="http://schemas.microsoft.com/office/drawing/2014/main" id="{EEC68601-0DEB-F740-B423-779C1E72483B}"/>
              </a:ext>
            </a:extLst>
          </p:cNvPr>
          <p:cNvSpPr/>
          <p:nvPr/>
        </p:nvSpPr>
        <p:spPr>
          <a:xfrm>
            <a:off x="10701545" y="3092471"/>
            <a:ext cx="1399572" cy="1416036"/>
          </a:xfrm>
          <a:prstGeom prst="ellipse">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2" name="TextBox 51">
            <a:extLst>
              <a:ext uri="{FF2B5EF4-FFF2-40B4-BE49-F238E27FC236}">
                <a16:creationId xmlns:a16="http://schemas.microsoft.com/office/drawing/2014/main" id="{EDAF22AD-CF26-3040-A308-DC8DA41D6F11}"/>
              </a:ext>
            </a:extLst>
          </p:cNvPr>
          <p:cNvSpPr txBox="1"/>
          <p:nvPr/>
        </p:nvSpPr>
        <p:spPr>
          <a:xfrm>
            <a:off x="11022326" y="4527287"/>
            <a:ext cx="1084797" cy="2780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306218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0552"/>
            <a:ext cx="12192000" cy="6276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8475"/>
            <a:endParaRPr lang="en-US" sz="1648">
              <a:solidFill>
                <a:prstClr val="white"/>
              </a:solidFill>
              <a:latin typeface="Calibri" panose="020F0502020204030204"/>
            </a:endParaRPr>
          </a:p>
        </p:txBody>
      </p:sp>
      <p:sp>
        <p:nvSpPr>
          <p:cNvPr id="21" name="Oval 2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797749"/>
            <a:ext cx="5742190" cy="525563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8475"/>
            <a:endParaRPr lang="en-US" sz="1648">
              <a:solidFill>
                <a:prstClr val="white"/>
              </a:solidFill>
              <a:latin typeface="Calibri" panose="020F0502020204030204"/>
            </a:endParaRPr>
          </a:p>
        </p:txBody>
      </p:sp>
      <p:sp>
        <p:nvSpPr>
          <p:cNvPr id="12" name="Title 11">
            <a:extLst>
              <a:ext uri="{FF2B5EF4-FFF2-40B4-BE49-F238E27FC236}">
                <a16:creationId xmlns:a16="http://schemas.microsoft.com/office/drawing/2014/main" id="{69FE2925-F5FF-A74A-BBAB-FD305B7F4C25}"/>
              </a:ext>
            </a:extLst>
          </p:cNvPr>
          <p:cNvSpPr>
            <a:spLocks noGrp="1"/>
          </p:cNvSpPr>
          <p:nvPr>
            <p:ph type="title"/>
          </p:nvPr>
        </p:nvSpPr>
        <p:spPr>
          <a:xfrm>
            <a:off x="1245072" y="1471031"/>
            <a:ext cx="3651101" cy="3909069"/>
          </a:xfrm>
        </p:spPr>
        <p:txBody>
          <a:bodyPr vert="horz" lIns="83692" tIns="41846" rIns="83692" bIns="41846" rtlCol="0" anchor="ctr">
            <a:normAutofit/>
          </a:bodyPr>
          <a:lstStyle/>
          <a:p>
            <a:pPr algn="ctr"/>
            <a:r>
              <a:rPr lang="en-US" sz="5309" b="1" dirty="0">
                <a:solidFill>
                  <a:srgbClr val="FFFFFF"/>
                </a:solidFill>
              </a:rPr>
              <a:t>Policy Lab projects 2021</a:t>
            </a:r>
          </a:p>
        </p:txBody>
      </p:sp>
      <p:sp>
        <p:nvSpPr>
          <p:cNvPr id="2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633222"/>
            <a:ext cx="171515" cy="156982"/>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defTabSz="418475"/>
            <a:endParaRPr lang="en-US" sz="1648">
              <a:solidFill>
                <a:prstClr val="black"/>
              </a:solidFill>
              <a:latin typeface="Calibri" panose="020F0502020204030204"/>
            </a:endParaRPr>
          </a:p>
        </p:txBody>
      </p:sp>
      <p:sp>
        <p:nvSpPr>
          <p:cNvPr id="2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283165"/>
            <a:ext cx="157545" cy="144196"/>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defTabSz="418475"/>
            <a:endParaRPr lang="en-US" sz="1648">
              <a:solidFill>
                <a:prstClr val="black"/>
              </a:solidFill>
              <a:latin typeface="Calibri" panose="020F0502020204030204"/>
            </a:endParaRPr>
          </a:p>
        </p:txBody>
      </p:sp>
      <p:sp>
        <p:nvSpPr>
          <p:cNvPr id="14" name="Content Placeholder 13">
            <a:extLst>
              <a:ext uri="{FF2B5EF4-FFF2-40B4-BE49-F238E27FC236}">
                <a16:creationId xmlns:a16="http://schemas.microsoft.com/office/drawing/2014/main" id="{DB401C30-EBB7-8744-93BE-B52297503817}"/>
              </a:ext>
            </a:extLst>
          </p:cNvPr>
          <p:cNvSpPr>
            <a:spLocks noGrp="1"/>
          </p:cNvSpPr>
          <p:nvPr>
            <p:ph sz="half" idx="2"/>
          </p:nvPr>
        </p:nvSpPr>
        <p:spPr>
          <a:xfrm>
            <a:off x="6297233" y="765026"/>
            <a:ext cx="4771607" cy="5343278"/>
          </a:xfrm>
        </p:spPr>
        <p:style>
          <a:lnRef idx="1">
            <a:schemeClr val="accent2"/>
          </a:lnRef>
          <a:fillRef idx="2">
            <a:schemeClr val="accent2"/>
          </a:fillRef>
          <a:effectRef idx="1">
            <a:schemeClr val="accent2"/>
          </a:effectRef>
          <a:fontRef idx="minor">
            <a:schemeClr val="dk1"/>
          </a:fontRef>
        </p:style>
        <p:txBody>
          <a:bodyPr vert="horz" lIns="83692" tIns="41846" rIns="83692" bIns="41846" rtlCol="0" anchor="ctr">
            <a:normAutofit/>
          </a:bodyPr>
          <a:lstStyle/>
          <a:p>
            <a:pPr>
              <a:spcBef>
                <a:spcPts val="0"/>
              </a:spcBef>
            </a:pPr>
            <a:r>
              <a:rPr lang="en-US" sz="1739" dirty="0">
                <a:solidFill>
                  <a:schemeClr val="tx1">
                    <a:alpha val="80000"/>
                  </a:schemeClr>
                </a:solidFill>
              </a:rPr>
              <a:t>Understanding the Digital Divide – </a:t>
            </a:r>
            <a:r>
              <a:rPr lang="en-US" sz="1739" b="1" dirty="0">
                <a:solidFill>
                  <a:schemeClr val="tx1">
                    <a:alpha val="80000"/>
                  </a:schemeClr>
                </a:solidFill>
              </a:rPr>
              <a:t>Cheshire West &amp; Chester Council</a:t>
            </a:r>
            <a:br>
              <a:rPr lang="en-US" sz="1739" b="1" dirty="0">
                <a:solidFill>
                  <a:schemeClr val="tx1">
                    <a:alpha val="80000"/>
                  </a:schemeClr>
                </a:solidFill>
              </a:rPr>
            </a:br>
            <a:endParaRPr lang="en-US" sz="1739" dirty="0">
              <a:solidFill>
                <a:schemeClr val="tx1">
                  <a:alpha val="80000"/>
                </a:schemeClr>
              </a:solidFill>
            </a:endParaRPr>
          </a:p>
          <a:p>
            <a:pPr>
              <a:spcBef>
                <a:spcPts val="0"/>
              </a:spcBef>
            </a:pPr>
            <a:r>
              <a:rPr lang="en-US" sz="1739" dirty="0">
                <a:solidFill>
                  <a:schemeClr val="tx1">
                    <a:alpha val="80000"/>
                  </a:schemeClr>
                </a:solidFill>
              </a:rPr>
              <a:t>Green Recovery, Carbon Reduction and Climate Change – </a:t>
            </a:r>
            <a:r>
              <a:rPr lang="en-US" sz="1739" b="1" dirty="0">
                <a:solidFill>
                  <a:schemeClr val="tx1">
                    <a:alpha val="80000"/>
                  </a:schemeClr>
                </a:solidFill>
              </a:rPr>
              <a:t>Kirklees Council</a:t>
            </a:r>
          </a:p>
          <a:p>
            <a:pPr>
              <a:spcBef>
                <a:spcPts val="0"/>
              </a:spcBef>
            </a:pPr>
            <a:endParaRPr lang="en-US" sz="1739" dirty="0">
              <a:solidFill>
                <a:schemeClr val="tx1">
                  <a:alpha val="80000"/>
                </a:schemeClr>
              </a:solidFill>
            </a:endParaRPr>
          </a:p>
          <a:p>
            <a:pPr>
              <a:spcBef>
                <a:spcPts val="0"/>
              </a:spcBef>
            </a:pPr>
            <a:r>
              <a:rPr lang="en-US" sz="1739" dirty="0">
                <a:solidFill>
                  <a:schemeClr val="tx1">
                    <a:alpha val="80000"/>
                  </a:schemeClr>
                </a:solidFill>
              </a:rPr>
              <a:t>Supporting co-operatives in areas of deprivation – </a:t>
            </a:r>
            <a:r>
              <a:rPr lang="en-US" sz="1739" b="1" dirty="0">
                <a:solidFill>
                  <a:schemeClr val="tx1">
                    <a:alpha val="80000"/>
                  </a:schemeClr>
                </a:solidFill>
              </a:rPr>
              <a:t>Oxford City Council</a:t>
            </a:r>
            <a:endParaRPr lang="en-US" sz="1739" dirty="0">
              <a:solidFill>
                <a:schemeClr val="tx1">
                  <a:alpha val="80000"/>
                </a:schemeClr>
              </a:solidFill>
            </a:endParaRPr>
          </a:p>
          <a:p>
            <a:pPr>
              <a:spcBef>
                <a:spcPts val="0"/>
              </a:spcBef>
            </a:pPr>
            <a:endParaRPr lang="en-US" sz="1739" dirty="0">
              <a:solidFill>
                <a:schemeClr val="tx1">
                  <a:alpha val="80000"/>
                </a:schemeClr>
              </a:solidFill>
            </a:endParaRPr>
          </a:p>
          <a:p>
            <a:pPr>
              <a:spcBef>
                <a:spcPts val="0"/>
              </a:spcBef>
            </a:pPr>
            <a:r>
              <a:rPr lang="en-US" sz="1739" dirty="0">
                <a:solidFill>
                  <a:schemeClr val="tx1">
                    <a:alpha val="80000"/>
                  </a:schemeClr>
                </a:solidFill>
              </a:rPr>
              <a:t>Tackling the Barriers to Building a Co-op Economy – </a:t>
            </a:r>
            <a:r>
              <a:rPr lang="en-US" sz="1739" b="1" dirty="0">
                <a:solidFill>
                  <a:schemeClr val="tx1">
                    <a:alpha val="80000"/>
                  </a:schemeClr>
                </a:solidFill>
              </a:rPr>
              <a:t>Oldham Council / GMCA</a:t>
            </a:r>
          </a:p>
          <a:p>
            <a:pPr>
              <a:spcBef>
                <a:spcPts val="0"/>
              </a:spcBef>
            </a:pPr>
            <a:endParaRPr lang="en-US" sz="1739" dirty="0">
              <a:solidFill>
                <a:schemeClr val="tx1">
                  <a:alpha val="80000"/>
                </a:schemeClr>
              </a:solidFill>
            </a:endParaRPr>
          </a:p>
          <a:p>
            <a:pPr>
              <a:spcBef>
                <a:spcPts val="0"/>
              </a:spcBef>
            </a:pPr>
            <a:r>
              <a:rPr lang="en-US" sz="1739" dirty="0">
                <a:solidFill>
                  <a:schemeClr val="tx1">
                    <a:alpha val="80000"/>
                  </a:schemeClr>
                </a:solidFill>
              </a:rPr>
              <a:t>Community Economic Development Plans as a tool for fostering co-op working between councils &amp; the community – </a:t>
            </a:r>
            <a:r>
              <a:rPr lang="en-US" sz="1739" b="1" dirty="0">
                <a:solidFill>
                  <a:schemeClr val="tx1">
                    <a:alpha val="80000"/>
                  </a:schemeClr>
                </a:solidFill>
              </a:rPr>
              <a:t>Birmingham City Council</a:t>
            </a:r>
          </a:p>
          <a:p>
            <a:pPr>
              <a:spcBef>
                <a:spcPts val="0"/>
              </a:spcBef>
            </a:pPr>
            <a:endParaRPr lang="en-US" sz="1739" b="1" dirty="0">
              <a:solidFill>
                <a:schemeClr val="tx1">
                  <a:alpha val="80000"/>
                </a:schemeClr>
              </a:solidFill>
            </a:endParaRPr>
          </a:p>
          <a:p>
            <a:pPr>
              <a:spcBef>
                <a:spcPts val="0"/>
              </a:spcBef>
            </a:pPr>
            <a:r>
              <a:rPr lang="en-US" sz="1739" dirty="0">
                <a:solidFill>
                  <a:schemeClr val="tx1">
                    <a:alpha val="80000"/>
                  </a:schemeClr>
                </a:solidFill>
              </a:rPr>
              <a:t>Development of an accredited CCIN online training programme – </a:t>
            </a:r>
            <a:r>
              <a:rPr lang="en-US" sz="1739" b="1" dirty="0">
                <a:solidFill>
                  <a:schemeClr val="tx1">
                    <a:alpha val="80000"/>
                  </a:schemeClr>
                </a:solidFill>
              </a:rPr>
              <a:t>Co-operative College</a:t>
            </a:r>
          </a:p>
          <a:p>
            <a:pPr>
              <a:spcBef>
                <a:spcPts val="0"/>
              </a:spcBef>
            </a:pPr>
            <a:endParaRPr lang="en-US" sz="1739" b="1" dirty="0">
              <a:solidFill>
                <a:schemeClr val="tx1">
                  <a:alpha val="80000"/>
                </a:schemeClr>
              </a:solidFill>
            </a:endParaRPr>
          </a:p>
          <a:p>
            <a:endParaRPr lang="en-US" sz="1739" dirty="0">
              <a:solidFill>
                <a:schemeClr val="tx1">
                  <a:alpha val="80000"/>
                </a:schemeClr>
              </a:solidFill>
            </a:endParaRPr>
          </a:p>
        </p:txBody>
      </p:sp>
      <p:sp>
        <p:nvSpPr>
          <p:cNvPr id="2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554999"/>
            <a:ext cx="112426" cy="102900"/>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defTabSz="418475"/>
            <a:endParaRPr lang="en-US" sz="1648">
              <a:solidFill>
                <a:prstClr val="black"/>
              </a:solidFill>
              <a:latin typeface="Calibri" panose="020F0502020204030204"/>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595024"/>
            <a:ext cx="0" cy="2964299"/>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337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0">
            <a:extLst>
              <a:ext uri="{FF2B5EF4-FFF2-40B4-BE49-F238E27FC236}">
                <a16:creationId xmlns:a16="http://schemas.microsoft.com/office/drawing/2014/main" id="{C2F4CBFA-B385-4B16-B63B-29D40EBF7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0552"/>
            <a:ext cx="12188952" cy="6276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8475"/>
            <a:endParaRPr lang="en-US" sz="1648">
              <a:solidFill>
                <a:prstClr val="white"/>
              </a:solidFill>
              <a:latin typeface="Calibri" panose="020F0502020204030204"/>
            </a:endParaRPr>
          </a:p>
        </p:txBody>
      </p:sp>
      <p:grpSp>
        <p:nvGrpSpPr>
          <p:cNvPr id="40" name="Group 32">
            <a:extLst>
              <a:ext uri="{FF2B5EF4-FFF2-40B4-BE49-F238E27FC236}">
                <a16:creationId xmlns:a16="http://schemas.microsoft.com/office/drawing/2014/main" id="{F698CE04-5039-4B4D-B676-5DDF9467E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13372" y="806687"/>
            <a:ext cx="4163969" cy="5472024"/>
            <a:chOff x="7513372" y="803186"/>
            <a:chExt cx="4163968" cy="5978614"/>
          </a:xfrm>
        </p:grpSpPr>
        <p:sp>
          <p:nvSpPr>
            <p:cNvPr id="34" name="Freeform 6">
              <a:extLst>
                <a:ext uri="{FF2B5EF4-FFF2-40B4-BE49-F238E27FC236}">
                  <a16:creationId xmlns:a16="http://schemas.microsoft.com/office/drawing/2014/main" id="{A5B7FFC8-6FAA-4120-AC51-F1C9C825A0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Calibri" panose="020F0502020204030204"/>
              </a:endParaRPr>
            </a:p>
          </p:txBody>
        </p:sp>
        <p:sp>
          <p:nvSpPr>
            <p:cNvPr id="41" name="Freeform 7">
              <a:extLst>
                <a:ext uri="{FF2B5EF4-FFF2-40B4-BE49-F238E27FC236}">
                  <a16:creationId xmlns:a16="http://schemas.microsoft.com/office/drawing/2014/main" id="{FF5B224B-4446-4B75-8B12-7FAFA8ED8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Calibri" panose="020F0502020204030204"/>
              </a:endParaRPr>
            </a:p>
          </p:txBody>
        </p:sp>
        <p:sp>
          <p:nvSpPr>
            <p:cNvPr id="36" name="Rectangle 8">
              <a:extLst>
                <a:ext uri="{FF2B5EF4-FFF2-40B4-BE49-F238E27FC236}">
                  <a16:creationId xmlns:a16="http://schemas.microsoft.com/office/drawing/2014/main" id="{C807611F-497E-428E-9B8B-0192C78970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Calibri" panose="020F0502020204030204"/>
              </a:endParaRPr>
            </a:p>
          </p:txBody>
        </p:sp>
      </p:grpSp>
      <p:sp>
        <p:nvSpPr>
          <p:cNvPr id="12" name="Title 11">
            <a:extLst>
              <a:ext uri="{FF2B5EF4-FFF2-40B4-BE49-F238E27FC236}">
                <a16:creationId xmlns:a16="http://schemas.microsoft.com/office/drawing/2014/main" id="{69FE2925-F5FF-A74A-BBAB-FD305B7F4C25}"/>
              </a:ext>
            </a:extLst>
          </p:cNvPr>
          <p:cNvSpPr>
            <a:spLocks noGrp="1"/>
          </p:cNvSpPr>
          <p:nvPr>
            <p:ph type="title"/>
          </p:nvPr>
        </p:nvSpPr>
        <p:spPr>
          <a:xfrm>
            <a:off x="7835106" y="1327107"/>
            <a:ext cx="3246509" cy="3997454"/>
          </a:xfrm>
        </p:spPr>
        <p:txBody>
          <a:bodyPr vert="horz" lIns="83692" tIns="41846" rIns="83692" bIns="41846" rtlCol="0" anchor="ctr">
            <a:normAutofit/>
          </a:bodyPr>
          <a:lstStyle/>
          <a:p>
            <a:r>
              <a:rPr lang="en-US" b="1" kern="1200" dirty="0">
                <a:solidFill>
                  <a:srgbClr val="FFFFFF"/>
                </a:solidFill>
                <a:latin typeface="+mj-lt"/>
                <a:ea typeface="+mj-ea"/>
                <a:cs typeface="+mj-cs"/>
              </a:rPr>
              <a:t>Policy Prototype projects 2021</a:t>
            </a:r>
          </a:p>
        </p:txBody>
      </p:sp>
      <p:sp>
        <p:nvSpPr>
          <p:cNvPr id="16" name="Content Placeholder 15">
            <a:extLst>
              <a:ext uri="{FF2B5EF4-FFF2-40B4-BE49-F238E27FC236}">
                <a16:creationId xmlns:a16="http://schemas.microsoft.com/office/drawing/2014/main" id="{A2182779-E2B1-3346-916E-72D7829E99E3}"/>
              </a:ext>
            </a:extLst>
          </p:cNvPr>
          <p:cNvSpPr>
            <a:spLocks noGrp="1"/>
          </p:cNvSpPr>
          <p:nvPr>
            <p:ph sz="quarter" idx="4"/>
          </p:nvPr>
        </p:nvSpPr>
        <p:spPr>
          <a:xfrm>
            <a:off x="838199" y="1327108"/>
            <a:ext cx="6300976" cy="3997453"/>
          </a:xfrm>
        </p:spPr>
        <p:style>
          <a:lnRef idx="1">
            <a:schemeClr val="accent2"/>
          </a:lnRef>
          <a:fillRef idx="2">
            <a:schemeClr val="accent2"/>
          </a:fillRef>
          <a:effectRef idx="1">
            <a:schemeClr val="accent2"/>
          </a:effectRef>
          <a:fontRef idx="minor">
            <a:schemeClr val="dk1"/>
          </a:fontRef>
        </p:style>
        <p:txBody>
          <a:bodyPr vert="horz" lIns="83692" tIns="41846" rIns="83692" bIns="41846" rtlCol="0" anchor="ctr">
            <a:normAutofit/>
          </a:bodyPr>
          <a:lstStyle/>
          <a:p>
            <a:r>
              <a:rPr lang="en-US" sz="1922" dirty="0">
                <a:solidFill>
                  <a:schemeClr val="tx1"/>
                </a:solidFill>
              </a:rPr>
              <a:t>4-week summer holiday activity programme – </a:t>
            </a:r>
            <a:r>
              <a:rPr lang="en-US" sz="1922" b="1" dirty="0">
                <a:solidFill>
                  <a:schemeClr val="tx1"/>
                </a:solidFill>
              </a:rPr>
              <a:t>Billingham Town Council</a:t>
            </a:r>
          </a:p>
          <a:p>
            <a:r>
              <a:rPr lang="en-US" sz="1922" dirty="0">
                <a:solidFill>
                  <a:schemeClr val="tx1"/>
                </a:solidFill>
              </a:rPr>
              <a:t>To implement a new model of Early Year help in Torbay – </a:t>
            </a:r>
            <a:r>
              <a:rPr lang="en-US" sz="1922" b="1" dirty="0">
                <a:solidFill>
                  <a:schemeClr val="tx1"/>
                </a:solidFill>
              </a:rPr>
              <a:t>Torbay Council</a:t>
            </a:r>
          </a:p>
          <a:p>
            <a:r>
              <a:rPr lang="en-US" sz="1922" dirty="0">
                <a:solidFill>
                  <a:schemeClr val="tx1"/>
                </a:solidFill>
              </a:rPr>
              <a:t>One Stop Shop to deal with mental health issues – </a:t>
            </a:r>
            <a:r>
              <a:rPr lang="en-US" sz="1922" b="1" dirty="0">
                <a:solidFill>
                  <a:schemeClr val="tx1"/>
                </a:solidFill>
              </a:rPr>
              <a:t>South Ribble Borough Council</a:t>
            </a:r>
          </a:p>
          <a:p>
            <a:r>
              <a:rPr lang="en-US" sz="1922" dirty="0">
                <a:solidFill>
                  <a:schemeClr val="tx1"/>
                </a:solidFill>
              </a:rPr>
              <a:t>SafeSpace – </a:t>
            </a:r>
            <a:r>
              <a:rPr lang="en-US" sz="1922" b="1" dirty="0">
                <a:solidFill>
                  <a:schemeClr val="tx1"/>
                </a:solidFill>
              </a:rPr>
              <a:t>Preston City Council</a:t>
            </a:r>
          </a:p>
          <a:p>
            <a:r>
              <a:rPr lang="en-US" sz="1922" dirty="0">
                <a:solidFill>
                  <a:schemeClr val="tx1"/>
                </a:solidFill>
              </a:rPr>
              <a:t>Youth Development – Hard to Reach Groups – </a:t>
            </a:r>
            <a:r>
              <a:rPr lang="en-US" sz="1922" b="1" dirty="0">
                <a:solidFill>
                  <a:schemeClr val="tx1"/>
                </a:solidFill>
              </a:rPr>
              <a:t>Preston City Council</a:t>
            </a:r>
          </a:p>
          <a:p>
            <a:r>
              <a:rPr lang="en-US" sz="1922" dirty="0">
                <a:solidFill>
                  <a:schemeClr val="tx1"/>
                </a:solidFill>
              </a:rPr>
              <a:t>Development of a Social Return on Investment Tool – </a:t>
            </a:r>
            <a:r>
              <a:rPr lang="en-US" sz="1922" b="1" dirty="0">
                <a:solidFill>
                  <a:schemeClr val="tx1"/>
                </a:solidFill>
              </a:rPr>
              <a:t>Woughton Community Council</a:t>
            </a:r>
          </a:p>
        </p:txBody>
      </p:sp>
    </p:spTree>
    <p:extLst>
      <p:ext uri="{BB962C8B-B14F-4D97-AF65-F5344CB8AC3E}">
        <p14:creationId xmlns:p14="http://schemas.microsoft.com/office/powerpoint/2010/main" val="4107836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Picture 2" descr="Graphical user interface, text, email&#10;&#10;Description automatically generated">
            <a:extLst>
              <a:ext uri="{FF2B5EF4-FFF2-40B4-BE49-F238E27FC236}">
                <a16:creationId xmlns:a16="http://schemas.microsoft.com/office/drawing/2014/main" id="{06207FA0-6BB0-044D-8A38-56851A08F64E}"/>
              </a:ext>
            </a:extLst>
          </p:cNvPr>
          <p:cNvPicPr>
            <a:picLocks noChangeAspect="1"/>
          </p:cNvPicPr>
          <p:nvPr/>
        </p:nvPicPr>
        <p:blipFill>
          <a:blip r:embed="rId2"/>
          <a:stretch>
            <a:fillRect/>
          </a:stretch>
        </p:blipFill>
        <p:spPr>
          <a:xfrm>
            <a:off x="643467" y="1887802"/>
            <a:ext cx="5291667" cy="3082395"/>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2074D18A-60C1-994B-96E1-79F8AED9D857}"/>
              </a:ext>
            </a:extLst>
          </p:cNvPr>
          <p:cNvPicPr>
            <a:picLocks noChangeAspect="1"/>
          </p:cNvPicPr>
          <p:nvPr/>
        </p:nvPicPr>
        <p:blipFill>
          <a:blip r:embed="rId3"/>
          <a:stretch>
            <a:fillRect/>
          </a:stretch>
        </p:blipFill>
        <p:spPr>
          <a:xfrm>
            <a:off x="6256868" y="1914177"/>
            <a:ext cx="5291666" cy="3055935"/>
          </a:xfrm>
          <a:prstGeom prst="rect">
            <a:avLst/>
          </a:prstGeom>
        </p:spPr>
      </p:pic>
    </p:spTree>
    <p:extLst>
      <p:ext uri="{BB962C8B-B14F-4D97-AF65-F5344CB8AC3E}">
        <p14:creationId xmlns:p14="http://schemas.microsoft.com/office/powerpoint/2010/main" val="270574591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5" name="Picture 4" descr="Graphical user interface, text, email&#10;&#10;Description automatically generated">
            <a:extLst>
              <a:ext uri="{FF2B5EF4-FFF2-40B4-BE49-F238E27FC236}">
                <a16:creationId xmlns:a16="http://schemas.microsoft.com/office/drawing/2014/main" id="{498C0739-2D22-784D-9E46-FB58B0A2FE1E}"/>
              </a:ext>
            </a:extLst>
          </p:cNvPr>
          <p:cNvPicPr>
            <a:picLocks noChangeAspect="1"/>
          </p:cNvPicPr>
          <p:nvPr/>
        </p:nvPicPr>
        <p:blipFill>
          <a:blip r:embed="rId2"/>
          <a:stretch>
            <a:fillRect/>
          </a:stretch>
        </p:blipFill>
        <p:spPr>
          <a:xfrm>
            <a:off x="643467" y="1894417"/>
            <a:ext cx="5291667" cy="3069166"/>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9122CF7F-9D87-6E46-A60C-FE00D1587F7C}"/>
              </a:ext>
            </a:extLst>
          </p:cNvPr>
          <p:cNvPicPr>
            <a:picLocks noChangeAspect="1"/>
          </p:cNvPicPr>
          <p:nvPr/>
        </p:nvPicPr>
        <p:blipFill>
          <a:blip r:embed="rId3"/>
          <a:stretch>
            <a:fillRect/>
          </a:stretch>
        </p:blipFill>
        <p:spPr>
          <a:xfrm>
            <a:off x="6256868" y="1914177"/>
            <a:ext cx="5291666" cy="3055935"/>
          </a:xfrm>
          <a:prstGeom prst="rect">
            <a:avLst/>
          </a:prstGeom>
        </p:spPr>
      </p:pic>
    </p:spTree>
    <p:extLst>
      <p:ext uri="{BB962C8B-B14F-4D97-AF65-F5344CB8AC3E}">
        <p14:creationId xmlns:p14="http://schemas.microsoft.com/office/powerpoint/2010/main" val="4117766389"/>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5" name="Picture 4" descr="Graphical user interface, text, application&#10;&#10;Description automatically generated">
            <a:extLst>
              <a:ext uri="{FF2B5EF4-FFF2-40B4-BE49-F238E27FC236}">
                <a16:creationId xmlns:a16="http://schemas.microsoft.com/office/drawing/2014/main" id="{1C6AA497-6AF1-4D42-A812-F474D3805830}"/>
              </a:ext>
            </a:extLst>
          </p:cNvPr>
          <p:cNvPicPr>
            <a:picLocks noChangeAspect="1"/>
          </p:cNvPicPr>
          <p:nvPr/>
        </p:nvPicPr>
        <p:blipFill>
          <a:blip r:embed="rId2"/>
          <a:stretch>
            <a:fillRect/>
          </a:stretch>
        </p:blipFill>
        <p:spPr>
          <a:xfrm>
            <a:off x="6278097" y="1277357"/>
            <a:ext cx="5291667" cy="4140728"/>
          </a:xfrm>
          <a:prstGeom prst="rect">
            <a:avLst/>
          </a:prstGeom>
        </p:spPr>
      </p:pic>
      <p:pic>
        <p:nvPicPr>
          <p:cNvPr id="3" name="Picture 2" descr="Text&#10;&#10;Description automatically generated">
            <a:extLst>
              <a:ext uri="{FF2B5EF4-FFF2-40B4-BE49-F238E27FC236}">
                <a16:creationId xmlns:a16="http://schemas.microsoft.com/office/drawing/2014/main" id="{BB5B076F-5A24-444F-B34B-E9F00D41C261}"/>
              </a:ext>
            </a:extLst>
          </p:cNvPr>
          <p:cNvPicPr>
            <a:picLocks noChangeAspect="1"/>
          </p:cNvPicPr>
          <p:nvPr/>
        </p:nvPicPr>
        <p:blipFill>
          <a:blip r:embed="rId3"/>
          <a:stretch>
            <a:fillRect/>
          </a:stretch>
        </p:blipFill>
        <p:spPr>
          <a:xfrm>
            <a:off x="430278" y="2620117"/>
            <a:ext cx="5291666" cy="1455208"/>
          </a:xfrm>
          <a:prstGeom prst="rect">
            <a:avLst/>
          </a:prstGeom>
        </p:spPr>
      </p:pic>
    </p:spTree>
    <p:extLst>
      <p:ext uri="{BB962C8B-B14F-4D97-AF65-F5344CB8AC3E}">
        <p14:creationId xmlns:p14="http://schemas.microsoft.com/office/powerpoint/2010/main" val="295512467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364B-B495-454F-8A6D-5ABEC11E612F}"/>
              </a:ext>
            </a:extLst>
          </p:cNvPr>
          <p:cNvSpPr>
            <a:spLocks noGrp="1"/>
          </p:cNvSpPr>
          <p:nvPr>
            <p:ph type="title"/>
          </p:nvPr>
        </p:nvSpPr>
        <p:spPr/>
        <p:txBody>
          <a:bodyPr/>
          <a:lstStyle/>
          <a:p>
            <a:r>
              <a:rPr lang="en-US" dirty="0"/>
              <a:t>Revised Constitution</a:t>
            </a:r>
          </a:p>
        </p:txBody>
      </p:sp>
      <p:sp>
        <p:nvSpPr>
          <p:cNvPr id="3" name="Text Placeholder 2">
            <a:extLst>
              <a:ext uri="{FF2B5EF4-FFF2-40B4-BE49-F238E27FC236}">
                <a16:creationId xmlns:a16="http://schemas.microsoft.com/office/drawing/2014/main" id="{A5297386-4BBF-E646-AB6A-B3299B0C9C02}"/>
              </a:ext>
            </a:extLst>
          </p:cNvPr>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7397EB5F-E08C-D24C-80E8-0222A33B67EC}"/>
              </a:ext>
            </a:extLst>
          </p:cNvPr>
          <p:cNvSpPr txBox="1"/>
          <p:nvPr/>
        </p:nvSpPr>
        <p:spPr>
          <a:xfrm>
            <a:off x="8171411" y="692392"/>
            <a:ext cx="1189564" cy="369332"/>
          </a:xfrm>
          <a:prstGeom prst="rect">
            <a:avLst/>
          </a:prstGeom>
          <a:noFill/>
        </p:spPr>
        <p:txBody>
          <a:bodyPr wrap="square" rtlCol="0">
            <a:spAutoFit/>
          </a:bodyPr>
          <a:lstStyle/>
          <a:p>
            <a:r>
              <a:rPr lang="en-US" b="1" dirty="0">
                <a:solidFill>
                  <a:schemeClr val="accent2"/>
                </a:solidFill>
                <a:latin typeface="+mj-lt"/>
              </a:rPr>
              <a:t>ITEM 6</a:t>
            </a:r>
          </a:p>
        </p:txBody>
      </p:sp>
    </p:spTree>
    <p:extLst>
      <p:ext uri="{BB962C8B-B14F-4D97-AF65-F5344CB8AC3E}">
        <p14:creationId xmlns:p14="http://schemas.microsoft.com/office/powerpoint/2010/main" val="250318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a:bodyPr>
          <a:lstStyle/>
          <a:p>
            <a:pPr>
              <a:buFont typeface="+mj-lt"/>
              <a:buAutoNum type="arabicPeriod"/>
            </a:pPr>
            <a:r>
              <a:rPr lang="en-GB" sz="2400" dirty="0"/>
              <a:t>Welcome, introductions and apologies</a:t>
            </a:r>
          </a:p>
          <a:p>
            <a:pPr>
              <a:buFont typeface="+mj-lt"/>
              <a:buAutoNum type="arabicPeriod"/>
            </a:pPr>
            <a:r>
              <a:rPr lang="en-GB" sz="2400" dirty="0"/>
              <a:t>Minutes of the last meeting – online 8 October 2020</a:t>
            </a:r>
          </a:p>
          <a:p>
            <a:pPr>
              <a:buFont typeface="+mj-lt"/>
              <a:buAutoNum type="arabicPeriod"/>
            </a:pPr>
            <a:r>
              <a:rPr lang="en-GB" sz="2400" dirty="0"/>
              <a:t>Review of the Year 2019/20</a:t>
            </a:r>
          </a:p>
          <a:p>
            <a:pPr>
              <a:buFont typeface="+mj-lt"/>
              <a:buAutoNum type="arabicPeriod"/>
            </a:pPr>
            <a:r>
              <a:rPr lang="en-GB" sz="2400" dirty="0"/>
              <a:t>Budget report 2021/22</a:t>
            </a:r>
          </a:p>
          <a:p>
            <a:pPr>
              <a:buFont typeface="+mj-lt"/>
              <a:buAutoNum type="arabicPeriod"/>
            </a:pPr>
            <a:r>
              <a:rPr lang="en-GB" sz="2400" dirty="0"/>
              <a:t>Report Back from Values &amp; Principles Board</a:t>
            </a:r>
          </a:p>
          <a:p>
            <a:pPr>
              <a:buFont typeface="+mj-lt"/>
              <a:buAutoNum type="arabicPeriod"/>
            </a:pPr>
            <a:r>
              <a:rPr lang="en-GB" sz="2400" dirty="0"/>
              <a:t>Revised CCIN Constitution</a:t>
            </a:r>
          </a:p>
          <a:p>
            <a:pPr>
              <a:buFont typeface="+mj-lt"/>
              <a:buAutoNum type="arabicPeriod"/>
            </a:pPr>
            <a:r>
              <a:rPr lang="en-GB" sz="2400" dirty="0"/>
              <a:t>Launch of 2022 funding round</a:t>
            </a:r>
          </a:p>
          <a:p>
            <a:pPr>
              <a:buFont typeface="+mj-lt"/>
              <a:buAutoNum type="arabicPeriod"/>
            </a:pPr>
            <a:r>
              <a:rPr lang="en-GB" sz="2400" dirty="0"/>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75756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dirty="0">
                <a:solidFill>
                  <a:schemeClr val="tx1"/>
                </a:solidFill>
                <a:latin typeface="+mj-lt"/>
              </a:rPr>
              <a:t>@Weezegee | @</a:t>
            </a:r>
            <a:r>
              <a:rPr lang="en-GB" dirty="0" err="1">
                <a:solidFill>
                  <a:schemeClr val="tx1"/>
                </a:solidFill>
                <a:latin typeface="+mj-lt"/>
              </a:rPr>
              <a:t>Go_CheshireWest</a:t>
            </a: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2191604" y="1740428"/>
            <a:ext cx="7801044" cy="1809726"/>
          </a:xfrm>
          <a:prstGeom prst="rect">
            <a:avLst/>
          </a:prstGeom>
          <a:noFill/>
        </p:spPr>
        <p:txBody>
          <a:bodyPr wrap="square">
            <a:spAutoFit/>
          </a:bodyPr>
          <a:lstStyle/>
          <a:p>
            <a:pPr lvl="0">
              <a:lnSpc>
                <a:spcPct val="90000"/>
              </a:lnSpc>
            </a:pPr>
            <a:r>
              <a:rPr lang="en-GB" sz="4000" b="1" dirty="0">
                <a:latin typeface="+mj-lt"/>
              </a:rPr>
              <a:t>Cllr Louise Gittins</a:t>
            </a:r>
          </a:p>
          <a:p>
            <a:pPr lvl="0">
              <a:lnSpc>
                <a:spcPct val="90000"/>
              </a:lnSpc>
            </a:pPr>
            <a:br>
              <a:rPr lang="en-GB" sz="2800" dirty="0">
                <a:latin typeface="+mj-lt"/>
              </a:rPr>
            </a:br>
            <a:r>
              <a:rPr lang="en-GB" sz="2800" dirty="0">
                <a:latin typeface="+mj-lt"/>
              </a:rPr>
              <a:t>Leader of Cheshire West &amp; Chester Council</a:t>
            </a:r>
            <a:br>
              <a:rPr lang="en-GB" sz="2800" dirty="0">
                <a:latin typeface="+mj-lt"/>
              </a:rPr>
            </a:br>
            <a:r>
              <a:rPr lang="en-GB" sz="2800" dirty="0">
                <a:latin typeface="+mj-lt"/>
              </a:rPr>
              <a:t>Member of the CCIN Executive Oversight Committee</a:t>
            </a:r>
          </a:p>
        </p:txBody>
      </p:sp>
      <p:sp>
        <p:nvSpPr>
          <p:cNvPr id="38" name="TextBox 37">
            <a:extLst>
              <a:ext uri="{FF2B5EF4-FFF2-40B4-BE49-F238E27FC236}">
                <a16:creationId xmlns:a16="http://schemas.microsoft.com/office/drawing/2014/main" id="{EFEA7D17-4F12-BC4A-A7CB-7B815880DE66}"/>
              </a:ext>
            </a:extLst>
          </p:cNvPr>
          <p:cNvSpPr txBox="1"/>
          <p:nvPr/>
        </p:nvSpPr>
        <p:spPr>
          <a:xfrm>
            <a:off x="8877993" y="1290909"/>
            <a:ext cx="1455571" cy="369332"/>
          </a:xfrm>
          <a:prstGeom prst="rect">
            <a:avLst/>
          </a:prstGeom>
          <a:noFill/>
        </p:spPr>
        <p:txBody>
          <a:bodyPr wrap="square" rtlCol="0">
            <a:spAutoFit/>
          </a:bodyPr>
          <a:lstStyle/>
          <a:p>
            <a:r>
              <a:rPr lang="en-US" b="1" dirty="0">
                <a:solidFill>
                  <a:schemeClr val="accent2"/>
                </a:solidFill>
                <a:latin typeface="+mj-lt"/>
              </a:rPr>
              <a:t>ITEM 7</a:t>
            </a:r>
          </a:p>
        </p:txBody>
      </p:sp>
    </p:spTree>
    <p:extLst>
      <p:ext uri="{BB962C8B-B14F-4D97-AF65-F5344CB8AC3E}">
        <p14:creationId xmlns:p14="http://schemas.microsoft.com/office/powerpoint/2010/main" val="173766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9">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38" y="290552"/>
            <a:ext cx="11158648" cy="6276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6" name="Group 11">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4401" y="290552"/>
            <a:ext cx="11517816" cy="6272538"/>
            <a:chOff x="-417513" y="0"/>
            <a:chExt cx="12584114" cy="6853238"/>
          </a:xfrm>
        </p:grpSpPr>
        <p:sp>
          <p:nvSpPr>
            <p:cNvPr id="13"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2"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3"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2" name="Title 1">
            <a:extLst>
              <a:ext uri="{FF2B5EF4-FFF2-40B4-BE49-F238E27FC236}">
                <a16:creationId xmlns:a16="http://schemas.microsoft.com/office/drawing/2014/main" id="{A16CC37D-76B1-E94A-AA6A-652AFD3CB411}"/>
              </a:ext>
            </a:extLst>
          </p:cNvPr>
          <p:cNvSpPr>
            <a:spLocks noGrp="1"/>
          </p:cNvSpPr>
          <p:nvPr>
            <p:ph type="title"/>
          </p:nvPr>
        </p:nvSpPr>
        <p:spPr>
          <a:xfrm>
            <a:off x="2126754" y="1021742"/>
            <a:ext cx="7938496" cy="960064"/>
          </a:xfrm>
        </p:spPr>
        <p:txBody>
          <a:bodyPr>
            <a:normAutofit fontScale="90000"/>
          </a:bodyPr>
          <a:lstStyle/>
          <a:p>
            <a:r>
              <a:rPr lang="en-US" dirty="0">
                <a:solidFill>
                  <a:schemeClr val="tx1"/>
                </a:solidFill>
              </a:rPr>
              <a:t>CCIN Policy Lab &amp; Prototype funded projects</a:t>
            </a:r>
          </a:p>
        </p:txBody>
      </p:sp>
      <p:graphicFrame>
        <p:nvGraphicFramePr>
          <p:cNvPr id="37" name="Content Placeholder 2">
            <a:extLst>
              <a:ext uri="{FF2B5EF4-FFF2-40B4-BE49-F238E27FC236}">
                <a16:creationId xmlns:a16="http://schemas.microsoft.com/office/drawing/2014/main" id="{B2916F26-78F6-41BA-984C-CB2BE8C05A16}"/>
              </a:ext>
            </a:extLst>
          </p:cNvPr>
          <p:cNvGraphicFramePr>
            <a:graphicFrameLocks noGrp="1"/>
          </p:cNvGraphicFramePr>
          <p:nvPr>
            <p:ph idx="1"/>
            <p:extLst>
              <p:ext uri="{D42A27DB-BD31-4B8C-83A1-F6EECF244321}">
                <p14:modId xmlns:p14="http://schemas.microsoft.com/office/powerpoint/2010/main" val="2366028127"/>
              </p:ext>
            </p:extLst>
          </p:nvPr>
        </p:nvGraphicFramePr>
        <p:xfrm>
          <a:off x="1255817" y="2112825"/>
          <a:ext cx="9680368" cy="382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9309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0913-7D5B-744B-ABAF-73258F4CB45E}"/>
              </a:ext>
            </a:extLst>
          </p:cNvPr>
          <p:cNvSpPr>
            <a:spLocks noGrp="1"/>
          </p:cNvSpPr>
          <p:nvPr>
            <p:ph type="title"/>
          </p:nvPr>
        </p:nvSpPr>
        <p:spPr/>
        <p:txBody>
          <a:bodyPr/>
          <a:lstStyle/>
          <a:p>
            <a:r>
              <a:rPr lang="en-GB" dirty="0"/>
              <a:t>Key points of 2022 process</a:t>
            </a:r>
          </a:p>
        </p:txBody>
      </p:sp>
      <p:graphicFrame>
        <p:nvGraphicFramePr>
          <p:cNvPr id="5" name="Content Placeholder 2">
            <a:extLst>
              <a:ext uri="{FF2B5EF4-FFF2-40B4-BE49-F238E27FC236}">
                <a16:creationId xmlns:a16="http://schemas.microsoft.com/office/drawing/2014/main" id="{4CC15C02-9043-4CD2-A777-E2D713074E2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5329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4957FCF-0BCE-9648-BF6A-1578703BC2C4}"/>
              </a:ext>
            </a:extLst>
          </p:cNvPr>
          <p:cNvSpPr>
            <a:spLocks noGrp="1"/>
          </p:cNvSpPr>
          <p:nvPr>
            <p:ph type="ctrTitle"/>
          </p:nvPr>
        </p:nvSpPr>
        <p:spPr>
          <a:xfrm>
            <a:off x="1848465" y="3298722"/>
            <a:ext cx="8495070" cy="1784402"/>
          </a:xfrm>
        </p:spPr>
        <p:txBody>
          <a:bodyPr anchor="b">
            <a:normAutofit/>
          </a:bodyPr>
          <a:lstStyle/>
          <a:p>
            <a:r>
              <a:rPr lang="en-GB">
                <a:solidFill>
                  <a:srgbClr val="FFFFFF"/>
                </a:solidFill>
              </a:rPr>
              <a:t>Draft Themes for Policy Labs and Prototypes 2022</a:t>
            </a:r>
          </a:p>
        </p:txBody>
      </p:sp>
      <p:sp>
        <p:nvSpPr>
          <p:cNvPr id="15" name="Oval 14">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Lightbulb">
            <a:extLst>
              <a:ext uri="{FF2B5EF4-FFF2-40B4-BE49-F238E27FC236}">
                <a16:creationId xmlns:a16="http://schemas.microsoft.com/office/drawing/2014/main" id="{8FB7AA3F-8205-4C48-B609-D3210BC264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875907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A941FD-0BBB-A24F-9686-A6297602DA22}"/>
              </a:ext>
            </a:extLst>
          </p:cNvPr>
          <p:cNvSpPr>
            <a:spLocks noGrp="1"/>
          </p:cNvSpPr>
          <p:nvPr>
            <p:ph type="title"/>
          </p:nvPr>
        </p:nvSpPr>
        <p:spPr>
          <a:xfrm>
            <a:off x="686834" y="1153572"/>
            <a:ext cx="3200400" cy="4461163"/>
          </a:xfrm>
        </p:spPr>
        <p:txBody>
          <a:bodyPr>
            <a:normAutofit/>
          </a:bodyPr>
          <a:lstStyle/>
          <a:p>
            <a:r>
              <a:rPr lang="en-GB" b="1">
                <a:solidFill>
                  <a:srgbClr val="FFFFFF"/>
                </a:solidFill>
              </a:rPr>
              <a:t>1. Covid-19 Recovery</a:t>
            </a:r>
            <a:endParaRPr lang="en-GB">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24F01C9-44EB-9B46-9B0B-5749C065F3CD}"/>
              </a:ext>
            </a:extLst>
          </p:cNvPr>
          <p:cNvSpPr>
            <a:spLocks noGrp="1"/>
          </p:cNvSpPr>
          <p:nvPr>
            <p:ph idx="1"/>
          </p:nvPr>
        </p:nvSpPr>
        <p:spPr>
          <a:xfrm>
            <a:off x="4447308" y="591344"/>
            <a:ext cx="6906491" cy="5585619"/>
          </a:xfrm>
        </p:spPr>
        <p:txBody>
          <a:bodyPr anchor="ctr">
            <a:normAutofit/>
          </a:bodyPr>
          <a:lstStyle/>
          <a:p>
            <a:pPr marL="0" indent="0">
              <a:buNone/>
            </a:pPr>
            <a:r>
              <a:rPr lang="en-GB" b="1" dirty="0"/>
              <a:t>Covid-19 Recovery</a:t>
            </a:r>
            <a:endParaRPr lang="en-GB" dirty="0"/>
          </a:p>
          <a:p>
            <a:pPr marL="0" indent="0">
              <a:buNone/>
            </a:pPr>
            <a:r>
              <a:rPr lang="en-GB" dirty="0"/>
              <a:t>Though Covid-19 Recovery was a thematic area in 2021, this is still a topic that all local authorities are wrestling with. </a:t>
            </a:r>
          </a:p>
          <a:p>
            <a:pPr marL="0" indent="0">
              <a:buNone/>
            </a:pPr>
            <a:r>
              <a:rPr lang="en-GB" dirty="0"/>
              <a:t>We would like to fund projects that involve local communities in co-designing co-operative initiatives that would help our members and their communities to recover from the impacts of the pandemic. </a:t>
            </a:r>
          </a:p>
          <a:p>
            <a:pPr marL="0" indent="0">
              <a:buNone/>
            </a:pPr>
            <a:endParaRPr lang="en-GB" dirty="0"/>
          </a:p>
        </p:txBody>
      </p:sp>
    </p:spTree>
    <p:extLst>
      <p:ext uri="{BB962C8B-B14F-4D97-AF65-F5344CB8AC3E}">
        <p14:creationId xmlns:p14="http://schemas.microsoft.com/office/powerpoint/2010/main" val="2667645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56A4FE-21DE-C545-9964-DDB4FB3E7286}"/>
              </a:ext>
            </a:extLst>
          </p:cNvPr>
          <p:cNvSpPr>
            <a:spLocks noGrp="1"/>
          </p:cNvSpPr>
          <p:nvPr>
            <p:ph type="title"/>
          </p:nvPr>
        </p:nvSpPr>
        <p:spPr>
          <a:xfrm>
            <a:off x="686833" y="1153572"/>
            <a:ext cx="3309433" cy="4461163"/>
          </a:xfrm>
        </p:spPr>
        <p:txBody>
          <a:bodyPr>
            <a:normAutofit/>
          </a:bodyPr>
          <a:lstStyle/>
          <a:p>
            <a:r>
              <a:rPr lang="en-GB" dirty="0">
                <a:solidFill>
                  <a:srgbClr val="FFFFFF"/>
                </a:solidFill>
              </a:rPr>
              <a:t>2.</a:t>
            </a:r>
            <a:r>
              <a:rPr lang="en-GB" b="1" dirty="0">
                <a:solidFill>
                  <a:srgbClr val="FFFFFF"/>
                </a:solidFill>
              </a:rPr>
              <a:t> Sharing Data with 3</a:t>
            </a:r>
            <a:r>
              <a:rPr lang="en-GB" b="1" baseline="30000" dirty="0">
                <a:solidFill>
                  <a:srgbClr val="FFFFFF"/>
                </a:solidFill>
              </a:rPr>
              <a:t>rd</a:t>
            </a:r>
            <a:r>
              <a:rPr lang="en-GB" b="1" dirty="0">
                <a:solidFill>
                  <a:srgbClr val="FFFFFF"/>
                </a:solidFill>
              </a:rPr>
              <a:t> Sector Organisations</a:t>
            </a:r>
            <a:r>
              <a:rPr lang="en-GB" dirty="0">
                <a:solidFill>
                  <a:srgbClr val="FFFFFF"/>
                </a:solidFill>
              </a:rPr>
              <a: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F9B14E-081F-6749-8B6B-193ECF12ADDF}"/>
              </a:ext>
            </a:extLst>
          </p:cNvPr>
          <p:cNvSpPr>
            <a:spLocks noGrp="1"/>
          </p:cNvSpPr>
          <p:nvPr>
            <p:ph idx="1"/>
          </p:nvPr>
        </p:nvSpPr>
        <p:spPr>
          <a:xfrm>
            <a:off x="4447308" y="591344"/>
            <a:ext cx="6906491" cy="5585619"/>
          </a:xfrm>
        </p:spPr>
        <p:txBody>
          <a:bodyPr anchor="ctr">
            <a:normAutofit/>
          </a:bodyPr>
          <a:lstStyle/>
          <a:p>
            <a:pPr marL="0" indent="0">
              <a:buNone/>
            </a:pPr>
            <a:r>
              <a:rPr lang="en-GB" sz="2600"/>
              <a:t>Following the pandemic, many local authorities are thinking about how they can better support their local VCSFE sector, including through the development of investment strategies. </a:t>
            </a:r>
          </a:p>
          <a:p>
            <a:pPr marL="0" indent="0">
              <a:buNone/>
            </a:pPr>
            <a:r>
              <a:rPr lang="en-GB" sz="2600"/>
              <a:t>However, key to this approach is how we work with the VCFSE sector, for example, through sharing data and intelligence about local communities. </a:t>
            </a:r>
          </a:p>
          <a:p>
            <a:pPr marL="0" indent="0">
              <a:buNone/>
            </a:pPr>
            <a:r>
              <a:rPr lang="en-GB" sz="2600"/>
              <a:t>We would like to fund projects that aim to promote greater collaboration between local authorities and the VCFSE sector, with models of co-operation that can be replicated across the Network. </a:t>
            </a:r>
          </a:p>
        </p:txBody>
      </p:sp>
    </p:spTree>
    <p:extLst>
      <p:ext uri="{BB962C8B-B14F-4D97-AF65-F5344CB8AC3E}">
        <p14:creationId xmlns:p14="http://schemas.microsoft.com/office/powerpoint/2010/main" val="2864288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D26D7-B3EB-1747-B939-7069550DEE20}"/>
              </a:ext>
            </a:extLst>
          </p:cNvPr>
          <p:cNvSpPr>
            <a:spLocks noGrp="1"/>
          </p:cNvSpPr>
          <p:nvPr>
            <p:ph type="title"/>
          </p:nvPr>
        </p:nvSpPr>
        <p:spPr>
          <a:xfrm>
            <a:off x="686834" y="1153572"/>
            <a:ext cx="3200400" cy="4461163"/>
          </a:xfrm>
        </p:spPr>
        <p:txBody>
          <a:bodyPr>
            <a:normAutofit/>
          </a:bodyPr>
          <a:lstStyle/>
          <a:p>
            <a:r>
              <a:rPr lang="en-GB">
                <a:solidFill>
                  <a:srgbClr val="FFFFFF"/>
                </a:solidFill>
              </a:rPr>
              <a:t>3. </a:t>
            </a:r>
            <a:r>
              <a:rPr lang="en-GB" b="1">
                <a:solidFill>
                  <a:srgbClr val="FFFFFF"/>
                </a:solidFill>
              </a:rPr>
              <a:t>Tackling Inequality</a:t>
            </a:r>
            <a:r>
              <a:rPr lang="en-GB">
                <a:solidFill>
                  <a:srgbClr val="FFFFFF"/>
                </a:solidFill>
              </a:rPr>
              <a: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E4A60CC-54E4-F740-B1F2-421FBEB48DFB}"/>
              </a:ext>
            </a:extLst>
          </p:cNvPr>
          <p:cNvSpPr>
            <a:spLocks noGrp="1"/>
          </p:cNvSpPr>
          <p:nvPr>
            <p:ph idx="1"/>
          </p:nvPr>
        </p:nvSpPr>
        <p:spPr>
          <a:xfrm>
            <a:off x="4447308" y="591344"/>
            <a:ext cx="6906491" cy="5585619"/>
          </a:xfrm>
        </p:spPr>
        <p:txBody>
          <a:bodyPr anchor="ctr">
            <a:normAutofit/>
          </a:bodyPr>
          <a:lstStyle/>
          <a:p>
            <a:pPr marL="0" indent="0">
              <a:buNone/>
            </a:pPr>
            <a:r>
              <a:rPr lang="en-GB" dirty="0"/>
              <a:t>Many CCIN councils represent areas and communities suffering with high levels of inequality and deprivation (9 of the top 30 councils listed in the Multiple Indices of Deprivation are CCIN members). </a:t>
            </a:r>
          </a:p>
          <a:p>
            <a:pPr marL="0" indent="0">
              <a:buNone/>
            </a:pPr>
            <a:r>
              <a:rPr lang="en-GB" dirty="0"/>
              <a:t>We would like to fund projects that aim to develop partnership projects to tackle poverty and inequality, helping our members to </a:t>
            </a:r>
            <a:r>
              <a:rPr lang="en-GB" i="1" dirty="0"/>
              <a:t>build back fairer</a:t>
            </a:r>
            <a:r>
              <a:rPr lang="en-GB" dirty="0"/>
              <a:t> from the pandemic. </a:t>
            </a:r>
          </a:p>
        </p:txBody>
      </p:sp>
    </p:spTree>
    <p:extLst>
      <p:ext uri="{BB962C8B-B14F-4D97-AF65-F5344CB8AC3E}">
        <p14:creationId xmlns:p14="http://schemas.microsoft.com/office/powerpoint/2010/main" val="746441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7D1A4-5A95-2E45-8E8B-B4794897B735}"/>
              </a:ext>
            </a:extLst>
          </p:cNvPr>
          <p:cNvSpPr>
            <a:spLocks noGrp="1"/>
          </p:cNvSpPr>
          <p:nvPr>
            <p:ph type="title"/>
          </p:nvPr>
        </p:nvSpPr>
        <p:spPr>
          <a:xfrm>
            <a:off x="686834" y="1153572"/>
            <a:ext cx="3200400" cy="4461163"/>
          </a:xfrm>
        </p:spPr>
        <p:txBody>
          <a:bodyPr>
            <a:normAutofit/>
          </a:bodyPr>
          <a:lstStyle/>
          <a:p>
            <a:r>
              <a:rPr lang="en-GB">
                <a:solidFill>
                  <a:srgbClr val="FFFFFF"/>
                </a:solidFill>
              </a:rPr>
              <a:t>4. </a:t>
            </a:r>
            <a:r>
              <a:rPr lang="en-GB" b="1">
                <a:solidFill>
                  <a:srgbClr val="FFFFFF"/>
                </a:solidFill>
              </a:rPr>
              <a:t>Engaging Communities in Local Democracy</a:t>
            </a:r>
            <a:r>
              <a:rPr lang="en-GB">
                <a:solidFill>
                  <a:srgbClr val="FFFFFF"/>
                </a:solidFill>
              </a:rPr>
              <a: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3BF3F52-CF2D-C14E-9BE7-345D50C96BF9}"/>
              </a:ext>
            </a:extLst>
          </p:cNvPr>
          <p:cNvSpPr>
            <a:spLocks noGrp="1"/>
          </p:cNvSpPr>
          <p:nvPr>
            <p:ph idx="1"/>
          </p:nvPr>
        </p:nvSpPr>
        <p:spPr>
          <a:xfrm>
            <a:off x="4447308" y="591344"/>
            <a:ext cx="6906491" cy="5585619"/>
          </a:xfrm>
        </p:spPr>
        <p:txBody>
          <a:bodyPr anchor="ctr">
            <a:normAutofit/>
          </a:bodyPr>
          <a:lstStyle/>
          <a:p>
            <a:pPr marL="0" indent="0">
              <a:buNone/>
            </a:pPr>
            <a:r>
              <a:rPr lang="en-GB" dirty="0"/>
              <a:t>As Co-operative Councils’, we are committed to finding new ways of engaging our communities in the democratic process. </a:t>
            </a:r>
          </a:p>
          <a:p>
            <a:pPr marL="0" indent="0">
              <a:buNone/>
            </a:pPr>
            <a:r>
              <a:rPr lang="en-GB" dirty="0"/>
              <a:t>We would like to fund projects that help develop inclusive models of engagement, especially focusing on groups who are traditionally disengaged from local democracy. </a:t>
            </a:r>
          </a:p>
          <a:p>
            <a:pPr marL="0" indent="0">
              <a:buNone/>
            </a:pPr>
            <a:endParaRPr lang="en-GB" dirty="0"/>
          </a:p>
        </p:txBody>
      </p:sp>
    </p:spTree>
    <p:extLst>
      <p:ext uri="{BB962C8B-B14F-4D97-AF65-F5344CB8AC3E}">
        <p14:creationId xmlns:p14="http://schemas.microsoft.com/office/powerpoint/2010/main" val="3412747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B5146-237B-E94A-BD87-6481AD95E889}"/>
              </a:ext>
            </a:extLst>
          </p:cNvPr>
          <p:cNvSpPr>
            <a:spLocks noGrp="1"/>
          </p:cNvSpPr>
          <p:nvPr>
            <p:ph type="title"/>
          </p:nvPr>
        </p:nvSpPr>
        <p:spPr>
          <a:xfrm>
            <a:off x="246886" y="1077372"/>
            <a:ext cx="3673499" cy="4461163"/>
          </a:xfrm>
        </p:spPr>
        <p:txBody>
          <a:bodyPr>
            <a:normAutofit/>
          </a:bodyPr>
          <a:lstStyle/>
          <a:p>
            <a:r>
              <a:rPr lang="en-GB" dirty="0">
                <a:solidFill>
                  <a:srgbClr val="FFFFFF"/>
                </a:solidFill>
              </a:rPr>
              <a:t>5. </a:t>
            </a:r>
            <a:r>
              <a:rPr lang="en-GB" b="1" dirty="0">
                <a:solidFill>
                  <a:srgbClr val="FFFFFF"/>
                </a:solidFill>
              </a:rPr>
              <a:t>Co-operative Approaches to Levelling-up</a:t>
            </a:r>
            <a:r>
              <a:rPr lang="en-GB" dirty="0">
                <a:solidFill>
                  <a:srgbClr val="FFFFFF"/>
                </a:solidFill>
              </a:rPr>
              <a: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7916368-F9A4-E448-8F94-14F0DC66B272}"/>
              </a:ext>
            </a:extLst>
          </p:cNvPr>
          <p:cNvSpPr>
            <a:spLocks noGrp="1"/>
          </p:cNvSpPr>
          <p:nvPr>
            <p:ph idx="1"/>
          </p:nvPr>
        </p:nvSpPr>
        <p:spPr>
          <a:xfrm>
            <a:off x="4447308" y="591344"/>
            <a:ext cx="6906491" cy="5585619"/>
          </a:xfrm>
        </p:spPr>
        <p:txBody>
          <a:bodyPr anchor="ctr">
            <a:normAutofit/>
          </a:bodyPr>
          <a:lstStyle/>
          <a:p>
            <a:pPr marL="0" indent="0">
              <a:buNone/>
            </a:pPr>
            <a:r>
              <a:rPr lang="en-GB" dirty="0"/>
              <a:t>The levelling-up agenda is gaining momentum across the country, with many local authorities considering how they can access funding to support their town centres, create jobs, and grow their local economies. </a:t>
            </a:r>
          </a:p>
          <a:p>
            <a:pPr marL="0" indent="0">
              <a:buNone/>
            </a:pPr>
            <a:r>
              <a:rPr lang="en-GB" dirty="0"/>
              <a:t>We would like to fund projects that take a co-operative approach to levelling-up, considering how we can encourage good economic growth, that benefits everyone in our communities. </a:t>
            </a:r>
          </a:p>
        </p:txBody>
      </p:sp>
    </p:spTree>
    <p:extLst>
      <p:ext uri="{BB962C8B-B14F-4D97-AF65-F5344CB8AC3E}">
        <p14:creationId xmlns:p14="http://schemas.microsoft.com/office/powerpoint/2010/main" val="1868269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B5146-237B-E94A-BD87-6481AD95E889}"/>
              </a:ext>
            </a:extLst>
          </p:cNvPr>
          <p:cNvSpPr>
            <a:spLocks noGrp="1"/>
          </p:cNvSpPr>
          <p:nvPr>
            <p:ph type="title"/>
          </p:nvPr>
        </p:nvSpPr>
        <p:spPr>
          <a:xfrm>
            <a:off x="956826" y="1112969"/>
            <a:ext cx="3937298" cy="4166010"/>
          </a:xfrm>
        </p:spPr>
        <p:txBody>
          <a:bodyPr>
            <a:normAutofit/>
          </a:bodyPr>
          <a:lstStyle/>
          <a:p>
            <a:r>
              <a:rPr lang="en-GB" dirty="0">
                <a:solidFill>
                  <a:srgbClr val="FFFFFF"/>
                </a:solidFill>
              </a:rPr>
              <a:t>6. </a:t>
            </a:r>
            <a:r>
              <a:rPr lang="en-GB" b="1" dirty="0">
                <a:solidFill>
                  <a:srgbClr val="FFFFFF"/>
                </a:solidFill>
              </a:rPr>
              <a:t>Your ideas</a:t>
            </a:r>
            <a:endParaRPr lang="en-GB" dirty="0">
              <a:solidFill>
                <a:srgbClr val="FFFFFF"/>
              </a:solidFill>
            </a:endParaRPr>
          </a:p>
        </p:txBody>
      </p:sp>
      <p:sp>
        <p:nvSpPr>
          <p:cNvPr id="17"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1"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Content Placeholder 2">
            <a:extLst>
              <a:ext uri="{FF2B5EF4-FFF2-40B4-BE49-F238E27FC236}">
                <a16:creationId xmlns:a16="http://schemas.microsoft.com/office/drawing/2014/main" id="{37916368-F9A4-E448-8F94-14F0DC66B272}"/>
              </a:ext>
            </a:extLst>
          </p:cNvPr>
          <p:cNvSpPr>
            <a:spLocks noGrp="1"/>
          </p:cNvSpPr>
          <p:nvPr>
            <p:ph idx="1"/>
          </p:nvPr>
        </p:nvSpPr>
        <p:spPr>
          <a:xfrm>
            <a:off x="6096000" y="820880"/>
            <a:ext cx="5257799" cy="4889350"/>
          </a:xfrm>
        </p:spPr>
        <p:txBody>
          <a:bodyPr anchor="t">
            <a:normAutofit/>
          </a:bodyPr>
          <a:lstStyle/>
          <a:p>
            <a:pPr marL="0" indent="0">
              <a:buNone/>
            </a:pPr>
            <a:endParaRPr lang="en-GB" dirty="0"/>
          </a:p>
        </p:txBody>
      </p:sp>
      <p:sp>
        <p:nvSpPr>
          <p:cNvPr id="24"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5"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6"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Explosion 2 3">
            <a:extLst>
              <a:ext uri="{FF2B5EF4-FFF2-40B4-BE49-F238E27FC236}">
                <a16:creationId xmlns:a16="http://schemas.microsoft.com/office/drawing/2014/main" id="{A836F13E-AF1E-F24F-9B36-642F059DB958}"/>
              </a:ext>
            </a:extLst>
          </p:cNvPr>
          <p:cNvSpPr/>
          <p:nvPr/>
        </p:nvSpPr>
        <p:spPr>
          <a:xfrm>
            <a:off x="6478292" y="1011046"/>
            <a:ext cx="4570902" cy="436985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513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4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08"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1"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2"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3"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3"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24"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5"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6"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7"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70" name="Picture 69" descr="Chart, sunburst chart&#10;&#10;Description automatically generated">
            <a:extLst>
              <a:ext uri="{FF2B5EF4-FFF2-40B4-BE49-F238E27FC236}">
                <a16:creationId xmlns:a16="http://schemas.microsoft.com/office/drawing/2014/main" id="{ABB2D924-5CCE-194F-9E46-A9F1B88D7781}"/>
              </a:ext>
            </a:extLst>
          </p:cNvPr>
          <p:cNvPicPr>
            <a:picLocks noChangeAspect="1"/>
          </p:cNvPicPr>
          <p:nvPr/>
        </p:nvPicPr>
        <p:blipFill rotWithShape="1">
          <a:blip r:embed="rId2"/>
          <a:srcRect r="6733"/>
          <a:stretch/>
        </p:blipFill>
        <p:spPr>
          <a:xfrm>
            <a:off x="3715611" y="117429"/>
            <a:ext cx="4468811" cy="6608854"/>
          </a:xfrm>
          <a:prstGeom prst="rect">
            <a:avLst/>
          </a:prstGeom>
        </p:spPr>
      </p:pic>
    </p:spTree>
    <p:extLst>
      <p:ext uri="{BB962C8B-B14F-4D97-AF65-F5344CB8AC3E}">
        <p14:creationId xmlns:p14="http://schemas.microsoft.com/office/powerpoint/2010/main" val="348250005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0434DB-B8F1-B247-A463-C78957FF81D3}"/>
              </a:ext>
            </a:extLst>
          </p:cNvPr>
          <p:cNvSpPr>
            <a:spLocks noGrp="1"/>
          </p:cNvSpPr>
          <p:nvPr>
            <p:ph type="title"/>
          </p:nvPr>
        </p:nvSpPr>
        <p:spPr>
          <a:xfrm>
            <a:off x="997703" y="1905272"/>
            <a:ext cx="2628900" cy="2547257"/>
          </a:xfrm>
          <a:solidFill>
            <a:schemeClr val="accent2"/>
          </a:solidFill>
          <a:ln>
            <a:solidFill>
              <a:schemeClr val="accent2"/>
            </a:solidFill>
          </a:ln>
        </p:spPr>
        <p:txBody>
          <a:bodyPr vert="horz" lIns="91440" tIns="45720" rIns="91440" bIns="45720" rtlCol="0" anchor="ctr">
            <a:normAutofit/>
          </a:bodyPr>
          <a:lstStyle/>
          <a:p>
            <a:pPr algn="ctr"/>
            <a:r>
              <a:rPr lang="en-US" sz="3600" kern="1200" dirty="0">
                <a:solidFill>
                  <a:srgbClr val="FFFFFF"/>
                </a:solidFill>
                <a:latin typeface="+mj-lt"/>
                <a:ea typeface="+mj-ea"/>
                <a:cs typeface="+mj-cs"/>
              </a:rPr>
              <a:t>Timetable for this funding round</a:t>
            </a:r>
          </a:p>
        </p:txBody>
      </p:sp>
      <p:graphicFrame>
        <p:nvGraphicFramePr>
          <p:cNvPr id="4" name="Table 4">
            <a:extLst>
              <a:ext uri="{FF2B5EF4-FFF2-40B4-BE49-F238E27FC236}">
                <a16:creationId xmlns:a16="http://schemas.microsoft.com/office/drawing/2014/main" id="{619DDE97-86D0-4549-BABF-0EB0DADC4577}"/>
              </a:ext>
            </a:extLst>
          </p:cNvPr>
          <p:cNvGraphicFramePr>
            <a:graphicFrameLocks noGrp="1"/>
          </p:cNvGraphicFramePr>
          <p:nvPr>
            <p:ph idx="1"/>
            <p:extLst>
              <p:ext uri="{D42A27DB-BD31-4B8C-83A1-F6EECF244321}">
                <p14:modId xmlns:p14="http://schemas.microsoft.com/office/powerpoint/2010/main" val="1335356517"/>
              </p:ext>
            </p:extLst>
          </p:nvPr>
        </p:nvGraphicFramePr>
        <p:xfrm>
          <a:off x="4769720" y="336804"/>
          <a:ext cx="7016799" cy="6184392"/>
        </p:xfrm>
        <a:graphic>
          <a:graphicData uri="http://schemas.openxmlformats.org/drawingml/2006/table">
            <a:tbl>
              <a:tblPr firstRow="1" bandRow="1">
                <a:tableStyleId>{8EC20E35-A176-4012-BC5E-935CFFF8708E}</a:tableStyleId>
              </a:tblPr>
              <a:tblGrid>
                <a:gridCol w="1712164">
                  <a:extLst>
                    <a:ext uri="{9D8B030D-6E8A-4147-A177-3AD203B41FA5}">
                      <a16:colId xmlns:a16="http://schemas.microsoft.com/office/drawing/2014/main" val="1926166325"/>
                    </a:ext>
                  </a:extLst>
                </a:gridCol>
                <a:gridCol w="5304635">
                  <a:extLst>
                    <a:ext uri="{9D8B030D-6E8A-4147-A177-3AD203B41FA5}">
                      <a16:colId xmlns:a16="http://schemas.microsoft.com/office/drawing/2014/main" val="834849084"/>
                    </a:ext>
                  </a:extLst>
                </a:gridCol>
              </a:tblGrid>
              <a:tr h="737616">
                <a:tc>
                  <a:txBody>
                    <a:bodyPr/>
                    <a:lstStyle/>
                    <a:p>
                      <a:r>
                        <a:rPr lang="en-GB" sz="2800" dirty="0"/>
                        <a:t>Date</a:t>
                      </a:r>
                    </a:p>
                  </a:txBody>
                  <a:tcPr marL="167640" marR="167640" marT="83820" marB="83820">
                    <a:solidFill>
                      <a:schemeClr val="accent2"/>
                    </a:solidFill>
                  </a:tcPr>
                </a:tc>
                <a:tc>
                  <a:txBody>
                    <a:bodyPr/>
                    <a:lstStyle/>
                    <a:p>
                      <a:endParaRPr lang="en-GB" sz="2800" dirty="0"/>
                    </a:p>
                  </a:txBody>
                  <a:tcPr marL="167640" marR="167640" marT="83820" marB="83820">
                    <a:solidFill>
                      <a:schemeClr val="accent2"/>
                    </a:solidFill>
                  </a:tcPr>
                </a:tc>
                <a:extLst>
                  <a:ext uri="{0D108BD9-81ED-4DB2-BD59-A6C34878D82A}">
                    <a16:rowId xmlns:a16="http://schemas.microsoft.com/office/drawing/2014/main" val="1335145920"/>
                  </a:ext>
                </a:extLst>
              </a:tr>
              <a:tr h="737616">
                <a:tc>
                  <a:txBody>
                    <a:bodyPr/>
                    <a:lstStyle/>
                    <a:p>
                      <a:r>
                        <a:rPr lang="en-GB" sz="2800" dirty="0"/>
                        <a:t>16 Feb</a:t>
                      </a:r>
                    </a:p>
                  </a:txBody>
                  <a:tcPr marL="167640" marR="167640" marT="83820" marB="83820"/>
                </a:tc>
                <a:tc>
                  <a:txBody>
                    <a:bodyPr/>
                    <a:lstStyle/>
                    <a:p>
                      <a:r>
                        <a:rPr lang="en-GB" sz="2800" dirty="0"/>
                        <a:t>Launch</a:t>
                      </a:r>
                    </a:p>
                  </a:txBody>
                  <a:tcPr marL="167640" marR="167640" marT="83820" marB="83820"/>
                </a:tc>
                <a:extLst>
                  <a:ext uri="{0D108BD9-81ED-4DB2-BD59-A6C34878D82A}">
                    <a16:rowId xmlns:a16="http://schemas.microsoft.com/office/drawing/2014/main" val="3312652250"/>
                  </a:ext>
                </a:extLst>
              </a:tr>
              <a:tr h="737616">
                <a:tc>
                  <a:txBody>
                    <a:bodyPr/>
                    <a:lstStyle/>
                    <a:p>
                      <a:r>
                        <a:rPr lang="en-GB" sz="2800" dirty="0"/>
                        <a:t>1 April</a:t>
                      </a:r>
                    </a:p>
                  </a:txBody>
                  <a:tcPr marL="167640" marR="167640" marT="83820" marB="83820"/>
                </a:tc>
                <a:tc>
                  <a:txBody>
                    <a:bodyPr/>
                    <a:lstStyle/>
                    <a:p>
                      <a:r>
                        <a:rPr lang="en-GB" sz="2800" dirty="0"/>
                        <a:t>Submission of Project ideas</a:t>
                      </a:r>
                    </a:p>
                  </a:txBody>
                  <a:tcPr marL="167640" marR="167640" marT="83820" marB="83820"/>
                </a:tc>
                <a:extLst>
                  <a:ext uri="{0D108BD9-81ED-4DB2-BD59-A6C34878D82A}">
                    <a16:rowId xmlns:a16="http://schemas.microsoft.com/office/drawing/2014/main" val="3267637514"/>
                  </a:ext>
                </a:extLst>
              </a:tr>
              <a:tr h="737616">
                <a:tc>
                  <a:txBody>
                    <a:bodyPr/>
                    <a:lstStyle/>
                    <a:p>
                      <a:r>
                        <a:rPr lang="en-GB" sz="2800" dirty="0"/>
                        <a:t>2 May</a:t>
                      </a:r>
                    </a:p>
                  </a:txBody>
                  <a:tcPr marL="167640" marR="167640" marT="83820" marB="83820"/>
                </a:tc>
                <a:tc>
                  <a:txBody>
                    <a:bodyPr/>
                    <a:lstStyle/>
                    <a:p>
                      <a:r>
                        <a:rPr lang="en-GB" sz="2800" dirty="0"/>
                        <a:t>Confirm partners for Policy Labs</a:t>
                      </a:r>
                    </a:p>
                  </a:txBody>
                  <a:tcPr marL="167640" marR="167640" marT="83820" marB="83820"/>
                </a:tc>
                <a:extLst>
                  <a:ext uri="{0D108BD9-81ED-4DB2-BD59-A6C34878D82A}">
                    <a16:rowId xmlns:a16="http://schemas.microsoft.com/office/drawing/2014/main" val="517454610"/>
                  </a:ext>
                </a:extLst>
              </a:tr>
              <a:tr h="737616">
                <a:tc>
                  <a:txBody>
                    <a:bodyPr/>
                    <a:lstStyle/>
                    <a:p>
                      <a:r>
                        <a:rPr lang="en-GB" sz="2800" dirty="0"/>
                        <a:t>1 June</a:t>
                      </a:r>
                    </a:p>
                  </a:txBody>
                  <a:tcPr marL="167640" marR="167640" marT="83820" marB="83820"/>
                </a:tc>
                <a:tc>
                  <a:txBody>
                    <a:bodyPr/>
                    <a:lstStyle/>
                    <a:p>
                      <a:r>
                        <a:rPr lang="en-GB" sz="2800" dirty="0"/>
                        <a:t>Closing date for submission of EOI for Policy Labs </a:t>
                      </a:r>
                      <a:r>
                        <a:rPr lang="en-GB" sz="2800"/>
                        <a:t>&amp; Prototypes</a:t>
                      </a:r>
                      <a:endParaRPr lang="en-GB" sz="2800" dirty="0"/>
                    </a:p>
                  </a:txBody>
                  <a:tcPr marL="167640" marR="167640" marT="83820" marB="83820"/>
                </a:tc>
                <a:extLst>
                  <a:ext uri="{0D108BD9-81ED-4DB2-BD59-A6C34878D82A}">
                    <a16:rowId xmlns:a16="http://schemas.microsoft.com/office/drawing/2014/main" val="2630933199"/>
                  </a:ext>
                </a:extLst>
              </a:tr>
              <a:tr h="737616">
                <a:tc>
                  <a:txBody>
                    <a:bodyPr/>
                    <a:lstStyle/>
                    <a:p>
                      <a:r>
                        <a:rPr lang="en-GB" sz="2800" dirty="0"/>
                        <a:t>June</a:t>
                      </a:r>
                    </a:p>
                  </a:txBody>
                  <a:tcPr marL="167640" marR="167640" marT="83820" marB="83820"/>
                </a:tc>
                <a:tc>
                  <a:txBody>
                    <a:bodyPr/>
                    <a:lstStyle/>
                    <a:p>
                      <a:r>
                        <a:rPr lang="en-GB" sz="2800" dirty="0"/>
                        <a:t>EOC consider EOIs/Bids</a:t>
                      </a:r>
                    </a:p>
                  </a:txBody>
                  <a:tcPr marL="167640" marR="167640" marT="83820" marB="83820"/>
                </a:tc>
                <a:extLst>
                  <a:ext uri="{0D108BD9-81ED-4DB2-BD59-A6C34878D82A}">
                    <a16:rowId xmlns:a16="http://schemas.microsoft.com/office/drawing/2014/main" val="1366508660"/>
                  </a:ext>
                </a:extLst>
              </a:tr>
              <a:tr h="737616">
                <a:tc>
                  <a:txBody>
                    <a:bodyPr/>
                    <a:lstStyle/>
                    <a:p>
                      <a:r>
                        <a:rPr lang="en-GB" sz="2800" dirty="0"/>
                        <a:t>June</a:t>
                      </a:r>
                    </a:p>
                  </a:txBody>
                  <a:tcPr marL="167640" marR="167640" marT="83820" marB="83820"/>
                </a:tc>
                <a:tc>
                  <a:txBody>
                    <a:bodyPr/>
                    <a:lstStyle/>
                    <a:p>
                      <a:r>
                        <a:rPr lang="en-GB" sz="2800" dirty="0"/>
                        <a:t>Follow-up questions</a:t>
                      </a:r>
                    </a:p>
                  </a:txBody>
                  <a:tcPr marL="167640" marR="167640" marT="83820" marB="83820"/>
                </a:tc>
                <a:extLst>
                  <a:ext uri="{0D108BD9-81ED-4DB2-BD59-A6C34878D82A}">
                    <a16:rowId xmlns:a16="http://schemas.microsoft.com/office/drawing/2014/main" val="2451565003"/>
                  </a:ext>
                </a:extLst>
              </a:tr>
              <a:tr h="737616">
                <a:tc>
                  <a:txBody>
                    <a:bodyPr/>
                    <a:lstStyle/>
                    <a:p>
                      <a:r>
                        <a:rPr lang="en-GB" sz="2800" dirty="0"/>
                        <a:t>1 July</a:t>
                      </a:r>
                    </a:p>
                  </a:txBody>
                  <a:tcPr marL="167640" marR="167640" marT="83820" marB="83820"/>
                </a:tc>
                <a:tc>
                  <a:txBody>
                    <a:bodyPr/>
                    <a:lstStyle/>
                    <a:p>
                      <a:r>
                        <a:rPr lang="en-GB" sz="2800" dirty="0"/>
                        <a:t>Contract awarded/work starts</a:t>
                      </a:r>
                    </a:p>
                  </a:txBody>
                  <a:tcPr marL="167640" marR="167640" marT="83820" marB="83820"/>
                </a:tc>
                <a:extLst>
                  <a:ext uri="{0D108BD9-81ED-4DB2-BD59-A6C34878D82A}">
                    <a16:rowId xmlns:a16="http://schemas.microsoft.com/office/drawing/2014/main" val="2393893919"/>
                  </a:ext>
                </a:extLst>
              </a:tr>
            </a:tbl>
          </a:graphicData>
        </a:graphic>
      </p:graphicFrame>
    </p:spTree>
    <p:extLst>
      <p:ext uri="{BB962C8B-B14F-4D97-AF65-F5344CB8AC3E}">
        <p14:creationId xmlns:p14="http://schemas.microsoft.com/office/powerpoint/2010/main" val="470397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364B-B495-454F-8A6D-5ABEC11E612F}"/>
              </a:ext>
            </a:extLst>
          </p:cNvPr>
          <p:cNvSpPr>
            <a:spLocks noGrp="1"/>
          </p:cNvSpPr>
          <p:nvPr>
            <p:ph type="title"/>
          </p:nvPr>
        </p:nvSpPr>
        <p:spPr/>
        <p:txBody>
          <a:bodyPr/>
          <a:lstStyle/>
          <a:p>
            <a:r>
              <a:rPr lang="en-US" dirty="0"/>
              <a:t>Any Other Business</a:t>
            </a:r>
          </a:p>
        </p:txBody>
      </p:sp>
      <p:sp>
        <p:nvSpPr>
          <p:cNvPr id="3" name="Text Placeholder 2">
            <a:extLst>
              <a:ext uri="{FF2B5EF4-FFF2-40B4-BE49-F238E27FC236}">
                <a16:creationId xmlns:a16="http://schemas.microsoft.com/office/drawing/2014/main" id="{A5297386-4BBF-E646-AB6A-B3299B0C9C02}"/>
              </a:ext>
            </a:extLst>
          </p:cNvPr>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7397EB5F-E08C-D24C-80E8-0222A33B67EC}"/>
              </a:ext>
            </a:extLst>
          </p:cNvPr>
          <p:cNvSpPr txBox="1"/>
          <p:nvPr/>
        </p:nvSpPr>
        <p:spPr>
          <a:xfrm>
            <a:off x="8140415" y="723389"/>
            <a:ext cx="1189564" cy="369332"/>
          </a:xfrm>
          <a:prstGeom prst="rect">
            <a:avLst/>
          </a:prstGeom>
          <a:noFill/>
        </p:spPr>
        <p:txBody>
          <a:bodyPr wrap="square" rtlCol="0">
            <a:spAutoFit/>
          </a:bodyPr>
          <a:lstStyle/>
          <a:p>
            <a:r>
              <a:rPr lang="en-US" b="1" dirty="0">
                <a:solidFill>
                  <a:schemeClr val="accent2"/>
                </a:solidFill>
                <a:latin typeface="+mj-lt"/>
              </a:rPr>
              <a:t>ITEM 8</a:t>
            </a:r>
          </a:p>
        </p:txBody>
      </p:sp>
    </p:spTree>
    <p:extLst>
      <p:ext uri="{BB962C8B-B14F-4D97-AF65-F5344CB8AC3E}">
        <p14:creationId xmlns:p14="http://schemas.microsoft.com/office/powerpoint/2010/main" val="2872382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6">
            <a:extLst>
              <a:ext uri="{FF2B5EF4-FFF2-40B4-BE49-F238E27FC236}">
                <a16:creationId xmlns:a16="http://schemas.microsoft.com/office/drawing/2014/main" id="{D23DBD25-4DE5-4474-ABAC-876F02E2C3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745" y="812719"/>
            <a:ext cx="9386888" cy="5192849"/>
            <a:chOff x="-329674" y="-51881"/>
            <a:chExt cx="12515851" cy="6923798"/>
          </a:xfrm>
        </p:grpSpPr>
        <p:sp>
          <p:nvSpPr>
            <p:cNvPr id="18" name="Freeform 5">
              <a:extLst>
                <a:ext uri="{FF2B5EF4-FFF2-40B4-BE49-F238E27FC236}">
                  <a16:creationId xmlns:a16="http://schemas.microsoft.com/office/drawing/2014/main" id="{0490DB8B-A269-4D94-8F62-2FF196C4E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ACFDA9DC-24D3-458A-9513-AEFFBCA5D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89CA3768-C36B-4643-948F-AA721D927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10AEB0B0-817C-4B9E-9D91-83A548F6D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880BF64C-42F6-4826-AE71-CF63C0D67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CCD757CF-5745-4A9F-87E5-35E87A908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CA16F7BC-DD40-46C2-94AF-A71159640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0D8C08FB-A8E6-485E-849B-2D3084461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543209E-45BA-4016-8DAC-4A4A8D1485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DB0AD156-BA2B-4BBB-85AB-252C01414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46154192-816A-4C68-9CC4-94FB9EA8A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CA1B768D-72B3-4BFE-814C-F5A79566E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E07FFCD3-00C8-4F17-A9F8-1F659EF06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9C021085-154C-489B-AEF1-3220751D9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B3B13C67-34A2-4ADB-B487-34474B82F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97FE9E1A-4B2A-4890-9AEC-F6ACB5055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A5169302-B82D-4CE0-A2A9-728FD7D28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00BE7C4F-F05D-409D-97B6-414D43BD2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C4C5FC76-01A8-4BE8-859D-87D8A8123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5" name="Group 37">
            <a:extLst>
              <a:ext uri="{FF2B5EF4-FFF2-40B4-BE49-F238E27FC236}">
                <a16:creationId xmlns:a16="http://schemas.microsoft.com/office/drawing/2014/main" id="{166DCE5C-FEB9-4498-8BB6-E39761B2B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5971" y="1747113"/>
            <a:ext cx="6636259" cy="3358450"/>
            <a:chOff x="1669293" y="1186483"/>
            <a:chExt cx="8848345" cy="4477933"/>
          </a:xfrm>
        </p:grpSpPr>
        <p:sp>
          <p:nvSpPr>
            <p:cNvPr id="39" name="Rectangle 38">
              <a:extLst>
                <a:ext uri="{FF2B5EF4-FFF2-40B4-BE49-F238E27FC236}">
                  <a16:creationId xmlns:a16="http://schemas.microsoft.com/office/drawing/2014/main" id="{3B38936E-6788-4AFF-9702-EBBF31E2D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a:extLst>
                <a:ext uri="{FF2B5EF4-FFF2-40B4-BE49-F238E27FC236}">
                  <a16:creationId xmlns:a16="http://schemas.microsoft.com/office/drawing/2014/main" id="{4CD770B8-A148-4859-9FCC-6DB3DD2C7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B42B8398-A5FD-482E-9083-58E00DDB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6" name="Rectangle 42">
            <a:extLst>
              <a:ext uri="{FF2B5EF4-FFF2-40B4-BE49-F238E27FC236}">
                <a16:creationId xmlns:a16="http://schemas.microsoft.com/office/drawing/2014/main" id="{0F878CA6-4958-4A17-B964-B2B9E29DA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ckwell" panose="02060603020205020403"/>
            </a:endParaRPr>
          </a:p>
        </p:txBody>
      </p:sp>
      <p:grpSp>
        <p:nvGrpSpPr>
          <p:cNvPr id="37" name="Group 44">
            <a:extLst>
              <a:ext uri="{FF2B5EF4-FFF2-40B4-BE49-F238E27FC236}">
                <a16:creationId xmlns:a16="http://schemas.microsoft.com/office/drawing/2014/main" id="{00B9BA0D-B523-4D01-89DB-382ED56410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745" y="812719"/>
            <a:ext cx="9386888" cy="5192849"/>
            <a:chOff x="-329674" y="-51881"/>
            <a:chExt cx="12515851" cy="6923798"/>
          </a:xfrm>
        </p:grpSpPr>
        <p:sp>
          <p:nvSpPr>
            <p:cNvPr id="46" name="Freeform 5">
              <a:extLst>
                <a:ext uri="{FF2B5EF4-FFF2-40B4-BE49-F238E27FC236}">
                  <a16:creationId xmlns:a16="http://schemas.microsoft.com/office/drawing/2014/main" id="{864D0202-E952-4859-A42C-C7B5982FA8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47" name="Freeform 6">
              <a:extLst>
                <a:ext uri="{FF2B5EF4-FFF2-40B4-BE49-F238E27FC236}">
                  <a16:creationId xmlns:a16="http://schemas.microsoft.com/office/drawing/2014/main" id="{B1E8FDA1-2AFC-4EC1-813D-F2EA1D2317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48" name="Freeform 7">
              <a:extLst>
                <a:ext uri="{FF2B5EF4-FFF2-40B4-BE49-F238E27FC236}">
                  <a16:creationId xmlns:a16="http://schemas.microsoft.com/office/drawing/2014/main" id="{7E617465-8532-44AE-8704-AB53CC0C9D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49" name="Freeform 8">
              <a:extLst>
                <a:ext uri="{FF2B5EF4-FFF2-40B4-BE49-F238E27FC236}">
                  <a16:creationId xmlns:a16="http://schemas.microsoft.com/office/drawing/2014/main" id="{D7D80F38-8F8B-4ACD-8379-DAB6B46FA4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0" name="Freeform 9">
              <a:extLst>
                <a:ext uri="{FF2B5EF4-FFF2-40B4-BE49-F238E27FC236}">
                  <a16:creationId xmlns:a16="http://schemas.microsoft.com/office/drawing/2014/main" id="{878AD909-B194-4F1C-943F-7DF02450A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1" name="Freeform 10">
              <a:extLst>
                <a:ext uri="{FF2B5EF4-FFF2-40B4-BE49-F238E27FC236}">
                  <a16:creationId xmlns:a16="http://schemas.microsoft.com/office/drawing/2014/main" id="{A17F1E0C-FE80-459B-B3F2-F13090669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2" name="Freeform 11">
              <a:extLst>
                <a:ext uri="{FF2B5EF4-FFF2-40B4-BE49-F238E27FC236}">
                  <a16:creationId xmlns:a16="http://schemas.microsoft.com/office/drawing/2014/main" id="{83EEDC52-24F8-4D00-AAF9-0AD011B08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3" name="Freeform 12">
              <a:extLst>
                <a:ext uri="{FF2B5EF4-FFF2-40B4-BE49-F238E27FC236}">
                  <a16:creationId xmlns:a16="http://schemas.microsoft.com/office/drawing/2014/main" id="{CCFC5418-7268-4651-B6DE-684F8558E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4" name="Freeform 13">
              <a:extLst>
                <a:ext uri="{FF2B5EF4-FFF2-40B4-BE49-F238E27FC236}">
                  <a16:creationId xmlns:a16="http://schemas.microsoft.com/office/drawing/2014/main" id="{FE3CAD07-63F0-491A-8784-64C198001C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5" name="Freeform 14">
              <a:extLst>
                <a:ext uri="{FF2B5EF4-FFF2-40B4-BE49-F238E27FC236}">
                  <a16:creationId xmlns:a16="http://schemas.microsoft.com/office/drawing/2014/main" id="{5334ED8A-BAF3-4BE1-BD99-DE9BC308E0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6" name="Freeform 15">
              <a:extLst>
                <a:ext uri="{FF2B5EF4-FFF2-40B4-BE49-F238E27FC236}">
                  <a16:creationId xmlns:a16="http://schemas.microsoft.com/office/drawing/2014/main" id="{DF372AC2-BC8B-4FB8-8D04-4803F267E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7" name="Freeform 16">
              <a:extLst>
                <a:ext uri="{FF2B5EF4-FFF2-40B4-BE49-F238E27FC236}">
                  <a16:creationId xmlns:a16="http://schemas.microsoft.com/office/drawing/2014/main" id="{AB00CFCE-ED3B-4EA4-A14D-110E01DAFA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8" name="Freeform 17">
              <a:extLst>
                <a:ext uri="{FF2B5EF4-FFF2-40B4-BE49-F238E27FC236}">
                  <a16:creationId xmlns:a16="http://schemas.microsoft.com/office/drawing/2014/main" id="{6AC82364-C8B4-4393-9B61-2CB47E80F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59" name="Freeform 18">
              <a:extLst>
                <a:ext uri="{FF2B5EF4-FFF2-40B4-BE49-F238E27FC236}">
                  <a16:creationId xmlns:a16="http://schemas.microsoft.com/office/drawing/2014/main" id="{5DBB6BBE-F2BA-4350-BD51-7BAB12C8DA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60" name="Freeform 19">
              <a:extLst>
                <a:ext uri="{FF2B5EF4-FFF2-40B4-BE49-F238E27FC236}">
                  <a16:creationId xmlns:a16="http://schemas.microsoft.com/office/drawing/2014/main" id="{9EFAF9B6-64F6-4027-AF70-01657584C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61" name="Freeform 20">
              <a:extLst>
                <a:ext uri="{FF2B5EF4-FFF2-40B4-BE49-F238E27FC236}">
                  <a16:creationId xmlns:a16="http://schemas.microsoft.com/office/drawing/2014/main" id="{44E7F5C9-7891-4DFB-88BE-17DFDE2F18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62" name="Freeform 21">
              <a:extLst>
                <a:ext uri="{FF2B5EF4-FFF2-40B4-BE49-F238E27FC236}">
                  <a16:creationId xmlns:a16="http://schemas.microsoft.com/office/drawing/2014/main" id="{E009C9DB-30CF-4C4E-B0A7-453C71C57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63" name="Freeform 22">
              <a:extLst>
                <a:ext uri="{FF2B5EF4-FFF2-40B4-BE49-F238E27FC236}">
                  <a16:creationId xmlns:a16="http://schemas.microsoft.com/office/drawing/2014/main" id="{464BFF38-CC00-4AA7-B76B-E26B32AB20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sp>
          <p:nvSpPr>
            <p:cNvPr id="64" name="Freeform 23">
              <a:extLst>
                <a:ext uri="{FF2B5EF4-FFF2-40B4-BE49-F238E27FC236}">
                  <a16:creationId xmlns:a16="http://schemas.microsoft.com/office/drawing/2014/main" id="{8A9431CE-2C5E-4CAA-9FD8-5ACC4F723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Rockwell" panose="02060603020205020403"/>
              </a:endParaRPr>
            </a:p>
          </p:txBody>
        </p:sp>
      </p:grpSp>
      <p:grpSp>
        <p:nvGrpSpPr>
          <p:cNvPr id="42" name="Group 65">
            <a:extLst>
              <a:ext uri="{FF2B5EF4-FFF2-40B4-BE49-F238E27FC236}">
                <a16:creationId xmlns:a16="http://schemas.microsoft.com/office/drawing/2014/main" id="{67856AD1-B072-4D26-88F5-5AB2C9DCBF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5970" y="3777106"/>
            <a:ext cx="6634250" cy="1328456"/>
            <a:chOff x="1669293" y="3893141"/>
            <a:chExt cx="8845667" cy="1771275"/>
          </a:xfrm>
        </p:grpSpPr>
        <p:sp>
          <p:nvSpPr>
            <p:cNvPr id="67" name="Isosceles Triangle 39">
              <a:extLst>
                <a:ext uri="{FF2B5EF4-FFF2-40B4-BE49-F238E27FC236}">
                  <a16:creationId xmlns:a16="http://schemas.microsoft.com/office/drawing/2014/main" id="{DB3EE4C1-BB0F-4418-A5D5-15A080E3E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ckwell" panose="02060603020205020403"/>
              </a:endParaRPr>
            </a:p>
          </p:txBody>
        </p:sp>
        <p:sp>
          <p:nvSpPr>
            <p:cNvPr id="68" name="Rectangle 67">
              <a:extLst>
                <a:ext uri="{FF2B5EF4-FFF2-40B4-BE49-F238E27FC236}">
                  <a16:creationId xmlns:a16="http://schemas.microsoft.com/office/drawing/2014/main" id="{3307B25F-18D5-46E6-B1DE-0730C3FE9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Rockwell" panose="02060603020205020403"/>
              </a:endParaRPr>
            </a:p>
          </p:txBody>
        </p:sp>
      </p:grpSp>
      <p:sp>
        <p:nvSpPr>
          <p:cNvPr id="44" name="Rectangle 69">
            <a:extLst>
              <a:ext uri="{FF2B5EF4-FFF2-40B4-BE49-F238E27FC236}">
                <a16:creationId xmlns:a16="http://schemas.microsoft.com/office/drawing/2014/main" id="{4B7CF581-A11B-4ECC-97ED-64E26BA3E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4355" y="1738347"/>
            <a:ext cx="6630897" cy="1974567"/>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endParaRPr lang="en-US" sz="1350">
              <a:solidFill>
                <a:prstClr val="white"/>
              </a:solidFill>
              <a:latin typeface="Rockwell" panose="02060603020205020403"/>
            </a:endParaRPr>
          </a:p>
        </p:txBody>
      </p:sp>
      <p:pic>
        <p:nvPicPr>
          <p:cNvPr id="8" name="Picture 7">
            <a:extLst>
              <a:ext uri="{FF2B5EF4-FFF2-40B4-BE49-F238E27FC236}">
                <a16:creationId xmlns:a16="http://schemas.microsoft.com/office/drawing/2014/main" id="{F37D76D4-7799-E54F-B90F-E6A2341F634D}"/>
              </a:ext>
            </a:extLst>
          </p:cNvPr>
          <p:cNvPicPr>
            <a:picLocks noChangeAspect="1"/>
          </p:cNvPicPr>
          <p:nvPr/>
        </p:nvPicPr>
        <p:blipFill>
          <a:blip r:embed="rId3"/>
          <a:stretch>
            <a:fillRect/>
          </a:stretch>
        </p:blipFill>
        <p:spPr>
          <a:xfrm>
            <a:off x="2839345" y="2411323"/>
            <a:ext cx="2125980" cy="632479"/>
          </a:xfrm>
          <a:prstGeom prst="rect">
            <a:avLst/>
          </a:prstGeom>
          <a:ln w="12700">
            <a:noFill/>
          </a:ln>
        </p:spPr>
      </p:pic>
      <p:pic>
        <p:nvPicPr>
          <p:cNvPr id="10" name="Picture 9">
            <a:extLst>
              <a:ext uri="{FF2B5EF4-FFF2-40B4-BE49-F238E27FC236}">
                <a16:creationId xmlns:a16="http://schemas.microsoft.com/office/drawing/2014/main" id="{01749549-6E11-DB40-93E4-D9FF81218706}"/>
              </a:ext>
            </a:extLst>
          </p:cNvPr>
          <p:cNvPicPr>
            <a:picLocks noChangeAspect="1"/>
          </p:cNvPicPr>
          <p:nvPr/>
        </p:nvPicPr>
        <p:blipFill>
          <a:blip r:embed="rId4"/>
          <a:stretch>
            <a:fillRect/>
          </a:stretch>
        </p:blipFill>
        <p:spPr>
          <a:xfrm>
            <a:off x="5026812" y="2497045"/>
            <a:ext cx="2125980" cy="461030"/>
          </a:xfrm>
          <a:prstGeom prst="rect">
            <a:avLst/>
          </a:prstGeom>
          <a:ln w="12700">
            <a:noFill/>
          </a:ln>
        </p:spPr>
      </p:pic>
      <p:pic>
        <p:nvPicPr>
          <p:cNvPr id="12" name="Picture 11">
            <a:extLst>
              <a:ext uri="{FF2B5EF4-FFF2-40B4-BE49-F238E27FC236}">
                <a16:creationId xmlns:a16="http://schemas.microsoft.com/office/drawing/2014/main" id="{49761FC9-EE58-F441-9CCF-DE34075D7B50}"/>
              </a:ext>
            </a:extLst>
          </p:cNvPr>
          <p:cNvPicPr>
            <a:picLocks noChangeAspect="1"/>
          </p:cNvPicPr>
          <p:nvPr/>
        </p:nvPicPr>
        <p:blipFill>
          <a:blip r:embed="rId5"/>
          <a:stretch>
            <a:fillRect/>
          </a:stretch>
        </p:blipFill>
        <p:spPr>
          <a:xfrm>
            <a:off x="7217310" y="2513081"/>
            <a:ext cx="2125980" cy="428958"/>
          </a:xfrm>
          <a:prstGeom prst="rect">
            <a:avLst/>
          </a:prstGeom>
          <a:ln w="12700">
            <a:noFill/>
          </a:ln>
        </p:spPr>
      </p:pic>
      <p:sp>
        <p:nvSpPr>
          <p:cNvPr id="4" name="Title 3"/>
          <p:cNvSpPr>
            <a:spLocks noGrp="1"/>
          </p:cNvSpPr>
          <p:nvPr>
            <p:ph type="title"/>
          </p:nvPr>
        </p:nvSpPr>
        <p:spPr>
          <a:xfrm>
            <a:off x="2843429" y="3842428"/>
            <a:ext cx="6504221" cy="749426"/>
          </a:xfrm>
        </p:spPr>
        <p:txBody>
          <a:bodyPr vert="horz" lIns="171450" tIns="171450" rIns="171450" bIns="0" rtlCol="0" anchor="b">
            <a:normAutofit fontScale="90000"/>
          </a:bodyPr>
          <a:lstStyle/>
          <a:p>
            <a:pPr>
              <a:lnSpc>
                <a:spcPct val="80000"/>
              </a:lnSpc>
            </a:pPr>
            <a:br>
              <a:rPr lang="en-US" sz="750" dirty="0"/>
            </a:br>
            <a:br>
              <a:rPr lang="en-US" sz="750" dirty="0"/>
            </a:br>
            <a:br>
              <a:rPr lang="en-US" sz="750" dirty="0"/>
            </a:br>
            <a:br>
              <a:rPr lang="en-US" sz="750" dirty="0"/>
            </a:br>
            <a:br>
              <a:rPr lang="en-US" sz="750" dirty="0"/>
            </a:br>
            <a:r>
              <a:rPr lang="en-US" sz="5025" dirty="0"/>
              <a:t>Thank you</a:t>
            </a:r>
            <a:br>
              <a:rPr lang="en-US" sz="750" dirty="0"/>
            </a:br>
            <a:endParaRPr lang="en-US" sz="750" dirty="0"/>
          </a:p>
        </p:txBody>
      </p:sp>
      <p:sp>
        <p:nvSpPr>
          <p:cNvPr id="5" name="Text Placeholder 4"/>
          <p:cNvSpPr>
            <a:spLocks noGrp="1"/>
          </p:cNvSpPr>
          <p:nvPr>
            <p:ph type="body" idx="1"/>
          </p:nvPr>
        </p:nvSpPr>
        <p:spPr>
          <a:xfrm>
            <a:off x="2843428" y="4388241"/>
            <a:ext cx="6505070" cy="391977"/>
          </a:xfrm>
        </p:spPr>
        <p:txBody>
          <a:bodyPr vert="horz" lIns="68580" tIns="0" rIns="68580" bIns="34290" rtlCol="0">
            <a:normAutofit/>
          </a:bodyPr>
          <a:lstStyle/>
          <a:p>
            <a:pPr>
              <a:lnSpc>
                <a:spcPct val="100000"/>
              </a:lnSpc>
            </a:pPr>
            <a:r>
              <a:rPr lang="en-US" sz="1200"/>
              <a:t>              </a:t>
            </a:r>
          </a:p>
        </p:txBody>
      </p:sp>
    </p:spTree>
    <p:extLst>
      <p:ext uri="{BB962C8B-B14F-4D97-AF65-F5344CB8AC3E}">
        <p14:creationId xmlns:p14="http://schemas.microsoft.com/office/powerpoint/2010/main" val="1991439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Shape 43">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Shape 45">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Shape 47">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D86921-4CF1-4A63-8B85-D03BB73859BA}"/>
              </a:ext>
            </a:extLst>
          </p:cNvPr>
          <p:cNvSpPr>
            <a:spLocks noGrp="1"/>
          </p:cNvSpPr>
          <p:nvPr>
            <p:ph type="title"/>
          </p:nvPr>
        </p:nvSpPr>
        <p:spPr>
          <a:xfrm>
            <a:off x="7874928" y="1134142"/>
            <a:ext cx="3456122" cy="4589717"/>
          </a:xfrm>
        </p:spPr>
        <p:txBody>
          <a:bodyPr>
            <a:normAutofit/>
          </a:bodyPr>
          <a:lstStyle/>
          <a:p>
            <a:pPr algn="l"/>
            <a:r>
              <a:rPr lang="en-GB" sz="4800" dirty="0"/>
              <a:t>Other Highlights</a:t>
            </a:r>
          </a:p>
        </p:txBody>
      </p:sp>
      <p:sp>
        <p:nvSpPr>
          <p:cNvPr id="3" name="Content Placeholder 2">
            <a:extLst>
              <a:ext uri="{FF2B5EF4-FFF2-40B4-BE49-F238E27FC236}">
                <a16:creationId xmlns:a16="http://schemas.microsoft.com/office/drawing/2014/main" id="{399855BC-780A-40AA-8F07-2F88C09B71F8}"/>
              </a:ext>
            </a:extLst>
          </p:cNvPr>
          <p:cNvSpPr>
            <a:spLocks noGrp="1"/>
          </p:cNvSpPr>
          <p:nvPr>
            <p:ph idx="1"/>
          </p:nvPr>
        </p:nvSpPr>
        <p:spPr>
          <a:xfrm>
            <a:off x="798577" y="803186"/>
            <a:ext cx="5427137" cy="5248622"/>
          </a:xfrm>
        </p:spPr>
        <p:txBody>
          <a:bodyPr>
            <a:normAutofit/>
          </a:bodyPr>
          <a:lstStyle/>
          <a:p>
            <a:pPr fontAlgn="base">
              <a:lnSpc>
                <a:spcPct val="110000"/>
              </a:lnSpc>
            </a:pPr>
            <a:r>
              <a:rPr lang="en-GB" sz="1600" dirty="0">
                <a:latin typeface="+mj-lt"/>
              </a:rPr>
              <a:t>Positioned the CCIN as the fastest growing Network in local government</a:t>
            </a:r>
          </a:p>
          <a:p>
            <a:pPr fontAlgn="base">
              <a:lnSpc>
                <a:spcPct val="110000"/>
              </a:lnSpc>
            </a:pPr>
            <a:r>
              <a:rPr lang="en-GB" sz="1600" dirty="0">
                <a:latin typeface="+mj-lt"/>
              </a:rPr>
              <a:t>Funded 13 Policy Labs &amp; Prototypes delivered by our Members</a:t>
            </a:r>
          </a:p>
          <a:p>
            <a:pPr fontAlgn="base">
              <a:lnSpc>
                <a:spcPct val="110000"/>
              </a:lnSpc>
            </a:pPr>
            <a:r>
              <a:rPr lang="en-GB" sz="1600" dirty="0">
                <a:latin typeface="+mj-lt"/>
              </a:rPr>
              <a:t>Shared over 350 Case Studies</a:t>
            </a:r>
          </a:p>
          <a:p>
            <a:pPr fontAlgn="base">
              <a:lnSpc>
                <a:spcPct val="110000"/>
              </a:lnSpc>
            </a:pPr>
            <a:r>
              <a:rPr lang="en-GB" sz="1600" dirty="0">
                <a:latin typeface="+mj-lt"/>
              </a:rPr>
              <a:t>Launched five publications</a:t>
            </a:r>
          </a:p>
          <a:p>
            <a:pPr lvl="1" fontAlgn="base">
              <a:lnSpc>
                <a:spcPct val="110000"/>
              </a:lnSpc>
            </a:pPr>
            <a:r>
              <a:rPr lang="en-GB" sz="1400" dirty="0">
                <a:latin typeface="+mj-lt"/>
              </a:rPr>
              <a:t>CCIN Action Learning Set from Covid-19</a:t>
            </a:r>
          </a:p>
          <a:p>
            <a:pPr lvl="1" fontAlgn="base">
              <a:lnSpc>
                <a:spcPct val="110000"/>
              </a:lnSpc>
            </a:pPr>
            <a:r>
              <a:rPr lang="en-GB" dirty="0">
                <a:latin typeface="+mj-lt"/>
              </a:rPr>
              <a:t>Beyond Asset Transfer report</a:t>
            </a:r>
          </a:p>
          <a:p>
            <a:pPr lvl="1" fontAlgn="base">
              <a:lnSpc>
                <a:spcPct val="110000"/>
              </a:lnSpc>
            </a:pPr>
            <a:r>
              <a:rPr lang="en-GB" dirty="0">
                <a:latin typeface="+mj-lt"/>
              </a:rPr>
              <a:t>Understanding the Digital Divide </a:t>
            </a:r>
          </a:p>
          <a:p>
            <a:pPr lvl="1" fontAlgn="base">
              <a:lnSpc>
                <a:spcPct val="110000"/>
              </a:lnSpc>
            </a:pPr>
            <a:r>
              <a:rPr lang="en-GB" dirty="0">
                <a:latin typeface="+mj-lt"/>
              </a:rPr>
              <a:t>Co-operative Approaches to Reaching Net Zero </a:t>
            </a:r>
          </a:p>
          <a:p>
            <a:pPr lvl="1" fontAlgn="base">
              <a:lnSpc>
                <a:spcPct val="110000"/>
              </a:lnSpc>
            </a:pPr>
            <a:r>
              <a:rPr lang="en-GB" dirty="0">
                <a:latin typeface="+mj-lt"/>
              </a:rPr>
              <a:t>Co-operative Difference in Care</a:t>
            </a:r>
          </a:p>
          <a:p>
            <a:pPr lvl="1" fontAlgn="base">
              <a:lnSpc>
                <a:spcPct val="110000"/>
              </a:lnSpc>
            </a:pPr>
            <a:r>
              <a:rPr lang="en-GB" dirty="0">
                <a:latin typeface="+mj-lt"/>
              </a:rPr>
              <a:t>Launch of CCIN Induction online training programme</a:t>
            </a:r>
          </a:p>
          <a:p>
            <a:pPr fontAlgn="base">
              <a:lnSpc>
                <a:spcPct val="110000"/>
              </a:lnSpc>
            </a:pPr>
            <a:r>
              <a:rPr lang="en-GB" sz="1600" dirty="0">
                <a:latin typeface="+mj-lt"/>
              </a:rPr>
              <a:t>Established a Leaders and Cooperative Leads Group sharing practical ways to build the co-operative economy</a:t>
            </a:r>
          </a:p>
          <a:p>
            <a:pPr fontAlgn="base">
              <a:lnSpc>
                <a:spcPct val="110000"/>
              </a:lnSpc>
            </a:pPr>
            <a:r>
              <a:rPr lang="en-GB" sz="1600" dirty="0">
                <a:latin typeface="+mj-lt"/>
              </a:rPr>
              <a:t>Reviewed the CCIN Constitution</a:t>
            </a:r>
            <a:endParaRPr lang="en-GB" sz="1400" dirty="0">
              <a:latin typeface="+mj-lt"/>
            </a:endParaRPr>
          </a:p>
        </p:txBody>
      </p:sp>
    </p:spTree>
    <p:extLst>
      <p:ext uri="{BB962C8B-B14F-4D97-AF65-F5344CB8AC3E}">
        <p14:creationId xmlns:p14="http://schemas.microsoft.com/office/powerpoint/2010/main" val="175953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6994-076A-D449-9965-09BE01A510B9}"/>
              </a:ext>
            </a:extLst>
          </p:cNvPr>
          <p:cNvSpPr>
            <a:spLocks noGrp="1"/>
          </p:cNvSpPr>
          <p:nvPr>
            <p:ph type="title"/>
          </p:nvPr>
        </p:nvSpPr>
        <p:spPr>
          <a:xfrm>
            <a:off x="888631" y="4647341"/>
            <a:ext cx="3947420" cy="1627187"/>
          </a:xfrm>
        </p:spPr>
        <p:txBody>
          <a:bodyPr>
            <a:normAutofit fontScale="90000"/>
          </a:bodyPr>
          <a:lstStyle/>
          <a:p>
            <a:r>
              <a:rPr lang="en-US" sz="3020" dirty="0"/>
              <a:t>Committed to finding better ways of working with local people</a:t>
            </a:r>
          </a:p>
        </p:txBody>
      </p:sp>
      <p:sp>
        <p:nvSpPr>
          <p:cNvPr id="3" name="Content Placeholder 2">
            <a:extLst>
              <a:ext uri="{FF2B5EF4-FFF2-40B4-BE49-F238E27FC236}">
                <a16:creationId xmlns:a16="http://schemas.microsoft.com/office/drawing/2014/main" id="{6CB07E54-B434-5144-B708-40645803093A}"/>
              </a:ext>
            </a:extLst>
          </p:cNvPr>
          <p:cNvSpPr>
            <a:spLocks noGrp="1"/>
          </p:cNvSpPr>
          <p:nvPr>
            <p:ph idx="1"/>
          </p:nvPr>
        </p:nvSpPr>
        <p:spPr>
          <a:xfrm>
            <a:off x="5118447" y="4014061"/>
            <a:ext cx="6281873" cy="2260465"/>
          </a:xfrm>
        </p:spPr>
        <p:txBody>
          <a:bodyPr anchor="ctr">
            <a:normAutofit/>
          </a:bodyPr>
          <a:lstStyle/>
          <a:p>
            <a:r>
              <a:rPr lang="en-US" sz="2300" dirty="0">
                <a:latin typeface="+mj-lt"/>
              </a:rPr>
              <a:t>Action focused</a:t>
            </a:r>
          </a:p>
          <a:p>
            <a:r>
              <a:rPr lang="en-US" sz="2300" dirty="0">
                <a:latin typeface="+mj-lt"/>
              </a:rPr>
              <a:t>Membership-based</a:t>
            </a:r>
          </a:p>
          <a:p>
            <a:r>
              <a:rPr lang="en-US" sz="2300" dirty="0">
                <a:latin typeface="+mj-lt"/>
              </a:rPr>
              <a:t>Open to all UK councils</a:t>
            </a:r>
          </a:p>
          <a:p>
            <a:r>
              <a:rPr lang="en-US" sz="2300" dirty="0">
                <a:latin typeface="+mj-lt"/>
              </a:rPr>
              <a:t>Part of the local govt family</a:t>
            </a:r>
          </a:p>
          <a:p>
            <a:pPr marL="0" indent="0">
              <a:buNone/>
            </a:pPr>
            <a:endParaRPr lang="en-US" sz="1739" dirty="0"/>
          </a:p>
        </p:txBody>
      </p:sp>
      <p:pic>
        <p:nvPicPr>
          <p:cNvPr id="5" name="Picture 4" descr="A picture containing drawing&#10;&#10;Description automatically generated">
            <a:extLst>
              <a:ext uri="{FF2B5EF4-FFF2-40B4-BE49-F238E27FC236}">
                <a16:creationId xmlns:a16="http://schemas.microsoft.com/office/drawing/2014/main" id="{D6BA8F37-3E39-414F-93F5-9EE77E45FDC2}"/>
              </a:ext>
            </a:extLst>
          </p:cNvPr>
          <p:cNvPicPr>
            <a:picLocks noChangeAspect="1"/>
          </p:cNvPicPr>
          <p:nvPr/>
        </p:nvPicPr>
        <p:blipFill>
          <a:blip r:embed="rId2"/>
          <a:stretch>
            <a:fillRect/>
          </a:stretch>
        </p:blipFill>
        <p:spPr>
          <a:xfrm>
            <a:off x="643466" y="1160403"/>
            <a:ext cx="10914061" cy="2564804"/>
          </a:xfrm>
          <a:prstGeom prst="rect">
            <a:avLst/>
          </a:prstGeom>
        </p:spPr>
      </p:pic>
    </p:spTree>
    <p:extLst>
      <p:ext uri="{BB962C8B-B14F-4D97-AF65-F5344CB8AC3E}">
        <p14:creationId xmlns:p14="http://schemas.microsoft.com/office/powerpoint/2010/main" val="366466433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0270867" y="1207769"/>
            <a:ext cx="1580352" cy="1559304"/>
          </a:xfrm>
          <a:prstGeom prst="ellipse">
            <a:avLst/>
          </a:prstGeom>
          <a:blipFill dpi="0" rotWithShape="1">
            <a:blip r:embed="rId3">
              <a:extLst>
                <a:ext uri="{28A0092B-C50C-407E-A947-70E740481C1C}">
                  <a14:useLocalDpi xmlns:a14="http://schemas.microsoft.com/office/drawing/2010/main" val="0"/>
                </a:ext>
              </a:extLst>
            </a:blip>
            <a:srcRect/>
            <a:stretch>
              <a:fillRect l="-9134" t="-3210" r="-26902" b="-2254"/>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 name="Oval 9"/>
          <p:cNvSpPr/>
          <p:nvPr/>
        </p:nvSpPr>
        <p:spPr>
          <a:xfrm>
            <a:off x="4299976" y="1273643"/>
            <a:ext cx="1580352" cy="1579145"/>
          </a:xfrm>
          <a:prstGeom prst="ellipse">
            <a:avLst/>
          </a:prstGeom>
          <a:blipFill>
            <a:blip r:embed="rId4"/>
            <a:stretch>
              <a:fillRect l="-249" t="-14788" r="249" b="-34960"/>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 name="Oval 11"/>
          <p:cNvSpPr/>
          <p:nvPr/>
        </p:nvSpPr>
        <p:spPr>
          <a:xfrm>
            <a:off x="2355301" y="1288300"/>
            <a:ext cx="1580352" cy="1573065"/>
          </a:xfrm>
          <a:prstGeom prst="ellipse">
            <a:avLst/>
          </a:prstGeom>
          <a:blipFill>
            <a:blip r:embed="rId5"/>
            <a:stretch>
              <a:fillRect l="-1463" t="-9496" r="1463" b="-39625"/>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 name="Oval 12"/>
          <p:cNvSpPr/>
          <p:nvPr/>
        </p:nvSpPr>
        <p:spPr>
          <a:xfrm>
            <a:off x="6311673" y="1256386"/>
            <a:ext cx="1580352" cy="1579145"/>
          </a:xfrm>
          <a:prstGeom prst="ellipse">
            <a:avLst/>
          </a:prstGeom>
          <a:blipFill dpi="0" rotWithShape="1">
            <a:blip r:embed="rId6">
              <a:extLst>
                <a:ext uri="{28A0092B-C50C-407E-A947-70E740481C1C}">
                  <a14:useLocalDpi xmlns:a14="http://schemas.microsoft.com/office/drawing/2010/main" val="0"/>
                </a:ext>
              </a:extLst>
            </a:blip>
            <a:srcRect/>
            <a:stretch>
              <a:fillRect l="-4023" t="-576" r="-4789"/>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4" name="Oval 13"/>
          <p:cNvSpPr/>
          <p:nvPr/>
        </p:nvSpPr>
        <p:spPr>
          <a:xfrm>
            <a:off x="340781" y="1276682"/>
            <a:ext cx="1580352" cy="1573065"/>
          </a:xfrm>
          <a:prstGeom prst="ellipse">
            <a:avLst/>
          </a:prstGeom>
          <a:blipFill dpi="0" rotWithShape="1">
            <a:blip r:embed="rId7">
              <a:extLst>
                <a:ext uri="{28A0092B-C50C-407E-A947-70E740481C1C}">
                  <a14:useLocalDpi xmlns:a14="http://schemas.microsoft.com/office/drawing/2010/main" val="0"/>
                </a:ext>
              </a:extLst>
            </a:blip>
            <a:srcRect/>
            <a:stretch>
              <a:fillRect b="-12644"/>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7" name="TextBox 16"/>
          <p:cNvSpPr txBox="1"/>
          <p:nvPr/>
        </p:nvSpPr>
        <p:spPr>
          <a:xfrm>
            <a:off x="185938" y="3070594"/>
            <a:ext cx="17856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Paul Stewart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Sunderland City Council</a:t>
            </a:r>
          </a:p>
        </p:txBody>
      </p:sp>
      <p:sp>
        <p:nvSpPr>
          <p:cNvPr id="18" name="TextBox 17"/>
          <p:cNvSpPr txBox="1"/>
          <p:nvPr/>
        </p:nvSpPr>
        <p:spPr>
          <a:xfrm>
            <a:off x="3898256" y="3035102"/>
            <a:ext cx="24098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Sharon Taylor OBE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CCIN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Leader, Stevenage Borough Council            </a:t>
            </a:r>
          </a:p>
        </p:txBody>
      </p:sp>
      <p:sp>
        <p:nvSpPr>
          <p:cNvPr id="20" name="TextBox 19"/>
          <p:cNvSpPr txBox="1"/>
          <p:nvPr/>
        </p:nvSpPr>
        <p:spPr>
          <a:xfrm>
            <a:off x="2353667" y="3067009"/>
            <a:ext cx="1635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Shabir Pandor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Kirklees Council</a:t>
            </a:r>
          </a:p>
        </p:txBody>
      </p:sp>
      <p:sp>
        <p:nvSpPr>
          <p:cNvPr id="21" name="TextBox 20"/>
          <p:cNvSpPr txBox="1"/>
          <p:nvPr/>
        </p:nvSpPr>
        <p:spPr>
          <a:xfrm>
            <a:off x="6200815" y="3040973"/>
            <a:ext cx="21901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Bradbury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CCIN</a:t>
            </a:r>
            <a:b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 Cardiff Council</a:t>
            </a:r>
          </a:p>
        </p:txBody>
      </p:sp>
      <p:sp>
        <p:nvSpPr>
          <p:cNvPr id="23" name="TextBox 22"/>
          <p:cNvSpPr txBox="1"/>
          <p:nvPr/>
        </p:nvSpPr>
        <p:spPr>
          <a:xfrm>
            <a:off x="8273972" y="3044072"/>
            <a:ext cx="17588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Barbara Brownridge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Oldham Council        </a:t>
            </a:r>
          </a:p>
        </p:txBody>
      </p:sp>
      <p:sp>
        <p:nvSpPr>
          <p:cNvPr id="6" name="TextBox 5">
            <a:extLst>
              <a:ext uri="{FF2B5EF4-FFF2-40B4-BE49-F238E27FC236}">
                <a16:creationId xmlns:a16="http://schemas.microsoft.com/office/drawing/2014/main" id="{0EF14377-E967-6C4A-8EDB-1506A282E335}"/>
              </a:ext>
            </a:extLst>
          </p:cNvPr>
          <p:cNvSpPr txBox="1"/>
          <p:nvPr/>
        </p:nvSpPr>
        <p:spPr>
          <a:xfrm>
            <a:off x="2053373" y="5898095"/>
            <a:ext cx="20661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Louise Gittins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Light" panose="020F0302020204030204"/>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Cheshire West &amp; Chester Council</a:t>
            </a:r>
          </a:p>
        </p:txBody>
      </p:sp>
      <p:sp>
        <p:nvSpPr>
          <p:cNvPr id="7" name="TextBox 6">
            <a:extLst>
              <a:ext uri="{FF2B5EF4-FFF2-40B4-BE49-F238E27FC236}">
                <a16:creationId xmlns:a16="http://schemas.microsoft.com/office/drawing/2014/main" id="{E1DA4CE1-E705-CA43-AA43-F46E2F028C93}"/>
              </a:ext>
            </a:extLst>
          </p:cNvPr>
          <p:cNvSpPr txBox="1"/>
          <p:nvPr/>
        </p:nvSpPr>
        <p:spPr>
          <a:xfrm>
            <a:off x="147046" y="5888018"/>
            <a:ext cx="1635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Leanne Feeley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Tameside Council</a:t>
            </a:r>
          </a:p>
        </p:txBody>
      </p:sp>
      <p:pic>
        <p:nvPicPr>
          <p:cNvPr id="3" name="Picture 2">
            <a:extLst>
              <a:ext uri="{FF2B5EF4-FFF2-40B4-BE49-F238E27FC236}">
                <a16:creationId xmlns:a16="http://schemas.microsoft.com/office/drawing/2014/main" id="{45A0F5BB-DC9F-3045-8CFA-F0E3B80E8553}"/>
              </a:ext>
            </a:extLst>
          </p:cNvPr>
          <p:cNvPicPr>
            <a:picLocks noChangeAspect="1"/>
          </p:cNvPicPr>
          <p:nvPr/>
        </p:nvPicPr>
        <p:blipFill>
          <a:blip r:embed="rId8"/>
          <a:stretch>
            <a:fillRect/>
          </a:stretch>
        </p:blipFill>
        <p:spPr>
          <a:xfrm>
            <a:off x="340781" y="103918"/>
            <a:ext cx="4048109" cy="871989"/>
          </a:xfrm>
          <a:prstGeom prst="rect">
            <a:avLst/>
          </a:prstGeom>
        </p:spPr>
      </p:pic>
      <p:sp>
        <p:nvSpPr>
          <p:cNvPr id="2" name="TextBox 1">
            <a:extLst>
              <a:ext uri="{FF2B5EF4-FFF2-40B4-BE49-F238E27FC236}">
                <a16:creationId xmlns:a16="http://schemas.microsoft.com/office/drawing/2014/main" id="{F1D4AF52-0822-F040-B420-A3BC537FFDA0}"/>
              </a:ext>
            </a:extLst>
          </p:cNvPr>
          <p:cNvSpPr txBox="1"/>
          <p:nvPr/>
        </p:nvSpPr>
        <p:spPr>
          <a:xfrm>
            <a:off x="5362401" y="241738"/>
            <a:ext cx="6384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Executive Oversight Committee 2021-22</a:t>
            </a:r>
          </a:p>
        </p:txBody>
      </p:sp>
      <p:sp>
        <p:nvSpPr>
          <p:cNvPr id="30" name="Oval 29">
            <a:extLst>
              <a:ext uri="{FF2B5EF4-FFF2-40B4-BE49-F238E27FC236}">
                <a16:creationId xmlns:a16="http://schemas.microsoft.com/office/drawing/2014/main" id="{AADD8CE4-8DF5-224A-9A5B-818E5685554C}"/>
              </a:ext>
            </a:extLst>
          </p:cNvPr>
          <p:cNvSpPr/>
          <p:nvPr/>
        </p:nvSpPr>
        <p:spPr>
          <a:xfrm>
            <a:off x="8321910" y="1226211"/>
            <a:ext cx="1580352" cy="1579145"/>
          </a:xfrm>
          <a:prstGeom prst="ellipse">
            <a:avLst/>
          </a:prstGeom>
          <a:blipFill>
            <a:blip r:embed="rId9"/>
            <a:stretch>
              <a:fillRect l="11324" t="-566" r="14880" b="-8748"/>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1" name="Oval 30">
            <a:extLst>
              <a:ext uri="{FF2B5EF4-FFF2-40B4-BE49-F238E27FC236}">
                <a16:creationId xmlns:a16="http://schemas.microsoft.com/office/drawing/2014/main" id="{9E2CDE1C-00C1-084A-AA19-E99A38061C3F}"/>
              </a:ext>
            </a:extLst>
          </p:cNvPr>
          <p:cNvSpPr/>
          <p:nvPr/>
        </p:nvSpPr>
        <p:spPr>
          <a:xfrm>
            <a:off x="340781" y="3996635"/>
            <a:ext cx="1580352" cy="1573065"/>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2" name="Oval 31">
            <a:extLst>
              <a:ext uri="{FF2B5EF4-FFF2-40B4-BE49-F238E27FC236}">
                <a16:creationId xmlns:a16="http://schemas.microsoft.com/office/drawing/2014/main" id="{CDDD0F68-57CE-0243-8887-5A22F4C5CF67}"/>
              </a:ext>
            </a:extLst>
          </p:cNvPr>
          <p:cNvSpPr/>
          <p:nvPr/>
        </p:nvSpPr>
        <p:spPr>
          <a:xfrm>
            <a:off x="2329847" y="3996635"/>
            <a:ext cx="1580352" cy="1573065"/>
          </a:xfrm>
          <a:prstGeom prst="ellipse">
            <a:avLst/>
          </a:prstGeom>
          <a:blipFill dpi="0" rotWithShape="1">
            <a:blip r:embed="rId11">
              <a:extLst>
                <a:ext uri="{28A0092B-C50C-407E-A947-70E740481C1C}">
                  <a14:useLocalDpi xmlns:a14="http://schemas.microsoft.com/office/drawing/2010/main" val="0"/>
                </a:ext>
              </a:extLst>
            </a:blip>
            <a:srcRect/>
            <a:stretch>
              <a:fillRect l="-5726" b="-24210"/>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4" name="Oval 23">
            <a:extLst>
              <a:ext uri="{FF2B5EF4-FFF2-40B4-BE49-F238E27FC236}">
                <a16:creationId xmlns:a16="http://schemas.microsoft.com/office/drawing/2014/main" id="{B190CA14-0149-DB44-84FB-AB75DF071135}"/>
              </a:ext>
            </a:extLst>
          </p:cNvPr>
          <p:cNvSpPr/>
          <p:nvPr/>
        </p:nvSpPr>
        <p:spPr>
          <a:xfrm>
            <a:off x="6311673" y="3988832"/>
            <a:ext cx="1580352" cy="1573065"/>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6" name="Picture 25" descr="A person wearing a suit and tie smiling at the camera&#13;&#10;&#13;&#10;Description automatically generated">
            <a:extLst>
              <a:ext uri="{FF2B5EF4-FFF2-40B4-BE49-F238E27FC236}">
                <a16:creationId xmlns:a16="http://schemas.microsoft.com/office/drawing/2014/main" id="{50E6238E-F5DF-254B-8F16-668CD16F72E4}"/>
              </a:ext>
            </a:extLst>
          </p:cNvPr>
          <p:cNvPicPr>
            <a:picLocks noChangeAspect="1"/>
          </p:cNvPicPr>
          <p:nvPr/>
        </p:nvPicPr>
        <p:blipFill rotWithShape="1">
          <a:blip r:embed="rId13"/>
          <a:srcRect l="17500" r="7501" b="1"/>
          <a:stretch/>
        </p:blipFill>
        <p:spPr>
          <a:xfrm>
            <a:off x="8340378" y="4035570"/>
            <a:ext cx="1580353" cy="1580354"/>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w="19050">
            <a:solidFill>
              <a:srgbClr val="CC00CC"/>
            </a:solidFill>
          </a:ln>
        </p:spPr>
      </p:pic>
      <p:sp>
        <p:nvSpPr>
          <p:cNvPr id="27" name="TextBox 26">
            <a:extLst>
              <a:ext uri="{FF2B5EF4-FFF2-40B4-BE49-F238E27FC236}">
                <a16:creationId xmlns:a16="http://schemas.microsoft.com/office/drawing/2014/main" id="{905C4B24-5EDD-FF44-968A-020D925A613E}"/>
              </a:ext>
            </a:extLst>
          </p:cNvPr>
          <p:cNvSpPr txBox="1"/>
          <p:nvPr/>
        </p:nvSpPr>
        <p:spPr>
          <a:xfrm>
            <a:off x="7958565" y="5888018"/>
            <a:ext cx="206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Jonathan Bland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Managing Director – Social Business International/E3M</a:t>
            </a:r>
          </a:p>
        </p:txBody>
      </p:sp>
      <p:sp>
        <p:nvSpPr>
          <p:cNvPr id="28" name="TextBox 27">
            <a:extLst>
              <a:ext uri="{FF2B5EF4-FFF2-40B4-BE49-F238E27FC236}">
                <a16:creationId xmlns:a16="http://schemas.microsoft.com/office/drawing/2014/main" id="{CC96417C-F841-BA4B-8834-D3A6FF8D783E}"/>
              </a:ext>
            </a:extLst>
          </p:cNvPr>
          <p:cNvSpPr txBox="1"/>
          <p:nvPr/>
        </p:nvSpPr>
        <p:spPr>
          <a:xfrm>
            <a:off x="5953769" y="5877110"/>
            <a:ext cx="206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Clare Gamble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Billingham Town Council</a:t>
            </a:r>
          </a:p>
        </p:txBody>
      </p:sp>
      <p:sp>
        <p:nvSpPr>
          <p:cNvPr id="25" name="TextBox 24">
            <a:extLst>
              <a:ext uri="{FF2B5EF4-FFF2-40B4-BE49-F238E27FC236}">
                <a16:creationId xmlns:a16="http://schemas.microsoft.com/office/drawing/2014/main" id="{3AE6D947-4A7D-E048-ADDD-8C6C812AABB9}"/>
              </a:ext>
            </a:extLst>
          </p:cNvPr>
          <p:cNvSpPr txBox="1"/>
          <p:nvPr/>
        </p:nvSpPr>
        <p:spPr>
          <a:xfrm>
            <a:off x="10216097" y="2992045"/>
            <a:ext cx="1635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Steve Darling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Torbay Council</a:t>
            </a:r>
          </a:p>
        </p:txBody>
      </p:sp>
      <p:sp>
        <p:nvSpPr>
          <p:cNvPr id="34" name="Oval 33">
            <a:extLst>
              <a:ext uri="{FF2B5EF4-FFF2-40B4-BE49-F238E27FC236}">
                <a16:creationId xmlns:a16="http://schemas.microsoft.com/office/drawing/2014/main" id="{456B33A9-2A86-AA43-8492-1C80150B6CB7}"/>
              </a:ext>
            </a:extLst>
          </p:cNvPr>
          <p:cNvSpPr/>
          <p:nvPr/>
        </p:nvSpPr>
        <p:spPr>
          <a:xfrm>
            <a:off x="10329444" y="3992175"/>
            <a:ext cx="1580353" cy="1549744"/>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2DE5669D-BEED-D942-B8C5-9CBFA8E5462D}"/>
              </a:ext>
            </a:extLst>
          </p:cNvPr>
          <p:cNvSpPr txBox="1"/>
          <p:nvPr/>
        </p:nvSpPr>
        <p:spPr>
          <a:xfrm>
            <a:off x="10295257" y="5877110"/>
            <a:ext cx="1762377" cy="830997"/>
          </a:xfrm>
          <a:prstGeom prst="rect">
            <a:avLst/>
          </a:prstGeom>
          <a:noFill/>
        </p:spPr>
        <p:txBody>
          <a:bodyPr wrap="square" rtlCol="0">
            <a:spAutoFit/>
          </a:bodyPr>
          <a:lstStyle/>
          <a:p>
            <a:pPr lvl="0" algn="ctr" defTabSz="457200">
              <a:defRPr/>
            </a:pPr>
            <a:r>
              <a:rPr lang="en-US" sz="1200" b="1" dirty="0">
                <a:solidFill>
                  <a:prstClr val="black"/>
                </a:solidFill>
                <a:latin typeface="Calibri Light" panose="020F0302020204030204"/>
              </a:rPr>
              <a:t>Cllr Joyce McCarty</a:t>
            </a:r>
          </a:p>
          <a:p>
            <a:pPr lvl="0" algn="ctr" defTabSz="457200">
              <a:defRPr/>
            </a:pPr>
            <a:r>
              <a:rPr lang="en-US" sz="1200" dirty="0">
                <a:solidFill>
                  <a:prstClr val="black"/>
                </a:solidFill>
                <a:latin typeface="Calibri Light" panose="020F0302020204030204"/>
              </a:rPr>
              <a:t>Newcastle City Council</a:t>
            </a:r>
          </a:p>
          <a:p>
            <a:pPr lvl="0" algn="ctr" defTabSz="457200">
              <a:defRPr/>
            </a:pPr>
            <a:r>
              <a:rPr lang="en-US" sz="1200" dirty="0">
                <a:latin typeface="Calibri Light" panose="020F0302020204030204"/>
              </a:rPr>
              <a:t>Chair of V&amp;P – Ex-Officio</a:t>
            </a:r>
            <a:br>
              <a:rPr lang="en-US" sz="1200" b="1" dirty="0">
                <a:solidFill>
                  <a:prstClr val="black"/>
                </a:solidFill>
                <a:latin typeface="Calibri Light" panose="020F0302020204030204"/>
              </a:rPr>
            </a:br>
            <a:endParaRPr lang="en-US" sz="1200" dirty="0">
              <a:solidFill>
                <a:prstClr val="black"/>
              </a:solidFill>
              <a:latin typeface="Calibri Light" panose="020F0302020204030204"/>
            </a:endParaRPr>
          </a:p>
        </p:txBody>
      </p:sp>
      <p:sp>
        <p:nvSpPr>
          <p:cNvPr id="35" name="Oval 34">
            <a:extLst>
              <a:ext uri="{FF2B5EF4-FFF2-40B4-BE49-F238E27FC236}">
                <a16:creationId xmlns:a16="http://schemas.microsoft.com/office/drawing/2014/main" id="{74E48230-E446-E74A-916F-DEBC807A1D33}"/>
              </a:ext>
            </a:extLst>
          </p:cNvPr>
          <p:cNvSpPr/>
          <p:nvPr/>
        </p:nvSpPr>
        <p:spPr>
          <a:xfrm>
            <a:off x="4358552" y="4033648"/>
            <a:ext cx="1580352" cy="1573065"/>
          </a:xfrm>
          <a:prstGeom prst="ellipse">
            <a:avLst/>
          </a:prstGeom>
          <a:blipFill dpi="0" rotWithShape="1">
            <a:blip r:embed="rId15">
              <a:extLst>
                <a:ext uri="{28A0092B-C50C-407E-A947-70E740481C1C}">
                  <a14:useLocalDpi xmlns:a14="http://schemas.microsoft.com/office/drawing/2010/main" val="0"/>
                </a:ext>
              </a:extLst>
            </a:blip>
            <a:srcRect/>
            <a:stretch>
              <a:fillRect l="-25145" t="-1655" r="-22086" b="-45575"/>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6" name="TextBox 35">
            <a:extLst>
              <a:ext uri="{FF2B5EF4-FFF2-40B4-BE49-F238E27FC236}">
                <a16:creationId xmlns:a16="http://schemas.microsoft.com/office/drawing/2014/main" id="{6FC2A60D-1EA8-B44F-86F2-7BA82894BA0D}"/>
              </a:ext>
            </a:extLst>
          </p:cNvPr>
          <p:cNvSpPr txBox="1"/>
          <p:nvPr/>
        </p:nvSpPr>
        <p:spPr>
          <a:xfrm>
            <a:off x="4296043" y="5903146"/>
            <a:ext cx="15803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Smith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Light" panose="020F0302020204030204"/>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Rochdale MB Council</a:t>
            </a:r>
          </a:p>
        </p:txBody>
      </p:sp>
    </p:spTree>
    <p:extLst>
      <p:ext uri="{BB962C8B-B14F-4D97-AF65-F5344CB8AC3E}">
        <p14:creationId xmlns:p14="http://schemas.microsoft.com/office/powerpoint/2010/main" val="476561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69CDE17-58F2-B348-A1F3-3628B739C8B9}"/>
              </a:ext>
            </a:extLst>
          </p:cNvPr>
          <p:cNvSpPr txBox="1"/>
          <p:nvPr/>
        </p:nvSpPr>
        <p:spPr>
          <a:xfrm>
            <a:off x="2376066" y="6398125"/>
            <a:ext cx="146789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Calibri Light" panose="020F0302020204030204"/>
              </a:rPr>
              <a:t>Neil Calvert</a:t>
            </a: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College                            </a:t>
            </a:r>
          </a:p>
        </p:txBody>
      </p:sp>
      <p:sp>
        <p:nvSpPr>
          <p:cNvPr id="24" name="TextBox 23">
            <a:extLst>
              <a:ext uri="{FF2B5EF4-FFF2-40B4-BE49-F238E27FC236}">
                <a16:creationId xmlns:a16="http://schemas.microsoft.com/office/drawing/2014/main" id="{1D6D64C4-BCD2-4D4F-9B32-6092EA55F099}"/>
              </a:ext>
            </a:extLst>
          </p:cNvPr>
          <p:cNvSpPr txBox="1"/>
          <p:nvPr/>
        </p:nvSpPr>
        <p:spPr>
          <a:xfrm>
            <a:off x="6368136" y="6414172"/>
            <a:ext cx="148798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Emma Hoddinott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Party</a:t>
            </a:r>
          </a:p>
        </p:txBody>
      </p:sp>
      <p:sp>
        <p:nvSpPr>
          <p:cNvPr id="26" name="TextBox 25">
            <a:extLst>
              <a:ext uri="{FF2B5EF4-FFF2-40B4-BE49-F238E27FC236}">
                <a16:creationId xmlns:a16="http://schemas.microsoft.com/office/drawing/2014/main" id="{A9E1F89B-0EB7-AC4F-84A7-0AC872D59B37}"/>
              </a:ext>
            </a:extLst>
          </p:cNvPr>
          <p:cNvSpPr txBox="1"/>
          <p:nvPr/>
        </p:nvSpPr>
        <p:spPr>
          <a:xfrm>
            <a:off x="4347951" y="6405579"/>
            <a:ext cx="130089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Cheryl Barrott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Co-operatives UK                      </a:t>
            </a:r>
          </a:p>
        </p:txBody>
      </p:sp>
      <p:sp>
        <p:nvSpPr>
          <p:cNvPr id="6" name="Oval 5">
            <a:extLst>
              <a:ext uri="{FF2B5EF4-FFF2-40B4-BE49-F238E27FC236}">
                <a16:creationId xmlns:a16="http://schemas.microsoft.com/office/drawing/2014/main" id="{3F461FF6-4BD4-C24D-9006-11E29236F77C}"/>
              </a:ext>
            </a:extLst>
          </p:cNvPr>
          <p:cNvSpPr/>
          <p:nvPr/>
        </p:nvSpPr>
        <p:spPr>
          <a:xfrm>
            <a:off x="6399872" y="5174174"/>
            <a:ext cx="1350650" cy="1284972"/>
          </a:xfrm>
          <a:prstGeom prst="ellipse">
            <a:avLst/>
          </a:prstGeom>
          <a:blipFill dpi="0" rotWithShape="1">
            <a:blip r:embed="rId3">
              <a:extLst>
                <a:ext uri="{28A0092B-C50C-407E-A947-70E740481C1C}">
                  <a14:useLocalDpi xmlns:a14="http://schemas.microsoft.com/office/drawing/2010/main" val="0"/>
                </a:ext>
              </a:extLst>
            </a:blip>
            <a:srcRect/>
            <a:stretch>
              <a:fillRect l="-127" t="-7319" r="127" b="-43567"/>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4" name="Oval 33">
            <a:extLst>
              <a:ext uri="{FF2B5EF4-FFF2-40B4-BE49-F238E27FC236}">
                <a16:creationId xmlns:a16="http://schemas.microsoft.com/office/drawing/2014/main" id="{F6C42E06-8F82-AE44-ABF6-42CAFAEA12F2}"/>
              </a:ext>
            </a:extLst>
          </p:cNvPr>
          <p:cNvSpPr/>
          <p:nvPr/>
        </p:nvSpPr>
        <p:spPr>
          <a:xfrm>
            <a:off x="4385682" y="5212339"/>
            <a:ext cx="1278201" cy="1204489"/>
          </a:xfrm>
          <a:prstGeom prst="ellipse">
            <a:avLst/>
          </a:prstGeom>
          <a:blipFill dpi="0" rotWithShape="1">
            <a:blip r:embed="rId4">
              <a:extLst>
                <a:ext uri="{28A0092B-C50C-407E-A947-70E740481C1C}">
                  <a14:useLocalDpi xmlns:a14="http://schemas.microsoft.com/office/drawing/2010/main" val="0"/>
                </a:ext>
              </a:extLst>
            </a:blip>
            <a:srcRect/>
            <a:stretch>
              <a:fillRect l="-143" t="-3546" b="-26318"/>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8988CAFC-443F-7746-8916-5CFA26E06F66}"/>
              </a:ext>
            </a:extLst>
          </p:cNvPr>
          <p:cNvSpPr/>
          <p:nvPr/>
        </p:nvSpPr>
        <p:spPr>
          <a:xfrm>
            <a:off x="367870" y="5176916"/>
            <a:ext cx="1352218" cy="1275333"/>
          </a:xfrm>
          <a:prstGeom prst="ellipse">
            <a:avLst/>
          </a:prstGeom>
          <a:blipFill dpi="0" rotWithShape="1">
            <a:blip r:embed="rId5">
              <a:extLst>
                <a:ext uri="{28A0092B-C50C-407E-A947-70E740481C1C}">
                  <a14:useLocalDpi xmlns:a14="http://schemas.microsoft.com/office/drawing/2010/main" val="0"/>
                </a:ext>
              </a:extLst>
            </a:blip>
            <a:srcRect/>
            <a:stretch>
              <a:fillRect t="-3392" b="-3392"/>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pic>
        <p:nvPicPr>
          <p:cNvPr id="38" name="Picture 37" descr="A close up of a logo&#13;&#10;&#13;&#10;Description automatically generated">
            <a:extLst>
              <a:ext uri="{FF2B5EF4-FFF2-40B4-BE49-F238E27FC236}">
                <a16:creationId xmlns:a16="http://schemas.microsoft.com/office/drawing/2014/main" id="{E0B4C04E-3021-364E-8F01-C9244FF4291B}"/>
              </a:ext>
            </a:extLst>
          </p:cNvPr>
          <p:cNvPicPr>
            <a:picLocks noChangeAspect="1"/>
          </p:cNvPicPr>
          <p:nvPr/>
        </p:nvPicPr>
        <p:blipFill>
          <a:blip r:embed="rId6"/>
          <a:stretch>
            <a:fillRect/>
          </a:stretch>
        </p:blipFill>
        <p:spPr>
          <a:xfrm>
            <a:off x="376326" y="192152"/>
            <a:ext cx="3625073" cy="780864"/>
          </a:xfrm>
          <a:prstGeom prst="rect">
            <a:avLst/>
          </a:prstGeom>
        </p:spPr>
      </p:pic>
      <p:sp>
        <p:nvSpPr>
          <p:cNvPr id="40" name="TextBox 39">
            <a:extLst>
              <a:ext uri="{FF2B5EF4-FFF2-40B4-BE49-F238E27FC236}">
                <a16:creationId xmlns:a16="http://schemas.microsoft.com/office/drawing/2014/main" id="{9D5E9A0A-2C3A-4B4C-8076-F41B9423F283}"/>
              </a:ext>
            </a:extLst>
          </p:cNvPr>
          <p:cNvSpPr txBox="1"/>
          <p:nvPr/>
        </p:nvSpPr>
        <p:spPr>
          <a:xfrm>
            <a:off x="298037" y="6392892"/>
            <a:ext cx="1385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Rebecca Harvey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News</a:t>
            </a:r>
          </a:p>
        </p:txBody>
      </p:sp>
      <p:sp>
        <p:nvSpPr>
          <p:cNvPr id="41" name="TextBox 40">
            <a:extLst>
              <a:ext uri="{FF2B5EF4-FFF2-40B4-BE49-F238E27FC236}">
                <a16:creationId xmlns:a16="http://schemas.microsoft.com/office/drawing/2014/main" id="{F79F63C1-2D62-E448-8E7A-105470B719A1}"/>
              </a:ext>
            </a:extLst>
          </p:cNvPr>
          <p:cNvSpPr txBox="1"/>
          <p:nvPr/>
        </p:nvSpPr>
        <p:spPr>
          <a:xfrm>
            <a:off x="4747846" y="324408"/>
            <a:ext cx="49760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Values &amp; Principles Board 2021 – 2022</a:t>
            </a:r>
          </a:p>
        </p:txBody>
      </p:sp>
      <p:sp>
        <p:nvSpPr>
          <p:cNvPr id="2" name="Oval 1">
            <a:extLst>
              <a:ext uri="{FF2B5EF4-FFF2-40B4-BE49-F238E27FC236}">
                <a16:creationId xmlns:a16="http://schemas.microsoft.com/office/drawing/2014/main" id="{AAB26815-439E-704B-8945-9073E827A4B2}"/>
              </a:ext>
            </a:extLst>
          </p:cNvPr>
          <p:cNvSpPr/>
          <p:nvPr/>
        </p:nvSpPr>
        <p:spPr>
          <a:xfrm>
            <a:off x="10481078" y="5070008"/>
            <a:ext cx="1281232" cy="1311152"/>
          </a:xfrm>
          <a:prstGeom prst="ellipse">
            <a:avLst/>
          </a:prstGeom>
          <a:blipFill dpi="0" rotWithShape="1">
            <a:blip r:embed="rId7">
              <a:extLst>
                <a:ext uri="{28A0092B-C50C-407E-A947-70E740481C1C}">
                  <a14:useLocalDpi xmlns:a14="http://schemas.microsoft.com/office/drawing/2010/main" val="0"/>
                </a:ext>
              </a:extLst>
            </a:blip>
            <a:srcRect/>
            <a:stretch>
              <a:fillRect b="-34243"/>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1CBDAB22-D98A-0048-8D43-531C5516E645}"/>
              </a:ext>
            </a:extLst>
          </p:cNvPr>
          <p:cNvSpPr txBox="1"/>
          <p:nvPr/>
        </p:nvSpPr>
        <p:spPr>
          <a:xfrm>
            <a:off x="10781288" y="6413319"/>
            <a:ext cx="15001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Paul Bell</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Unison</a:t>
            </a:r>
          </a:p>
        </p:txBody>
      </p:sp>
      <p:sp>
        <p:nvSpPr>
          <p:cNvPr id="7" name="Oval 6">
            <a:extLst>
              <a:ext uri="{FF2B5EF4-FFF2-40B4-BE49-F238E27FC236}">
                <a16:creationId xmlns:a16="http://schemas.microsoft.com/office/drawing/2014/main" id="{0A8F937D-A67D-634F-BF94-84D413E1E03A}"/>
              </a:ext>
            </a:extLst>
          </p:cNvPr>
          <p:cNvSpPr/>
          <p:nvPr/>
        </p:nvSpPr>
        <p:spPr>
          <a:xfrm>
            <a:off x="8323547" y="1127678"/>
            <a:ext cx="1544644" cy="1446358"/>
          </a:xfrm>
          <a:prstGeom prst="ellipse">
            <a:avLst/>
          </a:prstGeom>
          <a:blipFill dpi="0" rotWithShape="1">
            <a:blip r:embed="rId8">
              <a:extLst>
                <a:ext uri="{28A0092B-C50C-407E-A947-70E740481C1C}">
                  <a14:useLocalDpi xmlns:a14="http://schemas.microsoft.com/office/drawing/2010/main" val="0"/>
                </a:ext>
              </a:extLst>
            </a:blip>
            <a:srcRect/>
            <a:stretch>
              <a:fillRect t="-11436" b="-3550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6" name="TextBox 15">
            <a:extLst>
              <a:ext uri="{FF2B5EF4-FFF2-40B4-BE49-F238E27FC236}">
                <a16:creationId xmlns:a16="http://schemas.microsoft.com/office/drawing/2014/main" id="{E676A1BE-AEAC-C74F-A13F-A96088EEFFF3}"/>
              </a:ext>
            </a:extLst>
          </p:cNvPr>
          <p:cNvSpPr txBox="1"/>
          <p:nvPr/>
        </p:nvSpPr>
        <p:spPr>
          <a:xfrm>
            <a:off x="10284736" y="2451577"/>
            <a:ext cx="1816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Woodward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V&amp;P </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Burntwood Town Council</a:t>
            </a:r>
          </a:p>
        </p:txBody>
      </p:sp>
      <p:sp>
        <p:nvSpPr>
          <p:cNvPr id="17" name="TextBox 16">
            <a:extLst>
              <a:ext uri="{FF2B5EF4-FFF2-40B4-BE49-F238E27FC236}">
                <a16:creationId xmlns:a16="http://schemas.microsoft.com/office/drawing/2014/main" id="{ABA6FDEA-DE19-2947-8268-97109CC0D05E}"/>
              </a:ext>
            </a:extLst>
          </p:cNvPr>
          <p:cNvSpPr txBox="1"/>
          <p:nvPr/>
        </p:nvSpPr>
        <p:spPr>
          <a:xfrm>
            <a:off x="1808107" y="4549875"/>
            <a:ext cx="1566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Michael Stubbs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Newcastle-U-Lyme Labour &amp; Coop Group                                        </a:t>
            </a:r>
          </a:p>
        </p:txBody>
      </p:sp>
      <p:sp>
        <p:nvSpPr>
          <p:cNvPr id="18" name="TextBox 17">
            <a:extLst>
              <a:ext uri="{FF2B5EF4-FFF2-40B4-BE49-F238E27FC236}">
                <a16:creationId xmlns:a16="http://schemas.microsoft.com/office/drawing/2014/main" id="{23FA152D-3CC5-BE47-AC31-1486D88A424A}"/>
              </a:ext>
            </a:extLst>
          </p:cNvPr>
          <p:cNvSpPr txBox="1"/>
          <p:nvPr/>
        </p:nvSpPr>
        <p:spPr>
          <a:xfrm>
            <a:off x="90884" y="4564929"/>
            <a:ext cx="15917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Curling</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Hillingdon Labour &amp; Coop Group</a:t>
            </a:r>
          </a:p>
        </p:txBody>
      </p:sp>
      <p:sp>
        <p:nvSpPr>
          <p:cNvPr id="27" name="TextBox 26">
            <a:extLst>
              <a:ext uri="{FF2B5EF4-FFF2-40B4-BE49-F238E27FC236}">
                <a16:creationId xmlns:a16="http://schemas.microsoft.com/office/drawing/2014/main" id="{C0C5177D-63EC-D94C-BDD5-85438833303D}"/>
              </a:ext>
            </a:extLst>
          </p:cNvPr>
          <p:cNvSpPr txBox="1"/>
          <p:nvPr/>
        </p:nvSpPr>
        <p:spPr>
          <a:xfrm>
            <a:off x="197022" y="2565592"/>
            <a:ext cx="1634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Joyce Welsh</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South Tyneside Council</a:t>
            </a:r>
          </a:p>
        </p:txBody>
      </p:sp>
      <p:sp>
        <p:nvSpPr>
          <p:cNvPr id="12" name="Oval 11">
            <a:extLst>
              <a:ext uri="{FF2B5EF4-FFF2-40B4-BE49-F238E27FC236}">
                <a16:creationId xmlns:a16="http://schemas.microsoft.com/office/drawing/2014/main" id="{B93D789F-4218-784E-BF20-C74A58967836}"/>
              </a:ext>
            </a:extLst>
          </p:cNvPr>
          <p:cNvSpPr/>
          <p:nvPr/>
        </p:nvSpPr>
        <p:spPr>
          <a:xfrm>
            <a:off x="2252461" y="1127911"/>
            <a:ext cx="1445975" cy="1364886"/>
          </a:xfrm>
          <a:prstGeom prst="ellipse">
            <a:avLst/>
          </a:prstGeom>
          <a:blipFill dpi="0" rotWithShape="1">
            <a:blip r:embed="rId9">
              <a:extLst>
                <a:ext uri="{28A0092B-C50C-407E-A947-70E740481C1C}">
                  <a14:useLocalDpi xmlns:a14="http://schemas.microsoft.com/office/drawing/2010/main" val="0"/>
                </a:ext>
              </a:extLst>
            </a:blip>
            <a:srcRect/>
            <a:stretch>
              <a:fillRect t="1" b="-461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TextBox 13">
            <a:extLst>
              <a:ext uri="{FF2B5EF4-FFF2-40B4-BE49-F238E27FC236}">
                <a16:creationId xmlns:a16="http://schemas.microsoft.com/office/drawing/2014/main" id="{0633AB2F-3A3A-D741-92C5-3D8C2F4D0A21}"/>
              </a:ext>
            </a:extLst>
          </p:cNvPr>
          <p:cNvSpPr txBox="1"/>
          <p:nvPr/>
        </p:nvSpPr>
        <p:spPr>
          <a:xfrm>
            <a:off x="2230997" y="2543356"/>
            <a:ext cx="1549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Frank Walsh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Knowsley MB Council</a:t>
            </a:r>
          </a:p>
        </p:txBody>
      </p:sp>
      <p:sp>
        <p:nvSpPr>
          <p:cNvPr id="25" name="TextBox 24">
            <a:extLst>
              <a:ext uri="{FF2B5EF4-FFF2-40B4-BE49-F238E27FC236}">
                <a16:creationId xmlns:a16="http://schemas.microsoft.com/office/drawing/2014/main" id="{08E00C15-F848-304D-ABE7-492DF65EB6E6}"/>
              </a:ext>
            </a:extLst>
          </p:cNvPr>
          <p:cNvSpPr txBox="1"/>
          <p:nvPr/>
        </p:nvSpPr>
        <p:spPr>
          <a:xfrm>
            <a:off x="3682320" y="4564369"/>
            <a:ext cx="1442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Hayden Philips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North Warks Labour &amp; Coop Group</a:t>
            </a:r>
          </a:p>
        </p:txBody>
      </p:sp>
      <p:sp>
        <p:nvSpPr>
          <p:cNvPr id="30" name="TextBox 29">
            <a:extLst>
              <a:ext uri="{FF2B5EF4-FFF2-40B4-BE49-F238E27FC236}">
                <a16:creationId xmlns:a16="http://schemas.microsoft.com/office/drawing/2014/main" id="{007EE05D-4E77-4B4D-95BB-08A717B2BBC0}"/>
              </a:ext>
            </a:extLst>
          </p:cNvPr>
          <p:cNvSpPr txBox="1"/>
          <p:nvPr/>
        </p:nvSpPr>
        <p:spPr>
          <a:xfrm>
            <a:off x="9051965" y="4542545"/>
            <a:ext cx="1330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Michael Curnow</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Peopletoo</a:t>
            </a:r>
          </a:p>
        </p:txBody>
      </p:sp>
      <p:sp>
        <p:nvSpPr>
          <p:cNvPr id="31" name="TextBox 30">
            <a:extLst>
              <a:ext uri="{FF2B5EF4-FFF2-40B4-BE49-F238E27FC236}">
                <a16:creationId xmlns:a16="http://schemas.microsoft.com/office/drawing/2014/main" id="{D4C5E0FC-86CF-0743-8268-032FBA843FF2}"/>
              </a:ext>
            </a:extLst>
          </p:cNvPr>
          <p:cNvSpPr txBox="1"/>
          <p:nvPr/>
        </p:nvSpPr>
        <p:spPr>
          <a:xfrm>
            <a:off x="6237712" y="2526836"/>
            <a:ext cx="1945242" cy="646331"/>
          </a:xfrm>
          <a:prstGeom prst="rect">
            <a:avLst/>
          </a:prstGeom>
          <a:noFill/>
        </p:spPr>
        <p:txBody>
          <a:bodyPr wrap="square" rtlCol="0">
            <a:spAutoFit/>
          </a:bodyPr>
          <a:lstStyle/>
          <a:p>
            <a:pPr lvl="0" defTabSz="457200">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John Fahy</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lang="en-GB" sz="1200" b="1" dirty="0">
                <a:solidFill>
                  <a:srgbClr val="FF0000"/>
                </a:solidFill>
                <a:latin typeface="Calibri Light" panose="020F0302020204030204"/>
              </a:rPr>
              <a:t>Vice Chair of V&amp;P</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Royal Borough of Greenwich</a:t>
            </a:r>
          </a:p>
        </p:txBody>
      </p:sp>
      <p:sp>
        <p:nvSpPr>
          <p:cNvPr id="37" name="Oval 36">
            <a:extLst>
              <a:ext uri="{FF2B5EF4-FFF2-40B4-BE49-F238E27FC236}">
                <a16:creationId xmlns:a16="http://schemas.microsoft.com/office/drawing/2014/main" id="{A9ED4F77-3BA2-4B41-A6A2-A9D80DC79C97}"/>
              </a:ext>
            </a:extLst>
          </p:cNvPr>
          <p:cNvSpPr/>
          <p:nvPr/>
        </p:nvSpPr>
        <p:spPr>
          <a:xfrm>
            <a:off x="8498672" y="5154902"/>
            <a:ext cx="1281232" cy="1284972"/>
          </a:xfrm>
          <a:prstGeom prst="ellipse">
            <a:avLst/>
          </a:prstGeom>
          <a:blipFill dpi="0" rotWithShape="1">
            <a:blip r:embed="rId10">
              <a:extLst>
                <a:ext uri="{28A0092B-C50C-407E-A947-70E740481C1C}">
                  <a14:useLocalDpi xmlns:a14="http://schemas.microsoft.com/office/drawing/2010/main" val="0"/>
                </a:ext>
              </a:extLst>
            </a:blip>
            <a:srcRect/>
            <a:stretch>
              <a:fillRect l="-43803" t="-6121" r="-52505" b="-11625"/>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9" name="TextBox 38">
            <a:extLst>
              <a:ext uri="{FF2B5EF4-FFF2-40B4-BE49-F238E27FC236}">
                <a16:creationId xmlns:a16="http://schemas.microsoft.com/office/drawing/2014/main" id="{EA054510-37C2-5B4B-A6D8-3B5007D7C3E4}"/>
              </a:ext>
            </a:extLst>
          </p:cNvPr>
          <p:cNvSpPr txBox="1"/>
          <p:nvPr/>
        </p:nvSpPr>
        <p:spPr>
          <a:xfrm>
            <a:off x="8422269" y="6408698"/>
            <a:ext cx="14849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Futures  </a:t>
            </a:r>
          </a:p>
        </p:txBody>
      </p:sp>
      <p:sp>
        <p:nvSpPr>
          <p:cNvPr id="42" name="Oval 41">
            <a:extLst>
              <a:ext uri="{FF2B5EF4-FFF2-40B4-BE49-F238E27FC236}">
                <a16:creationId xmlns:a16="http://schemas.microsoft.com/office/drawing/2014/main" id="{B50680EB-15E2-1741-ADF5-90240A345034}"/>
              </a:ext>
            </a:extLst>
          </p:cNvPr>
          <p:cNvSpPr/>
          <p:nvPr/>
        </p:nvSpPr>
        <p:spPr>
          <a:xfrm>
            <a:off x="10284736" y="1059407"/>
            <a:ext cx="1445975" cy="1328676"/>
          </a:xfrm>
          <a:prstGeom prst="ellipse">
            <a:avLst/>
          </a:prstGeom>
          <a:blipFill dpi="0" rotWithShape="1">
            <a:blip r:embed="rId11">
              <a:extLst>
                <a:ext uri="{28A0092B-C50C-407E-A947-70E740481C1C}">
                  <a14:useLocalDpi xmlns:a14="http://schemas.microsoft.com/office/drawing/2010/main" val="0"/>
                </a:ext>
              </a:extLst>
            </a:blip>
            <a:srcRect/>
            <a:stretch>
              <a:fillRect t="-1" b="-343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3" name="Oval 42">
            <a:extLst>
              <a:ext uri="{FF2B5EF4-FFF2-40B4-BE49-F238E27FC236}">
                <a16:creationId xmlns:a16="http://schemas.microsoft.com/office/drawing/2014/main" id="{A9960D17-1F5A-4546-B787-CE4A961747DF}"/>
              </a:ext>
            </a:extLst>
          </p:cNvPr>
          <p:cNvSpPr/>
          <p:nvPr/>
        </p:nvSpPr>
        <p:spPr>
          <a:xfrm>
            <a:off x="347169" y="1094816"/>
            <a:ext cx="1393620" cy="1446358"/>
          </a:xfrm>
          <a:prstGeom prst="ellipse">
            <a:avLst/>
          </a:prstGeom>
          <a:blipFill dpi="0" rotWithShape="1">
            <a:blip r:embed="rId12">
              <a:extLst>
                <a:ext uri="{28A0092B-C50C-407E-A947-70E740481C1C}">
                  <a14:useLocalDpi xmlns:a14="http://schemas.microsoft.com/office/drawing/2010/main" val="0"/>
                </a:ext>
              </a:extLst>
            </a:blip>
            <a:srcRect/>
            <a:stretch>
              <a:fillRect l="-16778" t="-15516" r="1914" b="-423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4" name="TextBox 43">
            <a:extLst>
              <a:ext uri="{FF2B5EF4-FFF2-40B4-BE49-F238E27FC236}">
                <a16:creationId xmlns:a16="http://schemas.microsoft.com/office/drawing/2014/main" id="{707D45E6-ECE3-AE41-9A84-49FE3DB51B2A}"/>
              </a:ext>
            </a:extLst>
          </p:cNvPr>
          <p:cNvSpPr txBox="1"/>
          <p:nvPr/>
        </p:nvSpPr>
        <p:spPr>
          <a:xfrm>
            <a:off x="8323548" y="2558718"/>
            <a:ext cx="20402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Rae Evans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Telford &amp; Wrekin Council</a:t>
            </a:r>
          </a:p>
        </p:txBody>
      </p:sp>
      <p:sp>
        <p:nvSpPr>
          <p:cNvPr id="45" name="Oval 44">
            <a:extLst>
              <a:ext uri="{FF2B5EF4-FFF2-40B4-BE49-F238E27FC236}">
                <a16:creationId xmlns:a16="http://schemas.microsoft.com/office/drawing/2014/main" id="{BC14D9CC-E5E2-524C-A2B1-D674D49BC556}"/>
              </a:ext>
            </a:extLst>
          </p:cNvPr>
          <p:cNvSpPr/>
          <p:nvPr/>
        </p:nvSpPr>
        <p:spPr>
          <a:xfrm>
            <a:off x="6347679" y="1127678"/>
            <a:ext cx="1429161" cy="1389896"/>
          </a:xfrm>
          <a:prstGeom prst="ellipse">
            <a:avLst/>
          </a:prstGeom>
          <a:blipFill dpi="0" rotWithShape="1">
            <a:blip r:embed="rId13">
              <a:extLst>
                <a:ext uri="{28A0092B-C50C-407E-A947-70E740481C1C}">
                  <a14:useLocalDpi xmlns:a14="http://schemas.microsoft.com/office/drawing/2010/main" val="0"/>
                </a:ext>
              </a:extLst>
            </a:blip>
            <a:srcRect/>
            <a:stretch>
              <a:fillRect l="-15294" t="-27944" r="-19234" b="-53152"/>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8" name="Oval 47">
            <a:extLst>
              <a:ext uri="{FF2B5EF4-FFF2-40B4-BE49-F238E27FC236}">
                <a16:creationId xmlns:a16="http://schemas.microsoft.com/office/drawing/2014/main" id="{CB93D741-1616-0346-89FE-11BE32824D35}"/>
              </a:ext>
            </a:extLst>
          </p:cNvPr>
          <p:cNvSpPr/>
          <p:nvPr/>
        </p:nvSpPr>
        <p:spPr>
          <a:xfrm>
            <a:off x="1868383" y="3129251"/>
            <a:ext cx="1442474" cy="1431531"/>
          </a:xfrm>
          <a:prstGeom prst="ellipse">
            <a:avLst/>
          </a:prstGeom>
          <a:blipFill dpi="0" rotWithShape="1">
            <a:blip r:embed="rId14">
              <a:extLst>
                <a:ext uri="{28A0092B-C50C-407E-A947-70E740481C1C}">
                  <a14:useLocalDpi xmlns:a14="http://schemas.microsoft.com/office/drawing/2010/main" val="0"/>
                </a:ext>
              </a:extLst>
            </a:blip>
            <a:srcRect/>
            <a:stretch>
              <a:fillRect l="-32895" t="-16981" r="-32555" b="-2900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4" name="TextBox 53">
            <a:extLst>
              <a:ext uri="{FF2B5EF4-FFF2-40B4-BE49-F238E27FC236}">
                <a16:creationId xmlns:a16="http://schemas.microsoft.com/office/drawing/2014/main" id="{273775DE-3363-7B40-90A7-024201C017D0}"/>
              </a:ext>
            </a:extLst>
          </p:cNvPr>
          <p:cNvSpPr txBox="1"/>
          <p:nvPr/>
        </p:nvSpPr>
        <p:spPr>
          <a:xfrm>
            <a:off x="5444676" y="4546772"/>
            <a:ext cx="16235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Donna Fuller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Woughton Community Council</a:t>
            </a:r>
          </a:p>
        </p:txBody>
      </p:sp>
      <p:sp>
        <p:nvSpPr>
          <p:cNvPr id="58" name="TextBox 57">
            <a:extLst>
              <a:ext uri="{FF2B5EF4-FFF2-40B4-BE49-F238E27FC236}">
                <a16:creationId xmlns:a16="http://schemas.microsoft.com/office/drawing/2014/main" id="{D6A144F9-D568-404B-995C-7340DF095AC3}"/>
              </a:ext>
            </a:extLst>
          </p:cNvPr>
          <p:cNvSpPr txBox="1"/>
          <p:nvPr/>
        </p:nvSpPr>
        <p:spPr>
          <a:xfrm>
            <a:off x="4359300" y="2524085"/>
            <a:ext cx="159753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Joyce McCarty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Calibri Light" panose="020F0302020204030204"/>
              </a:rPr>
              <a:t>Chair of V&amp;P</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Newcastle City Council</a:t>
            </a:r>
          </a:p>
        </p:txBody>
      </p:sp>
      <p:sp>
        <p:nvSpPr>
          <p:cNvPr id="59" name="Oval 58">
            <a:extLst>
              <a:ext uri="{FF2B5EF4-FFF2-40B4-BE49-F238E27FC236}">
                <a16:creationId xmlns:a16="http://schemas.microsoft.com/office/drawing/2014/main" id="{341781E6-FFC2-4D45-98B1-6573F265E6F1}"/>
              </a:ext>
            </a:extLst>
          </p:cNvPr>
          <p:cNvSpPr/>
          <p:nvPr/>
        </p:nvSpPr>
        <p:spPr>
          <a:xfrm>
            <a:off x="90883" y="3051675"/>
            <a:ext cx="1442474" cy="1444053"/>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0" name="Oval 59">
            <a:extLst>
              <a:ext uri="{FF2B5EF4-FFF2-40B4-BE49-F238E27FC236}">
                <a16:creationId xmlns:a16="http://schemas.microsoft.com/office/drawing/2014/main" id="{370B6609-0CE1-9349-9629-5DE5A5D78662}"/>
              </a:ext>
            </a:extLst>
          </p:cNvPr>
          <p:cNvSpPr/>
          <p:nvPr/>
        </p:nvSpPr>
        <p:spPr>
          <a:xfrm>
            <a:off x="3672935" y="3129251"/>
            <a:ext cx="1438477" cy="1431531"/>
          </a:xfrm>
          <a:prstGeom prst="ellipse">
            <a:avLst/>
          </a:prstGeom>
          <a:blipFill>
            <a:blip r:embed="rId16"/>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1" name="Oval 60">
            <a:extLst>
              <a:ext uri="{FF2B5EF4-FFF2-40B4-BE49-F238E27FC236}">
                <a16:creationId xmlns:a16="http://schemas.microsoft.com/office/drawing/2014/main" id="{10DC1F8A-B822-4E46-B104-67897A008DD8}"/>
              </a:ext>
            </a:extLst>
          </p:cNvPr>
          <p:cNvSpPr/>
          <p:nvPr/>
        </p:nvSpPr>
        <p:spPr>
          <a:xfrm>
            <a:off x="4334296" y="1094816"/>
            <a:ext cx="1454428" cy="1415668"/>
          </a:xfrm>
          <a:prstGeom prst="ellipse">
            <a:avLst/>
          </a:prstGeom>
          <a:blipFill dpi="0" rotWithShape="1">
            <a:blip r:embed="rId17">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2" name="Oval 61">
            <a:extLst>
              <a:ext uri="{FF2B5EF4-FFF2-40B4-BE49-F238E27FC236}">
                <a16:creationId xmlns:a16="http://schemas.microsoft.com/office/drawing/2014/main" id="{1B3A37E0-C428-2245-97AE-315CA89635F1}"/>
              </a:ext>
            </a:extLst>
          </p:cNvPr>
          <p:cNvSpPr/>
          <p:nvPr/>
        </p:nvSpPr>
        <p:spPr>
          <a:xfrm>
            <a:off x="8936033" y="3118344"/>
            <a:ext cx="1494324" cy="1397122"/>
          </a:xfrm>
          <a:prstGeom prst="ellipse">
            <a:avLst/>
          </a:prstGeom>
          <a:blipFill dpi="0" rotWithShape="1">
            <a:blip r:embed="rId18">
              <a:extLst>
                <a:ext uri="{28A0092B-C50C-407E-A947-70E740481C1C}">
                  <a14:useLocalDpi xmlns:a14="http://schemas.microsoft.com/office/drawing/2010/main" val="0"/>
                </a:ext>
              </a:extLst>
            </a:blip>
            <a:srcRect/>
            <a:stretch>
              <a:fillRect l="-24404" t="-1298" r="-22633" b="-4415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7" name="Oval 46">
            <a:extLst>
              <a:ext uri="{FF2B5EF4-FFF2-40B4-BE49-F238E27FC236}">
                <a16:creationId xmlns:a16="http://schemas.microsoft.com/office/drawing/2014/main" id="{7D2BA0F3-46AD-3143-BC57-714B9DE3498B}"/>
              </a:ext>
            </a:extLst>
          </p:cNvPr>
          <p:cNvSpPr/>
          <p:nvPr/>
        </p:nvSpPr>
        <p:spPr>
          <a:xfrm>
            <a:off x="5458602" y="3143643"/>
            <a:ext cx="1478757" cy="1384019"/>
          </a:xfrm>
          <a:prstGeom prst="ellipse">
            <a:avLst/>
          </a:prstGeom>
          <a:blipFill>
            <a:blip r:embed="rId19"/>
            <a:stretch>
              <a:fillRect l="-4142" t="-26338" r="4142" b="-7288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Oval 45">
            <a:extLst>
              <a:ext uri="{FF2B5EF4-FFF2-40B4-BE49-F238E27FC236}">
                <a16:creationId xmlns:a16="http://schemas.microsoft.com/office/drawing/2014/main" id="{1DB49B3B-1200-A344-A65B-EA60908A6DD0}"/>
              </a:ext>
            </a:extLst>
          </p:cNvPr>
          <p:cNvSpPr/>
          <p:nvPr/>
        </p:nvSpPr>
        <p:spPr>
          <a:xfrm>
            <a:off x="7274034" y="3118867"/>
            <a:ext cx="1399572" cy="1416036"/>
          </a:xfrm>
          <a:prstGeom prst="ellipse">
            <a:avLst/>
          </a:prstGeom>
          <a:blipFill dpi="0" rotWithShape="1">
            <a:blip r:embed="rId20">
              <a:extLst>
                <a:ext uri="{28A0092B-C50C-407E-A947-70E740481C1C}">
                  <a14:useLocalDpi xmlns:a14="http://schemas.microsoft.com/office/drawing/2010/main" val="0"/>
                </a:ext>
              </a:extLst>
            </a:blip>
            <a:srcRect/>
            <a:stretch>
              <a:fillRect l="-37104" t="-1885" r="-38133" b="-467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9" name="TextBox 48">
            <a:extLst>
              <a:ext uri="{FF2B5EF4-FFF2-40B4-BE49-F238E27FC236}">
                <a16:creationId xmlns:a16="http://schemas.microsoft.com/office/drawing/2014/main" id="{A8FF2BB0-836C-B44A-8ACC-DC11C86888AA}"/>
              </a:ext>
            </a:extLst>
          </p:cNvPr>
          <p:cNvSpPr txBox="1"/>
          <p:nvPr/>
        </p:nvSpPr>
        <p:spPr>
          <a:xfrm>
            <a:off x="7272906" y="4527287"/>
            <a:ext cx="1479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Gus Della Porta</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V&amp;P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Light" panose="020F0302020204030204"/>
              </a:rPr>
              <a:t>Bates Wells</a:t>
            </a: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sp>
        <p:nvSpPr>
          <p:cNvPr id="50" name="Oval 49">
            <a:extLst>
              <a:ext uri="{FF2B5EF4-FFF2-40B4-BE49-F238E27FC236}">
                <a16:creationId xmlns:a16="http://schemas.microsoft.com/office/drawing/2014/main" id="{892E4C51-1744-B94A-B396-043729EF9CDB}"/>
              </a:ext>
            </a:extLst>
          </p:cNvPr>
          <p:cNvSpPr/>
          <p:nvPr/>
        </p:nvSpPr>
        <p:spPr>
          <a:xfrm>
            <a:off x="2340616" y="5222430"/>
            <a:ext cx="1309862" cy="1191742"/>
          </a:xfrm>
          <a:prstGeom prst="ellipse">
            <a:avLst/>
          </a:prstGeom>
          <a:blipFill>
            <a:blip r:embed="rId21"/>
            <a:stretch>
              <a:fillRect l="-1415" t="-24787" r="-3197" b="-229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1" name="Oval 50">
            <a:extLst>
              <a:ext uri="{FF2B5EF4-FFF2-40B4-BE49-F238E27FC236}">
                <a16:creationId xmlns:a16="http://schemas.microsoft.com/office/drawing/2014/main" id="{EEC68601-0DEB-F740-B423-779C1E72483B}"/>
              </a:ext>
            </a:extLst>
          </p:cNvPr>
          <p:cNvSpPr/>
          <p:nvPr/>
        </p:nvSpPr>
        <p:spPr>
          <a:xfrm>
            <a:off x="10701545" y="3092471"/>
            <a:ext cx="1399572" cy="1416036"/>
          </a:xfrm>
          <a:prstGeom prst="ellipse">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2" name="TextBox 51">
            <a:extLst>
              <a:ext uri="{FF2B5EF4-FFF2-40B4-BE49-F238E27FC236}">
                <a16:creationId xmlns:a16="http://schemas.microsoft.com/office/drawing/2014/main" id="{EDAF22AD-CF26-3040-A308-DC8DA41D6F11}"/>
              </a:ext>
            </a:extLst>
          </p:cNvPr>
          <p:cNvSpPr txBox="1"/>
          <p:nvPr/>
        </p:nvSpPr>
        <p:spPr>
          <a:xfrm>
            <a:off x="11022326" y="4527287"/>
            <a:ext cx="1084797" cy="2780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643564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95B0-AD2A-E641-A12A-FE50DA99EB76}"/>
              </a:ext>
            </a:extLst>
          </p:cNvPr>
          <p:cNvSpPr>
            <a:spLocks noGrp="1"/>
          </p:cNvSpPr>
          <p:nvPr>
            <p:ph type="title"/>
          </p:nvPr>
        </p:nvSpPr>
        <p:spPr/>
        <p:txBody>
          <a:bodyPr>
            <a:normAutofit/>
          </a:bodyPr>
          <a:lstStyle/>
          <a:p>
            <a:r>
              <a:rPr lang="en-GB" dirty="0"/>
              <a:t>94 Members</a:t>
            </a:r>
            <a:br>
              <a:rPr lang="en-GB" dirty="0"/>
            </a:br>
            <a:r>
              <a:rPr lang="en-GB" dirty="0"/>
              <a:t>23 Supporters</a:t>
            </a:r>
            <a:br>
              <a:rPr lang="en-GB" dirty="0"/>
            </a:br>
            <a:br>
              <a:rPr lang="en-GB" dirty="0"/>
            </a:br>
            <a:r>
              <a:rPr lang="en-GB" sz="2400" dirty="0"/>
              <a:t>as at 14 Feb</a:t>
            </a:r>
            <a:endParaRPr lang="en-GB" dirty="0"/>
          </a:p>
        </p:txBody>
      </p:sp>
      <p:pic>
        <p:nvPicPr>
          <p:cNvPr id="5" name="Content Placeholder 4">
            <a:extLst>
              <a:ext uri="{FF2B5EF4-FFF2-40B4-BE49-F238E27FC236}">
                <a16:creationId xmlns:a16="http://schemas.microsoft.com/office/drawing/2014/main" id="{AB161C15-023B-AF49-ABB4-040772155A36}"/>
              </a:ext>
            </a:extLst>
          </p:cNvPr>
          <p:cNvPicPr>
            <a:picLocks noGrp="1" noChangeAspect="1"/>
          </p:cNvPicPr>
          <p:nvPr>
            <p:ph idx="1"/>
          </p:nvPr>
        </p:nvPicPr>
        <p:blipFill>
          <a:blip r:embed="rId3"/>
          <a:stretch>
            <a:fillRect/>
          </a:stretch>
        </p:blipFill>
        <p:spPr>
          <a:xfrm>
            <a:off x="5759989" y="783771"/>
            <a:ext cx="5016533" cy="5267779"/>
          </a:xfrm>
        </p:spPr>
      </p:pic>
      <p:sp>
        <p:nvSpPr>
          <p:cNvPr id="6" name="TextBox 5">
            <a:extLst>
              <a:ext uri="{FF2B5EF4-FFF2-40B4-BE49-F238E27FC236}">
                <a16:creationId xmlns:a16="http://schemas.microsoft.com/office/drawing/2014/main" id="{872F9F28-5631-CD40-8B0F-FC883AB10C35}"/>
              </a:ext>
            </a:extLst>
          </p:cNvPr>
          <p:cNvSpPr txBox="1"/>
          <p:nvPr/>
        </p:nvSpPr>
        <p:spPr>
          <a:xfrm>
            <a:off x="5154196" y="1562918"/>
            <a:ext cx="94180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27524E02-8801-7B4D-9D4C-73FDD7163FD3}"/>
              </a:ext>
            </a:extLst>
          </p:cNvPr>
          <p:cNvSpPr txBox="1"/>
          <p:nvPr/>
        </p:nvSpPr>
        <p:spPr>
          <a:xfrm>
            <a:off x="5146429" y="2895599"/>
            <a:ext cx="8675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22</a:t>
            </a:r>
          </a:p>
        </p:txBody>
      </p:sp>
      <p:sp>
        <p:nvSpPr>
          <p:cNvPr id="8" name="TextBox 7">
            <a:extLst>
              <a:ext uri="{FF2B5EF4-FFF2-40B4-BE49-F238E27FC236}">
                <a16:creationId xmlns:a16="http://schemas.microsoft.com/office/drawing/2014/main" id="{387B4D64-2761-9D48-AD8E-E95DDD46912D}"/>
              </a:ext>
            </a:extLst>
          </p:cNvPr>
          <p:cNvSpPr txBox="1"/>
          <p:nvPr/>
        </p:nvSpPr>
        <p:spPr>
          <a:xfrm>
            <a:off x="5177641" y="4220308"/>
            <a:ext cx="859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39</a:t>
            </a:r>
          </a:p>
        </p:txBody>
      </p:sp>
    </p:spTree>
    <p:extLst>
      <p:ext uri="{BB962C8B-B14F-4D97-AF65-F5344CB8AC3E}">
        <p14:creationId xmlns:p14="http://schemas.microsoft.com/office/powerpoint/2010/main" val="1265760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3.xml><?xml version="1.0" encoding="utf-8"?>
<a:theme xmlns:a="http://schemas.openxmlformats.org/drawingml/2006/main" name="1_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4.xml><?xml version="1.0" encoding="utf-8"?>
<a:theme xmlns:a="http://schemas.openxmlformats.org/drawingml/2006/main" name="2_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ac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8654</TotalTime>
  <Words>1699</Words>
  <Application>Microsoft Macintosh PowerPoint</Application>
  <PresentationFormat>Widescreen</PresentationFormat>
  <Paragraphs>270</Paragraphs>
  <Slides>42</Slides>
  <Notes>18</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42</vt:i4>
      </vt:variant>
    </vt:vector>
  </HeadingPairs>
  <TitlesOfParts>
    <vt:vector size="55" baseType="lpstr">
      <vt:lpstr>Arial</vt:lpstr>
      <vt:lpstr>Calibri</vt:lpstr>
      <vt:lpstr>Calibri Light</vt:lpstr>
      <vt:lpstr>Rockwell</vt:lpstr>
      <vt:lpstr>Wingdings</vt:lpstr>
      <vt:lpstr>Wingdings 3</vt:lpstr>
      <vt:lpstr>Office Theme</vt:lpstr>
      <vt:lpstr>Atlas</vt:lpstr>
      <vt:lpstr>1_Atlas</vt:lpstr>
      <vt:lpstr>2_Atlas</vt:lpstr>
      <vt:lpstr>4_Office Theme</vt:lpstr>
      <vt:lpstr>Facet</vt:lpstr>
      <vt:lpstr>1_Office Theme</vt:lpstr>
      <vt:lpstr>Annual General Meeting</vt:lpstr>
      <vt:lpstr> </vt:lpstr>
      <vt:lpstr>Agenda</vt:lpstr>
      <vt:lpstr>PowerPoint Presentation</vt:lpstr>
      <vt:lpstr>Other Highlights</vt:lpstr>
      <vt:lpstr>Committed to finding better ways of working with local people</vt:lpstr>
      <vt:lpstr>PowerPoint Presentation</vt:lpstr>
      <vt:lpstr>PowerPoint Presentation</vt:lpstr>
      <vt:lpstr>94 Members 23 Supporters  as at 14 Feb</vt:lpstr>
      <vt:lpstr>PowerPoint Presentation</vt:lpstr>
      <vt:lpstr>PowerPoint Presentation</vt:lpstr>
      <vt:lpstr>PowerPoint Presentation</vt:lpstr>
      <vt:lpstr>PowerPoint Presentation</vt:lpstr>
      <vt:lpstr>PowerPoint Presentation</vt:lpstr>
      <vt:lpstr>Online Training courses</vt:lpstr>
      <vt:lpstr>    375  Case Studies </vt:lpstr>
      <vt:lpstr>PowerPoint Presentation</vt:lpstr>
      <vt:lpstr>Dynamic Purchasing System</vt:lpstr>
      <vt:lpstr>PowerPoint Presentation</vt:lpstr>
      <vt:lpstr> </vt:lpstr>
      <vt:lpstr>PowerPoint Presentation</vt:lpstr>
      <vt:lpstr> </vt:lpstr>
      <vt:lpstr>PowerPoint Presentation</vt:lpstr>
      <vt:lpstr>Policy Lab projects 2021</vt:lpstr>
      <vt:lpstr>Policy Prototype projects 2021</vt:lpstr>
      <vt:lpstr>PowerPoint Presentation</vt:lpstr>
      <vt:lpstr>PowerPoint Presentation</vt:lpstr>
      <vt:lpstr>PowerPoint Presentation</vt:lpstr>
      <vt:lpstr>Revised Constitution</vt:lpstr>
      <vt:lpstr> </vt:lpstr>
      <vt:lpstr>CCIN Policy Lab &amp; Prototype funded projects</vt:lpstr>
      <vt:lpstr>Key points of 2022 process</vt:lpstr>
      <vt:lpstr>Draft Themes for Policy Labs and Prototypes 2022</vt:lpstr>
      <vt:lpstr>1. Covid-19 Recovery</vt:lpstr>
      <vt:lpstr>2. Sharing Data with 3rd Sector Organisations </vt:lpstr>
      <vt:lpstr>3. Tackling Inequality </vt:lpstr>
      <vt:lpstr>4. Engaging Communities in Local Democracy </vt:lpstr>
      <vt:lpstr>5. Co-operative Approaches to Levelling-up </vt:lpstr>
      <vt:lpstr>6. Your ideas</vt:lpstr>
      <vt:lpstr>Timetable for this funding round</vt:lpstr>
      <vt:lpstr>Any Other Business</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Nicola Huckerby</dc:creator>
  <cp:lastModifiedBy>andrewhuckerby</cp:lastModifiedBy>
  <cp:revision>5</cp:revision>
  <cp:lastPrinted>2022-01-13T12:53:29Z</cp:lastPrinted>
  <dcterms:created xsi:type="dcterms:W3CDTF">2020-07-15T11:37:27Z</dcterms:created>
  <dcterms:modified xsi:type="dcterms:W3CDTF">2022-09-05T11:19:07Z</dcterms:modified>
</cp:coreProperties>
</file>