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0"/>
  </p:notesMasterIdLst>
  <p:sldIdLst>
    <p:sldId id="256" r:id="rId3"/>
    <p:sldId id="702" r:id="rId4"/>
    <p:sldId id="269" r:id="rId5"/>
    <p:sldId id="271" r:id="rId6"/>
    <p:sldId id="264" r:id="rId7"/>
    <p:sldId id="704" r:id="rId8"/>
    <p:sldId id="705" r:id="rId9"/>
    <p:sldId id="706" r:id="rId10"/>
    <p:sldId id="707" r:id="rId11"/>
    <p:sldId id="708" r:id="rId12"/>
    <p:sldId id="771" r:id="rId13"/>
    <p:sldId id="270" r:id="rId14"/>
    <p:sldId id="258" r:id="rId15"/>
    <p:sldId id="259" r:id="rId16"/>
    <p:sldId id="260" r:id="rId17"/>
    <p:sldId id="261" r:id="rId18"/>
    <p:sldId id="76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snapToObjects="1">
      <p:cViewPr varScale="1">
        <p:scale>
          <a:sx n="121" d="100"/>
          <a:sy n="121" d="100"/>
        </p:scale>
        <p:origin x="51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858F2-BA32-4620-ACEC-CD919F4A78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603F27B-14B7-49F3-B93C-4C75830CA4F0}">
      <dgm:prSet/>
      <dgm:spPr/>
      <dgm:t>
        <a:bodyPr/>
        <a:lstStyle/>
        <a:p>
          <a:pPr>
            <a:lnSpc>
              <a:spcPct val="100000"/>
            </a:lnSpc>
          </a:pPr>
          <a:r>
            <a:rPr lang="en-GB" dirty="0">
              <a:latin typeface="+mj-lt"/>
            </a:rPr>
            <a:t>Member led projects to find co-operative policy solutions to the challenges facing local government.  </a:t>
          </a:r>
          <a:br>
            <a:rPr lang="en-GB" dirty="0">
              <a:latin typeface="+mj-lt"/>
            </a:rPr>
          </a:br>
          <a:r>
            <a:rPr lang="en-GB" dirty="0">
              <a:latin typeface="+mj-lt"/>
            </a:rPr>
            <a:t>Open to all ideas, the more innovative the better!</a:t>
          </a:r>
          <a:endParaRPr lang="en-US" dirty="0">
            <a:latin typeface="+mj-lt"/>
          </a:endParaRPr>
        </a:p>
      </dgm:t>
    </dgm:pt>
    <dgm:pt modelId="{B03DF71C-7EEF-4AA5-BB51-0823B3491015}" type="parTrans" cxnId="{E6E38E9B-FFBC-49F5-AF12-5F8D8068F8D1}">
      <dgm:prSet/>
      <dgm:spPr/>
      <dgm:t>
        <a:bodyPr/>
        <a:lstStyle/>
        <a:p>
          <a:endParaRPr lang="en-US"/>
        </a:p>
      </dgm:t>
    </dgm:pt>
    <dgm:pt modelId="{FD982321-FFD6-4B45-B56C-7004A8AE7BFE}" type="sibTrans" cxnId="{E6E38E9B-FFBC-49F5-AF12-5F8D8068F8D1}">
      <dgm:prSet/>
      <dgm:spPr/>
      <dgm:t>
        <a:bodyPr/>
        <a:lstStyle/>
        <a:p>
          <a:endParaRPr lang="en-US"/>
        </a:p>
      </dgm:t>
    </dgm:pt>
    <dgm:pt modelId="{38709FE4-114F-4A65-AAA4-0622045B3376}">
      <dgm:prSet/>
      <dgm:spPr/>
      <dgm:t>
        <a:bodyPr/>
        <a:lstStyle/>
        <a:p>
          <a:pPr>
            <a:lnSpc>
              <a:spcPct val="100000"/>
            </a:lnSpc>
          </a:pPr>
          <a:r>
            <a:rPr lang="en-GB" dirty="0">
              <a:latin typeface="+mj-lt"/>
            </a:rPr>
            <a:t>Policy Labs - </a:t>
          </a:r>
          <a:r>
            <a:rPr lang="en-GB" b="0" i="0" dirty="0">
              <a:latin typeface="+mj-lt"/>
            </a:rPr>
            <a:t>more significant collaborative pieces of work that CCIN members work on together and eligible for up to £20k of funding</a:t>
          </a:r>
          <a:r>
            <a:rPr lang="en-US" dirty="0">
              <a:latin typeface="+mj-lt"/>
            </a:rPr>
            <a:t> depending on scale and ambition.</a:t>
          </a:r>
        </a:p>
      </dgm:t>
    </dgm:pt>
    <dgm:pt modelId="{43B0ADD3-62D1-48D9-BB33-BC2513EAF8A6}" type="parTrans" cxnId="{4B976168-7D11-433B-814C-BC9308DD048A}">
      <dgm:prSet/>
      <dgm:spPr/>
      <dgm:t>
        <a:bodyPr/>
        <a:lstStyle/>
        <a:p>
          <a:endParaRPr lang="en-US"/>
        </a:p>
      </dgm:t>
    </dgm:pt>
    <dgm:pt modelId="{1B97CB84-25FA-4F86-997E-4690684C3FC5}" type="sibTrans" cxnId="{4B976168-7D11-433B-814C-BC9308DD048A}">
      <dgm:prSet/>
      <dgm:spPr/>
      <dgm:t>
        <a:bodyPr/>
        <a:lstStyle/>
        <a:p>
          <a:endParaRPr lang="en-US"/>
        </a:p>
      </dgm:t>
    </dgm:pt>
    <dgm:pt modelId="{3DD57A16-6675-7F4B-9A68-7A6A40E226CA}">
      <dgm:prSet/>
      <dgm:spPr/>
      <dgm:t>
        <a:bodyPr/>
        <a:lstStyle/>
        <a:p>
          <a:pPr>
            <a:lnSpc>
              <a:spcPct val="100000"/>
            </a:lnSpc>
          </a:pPr>
          <a:r>
            <a:rPr lang="en-GB" dirty="0">
              <a:latin typeface="+mj-lt"/>
            </a:rPr>
            <a:t>Policy Prototypes - </a:t>
          </a:r>
          <a:r>
            <a:rPr lang="en-GB" b="0" i="0" dirty="0">
              <a:latin typeface="+mj-lt"/>
            </a:rPr>
            <a:t>smaller projects delivered in a locality on behalf of the Network and eligible for up to £2k of funding.</a:t>
          </a:r>
          <a:endParaRPr lang="en-GB" dirty="0">
            <a:latin typeface="+mj-lt"/>
          </a:endParaRPr>
        </a:p>
      </dgm:t>
    </dgm:pt>
    <dgm:pt modelId="{61DDE6A2-F8DA-C542-B76E-407CE7D37177}" type="parTrans" cxnId="{AB5CFA4E-6056-3E49-BB75-8FDED75139BF}">
      <dgm:prSet/>
      <dgm:spPr/>
      <dgm:t>
        <a:bodyPr/>
        <a:lstStyle/>
        <a:p>
          <a:endParaRPr lang="en-GB"/>
        </a:p>
      </dgm:t>
    </dgm:pt>
    <dgm:pt modelId="{919B985C-7888-FA47-8F35-23801A51E163}" type="sibTrans" cxnId="{AB5CFA4E-6056-3E49-BB75-8FDED75139BF}">
      <dgm:prSet/>
      <dgm:spPr/>
      <dgm:t>
        <a:bodyPr/>
        <a:lstStyle/>
        <a:p>
          <a:endParaRPr lang="en-GB"/>
        </a:p>
      </dgm:t>
    </dgm:pt>
    <dgm:pt modelId="{84BDF528-3273-4E99-8D2E-D39BA0B7BAE1}" type="pres">
      <dgm:prSet presAssocID="{99E858F2-BA32-4620-ACEC-CD919F4A781F}" presName="root" presStyleCnt="0">
        <dgm:presLayoutVars>
          <dgm:dir/>
          <dgm:resizeHandles val="exact"/>
        </dgm:presLayoutVars>
      </dgm:prSet>
      <dgm:spPr/>
    </dgm:pt>
    <dgm:pt modelId="{F66890F3-D6CD-404D-AC8A-5FAEA92515B1}" type="pres">
      <dgm:prSet presAssocID="{9603F27B-14B7-49F3-B93C-4C75830CA4F0}" presName="compNode" presStyleCnt="0"/>
      <dgm:spPr/>
    </dgm:pt>
    <dgm:pt modelId="{5EDB2701-FB1B-48D3-95E1-5744B2BEE174}" type="pres">
      <dgm:prSet presAssocID="{9603F27B-14B7-49F3-B93C-4C75830CA4F0}" presName="bgRect" presStyleLbl="bgShp" presStyleIdx="0" presStyleCnt="3"/>
      <dgm:spPr/>
    </dgm:pt>
    <dgm:pt modelId="{D1D582B7-16D1-4A7F-A23C-B2BBF89E4666}" type="pres">
      <dgm:prSet presAssocID="{9603F27B-14B7-49F3-B93C-4C75830CA4F0}"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Onboarding"/>
        </a:ext>
      </dgm:extLst>
    </dgm:pt>
    <dgm:pt modelId="{8917B601-06E8-4A2C-A02E-B3CEB9BE942E}" type="pres">
      <dgm:prSet presAssocID="{9603F27B-14B7-49F3-B93C-4C75830CA4F0}" presName="spaceRect" presStyleCnt="0"/>
      <dgm:spPr/>
    </dgm:pt>
    <dgm:pt modelId="{C2067D37-6EF0-4EF0-834E-E6B6AFC4717E}" type="pres">
      <dgm:prSet presAssocID="{9603F27B-14B7-49F3-B93C-4C75830CA4F0}" presName="parTx" presStyleLbl="revTx" presStyleIdx="0" presStyleCnt="3">
        <dgm:presLayoutVars>
          <dgm:chMax val="0"/>
          <dgm:chPref val="0"/>
        </dgm:presLayoutVars>
      </dgm:prSet>
      <dgm:spPr/>
    </dgm:pt>
    <dgm:pt modelId="{137268DE-F7C3-46BA-80D5-4F391E137608}" type="pres">
      <dgm:prSet presAssocID="{FD982321-FFD6-4B45-B56C-7004A8AE7BFE}" presName="sibTrans" presStyleCnt="0"/>
      <dgm:spPr/>
    </dgm:pt>
    <dgm:pt modelId="{789DA15A-579F-7F40-B319-32AF0486B14C}" type="pres">
      <dgm:prSet presAssocID="{3DD57A16-6675-7F4B-9A68-7A6A40E226CA}" presName="compNode" presStyleCnt="0"/>
      <dgm:spPr/>
    </dgm:pt>
    <dgm:pt modelId="{B36A8692-124E-5342-918D-9D835E04EE17}" type="pres">
      <dgm:prSet presAssocID="{3DD57A16-6675-7F4B-9A68-7A6A40E226CA}" presName="bgRect" presStyleLbl="bgShp" presStyleIdx="1" presStyleCnt="3"/>
      <dgm:spPr/>
    </dgm:pt>
    <dgm:pt modelId="{06753C9A-961D-254D-A0D4-AB0C1130FBEC}" type="pres">
      <dgm:prSet presAssocID="{3DD57A16-6675-7F4B-9A68-7A6A40E226CA}"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BC957F3F-0F11-D14D-9533-76EAE44634E6}" type="pres">
      <dgm:prSet presAssocID="{3DD57A16-6675-7F4B-9A68-7A6A40E226CA}" presName="spaceRect" presStyleCnt="0"/>
      <dgm:spPr/>
    </dgm:pt>
    <dgm:pt modelId="{BE11E4CA-2AC9-BD4B-97BA-1AA36A64C92B}" type="pres">
      <dgm:prSet presAssocID="{3DD57A16-6675-7F4B-9A68-7A6A40E226CA}" presName="parTx" presStyleLbl="revTx" presStyleIdx="1" presStyleCnt="3">
        <dgm:presLayoutVars>
          <dgm:chMax val="0"/>
          <dgm:chPref val="0"/>
        </dgm:presLayoutVars>
      </dgm:prSet>
      <dgm:spPr/>
    </dgm:pt>
    <dgm:pt modelId="{316BF34B-E9B0-824F-97F0-086A5B797129}" type="pres">
      <dgm:prSet presAssocID="{919B985C-7888-FA47-8F35-23801A51E163}" presName="sibTrans" presStyleCnt="0"/>
      <dgm:spPr/>
    </dgm:pt>
    <dgm:pt modelId="{518C386F-088A-45AB-B601-492B3C658EA6}" type="pres">
      <dgm:prSet presAssocID="{38709FE4-114F-4A65-AAA4-0622045B3376}" presName="compNode" presStyleCnt="0"/>
      <dgm:spPr/>
    </dgm:pt>
    <dgm:pt modelId="{C7FBC6F2-C4A4-471D-8719-573EB68611CC}" type="pres">
      <dgm:prSet presAssocID="{38709FE4-114F-4A65-AAA4-0622045B3376}" presName="bgRect" presStyleLbl="bgShp" presStyleIdx="2" presStyleCnt="3"/>
      <dgm:spPr/>
    </dgm:pt>
    <dgm:pt modelId="{34336EB9-FD2C-4777-84A1-2B4422F5D5B5}" type="pres">
      <dgm:prSet presAssocID="{38709FE4-114F-4A65-AAA4-0622045B33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7A3723A1-D1A9-456F-BFC5-508EE68C66D5}" type="pres">
      <dgm:prSet presAssocID="{38709FE4-114F-4A65-AAA4-0622045B3376}" presName="spaceRect" presStyleCnt="0"/>
      <dgm:spPr/>
    </dgm:pt>
    <dgm:pt modelId="{F0EC92EF-818B-4318-906C-F3D2431DF91F}" type="pres">
      <dgm:prSet presAssocID="{38709FE4-114F-4A65-AAA4-0622045B3376}" presName="parTx" presStyleLbl="revTx" presStyleIdx="2" presStyleCnt="3">
        <dgm:presLayoutVars>
          <dgm:chMax val="0"/>
          <dgm:chPref val="0"/>
        </dgm:presLayoutVars>
      </dgm:prSet>
      <dgm:spPr/>
    </dgm:pt>
  </dgm:ptLst>
  <dgm:cxnLst>
    <dgm:cxn modelId="{AB5CFA4E-6056-3E49-BB75-8FDED75139BF}" srcId="{99E858F2-BA32-4620-ACEC-CD919F4A781F}" destId="{3DD57A16-6675-7F4B-9A68-7A6A40E226CA}" srcOrd="1" destOrd="0" parTransId="{61DDE6A2-F8DA-C542-B76E-407CE7D37177}" sibTransId="{919B985C-7888-FA47-8F35-23801A51E163}"/>
    <dgm:cxn modelId="{4B976168-7D11-433B-814C-BC9308DD048A}" srcId="{99E858F2-BA32-4620-ACEC-CD919F4A781F}" destId="{38709FE4-114F-4A65-AAA4-0622045B3376}" srcOrd="2" destOrd="0" parTransId="{43B0ADD3-62D1-48D9-BB33-BC2513EAF8A6}" sibTransId="{1B97CB84-25FA-4F86-997E-4690684C3FC5}"/>
    <dgm:cxn modelId="{B5593086-30AC-AC40-963C-24BA2E76F55D}" type="presOf" srcId="{38709FE4-114F-4A65-AAA4-0622045B3376}" destId="{F0EC92EF-818B-4318-906C-F3D2431DF91F}" srcOrd="0" destOrd="0" presId="urn:microsoft.com/office/officeart/2018/2/layout/IconVerticalSolidList"/>
    <dgm:cxn modelId="{1F2C228D-3B8F-C341-B9F7-8EE458E50BB6}" type="presOf" srcId="{3DD57A16-6675-7F4B-9A68-7A6A40E226CA}" destId="{BE11E4CA-2AC9-BD4B-97BA-1AA36A64C92B}" srcOrd="0" destOrd="0" presId="urn:microsoft.com/office/officeart/2018/2/layout/IconVerticalSolidList"/>
    <dgm:cxn modelId="{34DEF68E-71D0-4DCD-B90A-C7B7C359E3F7}" type="presOf" srcId="{99E858F2-BA32-4620-ACEC-CD919F4A781F}" destId="{84BDF528-3273-4E99-8D2E-D39BA0B7BAE1}" srcOrd="0" destOrd="0" presId="urn:microsoft.com/office/officeart/2018/2/layout/IconVerticalSolidList"/>
    <dgm:cxn modelId="{AA3A0C94-6EA8-2341-8EB4-37CF5CA8DEDD}" type="presOf" srcId="{9603F27B-14B7-49F3-B93C-4C75830CA4F0}" destId="{C2067D37-6EF0-4EF0-834E-E6B6AFC4717E}" srcOrd="0" destOrd="0" presId="urn:microsoft.com/office/officeart/2018/2/layout/IconVerticalSolidList"/>
    <dgm:cxn modelId="{E6E38E9B-FFBC-49F5-AF12-5F8D8068F8D1}" srcId="{99E858F2-BA32-4620-ACEC-CD919F4A781F}" destId="{9603F27B-14B7-49F3-B93C-4C75830CA4F0}" srcOrd="0" destOrd="0" parTransId="{B03DF71C-7EEF-4AA5-BB51-0823B3491015}" sibTransId="{FD982321-FFD6-4B45-B56C-7004A8AE7BFE}"/>
    <dgm:cxn modelId="{6DB90A03-278F-0444-96F4-656E750D428C}" type="presParOf" srcId="{84BDF528-3273-4E99-8D2E-D39BA0B7BAE1}" destId="{F66890F3-D6CD-404D-AC8A-5FAEA92515B1}" srcOrd="0" destOrd="0" presId="urn:microsoft.com/office/officeart/2018/2/layout/IconVerticalSolidList"/>
    <dgm:cxn modelId="{57454A98-71F5-2445-86DB-E5FDBF09980E}" type="presParOf" srcId="{F66890F3-D6CD-404D-AC8A-5FAEA92515B1}" destId="{5EDB2701-FB1B-48D3-95E1-5744B2BEE174}" srcOrd="0" destOrd="0" presId="urn:microsoft.com/office/officeart/2018/2/layout/IconVerticalSolidList"/>
    <dgm:cxn modelId="{DA0C12B4-8C77-BA47-81B8-66C6FA5A2F13}" type="presParOf" srcId="{F66890F3-D6CD-404D-AC8A-5FAEA92515B1}" destId="{D1D582B7-16D1-4A7F-A23C-B2BBF89E4666}" srcOrd="1" destOrd="0" presId="urn:microsoft.com/office/officeart/2018/2/layout/IconVerticalSolidList"/>
    <dgm:cxn modelId="{B94E53C4-284B-3E4E-88DB-E13D248364CD}" type="presParOf" srcId="{F66890F3-D6CD-404D-AC8A-5FAEA92515B1}" destId="{8917B601-06E8-4A2C-A02E-B3CEB9BE942E}" srcOrd="2" destOrd="0" presId="urn:microsoft.com/office/officeart/2018/2/layout/IconVerticalSolidList"/>
    <dgm:cxn modelId="{1D3D5C4F-1B45-EF4C-8914-626F6218658D}" type="presParOf" srcId="{F66890F3-D6CD-404D-AC8A-5FAEA92515B1}" destId="{C2067D37-6EF0-4EF0-834E-E6B6AFC4717E}" srcOrd="3" destOrd="0" presId="urn:microsoft.com/office/officeart/2018/2/layout/IconVerticalSolidList"/>
    <dgm:cxn modelId="{6EF10E4E-B15F-6F4D-9F80-BCFEA6FD545F}" type="presParOf" srcId="{84BDF528-3273-4E99-8D2E-D39BA0B7BAE1}" destId="{137268DE-F7C3-46BA-80D5-4F391E137608}" srcOrd="1" destOrd="0" presId="urn:microsoft.com/office/officeart/2018/2/layout/IconVerticalSolidList"/>
    <dgm:cxn modelId="{5C675459-2845-3C4A-A577-AE6CAC2FFAF0}" type="presParOf" srcId="{84BDF528-3273-4E99-8D2E-D39BA0B7BAE1}" destId="{789DA15A-579F-7F40-B319-32AF0486B14C}" srcOrd="2" destOrd="0" presId="urn:microsoft.com/office/officeart/2018/2/layout/IconVerticalSolidList"/>
    <dgm:cxn modelId="{D10D8464-6BA3-B24E-BC57-F38266CA212B}" type="presParOf" srcId="{789DA15A-579F-7F40-B319-32AF0486B14C}" destId="{B36A8692-124E-5342-918D-9D835E04EE17}" srcOrd="0" destOrd="0" presId="urn:microsoft.com/office/officeart/2018/2/layout/IconVerticalSolidList"/>
    <dgm:cxn modelId="{59AF6124-31D6-6F41-91BF-4AC4CBA9E46A}" type="presParOf" srcId="{789DA15A-579F-7F40-B319-32AF0486B14C}" destId="{06753C9A-961D-254D-A0D4-AB0C1130FBEC}" srcOrd="1" destOrd="0" presId="urn:microsoft.com/office/officeart/2018/2/layout/IconVerticalSolidList"/>
    <dgm:cxn modelId="{DE2170A7-D5C6-D449-B49F-F806CF98143D}" type="presParOf" srcId="{789DA15A-579F-7F40-B319-32AF0486B14C}" destId="{BC957F3F-0F11-D14D-9533-76EAE44634E6}" srcOrd="2" destOrd="0" presId="urn:microsoft.com/office/officeart/2018/2/layout/IconVerticalSolidList"/>
    <dgm:cxn modelId="{049FA75B-C411-4941-9A7E-F4842EB9A8A0}" type="presParOf" srcId="{789DA15A-579F-7F40-B319-32AF0486B14C}" destId="{BE11E4CA-2AC9-BD4B-97BA-1AA36A64C92B}" srcOrd="3" destOrd="0" presId="urn:microsoft.com/office/officeart/2018/2/layout/IconVerticalSolidList"/>
    <dgm:cxn modelId="{229CE852-3DA3-DE46-BF40-7F3EA1765965}" type="presParOf" srcId="{84BDF528-3273-4E99-8D2E-D39BA0B7BAE1}" destId="{316BF34B-E9B0-824F-97F0-086A5B797129}" srcOrd="3" destOrd="0" presId="urn:microsoft.com/office/officeart/2018/2/layout/IconVerticalSolidList"/>
    <dgm:cxn modelId="{32A703C9-4ACB-E949-9274-420035A38743}" type="presParOf" srcId="{84BDF528-3273-4E99-8D2E-D39BA0B7BAE1}" destId="{518C386F-088A-45AB-B601-492B3C658EA6}" srcOrd="4" destOrd="0" presId="urn:microsoft.com/office/officeart/2018/2/layout/IconVerticalSolidList"/>
    <dgm:cxn modelId="{94DDD13E-DF4B-1144-81C2-1CAAA3860BC1}" type="presParOf" srcId="{518C386F-088A-45AB-B601-492B3C658EA6}" destId="{C7FBC6F2-C4A4-471D-8719-573EB68611CC}" srcOrd="0" destOrd="0" presId="urn:microsoft.com/office/officeart/2018/2/layout/IconVerticalSolidList"/>
    <dgm:cxn modelId="{19770F2F-B157-8C4D-B264-BA76B9946834}" type="presParOf" srcId="{518C386F-088A-45AB-B601-492B3C658EA6}" destId="{34336EB9-FD2C-4777-84A1-2B4422F5D5B5}" srcOrd="1" destOrd="0" presId="urn:microsoft.com/office/officeart/2018/2/layout/IconVerticalSolidList"/>
    <dgm:cxn modelId="{A3607B5F-8A84-7642-BD2D-DE92F4273B22}" type="presParOf" srcId="{518C386F-088A-45AB-B601-492B3C658EA6}" destId="{7A3723A1-D1A9-456F-BFC5-508EE68C66D5}" srcOrd="2" destOrd="0" presId="urn:microsoft.com/office/officeart/2018/2/layout/IconVerticalSolidList"/>
    <dgm:cxn modelId="{501EC847-C6C9-A94E-867E-0BFF91C113A2}" type="presParOf" srcId="{518C386F-088A-45AB-B601-492B3C658EA6}" destId="{F0EC92EF-818B-4318-906C-F3D2431DF91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87D01-36B7-4435-933E-62E46A6DC0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C3D4E2-B409-422D-A87C-B4C3F7AFFA33}">
      <dgm:prSet/>
      <dgm:spPr/>
      <dgm:t>
        <a:bodyPr/>
        <a:lstStyle/>
        <a:p>
          <a:r>
            <a:rPr lang="en-GB"/>
            <a:t>Policy Labs – </a:t>
          </a:r>
          <a:endParaRPr lang="en-US"/>
        </a:p>
      </dgm:t>
    </dgm:pt>
    <dgm:pt modelId="{FBC454B8-61E6-4C1C-8475-F957C85976F8}" type="parTrans" cxnId="{14691067-221F-491F-AEFA-8EFA0D2ABA62}">
      <dgm:prSet/>
      <dgm:spPr/>
      <dgm:t>
        <a:bodyPr/>
        <a:lstStyle/>
        <a:p>
          <a:endParaRPr lang="en-US"/>
        </a:p>
      </dgm:t>
    </dgm:pt>
    <dgm:pt modelId="{4C956D60-8346-4046-B8C6-53AD198E1C4C}" type="sibTrans" cxnId="{14691067-221F-491F-AEFA-8EFA0D2ABA62}">
      <dgm:prSet/>
      <dgm:spPr/>
      <dgm:t>
        <a:bodyPr/>
        <a:lstStyle/>
        <a:p>
          <a:endParaRPr lang="en-US"/>
        </a:p>
      </dgm:t>
    </dgm:pt>
    <dgm:pt modelId="{3915868E-AD7D-409B-AF19-D68655C6F06A}">
      <dgm:prSet/>
      <dgm:spPr/>
      <dgm:t>
        <a:bodyPr/>
        <a:lstStyle/>
        <a:p>
          <a:r>
            <a:rPr lang="en-GB" dirty="0"/>
            <a:t>£60k total budget</a:t>
          </a:r>
          <a:endParaRPr lang="en-US" dirty="0"/>
        </a:p>
      </dgm:t>
    </dgm:pt>
    <dgm:pt modelId="{5FBCA1B8-DA7B-41BB-8C51-E889C265313A}" type="parTrans" cxnId="{807DFBF3-BE20-488B-9B18-7254497F6B7B}">
      <dgm:prSet/>
      <dgm:spPr/>
      <dgm:t>
        <a:bodyPr/>
        <a:lstStyle/>
        <a:p>
          <a:endParaRPr lang="en-US"/>
        </a:p>
      </dgm:t>
    </dgm:pt>
    <dgm:pt modelId="{F8941662-950C-4679-A9BF-EECFB54D9382}" type="sibTrans" cxnId="{807DFBF3-BE20-488B-9B18-7254497F6B7B}">
      <dgm:prSet/>
      <dgm:spPr/>
      <dgm:t>
        <a:bodyPr/>
        <a:lstStyle/>
        <a:p>
          <a:endParaRPr lang="en-US"/>
        </a:p>
      </dgm:t>
    </dgm:pt>
    <dgm:pt modelId="{EB11ECB5-FE71-4EAB-8145-91A2CC3FF9B8}">
      <dgm:prSet/>
      <dgm:spPr/>
      <dgm:t>
        <a:bodyPr/>
        <a:lstStyle/>
        <a:p>
          <a:r>
            <a:rPr lang="en-GB" dirty="0"/>
            <a:t>12 months to deliver</a:t>
          </a:r>
          <a:endParaRPr lang="en-US" dirty="0"/>
        </a:p>
      </dgm:t>
    </dgm:pt>
    <dgm:pt modelId="{E1335BBB-4CD4-42DF-9773-4572548FF681}" type="parTrans" cxnId="{9A8D8D01-9369-4B11-9AB4-FA9ADF4A90DA}">
      <dgm:prSet/>
      <dgm:spPr/>
      <dgm:t>
        <a:bodyPr/>
        <a:lstStyle/>
        <a:p>
          <a:endParaRPr lang="en-US"/>
        </a:p>
      </dgm:t>
    </dgm:pt>
    <dgm:pt modelId="{8C354814-58DE-46C4-B48A-BAB2E39F723E}" type="sibTrans" cxnId="{9A8D8D01-9369-4B11-9AB4-FA9ADF4A90DA}">
      <dgm:prSet/>
      <dgm:spPr/>
      <dgm:t>
        <a:bodyPr/>
        <a:lstStyle/>
        <a:p>
          <a:endParaRPr lang="en-US"/>
        </a:p>
      </dgm:t>
    </dgm:pt>
    <dgm:pt modelId="{B446C589-D4DE-4235-BB68-32544C9941B8}">
      <dgm:prSet/>
      <dgm:spPr/>
      <dgm:t>
        <a:bodyPr/>
        <a:lstStyle/>
        <a:p>
          <a:r>
            <a:rPr lang="en-GB"/>
            <a:t>funding supports research, collaboration and implementation of co-operative initiatives that involve multiple Network members </a:t>
          </a:r>
          <a:endParaRPr lang="en-US"/>
        </a:p>
      </dgm:t>
    </dgm:pt>
    <dgm:pt modelId="{B4F3A778-C693-4C3F-A9E1-92195332A89D}" type="parTrans" cxnId="{D8FF6403-9F09-4546-A28E-A5C3AC54E7FE}">
      <dgm:prSet/>
      <dgm:spPr/>
      <dgm:t>
        <a:bodyPr/>
        <a:lstStyle/>
        <a:p>
          <a:endParaRPr lang="en-US"/>
        </a:p>
      </dgm:t>
    </dgm:pt>
    <dgm:pt modelId="{546DFDD5-7051-45B6-9A74-47EE310E3A1C}" type="sibTrans" cxnId="{D8FF6403-9F09-4546-A28E-A5C3AC54E7FE}">
      <dgm:prSet/>
      <dgm:spPr/>
      <dgm:t>
        <a:bodyPr/>
        <a:lstStyle/>
        <a:p>
          <a:endParaRPr lang="en-US"/>
        </a:p>
      </dgm:t>
    </dgm:pt>
    <dgm:pt modelId="{50D9FC19-0E8B-4395-90B8-F7BC82D07F93}">
      <dgm:prSet/>
      <dgm:spPr/>
      <dgm:t>
        <a:bodyPr/>
        <a:lstStyle/>
        <a:p>
          <a:r>
            <a:rPr lang="en-GB"/>
            <a:t>Policy Prototypes – </a:t>
          </a:r>
          <a:endParaRPr lang="en-US"/>
        </a:p>
      </dgm:t>
    </dgm:pt>
    <dgm:pt modelId="{0FB9451A-C307-491D-B2C9-70D23BEC9404}" type="parTrans" cxnId="{15EE0F8F-0862-4EF2-BE13-BC189C60D61A}">
      <dgm:prSet/>
      <dgm:spPr/>
      <dgm:t>
        <a:bodyPr/>
        <a:lstStyle/>
        <a:p>
          <a:endParaRPr lang="en-US"/>
        </a:p>
      </dgm:t>
    </dgm:pt>
    <dgm:pt modelId="{00273A61-5592-4363-8C36-F979C96130C9}" type="sibTrans" cxnId="{15EE0F8F-0862-4EF2-BE13-BC189C60D61A}">
      <dgm:prSet/>
      <dgm:spPr/>
      <dgm:t>
        <a:bodyPr/>
        <a:lstStyle/>
        <a:p>
          <a:endParaRPr lang="en-US"/>
        </a:p>
      </dgm:t>
    </dgm:pt>
    <dgm:pt modelId="{3A73AECC-2161-4A7B-AB75-FA6E005A2A7B}">
      <dgm:prSet/>
      <dgm:spPr/>
      <dgm:t>
        <a:bodyPr/>
        <a:lstStyle/>
        <a:p>
          <a:r>
            <a:rPr lang="en-GB" dirty="0"/>
            <a:t>£15k total budget</a:t>
          </a:r>
          <a:endParaRPr lang="en-US" dirty="0"/>
        </a:p>
      </dgm:t>
    </dgm:pt>
    <dgm:pt modelId="{3FD086E4-57E3-43D4-8FFD-1DA70B0A58B0}" type="parTrans" cxnId="{8997D868-17A9-4C51-9918-0505D797DB3B}">
      <dgm:prSet/>
      <dgm:spPr/>
      <dgm:t>
        <a:bodyPr/>
        <a:lstStyle/>
        <a:p>
          <a:endParaRPr lang="en-US"/>
        </a:p>
      </dgm:t>
    </dgm:pt>
    <dgm:pt modelId="{494CBA49-A925-43AC-B1A9-E0362497B808}" type="sibTrans" cxnId="{8997D868-17A9-4C51-9918-0505D797DB3B}">
      <dgm:prSet/>
      <dgm:spPr/>
      <dgm:t>
        <a:bodyPr/>
        <a:lstStyle/>
        <a:p>
          <a:endParaRPr lang="en-US"/>
        </a:p>
      </dgm:t>
    </dgm:pt>
    <dgm:pt modelId="{62C9E943-73FF-47BC-B86C-20864D983C15}">
      <dgm:prSet/>
      <dgm:spPr/>
      <dgm:t>
        <a:bodyPr/>
        <a:lstStyle/>
        <a:p>
          <a:r>
            <a:rPr lang="en-GB" dirty="0"/>
            <a:t>9 months to deliver</a:t>
          </a:r>
          <a:endParaRPr lang="en-US" dirty="0"/>
        </a:p>
      </dgm:t>
    </dgm:pt>
    <dgm:pt modelId="{9E71213E-26CE-4FD2-A10B-ADFFA3627A18}" type="parTrans" cxnId="{B559181E-7F9E-4E0C-9789-18C7B38CA18A}">
      <dgm:prSet/>
      <dgm:spPr/>
      <dgm:t>
        <a:bodyPr/>
        <a:lstStyle/>
        <a:p>
          <a:endParaRPr lang="en-US"/>
        </a:p>
      </dgm:t>
    </dgm:pt>
    <dgm:pt modelId="{2A5D07E9-5D23-4A6C-B5F3-3A83FDC542A1}" type="sibTrans" cxnId="{B559181E-7F9E-4E0C-9789-18C7B38CA18A}">
      <dgm:prSet/>
      <dgm:spPr/>
      <dgm:t>
        <a:bodyPr/>
        <a:lstStyle/>
        <a:p>
          <a:endParaRPr lang="en-US"/>
        </a:p>
      </dgm:t>
    </dgm:pt>
    <dgm:pt modelId="{B3BD25F1-55A8-4740-88BE-3F04BBC63CFD}">
      <dgm:prSet/>
      <dgm:spPr/>
      <dgm:t>
        <a:bodyPr/>
        <a:lstStyle/>
        <a:p>
          <a:r>
            <a:rPr lang="en-GB" dirty="0"/>
            <a:t>smaller projects that members may want to deliver in their locality on behalf of the Network </a:t>
          </a:r>
          <a:endParaRPr lang="en-US" dirty="0"/>
        </a:p>
      </dgm:t>
    </dgm:pt>
    <dgm:pt modelId="{1BAF151E-8F34-4515-85A8-4468FE024543}" type="parTrans" cxnId="{30B2C380-B4D9-4C5E-B87E-CED936DB533E}">
      <dgm:prSet/>
      <dgm:spPr/>
      <dgm:t>
        <a:bodyPr/>
        <a:lstStyle/>
        <a:p>
          <a:endParaRPr lang="en-US"/>
        </a:p>
      </dgm:t>
    </dgm:pt>
    <dgm:pt modelId="{EDAA4F94-3023-4384-B013-E3A2B5A28750}" type="sibTrans" cxnId="{30B2C380-B4D9-4C5E-B87E-CED936DB533E}">
      <dgm:prSet/>
      <dgm:spPr/>
      <dgm:t>
        <a:bodyPr/>
        <a:lstStyle/>
        <a:p>
          <a:endParaRPr lang="en-US"/>
        </a:p>
      </dgm:t>
    </dgm:pt>
    <dgm:pt modelId="{27786461-2DF9-224B-A5EC-D48F59911795}" type="pres">
      <dgm:prSet presAssocID="{30987D01-36B7-4435-933E-62E46A6DC063}" presName="linear" presStyleCnt="0">
        <dgm:presLayoutVars>
          <dgm:animLvl val="lvl"/>
          <dgm:resizeHandles val="exact"/>
        </dgm:presLayoutVars>
      </dgm:prSet>
      <dgm:spPr/>
    </dgm:pt>
    <dgm:pt modelId="{02D731AA-1FA6-1A47-98B8-AC5CA5F3950F}" type="pres">
      <dgm:prSet presAssocID="{28C3D4E2-B409-422D-A87C-B4C3F7AFFA33}" presName="parentText" presStyleLbl="node1" presStyleIdx="0" presStyleCnt="2">
        <dgm:presLayoutVars>
          <dgm:chMax val="0"/>
          <dgm:bulletEnabled val="1"/>
        </dgm:presLayoutVars>
      </dgm:prSet>
      <dgm:spPr/>
    </dgm:pt>
    <dgm:pt modelId="{7E372C3C-B981-8E4D-AAA2-60C72955B956}" type="pres">
      <dgm:prSet presAssocID="{28C3D4E2-B409-422D-A87C-B4C3F7AFFA33}" presName="childText" presStyleLbl="revTx" presStyleIdx="0" presStyleCnt="2">
        <dgm:presLayoutVars>
          <dgm:bulletEnabled val="1"/>
        </dgm:presLayoutVars>
      </dgm:prSet>
      <dgm:spPr/>
    </dgm:pt>
    <dgm:pt modelId="{E7F694A0-9129-0542-ACAD-5B00D73324F7}" type="pres">
      <dgm:prSet presAssocID="{50D9FC19-0E8B-4395-90B8-F7BC82D07F93}" presName="parentText" presStyleLbl="node1" presStyleIdx="1" presStyleCnt="2">
        <dgm:presLayoutVars>
          <dgm:chMax val="0"/>
          <dgm:bulletEnabled val="1"/>
        </dgm:presLayoutVars>
      </dgm:prSet>
      <dgm:spPr/>
    </dgm:pt>
    <dgm:pt modelId="{4D04C661-470F-2E43-ACE0-AF7DA7DF4233}" type="pres">
      <dgm:prSet presAssocID="{50D9FC19-0E8B-4395-90B8-F7BC82D07F93}" presName="childText" presStyleLbl="revTx" presStyleIdx="1" presStyleCnt="2">
        <dgm:presLayoutVars>
          <dgm:bulletEnabled val="1"/>
        </dgm:presLayoutVars>
      </dgm:prSet>
      <dgm:spPr/>
    </dgm:pt>
  </dgm:ptLst>
  <dgm:cxnLst>
    <dgm:cxn modelId="{9A8D8D01-9369-4B11-9AB4-FA9ADF4A90DA}" srcId="{28C3D4E2-B409-422D-A87C-B4C3F7AFFA33}" destId="{EB11ECB5-FE71-4EAB-8145-91A2CC3FF9B8}" srcOrd="1" destOrd="0" parTransId="{E1335BBB-4CD4-42DF-9773-4572548FF681}" sibTransId="{8C354814-58DE-46C4-B48A-BAB2E39F723E}"/>
    <dgm:cxn modelId="{D8FF6403-9F09-4546-A28E-A5C3AC54E7FE}" srcId="{28C3D4E2-B409-422D-A87C-B4C3F7AFFA33}" destId="{B446C589-D4DE-4235-BB68-32544C9941B8}" srcOrd="2" destOrd="0" parTransId="{B4F3A778-C693-4C3F-A9E1-92195332A89D}" sibTransId="{546DFDD5-7051-45B6-9A74-47EE310E3A1C}"/>
    <dgm:cxn modelId="{1B12DE17-F1A1-A845-A70B-7C3EE77B2967}" type="presOf" srcId="{B3BD25F1-55A8-4740-88BE-3F04BBC63CFD}" destId="{4D04C661-470F-2E43-ACE0-AF7DA7DF4233}" srcOrd="0" destOrd="2" presId="urn:microsoft.com/office/officeart/2005/8/layout/vList2"/>
    <dgm:cxn modelId="{B559181E-7F9E-4E0C-9789-18C7B38CA18A}" srcId="{50D9FC19-0E8B-4395-90B8-F7BC82D07F93}" destId="{62C9E943-73FF-47BC-B86C-20864D983C15}" srcOrd="1" destOrd="0" parTransId="{9E71213E-26CE-4FD2-A10B-ADFFA3627A18}" sibTransId="{2A5D07E9-5D23-4A6C-B5F3-3A83FDC542A1}"/>
    <dgm:cxn modelId="{0CEBF13F-CEB2-AD49-A850-725003822B93}" type="presOf" srcId="{50D9FC19-0E8B-4395-90B8-F7BC82D07F93}" destId="{E7F694A0-9129-0542-ACAD-5B00D73324F7}" srcOrd="0" destOrd="0" presId="urn:microsoft.com/office/officeart/2005/8/layout/vList2"/>
    <dgm:cxn modelId="{5922D65F-6B54-274E-91A3-B630D9BDA052}" type="presOf" srcId="{62C9E943-73FF-47BC-B86C-20864D983C15}" destId="{4D04C661-470F-2E43-ACE0-AF7DA7DF4233}" srcOrd="0" destOrd="1" presId="urn:microsoft.com/office/officeart/2005/8/layout/vList2"/>
    <dgm:cxn modelId="{14691067-221F-491F-AEFA-8EFA0D2ABA62}" srcId="{30987D01-36B7-4435-933E-62E46A6DC063}" destId="{28C3D4E2-B409-422D-A87C-B4C3F7AFFA33}" srcOrd="0" destOrd="0" parTransId="{FBC454B8-61E6-4C1C-8475-F957C85976F8}" sibTransId="{4C956D60-8346-4046-B8C6-53AD198E1C4C}"/>
    <dgm:cxn modelId="{8997D868-17A9-4C51-9918-0505D797DB3B}" srcId="{50D9FC19-0E8B-4395-90B8-F7BC82D07F93}" destId="{3A73AECC-2161-4A7B-AB75-FA6E005A2A7B}" srcOrd="0" destOrd="0" parTransId="{3FD086E4-57E3-43D4-8FFD-1DA70B0A58B0}" sibTransId="{494CBA49-A925-43AC-B1A9-E0362497B808}"/>
    <dgm:cxn modelId="{6A11467A-9133-2F45-B3D8-2243DC6E5C60}" type="presOf" srcId="{EB11ECB5-FE71-4EAB-8145-91A2CC3FF9B8}" destId="{7E372C3C-B981-8E4D-AAA2-60C72955B956}" srcOrd="0" destOrd="1" presId="urn:microsoft.com/office/officeart/2005/8/layout/vList2"/>
    <dgm:cxn modelId="{D26F437D-305E-934C-A6D6-74AB7A376366}" type="presOf" srcId="{B446C589-D4DE-4235-BB68-32544C9941B8}" destId="{7E372C3C-B981-8E4D-AAA2-60C72955B956}" srcOrd="0" destOrd="2" presId="urn:microsoft.com/office/officeart/2005/8/layout/vList2"/>
    <dgm:cxn modelId="{31FB4C7D-7B6C-F24D-A0EB-26E170BAD01F}" type="presOf" srcId="{28C3D4E2-B409-422D-A87C-B4C3F7AFFA33}" destId="{02D731AA-1FA6-1A47-98B8-AC5CA5F3950F}" srcOrd="0" destOrd="0" presId="urn:microsoft.com/office/officeart/2005/8/layout/vList2"/>
    <dgm:cxn modelId="{30B2C380-B4D9-4C5E-B87E-CED936DB533E}" srcId="{50D9FC19-0E8B-4395-90B8-F7BC82D07F93}" destId="{B3BD25F1-55A8-4740-88BE-3F04BBC63CFD}" srcOrd="2" destOrd="0" parTransId="{1BAF151E-8F34-4515-85A8-4468FE024543}" sibTransId="{EDAA4F94-3023-4384-B013-E3A2B5A28750}"/>
    <dgm:cxn modelId="{15EE0F8F-0862-4EF2-BE13-BC189C60D61A}" srcId="{30987D01-36B7-4435-933E-62E46A6DC063}" destId="{50D9FC19-0E8B-4395-90B8-F7BC82D07F93}" srcOrd="1" destOrd="0" parTransId="{0FB9451A-C307-491D-B2C9-70D23BEC9404}" sibTransId="{00273A61-5592-4363-8C36-F979C96130C9}"/>
    <dgm:cxn modelId="{4A8E37D4-32F5-7A48-8139-CF06193323EE}" type="presOf" srcId="{3A73AECC-2161-4A7B-AB75-FA6E005A2A7B}" destId="{4D04C661-470F-2E43-ACE0-AF7DA7DF4233}" srcOrd="0" destOrd="0" presId="urn:microsoft.com/office/officeart/2005/8/layout/vList2"/>
    <dgm:cxn modelId="{8CCA67E9-94E7-3A43-A015-28F5E9650411}" type="presOf" srcId="{3915868E-AD7D-409B-AF19-D68655C6F06A}" destId="{7E372C3C-B981-8E4D-AAA2-60C72955B956}" srcOrd="0" destOrd="0" presId="urn:microsoft.com/office/officeart/2005/8/layout/vList2"/>
    <dgm:cxn modelId="{807DFBF3-BE20-488B-9B18-7254497F6B7B}" srcId="{28C3D4E2-B409-422D-A87C-B4C3F7AFFA33}" destId="{3915868E-AD7D-409B-AF19-D68655C6F06A}" srcOrd="0" destOrd="0" parTransId="{5FBCA1B8-DA7B-41BB-8C51-E889C265313A}" sibTransId="{F8941662-950C-4679-A9BF-EECFB54D9382}"/>
    <dgm:cxn modelId="{711883F6-58CC-694B-BCB6-F31598D2E26A}" type="presOf" srcId="{30987D01-36B7-4435-933E-62E46A6DC063}" destId="{27786461-2DF9-224B-A5EC-D48F59911795}" srcOrd="0" destOrd="0" presId="urn:microsoft.com/office/officeart/2005/8/layout/vList2"/>
    <dgm:cxn modelId="{CDF00150-39D6-B345-AA54-97D7248CED11}" type="presParOf" srcId="{27786461-2DF9-224B-A5EC-D48F59911795}" destId="{02D731AA-1FA6-1A47-98B8-AC5CA5F3950F}" srcOrd="0" destOrd="0" presId="urn:microsoft.com/office/officeart/2005/8/layout/vList2"/>
    <dgm:cxn modelId="{4A465250-233C-294D-973D-C03E293A6B74}" type="presParOf" srcId="{27786461-2DF9-224B-A5EC-D48F59911795}" destId="{7E372C3C-B981-8E4D-AAA2-60C72955B956}" srcOrd="1" destOrd="0" presId="urn:microsoft.com/office/officeart/2005/8/layout/vList2"/>
    <dgm:cxn modelId="{58291FCE-04DF-7745-A31E-378467F6AACC}" type="presParOf" srcId="{27786461-2DF9-224B-A5EC-D48F59911795}" destId="{E7F694A0-9129-0542-ACAD-5B00D73324F7}" srcOrd="2" destOrd="0" presId="urn:microsoft.com/office/officeart/2005/8/layout/vList2"/>
    <dgm:cxn modelId="{4256D4FC-D1E4-C34A-B9C8-C1E0A0CC6AD7}" type="presParOf" srcId="{27786461-2DF9-224B-A5EC-D48F59911795}" destId="{4D04C661-470F-2E43-ACE0-AF7DA7DF423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3C355-3E4B-F646-B564-71A5CDE8E009}" type="doc">
      <dgm:prSet loTypeId="urn:microsoft.com/office/officeart/2005/8/layout/lProcess3" loCatId="" qsTypeId="urn:microsoft.com/office/officeart/2005/8/quickstyle/simple1" qsCatId="simple" csTypeId="urn:microsoft.com/office/officeart/2005/8/colors/colorful5" csCatId="colorful" phldr="1"/>
      <dgm:spPr/>
      <dgm:t>
        <a:bodyPr/>
        <a:lstStyle/>
        <a:p>
          <a:endParaRPr lang="en-GB"/>
        </a:p>
      </dgm:t>
    </dgm:pt>
    <dgm:pt modelId="{204B24F9-CA5B-C74E-9D68-63D26442FD76}">
      <dgm:prSet phldrT="[Text]"/>
      <dgm:spPr>
        <a:solidFill>
          <a:schemeClr val="accent6">
            <a:lumMod val="75000"/>
          </a:schemeClr>
        </a:solidFill>
      </dgm:spPr>
      <dgm:t>
        <a:bodyPr/>
        <a:lstStyle/>
        <a:p>
          <a:r>
            <a:rPr lang="en-GB" dirty="0"/>
            <a:t>Policy Labs from Draft Themes</a:t>
          </a:r>
        </a:p>
      </dgm:t>
    </dgm:pt>
    <dgm:pt modelId="{8FAA98F5-2489-FC49-ADC7-C4665523D246}" type="parTrans" cxnId="{CC3EA829-F841-CB4A-A5C3-BA4502171CF7}">
      <dgm:prSet/>
      <dgm:spPr/>
      <dgm:t>
        <a:bodyPr/>
        <a:lstStyle/>
        <a:p>
          <a:endParaRPr lang="en-GB"/>
        </a:p>
      </dgm:t>
    </dgm:pt>
    <dgm:pt modelId="{4436DE9C-03CE-1A48-A8FA-62683CCB8C79}" type="sibTrans" cxnId="{CC3EA829-F841-CB4A-A5C3-BA4502171CF7}">
      <dgm:prSet/>
      <dgm:spPr/>
      <dgm:t>
        <a:bodyPr/>
        <a:lstStyle/>
        <a:p>
          <a:endParaRPr lang="en-GB"/>
        </a:p>
      </dgm:t>
    </dgm:pt>
    <dgm:pt modelId="{DB9E3F74-DE51-404D-B4EC-139A133CFFA8}">
      <dgm:prSet phldrT="[Text]"/>
      <dgm:spPr>
        <a:solidFill>
          <a:schemeClr val="accent6">
            <a:lumMod val="40000"/>
            <a:lumOff val="60000"/>
            <a:alpha val="90000"/>
          </a:schemeClr>
        </a:solidFill>
      </dgm:spPr>
      <dgm:t>
        <a:bodyPr/>
        <a:lstStyle/>
        <a:p>
          <a:r>
            <a:rPr lang="en-GB" dirty="0"/>
            <a:t>Add to Spreadsheet</a:t>
          </a:r>
        </a:p>
      </dgm:t>
    </dgm:pt>
    <dgm:pt modelId="{87F97FCC-781D-474E-9023-5AFE81FE582A}" type="parTrans" cxnId="{AF0ED6A8-C6A1-E14E-88A5-D616F8E2E746}">
      <dgm:prSet/>
      <dgm:spPr/>
      <dgm:t>
        <a:bodyPr/>
        <a:lstStyle/>
        <a:p>
          <a:endParaRPr lang="en-GB"/>
        </a:p>
      </dgm:t>
    </dgm:pt>
    <dgm:pt modelId="{2AEFA27B-CAC7-D144-AEF9-EC4347BE78C0}" type="sibTrans" cxnId="{AF0ED6A8-C6A1-E14E-88A5-D616F8E2E746}">
      <dgm:prSet/>
      <dgm:spPr/>
      <dgm:t>
        <a:bodyPr/>
        <a:lstStyle/>
        <a:p>
          <a:endParaRPr lang="en-GB"/>
        </a:p>
      </dgm:t>
    </dgm:pt>
    <dgm:pt modelId="{31B291C0-DE39-6746-A426-D47D0DDF6750}">
      <dgm:prSet phldrT="[Text]"/>
      <dgm:spPr>
        <a:solidFill>
          <a:srgbClr val="7030A0"/>
        </a:solidFill>
      </dgm:spPr>
      <dgm:t>
        <a:bodyPr/>
        <a:lstStyle/>
        <a:p>
          <a:r>
            <a:rPr lang="en-GB" dirty="0"/>
            <a:t>Policy Labs New Theme</a:t>
          </a:r>
        </a:p>
      </dgm:t>
    </dgm:pt>
    <dgm:pt modelId="{0E027E0A-66DD-A54C-8081-DE3275CB1E1B}" type="parTrans" cxnId="{C008D0C9-E1F1-5C46-A35A-C5E7E85A1849}">
      <dgm:prSet/>
      <dgm:spPr/>
      <dgm:t>
        <a:bodyPr/>
        <a:lstStyle/>
        <a:p>
          <a:endParaRPr lang="en-GB"/>
        </a:p>
      </dgm:t>
    </dgm:pt>
    <dgm:pt modelId="{C4AF44EC-579B-1B4C-8C38-F9AE5538D7C9}" type="sibTrans" cxnId="{C008D0C9-E1F1-5C46-A35A-C5E7E85A1849}">
      <dgm:prSet/>
      <dgm:spPr/>
      <dgm:t>
        <a:bodyPr/>
        <a:lstStyle/>
        <a:p>
          <a:endParaRPr lang="en-GB"/>
        </a:p>
      </dgm:t>
    </dgm:pt>
    <dgm:pt modelId="{87002A5E-BCCE-2A4F-B99E-25EA2D19EC6A}">
      <dgm:prSet phldrT="[Text]"/>
      <dgm:spPr>
        <a:solidFill>
          <a:srgbClr val="7030A0">
            <a:alpha val="31875"/>
          </a:srgbClr>
        </a:solidFill>
      </dgm:spPr>
      <dgm:t>
        <a:bodyPr/>
        <a:lstStyle/>
        <a:p>
          <a:r>
            <a:rPr lang="en-GB" dirty="0"/>
            <a:t>Use form to submit EOI</a:t>
          </a:r>
        </a:p>
      </dgm:t>
    </dgm:pt>
    <dgm:pt modelId="{9962F738-1D81-B84E-9861-8C12571AA52E}" type="parTrans" cxnId="{E606192C-2322-9F41-A66D-163422C85EAF}">
      <dgm:prSet/>
      <dgm:spPr/>
      <dgm:t>
        <a:bodyPr/>
        <a:lstStyle/>
        <a:p>
          <a:endParaRPr lang="en-GB"/>
        </a:p>
      </dgm:t>
    </dgm:pt>
    <dgm:pt modelId="{3237EB89-D6D1-794A-A1A8-D8AFEAEA461B}" type="sibTrans" cxnId="{E606192C-2322-9F41-A66D-163422C85EAF}">
      <dgm:prSet/>
      <dgm:spPr/>
      <dgm:t>
        <a:bodyPr/>
        <a:lstStyle/>
        <a:p>
          <a:endParaRPr lang="en-GB"/>
        </a:p>
      </dgm:t>
    </dgm:pt>
    <dgm:pt modelId="{245DFF10-A679-FD43-ACD1-E5EEE457F637}">
      <dgm:prSet phldrT="[Text]"/>
      <dgm:spPr>
        <a:solidFill>
          <a:srgbClr val="FF0000"/>
        </a:solidFill>
      </dgm:spPr>
      <dgm:t>
        <a:bodyPr/>
        <a:lstStyle/>
        <a:p>
          <a:r>
            <a:rPr lang="en-GB" dirty="0"/>
            <a:t>Policy Prototype</a:t>
          </a:r>
        </a:p>
      </dgm:t>
    </dgm:pt>
    <dgm:pt modelId="{BFC22511-6B2C-704E-89DE-858E2F01E899}" type="parTrans" cxnId="{3E1DED89-966F-D64D-8E3A-3513A9F9AB11}">
      <dgm:prSet/>
      <dgm:spPr/>
      <dgm:t>
        <a:bodyPr/>
        <a:lstStyle/>
        <a:p>
          <a:endParaRPr lang="en-GB"/>
        </a:p>
      </dgm:t>
    </dgm:pt>
    <dgm:pt modelId="{74D6A4D5-3A3A-894D-9C75-4C6AEA43529D}" type="sibTrans" cxnId="{3E1DED89-966F-D64D-8E3A-3513A9F9AB11}">
      <dgm:prSet/>
      <dgm:spPr/>
      <dgm:t>
        <a:bodyPr/>
        <a:lstStyle/>
        <a:p>
          <a:endParaRPr lang="en-GB"/>
        </a:p>
      </dgm:t>
    </dgm:pt>
    <dgm:pt modelId="{7FB52495-B41A-694C-839D-2B0D137A78AB}">
      <dgm:prSet phldrT="[Text]"/>
      <dgm:spPr>
        <a:solidFill>
          <a:srgbClr val="FF0000">
            <a:alpha val="52000"/>
          </a:srgbClr>
        </a:solidFill>
      </dgm:spPr>
      <dgm:t>
        <a:bodyPr/>
        <a:lstStyle/>
        <a:p>
          <a:r>
            <a:rPr lang="en-GB" dirty="0"/>
            <a:t>Use Form to submit EOI</a:t>
          </a:r>
        </a:p>
      </dgm:t>
    </dgm:pt>
    <dgm:pt modelId="{D2AAE071-E302-164C-BEA4-DB26CAB36266}" type="parTrans" cxnId="{70D4819B-8C5E-F34F-8449-F3ECE86A78C5}">
      <dgm:prSet/>
      <dgm:spPr/>
      <dgm:t>
        <a:bodyPr/>
        <a:lstStyle/>
        <a:p>
          <a:endParaRPr lang="en-GB"/>
        </a:p>
      </dgm:t>
    </dgm:pt>
    <dgm:pt modelId="{BE659305-F113-C145-B512-56AAF18D95D6}" type="sibTrans" cxnId="{70D4819B-8C5E-F34F-8449-F3ECE86A78C5}">
      <dgm:prSet/>
      <dgm:spPr/>
      <dgm:t>
        <a:bodyPr/>
        <a:lstStyle/>
        <a:p>
          <a:endParaRPr lang="en-GB"/>
        </a:p>
      </dgm:t>
    </dgm:pt>
    <dgm:pt modelId="{02B93A95-10B5-1C44-92C1-5040F88BFFDD}">
      <dgm:prSet phldrT="[Text]"/>
      <dgm:spPr>
        <a:solidFill>
          <a:srgbClr val="7030A0">
            <a:alpha val="30123"/>
          </a:srgbClr>
        </a:solidFill>
      </dgm:spPr>
      <dgm:t>
        <a:bodyPr/>
        <a:lstStyle/>
        <a:p>
          <a:r>
            <a:rPr lang="en-GB" dirty="0"/>
            <a:t>Use form to Submit EOI</a:t>
          </a:r>
        </a:p>
      </dgm:t>
    </dgm:pt>
    <dgm:pt modelId="{6A38630D-EA4E-0F40-85EA-04DF950ADA02}" type="parTrans" cxnId="{D6CC5DC4-6CC9-9647-84D3-0999F2538227}">
      <dgm:prSet/>
      <dgm:spPr/>
      <dgm:t>
        <a:bodyPr/>
        <a:lstStyle/>
        <a:p>
          <a:endParaRPr lang="en-GB"/>
        </a:p>
      </dgm:t>
    </dgm:pt>
    <dgm:pt modelId="{5E41B778-A378-784C-BA96-3E5BA3987C1A}" type="sibTrans" cxnId="{D6CC5DC4-6CC9-9647-84D3-0999F2538227}">
      <dgm:prSet/>
      <dgm:spPr/>
      <dgm:t>
        <a:bodyPr/>
        <a:lstStyle/>
        <a:p>
          <a:endParaRPr lang="en-GB"/>
        </a:p>
      </dgm:t>
    </dgm:pt>
    <dgm:pt modelId="{74592CFE-E1AA-B54E-AAD1-CBD6B45A86EF}" type="pres">
      <dgm:prSet presAssocID="{E4B3C355-3E4B-F646-B564-71A5CDE8E009}" presName="Name0" presStyleCnt="0">
        <dgm:presLayoutVars>
          <dgm:chPref val="3"/>
          <dgm:dir/>
          <dgm:animLvl val="lvl"/>
          <dgm:resizeHandles/>
        </dgm:presLayoutVars>
      </dgm:prSet>
      <dgm:spPr/>
    </dgm:pt>
    <dgm:pt modelId="{F538FFA6-0810-DB47-A835-77DFBBD880ED}" type="pres">
      <dgm:prSet presAssocID="{204B24F9-CA5B-C74E-9D68-63D26442FD76}" presName="horFlow" presStyleCnt="0"/>
      <dgm:spPr/>
    </dgm:pt>
    <dgm:pt modelId="{F4D3C543-9A00-C648-8A43-8D8CC2979D06}" type="pres">
      <dgm:prSet presAssocID="{204B24F9-CA5B-C74E-9D68-63D26442FD76}" presName="bigChev" presStyleLbl="node1" presStyleIdx="0" presStyleCnt="3"/>
      <dgm:spPr/>
    </dgm:pt>
    <dgm:pt modelId="{3F9D207C-3921-B24A-B8DF-CDE6184B4926}" type="pres">
      <dgm:prSet presAssocID="{87F97FCC-781D-474E-9023-5AFE81FE582A}" presName="parTrans" presStyleCnt="0"/>
      <dgm:spPr/>
    </dgm:pt>
    <dgm:pt modelId="{6942430D-D0A8-2245-863C-C87B3EFDF687}" type="pres">
      <dgm:prSet presAssocID="{DB9E3F74-DE51-404D-B4EC-139A133CFFA8}" presName="node" presStyleLbl="alignAccFollowNode1" presStyleIdx="0" presStyleCnt="4">
        <dgm:presLayoutVars>
          <dgm:bulletEnabled val="1"/>
        </dgm:presLayoutVars>
      </dgm:prSet>
      <dgm:spPr/>
    </dgm:pt>
    <dgm:pt modelId="{0B07BB3D-4174-1C4A-9D0C-0E58CA16A48F}" type="pres">
      <dgm:prSet presAssocID="{2AEFA27B-CAC7-D144-AEF9-EC4347BE78C0}" presName="sibTrans" presStyleCnt="0"/>
      <dgm:spPr/>
    </dgm:pt>
    <dgm:pt modelId="{37604218-0829-B243-A7A6-881643358A31}" type="pres">
      <dgm:prSet presAssocID="{02B93A95-10B5-1C44-92C1-5040F88BFFDD}" presName="node" presStyleLbl="alignAccFollowNode1" presStyleIdx="1" presStyleCnt="4">
        <dgm:presLayoutVars>
          <dgm:bulletEnabled val="1"/>
        </dgm:presLayoutVars>
      </dgm:prSet>
      <dgm:spPr/>
    </dgm:pt>
    <dgm:pt modelId="{C5CF8BCB-1F7B-734E-9184-0B0E8E1DD80C}" type="pres">
      <dgm:prSet presAssocID="{204B24F9-CA5B-C74E-9D68-63D26442FD76}" presName="vSp" presStyleCnt="0"/>
      <dgm:spPr/>
    </dgm:pt>
    <dgm:pt modelId="{A758BD27-D1DE-0F4A-8149-61D44FE13CD8}" type="pres">
      <dgm:prSet presAssocID="{31B291C0-DE39-6746-A426-D47D0DDF6750}" presName="horFlow" presStyleCnt="0"/>
      <dgm:spPr/>
    </dgm:pt>
    <dgm:pt modelId="{775C2353-3E15-4C42-871E-F632146E7607}" type="pres">
      <dgm:prSet presAssocID="{31B291C0-DE39-6746-A426-D47D0DDF6750}" presName="bigChev" presStyleLbl="node1" presStyleIdx="1" presStyleCnt="3"/>
      <dgm:spPr/>
    </dgm:pt>
    <dgm:pt modelId="{537584E8-B348-B343-8C9E-9152AE4B2010}" type="pres">
      <dgm:prSet presAssocID="{9962F738-1D81-B84E-9861-8C12571AA52E}" presName="parTrans" presStyleCnt="0"/>
      <dgm:spPr/>
    </dgm:pt>
    <dgm:pt modelId="{DD33B081-1AFB-5D4A-910C-65F25F9D1244}" type="pres">
      <dgm:prSet presAssocID="{87002A5E-BCCE-2A4F-B99E-25EA2D19EC6A}" presName="node" presStyleLbl="alignAccFollowNode1" presStyleIdx="2" presStyleCnt="4">
        <dgm:presLayoutVars>
          <dgm:bulletEnabled val="1"/>
        </dgm:presLayoutVars>
      </dgm:prSet>
      <dgm:spPr/>
    </dgm:pt>
    <dgm:pt modelId="{3623627A-BBB9-8C4E-B377-AC60446B7475}" type="pres">
      <dgm:prSet presAssocID="{31B291C0-DE39-6746-A426-D47D0DDF6750}" presName="vSp" presStyleCnt="0"/>
      <dgm:spPr/>
    </dgm:pt>
    <dgm:pt modelId="{BA986FFE-CF05-8B4D-883C-5A0F6A7EE34A}" type="pres">
      <dgm:prSet presAssocID="{245DFF10-A679-FD43-ACD1-E5EEE457F637}" presName="horFlow" presStyleCnt="0"/>
      <dgm:spPr/>
    </dgm:pt>
    <dgm:pt modelId="{38B61886-EF3F-B749-828F-77F87DF6DA28}" type="pres">
      <dgm:prSet presAssocID="{245DFF10-A679-FD43-ACD1-E5EEE457F637}" presName="bigChev" presStyleLbl="node1" presStyleIdx="2" presStyleCnt="3"/>
      <dgm:spPr/>
    </dgm:pt>
    <dgm:pt modelId="{C52C2815-F708-2849-BDCF-9C8250D5D334}" type="pres">
      <dgm:prSet presAssocID="{D2AAE071-E302-164C-BEA4-DB26CAB36266}" presName="parTrans" presStyleCnt="0"/>
      <dgm:spPr/>
    </dgm:pt>
    <dgm:pt modelId="{7A7E4E21-16AB-9F47-A07C-B640EA062DE1}" type="pres">
      <dgm:prSet presAssocID="{7FB52495-B41A-694C-839D-2B0D137A78AB}" presName="node" presStyleLbl="alignAccFollowNode1" presStyleIdx="3" presStyleCnt="4">
        <dgm:presLayoutVars>
          <dgm:bulletEnabled val="1"/>
        </dgm:presLayoutVars>
      </dgm:prSet>
      <dgm:spPr/>
    </dgm:pt>
  </dgm:ptLst>
  <dgm:cxnLst>
    <dgm:cxn modelId="{CC3EA829-F841-CB4A-A5C3-BA4502171CF7}" srcId="{E4B3C355-3E4B-F646-B564-71A5CDE8E009}" destId="{204B24F9-CA5B-C74E-9D68-63D26442FD76}" srcOrd="0" destOrd="0" parTransId="{8FAA98F5-2489-FC49-ADC7-C4665523D246}" sibTransId="{4436DE9C-03CE-1A48-A8FA-62683CCB8C79}"/>
    <dgm:cxn modelId="{E606192C-2322-9F41-A66D-163422C85EAF}" srcId="{31B291C0-DE39-6746-A426-D47D0DDF6750}" destId="{87002A5E-BCCE-2A4F-B99E-25EA2D19EC6A}" srcOrd="0" destOrd="0" parTransId="{9962F738-1D81-B84E-9861-8C12571AA52E}" sibTransId="{3237EB89-D6D1-794A-A1A8-D8AFEAEA461B}"/>
    <dgm:cxn modelId="{3E1DED89-966F-D64D-8E3A-3513A9F9AB11}" srcId="{E4B3C355-3E4B-F646-B564-71A5CDE8E009}" destId="{245DFF10-A679-FD43-ACD1-E5EEE457F637}" srcOrd="2" destOrd="0" parTransId="{BFC22511-6B2C-704E-89DE-858E2F01E899}" sibTransId="{74D6A4D5-3A3A-894D-9C75-4C6AEA43529D}"/>
    <dgm:cxn modelId="{5FF5EC96-FA36-4C4E-82B7-973E30187B03}" type="presOf" srcId="{87002A5E-BCCE-2A4F-B99E-25EA2D19EC6A}" destId="{DD33B081-1AFB-5D4A-910C-65F25F9D1244}" srcOrd="0" destOrd="0" presId="urn:microsoft.com/office/officeart/2005/8/layout/lProcess3"/>
    <dgm:cxn modelId="{70D4819B-8C5E-F34F-8449-F3ECE86A78C5}" srcId="{245DFF10-A679-FD43-ACD1-E5EEE457F637}" destId="{7FB52495-B41A-694C-839D-2B0D137A78AB}" srcOrd="0" destOrd="0" parTransId="{D2AAE071-E302-164C-BEA4-DB26CAB36266}" sibTransId="{BE659305-F113-C145-B512-56AAF18D95D6}"/>
    <dgm:cxn modelId="{AF0ED6A8-C6A1-E14E-88A5-D616F8E2E746}" srcId="{204B24F9-CA5B-C74E-9D68-63D26442FD76}" destId="{DB9E3F74-DE51-404D-B4EC-139A133CFFA8}" srcOrd="0" destOrd="0" parTransId="{87F97FCC-781D-474E-9023-5AFE81FE582A}" sibTransId="{2AEFA27B-CAC7-D144-AEF9-EC4347BE78C0}"/>
    <dgm:cxn modelId="{98970ABF-CD29-B645-942E-74576373DE7A}" type="presOf" srcId="{31B291C0-DE39-6746-A426-D47D0DDF6750}" destId="{775C2353-3E15-4C42-871E-F632146E7607}" srcOrd="0" destOrd="0" presId="urn:microsoft.com/office/officeart/2005/8/layout/lProcess3"/>
    <dgm:cxn modelId="{D6CC5DC4-6CC9-9647-84D3-0999F2538227}" srcId="{204B24F9-CA5B-C74E-9D68-63D26442FD76}" destId="{02B93A95-10B5-1C44-92C1-5040F88BFFDD}" srcOrd="1" destOrd="0" parTransId="{6A38630D-EA4E-0F40-85EA-04DF950ADA02}" sibTransId="{5E41B778-A378-784C-BA96-3E5BA3987C1A}"/>
    <dgm:cxn modelId="{A5917EC6-BD85-A246-BB3E-9FE6A56A7C06}" type="presOf" srcId="{E4B3C355-3E4B-F646-B564-71A5CDE8E009}" destId="{74592CFE-E1AA-B54E-AAD1-CBD6B45A86EF}" srcOrd="0" destOrd="0" presId="urn:microsoft.com/office/officeart/2005/8/layout/lProcess3"/>
    <dgm:cxn modelId="{C008D0C9-E1F1-5C46-A35A-C5E7E85A1849}" srcId="{E4B3C355-3E4B-F646-B564-71A5CDE8E009}" destId="{31B291C0-DE39-6746-A426-D47D0DDF6750}" srcOrd="1" destOrd="0" parTransId="{0E027E0A-66DD-A54C-8081-DE3275CB1E1B}" sibTransId="{C4AF44EC-579B-1B4C-8C38-F9AE5538D7C9}"/>
    <dgm:cxn modelId="{10E579D8-69F4-0A4D-BB91-3D03865AAF9A}" type="presOf" srcId="{7FB52495-B41A-694C-839D-2B0D137A78AB}" destId="{7A7E4E21-16AB-9F47-A07C-B640EA062DE1}" srcOrd="0" destOrd="0" presId="urn:microsoft.com/office/officeart/2005/8/layout/lProcess3"/>
    <dgm:cxn modelId="{0954B3EA-46F0-574C-A3EF-B96723D19114}" type="presOf" srcId="{DB9E3F74-DE51-404D-B4EC-139A133CFFA8}" destId="{6942430D-D0A8-2245-863C-C87B3EFDF687}" srcOrd="0" destOrd="0" presId="urn:microsoft.com/office/officeart/2005/8/layout/lProcess3"/>
    <dgm:cxn modelId="{6A8FE7EF-DD7E-C343-80F4-8A8046584FEB}" type="presOf" srcId="{245DFF10-A679-FD43-ACD1-E5EEE457F637}" destId="{38B61886-EF3F-B749-828F-77F87DF6DA28}" srcOrd="0" destOrd="0" presId="urn:microsoft.com/office/officeart/2005/8/layout/lProcess3"/>
    <dgm:cxn modelId="{DAF232F5-22D7-F14A-888A-EAD51B5B0F74}" type="presOf" srcId="{204B24F9-CA5B-C74E-9D68-63D26442FD76}" destId="{F4D3C543-9A00-C648-8A43-8D8CC2979D06}" srcOrd="0" destOrd="0" presId="urn:microsoft.com/office/officeart/2005/8/layout/lProcess3"/>
    <dgm:cxn modelId="{190341FA-D96B-EE42-8525-131EC7E60865}" type="presOf" srcId="{02B93A95-10B5-1C44-92C1-5040F88BFFDD}" destId="{37604218-0829-B243-A7A6-881643358A31}" srcOrd="0" destOrd="0" presId="urn:microsoft.com/office/officeart/2005/8/layout/lProcess3"/>
    <dgm:cxn modelId="{735529FC-0F03-8E4E-95E6-89FE6B380390}" type="presParOf" srcId="{74592CFE-E1AA-B54E-AAD1-CBD6B45A86EF}" destId="{F538FFA6-0810-DB47-A835-77DFBBD880ED}" srcOrd="0" destOrd="0" presId="urn:microsoft.com/office/officeart/2005/8/layout/lProcess3"/>
    <dgm:cxn modelId="{748B847B-7DBB-2545-9915-B3CB6B85FE03}" type="presParOf" srcId="{F538FFA6-0810-DB47-A835-77DFBBD880ED}" destId="{F4D3C543-9A00-C648-8A43-8D8CC2979D06}" srcOrd="0" destOrd="0" presId="urn:microsoft.com/office/officeart/2005/8/layout/lProcess3"/>
    <dgm:cxn modelId="{FA06C872-7CDE-B946-A2FC-49A8DE03B12C}" type="presParOf" srcId="{F538FFA6-0810-DB47-A835-77DFBBD880ED}" destId="{3F9D207C-3921-B24A-B8DF-CDE6184B4926}" srcOrd="1" destOrd="0" presId="urn:microsoft.com/office/officeart/2005/8/layout/lProcess3"/>
    <dgm:cxn modelId="{262AD32D-E66A-734E-9E02-6D4111EB159E}" type="presParOf" srcId="{F538FFA6-0810-DB47-A835-77DFBBD880ED}" destId="{6942430D-D0A8-2245-863C-C87B3EFDF687}" srcOrd="2" destOrd="0" presId="urn:microsoft.com/office/officeart/2005/8/layout/lProcess3"/>
    <dgm:cxn modelId="{240BBEBC-EC6B-4748-8FAE-E4E82C40772E}" type="presParOf" srcId="{F538FFA6-0810-DB47-A835-77DFBBD880ED}" destId="{0B07BB3D-4174-1C4A-9D0C-0E58CA16A48F}" srcOrd="3" destOrd="0" presId="urn:microsoft.com/office/officeart/2005/8/layout/lProcess3"/>
    <dgm:cxn modelId="{111CFBB7-D556-9247-B39E-B1921B8FFB0F}" type="presParOf" srcId="{F538FFA6-0810-DB47-A835-77DFBBD880ED}" destId="{37604218-0829-B243-A7A6-881643358A31}" srcOrd="4" destOrd="0" presId="urn:microsoft.com/office/officeart/2005/8/layout/lProcess3"/>
    <dgm:cxn modelId="{2976E620-E9F3-DB40-9C9D-B98EADF4A6C9}" type="presParOf" srcId="{74592CFE-E1AA-B54E-AAD1-CBD6B45A86EF}" destId="{C5CF8BCB-1F7B-734E-9184-0B0E8E1DD80C}" srcOrd="1" destOrd="0" presId="urn:microsoft.com/office/officeart/2005/8/layout/lProcess3"/>
    <dgm:cxn modelId="{16DF2F4C-68EF-9E45-AE64-BB4756FA6C6E}" type="presParOf" srcId="{74592CFE-E1AA-B54E-AAD1-CBD6B45A86EF}" destId="{A758BD27-D1DE-0F4A-8149-61D44FE13CD8}" srcOrd="2" destOrd="0" presId="urn:microsoft.com/office/officeart/2005/8/layout/lProcess3"/>
    <dgm:cxn modelId="{23B1F70F-8636-6C4B-A29E-01C9958EAE81}" type="presParOf" srcId="{A758BD27-D1DE-0F4A-8149-61D44FE13CD8}" destId="{775C2353-3E15-4C42-871E-F632146E7607}" srcOrd="0" destOrd="0" presId="urn:microsoft.com/office/officeart/2005/8/layout/lProcess3"/>
    <dgm:cxn modelId="{93000FE9-B30E-254D-A9E4-06562E1C7AA1}" type="presParOf" srcId="{A758BD27-D1DE-0F4A-8149-61D44FE13CD8}" destId="{537584E8-B348-B343-8C9E-9152AE4B2010}" srcOrd="1" destOrd="0" presId="urn:microsoft.com/office/officeart/2005/8/layout/lProcess3"/>
    <dgm:cxn modelId="{4BEF495D-CA4F-CF4F-A340-7909C65BFC0E}" type="presParOf" srcId="{A758BD27-D1DE-0F4A-8149-61D44FE13CD8}" destId="{DD33B081-1AFB-5D4A-910C-65F25F9D1244}" srcOrd="2" destOrd="0" presId="urn:microsoft.com/office/officeart/2005/8/layout/lProcess3"/>
    <dgm:cxn modelId="{94C8F19A-59BB-9D47-9BA8-D31A6E834684}" type="presParOf" srcId="{74592CFE-E1AA-B54E-AAD1-CBD6B45A86EF}" destId="{3623627A-BBB9-8C4E-B377-AC60446B7475}" srcOrd="3" destOrd="0" presId="urn:microsoft.com/office/officeart/2005/8/layout/lProcess3"/>
    <dgm:cxn modelId="{98374ACD-30F7-B744-9CF8-233089743DB8}" type="presParOf" srcId="{74592CFE-E1AA-B54E-AAD1-CBD6B45A86EF}" destId="{BA986FFE-CF05-8B4D-883C-5A0F6A7EE34A}" srcOrd="4" destOrd="0" presId="urn:microsoft.com/office/officeart/2005/8/layout/lProcess3"/>
    <dgm:cxn modelId="{FBE92206-3A48-7944-A604-729F1A1BD36A}" type="presParOf" srcId="{BA986FFE-CF05-8B4D-883C-5A0F6A7EE34A}" destId="{38B61886-EF3F-B749-828F-77F87DF6DA28}" srcOrd="0" destOrd="0" presId="urn:microsoft.com/office/officeart/2005/8/layout/lProcess3"/>
    <dgm:cxn modelId="{38AFF616-B4DE-1347-A29D-F496CDF302CB}" type="presParOf" srcId="{BA986FFE-CF05-8B4D-883C-5A0F6A7EE34A}" destId="{C52C2815-F708-2849-BDCF-9C8250D5D334}" srcOrd="1" destOrd="0" presId="urn:microsoft.com/office/officeart/2005/8/layout/lProcess3"/>
    <dgm:cxn modelId="{DA51A787-A8E6-7644-B521-595ECA8ACC02}" type="presParOf" srcId="{BA986FFE-CF05-8B4D-883C-5A0F6A7EE34A}" destId="{7A7E4E21-16AB-9F47-A07C-B640EA062DE1}"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B2701-FB1B-48D3-95E1-5744B2BEE174}">
      <dsp:nvSpPr>
        <dsp:cNvPr id="0" name=""/>
        <dsp:cNvSpPr/>
      </dsp:nvSpPr>
      <dsp:spPr>
        <a:xfrm>
          <a:off x="0" y="466"/>
          <a:ext cx="9680368" cy="10916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582B7-16D1-4A7F-A23C-B2BBF89E4666}">
      <dsp:nvSpPr>
        <dsp:cNvPr id="0" name=""/>
        <dsp:cNvSpPr/>
      </dsp:nvSpPr>
      <dsp:spPr>
        <a:xfrm>
          <a:off x="330220" y="246084"/>
          <a:ext cx="600400" cy="60040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067D37-6EF0-4EF0-834E-E6B6AFC4717E}">
      <dsp:nvSpPr>
        <dsp:cNvPr id="0" name=""/>
        <dsp:cNvSpPr/>
      </dsp:nvSpPr>
      <dsp:spPr>
        <a:xfrm>
          <a:off x="1260841" y="466"/>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mj-lt"/>
            </a:rPr>
            <a:t>Member led projects to find co-operative policy solutions to the challenges facing local government.  </a:t>
          </a:r>
          <a:br>
            <a:rPr lang="en-GB" sz="1800" kern="1200" dirty="0">
              <a:latin typeface="+mj-lt"/>
            </a:rPr>
          </a:br>
          <a:r>
            <a:rPr lang="en-GB" sz="1800" kern="1200" dirty="0">
              <a:latin typeface="+mj-lt"/>
            </a:rPr>
            <a:t>Open to all ideas, the more innovative the better!</a:t>
          </a:r>
          <a:endParaRPr lang="en-US" sz="1800" kern="1200" dirty="0">
            <a:latin typeface="+mj-lt"/>
          </a:endParaRPr>
        </a:p>
      </dsp:txBody>
      <dsp:txXfrm>
        <a:off x="1260841" y="466"/>
        <a:ext cx="8419526" cy="1091637"/>
      </dsp:txXfrm>
    </dsp:sp>
    <dsp:sp modelId="{B36A8692-124E-5342-918D-9D835E04EE17}">
      <dsp:nvSpPr>
        <dsp:cNvPr id="0" name=""/>
        <dsp:cNvSpPr/>
      </dsp:nvSpPr>
      <dsp:spPr>
        <a:xfrm>
          <a:off x="0" y="1365013"/>
          <a:ext cx="9680368" cy="10916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53C9A-961D-254D-A0D4-AB0C1130FBEC}">
      <dsp:nvSpPr>
        <dsp:cNvPr id="0" name=""/>
        <dsp:cNvSpPr/>
      </dsp:nvSpPr>
      <dsp:spPr>
        <a:xfrm>
          <a:off x="330220" y="1610632"/>
          <a:ext cx="600400" cy="600400"/>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11E4CA-2AC9-BD4B-97BA-1AA36A64C92B}">
      <dsp:nvSpPr>
        <dsp:cNvPr id="0" name=""/>
        <dsp:cNvSpPr/>
      </dsp:nvSpPr>
      <dsp:spPr>
        <a:xfrm>
          <a:off x="1260841" y="1365013"/>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mj-lt"/>
            </a:rPr>
            <a:t>Policy Prototypes - </a:t>
          </a:r>
          <a:r>
            <a:rPr lang="en-GB" sz="1800" b="0" i="0" kern="1200" dirty="0">
              <a:latin typeface="+mj-lt"/>
            </a:rPr>
            <a:t>smaller projects delivered in a locality on behalf of the Network and eligible for up to £2k of funding.</a:t>
          </a:r>
          <a:endParaRPr lang="en-GB" sz="1800" kern="1200" dirty="0">
            <a:latin typeface="+mj-lt"/>
          </a:endParaRPr>
        </a:p>
      </dsp:txBody>
      <dsp:txXfrm>
        <a:off x="1260841" y="1365013"/>
        <a:ext cx="8419526" cy="1091637"/>
      </dsp:txXfrm>
    </dsp:sp>
    <dsp:sp modelId="{C7FBC6F2-C4A4-471D-8719-573EB68611CC}">
      <dsp:nvSpPr>
        <dsp:cNvPr id="0" name=""/>
        <dsp:cNvSpPr/>
      </dsp:nvSpPr>
      <dsp:spPr>
        <a:xfrm>
          <a:off x="0" y="2729560"/>
          <a:ext cx="9680368" cy="109163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336EB9-FD2C-4777-84A1-2B4422F5D5B5}">
      <dsp:nvSpPr>
        <dsp:cNvPr id="0" name=""/>
        <dsp:cNvSpPr/>
      </dsp:nvSpPr>
      <dsp:spPr>
        <a:xfrm>
          <a:off x="330220" y="2975179"/>
          <a:ext cx="600400" cy="6004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EC92EF-818B-4318-906C-F3D2431DF91F}">
      <dsp:nvSpPr>
        <dsp:cNvPr id="0" name=""/>
        <dsp:cNvSpPr/>
      </dsp:nvSpPr>
      <dsp:spPr>
        <a:xfrm>
          <a:off x="1260841" y="2729560"/>
          <a:ext cx="8419526" cy="109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532" tIns="115532" rIns="115532" bIns="115532" numCol="1" spcCol="1270" anchor="ctr" anchorCtr="0">
          <a:noAutofit/>
        </a:bodyPr>
        <a:lstStyle/>
        <a:p>
          <a:pPr marL="0" lvl="0" indent="0" algn="l" defTabSz="800100">
            <a:lnSpc>
              <a:spcPct val="100000"/>
            </a:lnSpc>
            <a:spcBef>
              <a:spcPct val="0"/>
            </a:spcBef>
            <a:spcAft>
              <a:spcPct val="35000"/>
            </a:spcAft>
            <a:buNone/>
          </a:pPr>
          <a:r>
            <a:rPr lang="en-GB" sz="1800" kern="1200" dirty="0">
              <a:latin typeface="+mj-lt"/>
            </a:rPr>
            <a:t>Policy Labs - </a:t>
          </a:r>
          <a:r>
            <a:rPr lang="en-GB" sz="1800" b="0" i="0" kern="1200" dirty="0">
              <a:latin typeface="+mj-lt"/>
            </a:rPr>
            <a:t>more significant collaborative pieces of work that CCIN members work on together and eligible for up to £20k of funding</a:t>
          </a:r>
          <a:r>
            <a:rPr lang="en-US" sz="1800" kern="1200" dirty="0">
              <a:latin typeface="+mj-lt"/>
            </a:rPr>
            <a:t> depending on scale and ambition.</a:t>
          </a:r>
        </a:p>
      </dsp:txBody>
      <dsp:txXfrm>
        <a:off x="1260841" y="2729560"/>
        <a:ext cx="8419526" cy="1091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731AA-1FA6-1A47-98B8-AC5CA5F3950F}">
      <dsp:nvSpPr>
        <dsp:cNvPr id="0" name=""/>
        <dsp:cNvSpPr/>
      </dsp:nvSpPr>
      <dsp:spPr>
        <a:xfrm>
          <a:off x="0" y="5508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Policy Labs – </a:t>
          </a:r>
          <a:endParaRPr lang="en-US" sz="2800" kern="1200"/>
        </a:p>
      </dsp:txBody>
      <dsp:txXfrm>
        <a:off x="32784" y="87873"/>
        <a:ext cx="10450032" cy="606012"/>
      </dsp:txXfrm>
    </dsp:sp>
    <dsp:sp modelId="{7E372C3C-B981-8E4D-AAA2-60C72955B956}">
      <dsp:nvSpPr>
        <dsp:cNvPr id="0" name=""/>
        <dsp:cNvSpPr/>
      </dsp:nvSpPr>
      <dsp:spPr>
        <a:xfrm>
          <a:off x="0" y="726669"/>
          <a:ext cx="105156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£60k total budget</a:t>
          </a:r>
          <a:endParaRPr lang="en-US" sz="2200" kern="1200" dirty="0"/>
        </a:p>
        <a:p>
          <a:pPr marL="228600" lvl="1" indent="-228600" algn="l" defTabSz="977900">
            <a:lnSpc>
              <a:spcPct val="90000"/>
            </a:lnSpc>
            <a:spcBef>
              <a:spcPct val="0"/>
            </a:spcBef>
            <a:spcAft>
              <a:spcPct val="20000"/>
            </a:spcAft>
            <a:buChar char="•"/>
          </a:pPr>
          <a:r>
            <a:rPr lang="en-GB" sz="2200" kern="1200" dirty="0"/>
            <a:t>12 months to deliver</a:t>
          </a:r>
          <a:endParaRPr lang="en-US" sz="2200" kern="1200" dirty="0"/>
        </a:p>
        <a:p>
          <a:pPr marL="228600" lvl="1" indent="-228600" algn="l" defTabSz="977900">
            <a:lnSpc>
              <a:spcPct val="90000"/>
            </a:lnSpc>
            <a:spcBef>
              <a:spcPct val="0"/>
            </a:spcBef>
            <a:spcAft>
              <a:spcPct val="20000"/>
            </a:spcAft>
            <a:buChar char="•"/>
          </a:pPr>
          <a:r>
            <a:rPr lang="en-GB" sz="2200" kern="1200"/>
            <a:t>funding supports research, collaboration and implementation of co-operative initiatives that involve multiple Network members </a:t>
          </a:r>
          <a:endParaRPr lang="en-US" sz="2200" kern="1200"/>
        </a:p>
      </dsp:txBody>
      <dsp:txXfrm>
        <a:off x="0" y="726669"/>
        <a:ext cx="10515600" cy="1449000"/>
      </dsp:txXfrm>
    </dsp:sp>
    <dsp:sp modelId="{E7F694A0-9129-0542-ACAD-5B00D73324F7}">
      <dsp:nvSpPr>
        <dsp:cNvPr id="0" name=""/>
        <dsp:cNvSpPr/>
      </dsp:nvSpPr>
      <dsp:spPr>
        <a:xfrm>
          <a:off x="0" y="217566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Policy Prototypes – </a:t>
          </a:r>
          <a:endParaRPr lang="en-US" sz="2800" kern="1200"/>
        </a:p>
      </dsp:txBody>
      <dsp:txXfrm>
        <a:off x="32784" y="2208453"/>
        <a:ext cx="10450032" cy="606012"/>
      </dsp:txXfrm>
    </dsp:sp>
    <dsp:sp modelId="{4D04C661-470F-2E43-ACE0-AF7DA7DF4233}">
      <dsp:nvSpPr>
        <dsp:cNvPr id="0" name=""/>
        <dsp:cNvSpPr/>
      </dsp:nvSpPr>
      <dsp:spPr>
        <a:xfrm>
          <a:off x="0" y="2847249"/>
          <a:ext cx="105156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dirty="0"/>
            <a:t>£15k total budget</a:t>
          </a:r>
          <a:endParaRPr lang="en-US" sz="2200" kern="1200" dirty="0"/>
        </a:p>
        <a:p>
          <a:pPr marL="228600" lvl="1" indent="-228600" algn="l" defTabSz="977900">
            <a:lnSpc>
              <a:spcPct val="90000"/>
            </a:lnSpc>
            <a:spcBef>
              <a:spcPct val="0"/>
            </a:spcBef>
            <a:spcAft>
              <a:spcPct val="20000"/>
            </a:spcAft>
            <a:buChar char="•"/>
          </a:pPr>
          <a:r>
            <a:rPr lang="en-GB" sz="2200" kern="1200" dirty="0"/>
            <a:t>9 months to deliver</a:t>
          </a:r>
          <a:endParaRPr lang="en-US" sz="2200" kern="1200" dirty="0"/>
        </a:p>
        <a:p>
          <a:pPr marL="228600" lvl="1" indent="-228600" algn="l" defTabSz="977900">
            <a:lnSpc>
              <a:spcPct val="90000"/>
            </a:lnSpc>
            <a:spcBef>
              <a:spcPct val="0"/>
            </a:spcBef>
            <a:spcAft>
              <a:spcPct val="20000"/>
            </a:spcAft>
            <a:buChar char="•"/>
          </a:pPr>
          <a:r>
            <a:rPr lang="en-GB" sz="2200" kern="1200" dirty="0"/>
            <a:t>smaller projects that members may want to deliver in their locality on behalf of the Network </a:t>
          </a:r>
          <a:endParaRPr lang="en-US" sz="2200" kern="1200" dirty="0"/>
        </a:p>
      </dsp:txBody>
      <dsp:txXfrm>
        <a:off x="0" y="2847249"/>
        <a:ext cx="10515600" cy="14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3C543-9A00-C648-8A43-8D8CC2979D06}">
      <dsp:nvSpPr>
        <dsp:cNvPr id="0" name=""/>
        <dsp:cNvSpPr/>
      </dsp:nvSpPr>
      <dsp:spPr>
        <a:xfrm>
          <a:off x="1254594" y="364"/>
          <a:ext cx="3316932" cy="132677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Policy Labs from Draft Themes</a:t>
          </a:r>
        </a:p>
      </dsp:txBody>
      <dsp:txXfrm>
        <a:off x="1917980" y="364"/>
        <a:ext cx="1990160" cy="1326772"/>
      </dsp:txXfrm>
    </dsp:sp>
    <dsp:sp modelId="{6942430D-D0A8-2245-863C-C87B3EFDF687}">
      <dsp:nvSpPr>
        <dsp:cNvPr id="0" name=""/>
        <dsp:cNvSpPr/>
      </dsp:nvSpPr>
      <dsp:spPr>
        <a:xfrm>
          <a:off x="4140325" y="113140"/>
          <a:ext cx="2753053" cy="1101221"/>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Add to Spreadsheet</a:t>
          </a:r>
        </a:p>
      </dsp:txBody>
      <dsp:txXfrm>
        <a:off x="4690936" y="113140"/>
        <a:ext cx="1651832" cy="1101221"/>
      </dsp:txXfrm>
    </dsp:sp>
    <dsp:sp modelId="{37604218-0829-B243-A7A6-881643358A31}">
      <dsp:nvSpPr>
        <dsp:cNvPr id="0" name=""/>
        <dsp:cNvSpPr/>
      </dsp:nvSpPr>
      <dsp:spPr>
        <a:xfrm>
          <a:off x="6507951" y="113140"/>
          <a:ext cx="2753053" cy="1101221"/>
        </a:xfrm>
        <a:prstGeom prst="chevron">
          <a:avLst/>
        </a:prstGeom>
        <a:solidFill>
          <a:srgbClr val="7030A0">
            <a:alpha val="30123"/>
          </a:srgb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7058562" y="113140"/>
        <a:ext cx="1651832" cy="1101221"/>
      </dsp:txXfrm>
    </dsp:sp>
    <dsp:sp modelId="{775C2353-3E15-4C42-871E-F632146E7607}">
      <dsp:nvSpPr>
        <dsp:cNvPr id="0" name=""/>
        <dsp:cNvSpPr/>
      </dsp:nvSpPr>
      <dsp:spPr>
        <a:xfrm>
          <a:off x="1254594" y="1512885"/>
          <a:ext cx="3316932" cy="1326772"/>
        </a:xfrm>
        <a:prstGeom prst="chevron">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Policy Labs New Theme</a:t>
          </a:r>
        </a:p>
      </dsp:txBody>
      <dsp:txXfrm>
        <a:off x="1917980" y="1512885"/>
        <a:ext cx="1990160" cy="1326772"/>
      </dsp:txXfrm>
    </dsp:sp>
    <dsp:sp modelId="{DD33B081-1AFB-5D4A-910C-65F25F9D1244}">
      <dsp:nvSpPr>
        <dsp:cNvPr id="0" name=""/>
        <dsp:cNvSpPr/>
      </dsp:nvSpPr>
      <dsp:spPr>
        <a:xfrm>
          <a:off x="4140325" y="1625661"/>
          <a:ext cx="2753053" cy="1101221"/>
        </a:xfrm>
        <a:prstGeom prst="chevron">
          <a:avLst/>
        </a:prstGeom>
        <a:solidFill>
          <a:srgbClr val="7030A0">
            <a:alpha val="31875"/>
          </a:srgb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4690936" y="1625661"/>
        <a:ext cx="1651832" cy="1101221"/>
      </dsp:txXfrm>
    </dsp:sp>
    <dsp:sp modelId="{38B61886-EF3F-B749-828F-77F87DF6DA28}">
      <dsp:nvSpPr>
        <dsp:cNvPr id="0" name=""/>
        <dsp:cNvSpPr/>
      </dsp:nvSpPr>
      <dsp:spPr>
        <a:xfrm>
          <a:off x="1254594" y="3025406"/>
          <a:ext cx="3316932" cy="132677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a:lnSpc>
              <a:spcPct val="90000"/>
            </a:lnSpc>
            <a:spcBef>
              <a:spcPct val="0"/>
            </a:spcBef>
            <a:spcAft>
              <a:spcPct val="35000"/>
            </a:spcAft>
            <a:buNone/>
          </a:pPr>
          <a:r>
            <a:rPr lang="en-GB" sz="3000" kern="1200" dirty="0"/>
            <a:t>Policy Prototype</a:t>
          </a:r>
        </a:p>
      </dsp:txBody>
      <dsp:txXfrm>
        <a:off x="1917980" y="3025406"/>
        <a:ext cx="1990160" cy="1326772"/>
      </dsp:txXfrm>
    </dsp:sp>
    <dsp:sp modelId="{7A7E4E21-16AB-9F47-A07C-B640EA062DE1}">
      <dsp:nvSpPr>
        <dsp:cNvPr id="0" name=""/>
        <dsp:cNvSpPr/>
      </dsp:nvSpPr>
      <dsp:spPr>
        <a:xfrm>
          <a:off x="4140325" y="3138182"/>
          <a:ext cx="2753053" cy="1101221"/>
        </a:xfrm>
        <a:prstGeom prst="chevron">
          <a:avLst/>
        </a:prstGeom>
        <a:solidFill>
          <a:srgbClr val="FF0000">
            <a:alpha val="52000"/>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15875" rIns="0" bIns="15875" numCol="1" spcCol="1270" anchor="ctr" anchorCtr="0">
          <a:noAutofit/>
        </a:bodyPr>
        <a:lstStyle/>
        <a:p>
          <a:pPr marL="0" lvl="0" indent="0" algn="ctr" defTabSz="1111250">
            <a:lnSpc>
              <a:spcPct val="90000"/>
            </a:lnSpc>
            <a:spcBef>
              <a:spcPct val="0"/>
            </a:spcBef>
            <a:spcAft>
              <a:spcPct val="35000"/>
            </a:spcAft>
            <a:buNone/>
          </a:pPr>
          <a:r>
            <a:rPr lang="en-GB" sz="2500" kern="1200" dirty="0"/>
            <a:t>Use Form to submit EOI</a:t>
          </a:r>
        </a:p>
      </dsp:txBody>
      <dsp:txXfrm>
        <a:off x="4690936" y="3138182"/>
        <a:ext cx="1651832" cy="11012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83F4-F432-0C46-8F34-FB827A2CE0D0}" type="datetimeFigureOut">
              <a:rPr lang="en-US" smtClean="0"/>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0E1DF-81FA-FD48-A990-DAA1656191A6}" type="slidenum">
              <a:rPr lang="en-US" smtClean="0"/>
              <a:t>‹#›</a:t>
            </a:fld>
            <a:endParaRPr lang="en-US"/>
          </a:p>
        </p:txBody>
      </p:sp>
    </p:spTree>
    <p:extLst>
      <p:ext uri="{BB962C8B-B14F-4D97-AF65-F5344CB8AC3E}">
        <p14:creationId xmlns:p14="http://schemas.microsoft.com/office/powerpoint/2010/main" val="176351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73714-7447-E04E-A3B1-0A07A3ABEB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8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0E1DF-81FA-FD48-A990-DAA1656191A6}" type="slidenum">
              <a:rPr lang="en-US" smtClean="0"/>
              <a:t>14</a:t>
            </a:fld>
            <a:endParaRPr lang="en-US"/>
          </a:p>
        </p:txBody>
      </p:sp>
    </p:spTree>
    <p:extLst>
      <p:ext uri="{BB962C8B-B14F-4D97-AF65-F5344CB8AC3E}">
        <p14:creationId xmlns:p14="http://schemas.microsoft.com/office/powerpoint/2010/main" val="35760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5CA4-5971-BC47-87E5-7DD6C66A458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8F1923D-A74B-3E4B-A976-72B535D205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D703D22-30BA-5E49-B885-AD1365862FFA}"/>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F9DC30ED-7B20-CB4A-B986-C4FEB6C6A6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8F457-0200-6A47-9A94-6DE185B687D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1248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4D10-6FB2-9143-B7D5-6B7F8676AC4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96273B-6E4E-2945-A0D5-07F1D6F964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67A02E5-0EB9-1548-862A-28A7C25E4DCA}"/>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A90457B4-5F1E-7147-9BFB-D202E4162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15CB66-C735-BD4E-BE27-7C518999E0E8}"/>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066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E603D-536B-C94E-8445-B8D0B251AC3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0FF55D3-C072-A444-9A23-2A89F5C824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D94BAA8-F77C-D249-992D-7DBA550E1902}"/>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E739CE5F-6798-1E45-ABA9-1FA53F6E5A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EA91E-DB74-4C4E-9BA2-8F22FCCC2BF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23846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3"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4" y="1186485"/>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6"/>
            <a:ext cx="8679915" cy="1748729"/>
          </a:xfrm>
        </p:spPr>
        <p:txBody>
          <a:bodyPr bIns="0" anchor="b">
            <a:normAutofit/>
          </a:bodyPr>
          <a:lstStyle>
            <a:lvl1pPr algn="ctr">
              <a:lnSpc>
                <a:spcPct val="80000"/>
              </a:lnSpc>
              <a:defRPr sz="4943" spc="-137">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8" y="3906268"/>
            <a:ext cx="8673427" cy="1322587"/>
          </a:xfrm>
        </p:spPr>
        <p:txBody>
          <a:bodyPr tIns="0">
            <a:normAutofit/>
          </a:bodyPr>
          <a:lstStyle>
            <a:lvl1pPr marL="0" indent="0" algn="ctr">
              <a:lnSpc>
                <a:spcPct val="100000"/>
              </a:lnSpc>
              <a:buNone/>
              <a:defRPr sz="1648" b="0">
                <a:solidFill>
                  <a:srgbClr val="FFFEFF"/>
                </a:solidFill>
              </a:defRPr>
            </a:lvl1pPr>
            <a:lvl2pPr marL="418475" indent="0" algn="ctr">
              <a:buNone/>
              <a:defRPr sz="1648"/>
            </a:lvl2pPr>
            <a:lvl3pPr marL="836950" indent="0" algn="ctr">
              <a:buNone/>
              <a:defRPr sz="1648"/>
            </a:lvl3pPr>
            <a:lvl4pPr marL="1255425" indent="0" algn="ctr">
              <a:buNone/>
              <a:defRPr sz="1464"/>
            </a:lvl4pPr>
            <a:lvl5pPr marL="1673901" indent="0" algn="ctr">
              <a:buNone/>
              <a:defRPr sz="1464"/>
            </a:lvl5pPr>
            <a:lvl6pPr marL="2092376" indent="0" algn="ctr">
              <a:buNone/>
              <a:defRPr sz="1464"/>
            </a:lvl6pPr>
            <a:lvl7pPr marL="2510851" indent="0" algn="ctr">
              <a:buNone/>
              <a:defRPr sz="1464"/>
            </a:lvl7pPr>
            <a:lvl8pPr marL="2929326" indent="0" algn="ctr">
              <a:buNone/>
              <a:defRPr sz="1464"/>
            </a:lvl8pPr>
            <a:lvl9pPr marL="3347801" indent="0" algn="ctr">
              <a:buNone/>
              <a:defRPr sz="1464"/>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88E43B39-F5C2-884B-A5B3-92C96073988E}" type="datetimeFigureOut">
              <a:rPr lang="en-US" smtClean="0"/>
              <a:t>3/1/22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3036025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8"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4166818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3"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5"/>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027">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6" y="3846851"/>
            <a:ext cx="5490223" cy="1383770"/>
          </a:xfrm>
        </p:spPr>
        <p:txBody>
          <a:bodyPr tIns="0">
            <a:normAutofit/>
          </a:bodyPr>
          <a:lstStyle>
            <a:lvl1pPr marL="0" indent="0" algn="ctr">
              <a:buNone/>
              <a:defRPr sz="1648">
                <a:solidFill>
                  <a:srgbClr val="FFFEFF"/>
                </a:solidFill>
              </a:defRPr>
            </a:lvl1pPr>
            <a:lvl2pPr marL="418475" indent="0">
              <a:buNone/>
              <a:defRPr sz="1648">
                <a:solidFill>
                  <a:schemeClr val="tx1">
                    <a:tint val="75000"/>
                  </a:schemeClr>
                </a:solidFill>
              </a:defRPr>
            </a:lvl2pPr>
            <a:lvl3pPr marL="836950" indent="0">
              <a:buNone/>
              <a:defRPr sz="1648">
                <a:solidFill>
                  <a:schemeClr val="tx1">
                    <a:tint val="75000"/>
                  </a:schemeClr>
                </a:solidFill>
              </a:defRPr>
            </a:lvl3pPr>
            <a:lvl4pPr marL="1255425" indent="0">
              <a:buNone/>
              <a:defRPr sz="1464">
                <a:solidFill>
                  <a:schemeClr val="tx1">
                    <a:tint val="75000"/>
                  </a:schemeClr>
                </a:solidFill>
              </a:defRPr>
            </a:lvl4pPr>
            <a:lvl5pPr marL="1673901" indent="0">
              <a:buNone/>
              <a:defRPr sz="1464">
                <a:solidFill>
                  <a:schemeClr val="tx1">
                    <a:tint val="75000"/>
                  </a:schemeClr>
                </a:solidFill>
              </a:defRPr>
            </a:lvl5pPr>
            <a:lvl6pPr marL="2092376" indent="0">
              <a:buNone/>
              <a:defRPr sz="1464">
                <a:solidFill>
                  <a:schemeClr val="tx1">
                    <a:tint val="75000"/>
                  </a:schemeClr>
                </a:solidFill>
              </a:defRPr>
            </a:lvl6pPr>
            <a:lvl7pPr marL="2510851" indent="0">
              <a:buNone/>
              <a:defRPr sz="1464">
                <a:solidFill>
                  <a:schemeClr val="tx1">
                    <a:tint val="75000"/>
                  </a:schemeClr>
                </a:solidFill>
              </a:defRPr>
            </a:lvl7pPr>
            <a:lvl8pPr marL="2929326" indent="0">
              <a:buNone/>
              <a:defRPr sz="1464">
                <a:solidFill>
                  <a:schemeClr val="tx1">
                    <a:tint val="75000"/>
                  </a:schemeClr>
                </a:solidFill>
              </a:defRPr>
            </a:lvl8pPr>
            <a:lvl9pPr marL="3347801" indent="0">
              <a:buNone/>
              <a:defRPr sz="14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126084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71"/>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9"/>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32291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7"/>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014" b="0" cap="all" baseline="0">
                <a:solidFill>
                  <a:schemeClr val="accent1"/>
                </a:solidFill>
              </a:defRPr>
            </a:lvl1pPr>
            <a:lvl2pPr marL="418475" indent="0">
              <a:buNone/>
              <a:defRPr sz="1831" b="1"/>
            </a:lvl2pPr>
            <a:lvl3pPr marL="836950" indent="0">
              <a:buNone/>
              <a:defRPr sz="1648" b="1"/>
            </a:lvl3pPr>
            <a:lvl4pPr marL="1255425" indent="0">
              <a:buNone/>
              <a:defRPr sz="1464" b="1"/>
            </a:lvl4pPr>
            <a:lvl5pPr marL="1673901" indent="0">
              <a:buNone/>
              <a:defRPr sz="1464" b="1"/>
            </a:lvl5pPr>
            <a:lvl6pPr marL="2092376" indent="0">
              <a:buNone/>
              <a:defRPr sz="1464" b="1"/>
            </a:lvl6pPr>
            <a:lvl7pPr marL="2510851" indent="0">
              <a:buNone/>
              <a:defRPr sz="1464" b="1"/>
            </a:lvl7pPr>
            <a:lvl8pPr marL="2929326" indent="0">
              <a:buNone/>
              <a:defRPr sz="1464" b="1"/>
            </a:lvl8pPr>
            <a:lvl9pPr marL="3347801" indent="0">
              <a:buNone/>
              <a:defRPr sz="1464" b="1"/>
            </a:lvl9pPr>
          </a:lstStyle>
          <a:p>
            <a:pPr lvl="0"/>
            <a:r>
              <a:rPr lang="en-US"/>
              <a:t>Edit Master text styles</a:t>
            </a:r>
          </a:p>
        </p:txBody>
      </p:sp>
      <p:sp>
        <p:nvSpPr>
          <p:cNvPr id="4" name="Content Placeholder 3"/>
          <p:cNvSpPr>
            <a:spLocks noGrp="1"/>
          </p:cNvSpPr>
          <p:nvPr>
            <p:ph sz="half" idx="2"/>
          </p:nvPr>
        </p:nvSpPr>
        <p:spPr>
          <a:xfrm>
            <a:off x="5125305" y="1488987"/>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014" b="0" cap="all" baseline="0">
                <a:solidFill>
                  <a:schemeClr val="accent1"/>
                </a:solidFill>
              </a:defRPr>
            </a:lvl1pPr>
            <a:lvl2pPr marL="418475" indent="0">
              <a:buNone/>
              <a:defRPr sz="1831" b="1"/>
            </a:lvl2pPr>
            <a:lvl3pPr marL="836950" indent="0">
              <a:buNone/>
              <a:defRPr sz="1648" b="1"/>
            </a:lvl3pPr>
            <a:lvl4pPr marL="1255425" indent="0">
              <a:buNone/>
              <a:defRPr sz="1464" b="1"/>
            </a:lvl4pPr>
            <a:lvl5pPr marL="1673901" indent="0">
              <a:buNone/>
              <a:defRPr sz="1464" b="1"/>
            </a:lvl5pPr>
            <a:lvl6pPr marL="2092376" indent="0">
              <a:buNone/>
              <a:defRPr sz="1464" b="1"/>
            </a:lvl6pPr>
            <a:lvl7pPr marL="2510851" indent="0">
              <a:buNone/>
              <a:defRPr sz="1464" b="1"/>
            </a:lvl7pPr>
            <a:lvl8pPr marL="2929326" indent="0">
              <a:buNone/>
              <a:defRPr sz="1464" b="1"/>
            </a:lvl8pPr>
            <a:lvl9pPr marL="3347801" indent="0">
              <a:buNone/>
              <a:defRPr sz="1464"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1569019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43B39-F5C2-884B-A5B3-92C96073988E}" type="datetimeFigureOut">
              <a:rPr lang="en-US" smtClean="0"/>
              <a:t>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28289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243774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52026"/>
            <a:ext cx="3501197" cy="1223298"/>
          </a:xfrm>
        </p:spPr>
        <p:txBody>
          <a:bodyPr bIns="0" anchor="b">
            <a:noAutofit/>
          </a:bodyPr>
          <a:lstStyle>
            <a:lvl1pPr algn="ctr">
              <a:defRPr sz="2929">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4"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2" y="3580186"/>
            <a:ext cx="3501197" cy="1221164"/>
          </a:xfrm>
        </p:spPr>
        <p:txBody>
          <a:bodyPr/>
          <a:lstStyle>
            <a:lvl1pPr marL="0" indent="0" algn="ctr">
              <a:buNone/>
              <a:defRPr sz="1464">
                <a:solidFill>
                  <a:srgbClr val="FFFEFF"/>
                </a:solidFill>
              </a:defRPr>
            </a:lvl1pPr>
            <a:lvl2pPr marL="418475" indent="0">
              <a:buNone/>
              <a:defRPr sz="1281"/>
            </a:lvl2pPr>
            <a:lvl3pPr marL="836950" indent="0">
              <a:buNone/>
              <a:defRPr sz="1098"/>
            </a:lvl3pPr>
            <a:lvl4pPr marL="1255425" indent="0">
              <a:buNone/>
              <a:defRPr sz="915"/>
            </a:lvl4pPr>
            <a:lvl5pPr marL="1673901" indent="0">
              <a:buNone/>
              <a:defRPr sz="915"/>
            </a:lvl5pPr>
            <a:lvl6pPr marL="2092376" indent="0">
              <a:buNone/>
              <a:defRPr sz="915"/>
            </a:lvl6pPr>
            <a:lvl7pPr marL="2510851" indent="0">
              <a:buNone/>
              <a:defRPr sz="915"/>
            </a:lvl7pPr>
            <a:lvl8pPr marL="2929326" indent="0">
              <a:buNone/>
              <a:defRPr sz="915"/>
            </a:lvl8pPr>
            <a:lvl9pPr marL="3347801" indent="0">
              <a:buNone/>
              <a:defRPr sz="915"/>
            </a:lvl9pPr>
          </a:lstStyle>
          <a:p>
            <a:pPr lvl="0"/>
            <a:r>
              <a:rPr lang="en-US"/>
              <a:t>Edit Master text styles</a:t>
            </a:r>
          </a:p>
        </p:txBody>
      </p:sp>
      <p:sp>
        <p:nvSpPr>
          <p:cNvPr id="5" name="Date Placeholder 4"/>
          <p:cNvSpPr>
            <a:spLocks noGrp="1"/>
          </p:cNvSpPr>
          <p:nvPr>
            <p:ph type="dt" sz="half" idx="10"/>
          </p:nvPr>
        </p:nvSpPr>
        <p:spPr/>
        <p:txBody>
          <a:bodyPr/>
          <a:lstStyle/>
          <a:p>
            <a:fld id="{88E43B39-F5C2-884B-A5B3-92C96073988E}" type="datetimeFigureOut">
              <a:rPr lang="en-US" smtClean="0"/>
              <a:t>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203854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FA81-B62D-4F4C-96B0-620F8159CA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3E13231-DE9D-A448-8DD0-740F08E90B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63EF86-92B6-F845-88C3-BA6C285BB05C}"/>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5F2F5D40-289C-BC41-B860-F7EC58E7E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3E245A-018A-E24A-82C3-7F3FA7C11181}"/>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001978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3"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3"/>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2929"/>
            </a:lvl1pPr>
            <a:lvl2pPr marL="418475" indent="0">
              <a:buNone/>
              <a:defRPr sz="2563"/>
            </a:lvl2pPr>
            <a:lvl3pPr marL="836950" indent="0">
              <a:buNone/>
              <a:defRPr sz="2197"/>
            </a:lvl3pPr>
            <a:lvl4pPr marL="1255425" indent="0">
              <a:buNone/>
              <a:defRPr sz="1831"/>
            </a:lvl4pPr>
            <a:lvl5pPr marL="1673901" indent="0">
              <a:buNone/>
              <a:defRPr sz="1831"/>
            </a:lvl5pPr>
            <a:lvl6pPr marL="2092376" indent="0">
              <a:buNone/>
              <a:defRPr sz="1831"/>
            </a:lvl6pPr>
            <a:lvl7pPr marL="2510851" indent="0">
              <a:buNone/>
              <a:defRPr sz="1831"/>
            </a:lvl7pPr>
            <a:lvl8pPr marL="2929326" indent="0">
              <a:buNone/>
              <a:defRPr sz="1831"/>
            </a:lvl8pPr>
            <a:lvl9pPr marL="3347801" indent="0">
              <a:buNone/>
              <a:defRPr sz="1831"/>
            </a:lvl9pPr>
          </a:lstStyle>
          <a:p>
            <a:r>
              <a:rPr lang="en-US"/>
              <a:t>Click icon to add picture</a:t>
            </a:r>
            <a:endParaRPr lang="en-US" dirty="0"/>
          </a:p>
        </p:txBody>
      </p:sp>
      <p:sp>
        <p:nvSpPr>
          <p:cNvPr id="2" name="Title 1"/>
          <p:cNvSpPr>
            <a:spLocks noGrp="1"/>
          </p:cNvSpPr>
          <p:nvPr>
            <p:ph type="title"/>
          </p:nvPr>
        </p:nvSpPr>
        <p:spPr>
          <a:xfrm>
            <a:off x="885444" y="2360255"/>
            <a:ext cx="5776646" cy="1178032"/>
          </a:xfrm>
        </p:spPr>
        <p:txBody>
          <a:bodyPr bIns="0" anchor="b">
            <a:normAutofit/>
          </a:bodyPr>
          <a:lstStyle>
            <a:lvl1pPr>
              <a:defRPr sz="3295">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4" y="3545012"/>
            <a:ext cx="5776646" cy="1274198"/>
          </a:xfrm>
        </p:spPr>
        <p:txBody>
          <a:bodyPr>
            <a:normAutofit/>
          </a:bodyPr>
          <a:lstStyle>
            <a:lvl1pPr marL="0" indent="0" algn="ctr">
              <a:buNone/>
              <a:defRPr sz="1648">
                <a:solidFill>
                  <a:srgbClr val="FFFEFF"/>
                </a:solidFill>
              </a:defRPr>
            </a:lvl1pPr>
            <a:lvl2pPr marL="418475" indent="0">
              <a:buNone/>
              <a:defRPr sz="1281"/>
            </a:lvl2pPr>
            <a:lvl3pPr marL="836950" indent="0">
              <a:buNone/>
              <a:defRPr sz="1098"/>
            </a:lvl3pPr>
            <a:lvl4pPr marL="1255425" indent="0">
              <a:buNone/>
              <a:defRPr sz="915"/>
            </a:lvl4pPr>
            <a:lvl5pPr marL="1673901" indent="0">
              <a:buNone/>
              <a:defRPr sz="915"/>
            </a:lvl5pPr>
            <a:lvl6pPr marL="2092376" indent="0">
              <a:buNone/>
              <a:defRPr sz="915"/>
            </a:lvl6pPr>
            <a:lvl7pPr marL="2510851" indent="0">
              <a:buNone/>
              <a:defRPr sz="915"/>
            </a:lvl7pPr>
            <a:lvl8pPr marL="2929326" indent="0">
              <a:buNone/>
              <a:defRPr sz="915"/>
            </a:lvl8pPr>
            <a:lvl9pPr marL="3347801" indent="0">
              <a:buNone/>
              <a:defRPr sz="915"/>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6" name="Footer Placeholder 5"/>
          <p:cNvSpPr>
            <a:spLocks noGrp="1"/>
          </p:cNvSpPr>
          <p:nvPr>
            <p:ph type="ftr" sz="quarter" idx="11"/>
          </p:nvPr>
        </p:nvSpPr>
        <p:spPr>
          <a:xfrm>
            <a:off x="804673" y="6227064"/>
            <a:ext cx="5942203" cy="320040"/>
          </a:xfrm>
        </p:spPr>
        <p:txBody>
          <a:bodyPr/>
          <a:lstStyle/>
          <a:p>
            <a:endParaRPr lang="en-US"/>
          </a:p>
        </p:txBody>
      </p:sp>
      <p:sp>
        <p:nvSpPr>
          <p:cNvPr id="7" name="Slide Number Placeholder 6"/>
          <p:cNvSpPr>
            <a:spLocks noGrp="1"/>
          </p:cNvSpPr>
          <p:nvPr>
            <p:ph type="sldNum" sz="quarter" idx="12"/>
          </p:nvPr>
        </p:nvSpPr>
        <p:spPr>
          <a:xfrm>
            <a:off x="5828378"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128107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7"/>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4"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43B39-F5C2-884B-A5B3-92C96073988E}" type="datetimeFigureOut">
              <a:rPr lang="en-US" smtClean="0"/>
              <a:t>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3793930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8"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6"/>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88E43B39-F5C2-884B-A5B3-92C96073988E}" type="datetimeFigureOut">
              <a:rPr lang="en-US" smtClean="0"/>
              <a:t>3/1/22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1" y="320040"/>
            <a:ext cx="914400" cy="320040"/>
          </a:xfrm>
        </p:spPr>
        <p:txBody>
          <a:bodyPr/>
          <a:lstStyle/>
          <a:p>
            <a:fld id="{0AAFCAD5-737F-1041-986A-4339545F0C11}" type="slidenum">
              <a:rPr lang="en-US" smtClean="0"/>
              <a:t>‹#›</a:t>
            </a:fld>
            <a:endParaRPr lang="en-US"/>
          </a:p>
        </p:txBody>
      </p:sp>
    </p:spTree>
    <p:extLst>
      <p:ext uri="{BB962C8B-B14F-4D97-AF65-F5344CB8AC3E}">
        <p14:creationId xmlns:p14="http://schemas.microsoft.com/office/powerpoint/2010/main" val="138268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B62D-6513-CB49-A56F-EB2749398CF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3E60EDF-A16C-9140-B75D-D9D7C4F9BF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DFAA15-C804-8A46-89C7-69C1D7103CB8}"/>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C576361F-9FDE-D944-A8F5-9EB4E6ECFF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5CF72C-0DCD-0041-A410-0258DB12955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40424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7321C-5056-FF4F-B8B3-A6D275E847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76E048A-9CBD-FF4A-BA9B-79CE2B4634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BFE37C2-57A0-4B47-BE99-41F92AE60D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AE68CFB-7033-9A47-B3F2-C312025CB6F4}"/>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6" name="Footer Placeholder 5">
            <a:extLst>
              <a:ext uri="{FF2B5EF4-FFF2-40B4-BE49-F238E27FC236}">
                <a16:creationId xmlns:a16="http://schemas.microsoft.com/office/drawing/2014/main" id="{EE811818-5A69-4244-A8BD-9C64945BA0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C264A1-E1DA-F447-ABEC-17478D1E23D7}"/>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97303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BAD1-1400-EA4F-AE78-8A2A68E6FB1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372248-875F-4F42-B0A6-67422DA2B8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86E0B2E-5A46-FD47-B8FC-BC0ADF6EC5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433139A-46B7-3542-8FAF-CF1431389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088307-DEA0-554E-85D7-E0C0FD1539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A0ABBE-27E7-B34B-9916-70B98CFA5CA8}"/>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8" name="Footer Placeholder 7">
            <a:extLst>
              <a:ext uri="{FF2B5EF4-FFF2-40B4-BE49-F238E27FC236}">
                <a16:creationId xmlns:a16="http://schemas.microsoft.com/office/drawing/2014/main" id="{B8FBE381-426B-C547-9E20-CE20367B625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7CBE44-2C88-4C41-B7E2-3DAFF92BD2AB}"/>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91423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0F65-A6C8-5948-A367-704EF4CCE38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840BAB44-22A1-9A43-8F3F-7FB41CFD9774}"/>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4" name="Footer Placeholder 3">
            <a:extLst>
              <a:ext uri="{FF2B5EF4-FFF2-40B4-BE49-F238E27FC236}">
                <a16:creationId xmlns:a16="http://schemas.microsoft.com/office/drawing/2014/main" id="{863A2186-6D32-EF44-A3B1-CC2769CB20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5B2027-D58E-414F-8AE4-DBCA15635ADE}"/>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190712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A6F681-95A2-BB4D-95F5-DBD8CE5299B3}"/>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3" name="Footer Placeholder 2">
            <a:extLst>
              <a:ext uri="{FF2B5EF4-FFF2-40B4-BE49-F238E27FC236}">
                <a16:creationId xmlns:a16="http://schemas.microsoft.com/office/drawing/2014/main" id="{F3225C0D-3902-EF4B-A8D9-DFEF880234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85E7C90-21C7-E747-9805-2685035AA132}"/>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279047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41E2-8E0C-EE4A-A2F5-4D48A9BFE7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1D1803E-E988-A84D-ABD7-DF9FEBC81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AE194E-F6AB-D646-B4D1-BED51305F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8791-9CE3-8340-AF83-BE251ACA5D94}"/>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6" name="Footer Placeholder 5">
            <a:extLst>
              <a:ext uri="{FF2B5EF4-FFF2-40B4-BE49-F238E27FC236}">
                <a16:creationId xmlns:a16="http://schemas.microsoft.com/office/drawing/2014/main" id="{930F8844-4DD8-F247-8884-751DBC394C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0067BE-AA63-7647-B240-6FEEE84913A6}"/>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85029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8AD4-DE21-694A-BC60-6549E4CD851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42844A1-75C8-E54B-9977-9527D26C86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AA3DB1-D181-8B4C-AAAA-88CC1CFEE7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A02BEB-FC46-D64A-9541-4A09C8507404}"/>
              </a:ext>
            </a:extLst>
          </p:cNvPr>
          <p:cNvSpPr>
            <a:spLocks noGrp="1"/>
          </p:cNvSpPr>
          <p:nvPr>
            <p:ph type="dt" sz="half" idx="10"/>
          </p:nvPr>
        </p:nvSpPr>
        <p:spPr/>
        <p:txBody>
          <a:bodyPr/>
          <a:lstStyle/>
          <a:p>
            <a:fld id="{3CEA02A8-1E04-6049-A247-6B0017C24346}" type="datetimeFigureOut">
              <a:rPr lang="en-GB" smtClean="0"/>
              <a:t>01/03/2022</a:t>
            </a:fld>
            <a:endParaRPr lang="en-GB"/>
          </a:p>
        </p:txBody>
      </p:sp>
      <p:sp>
        <p:nvSpPr>
          <p:cNvPr id="6" name="Footer Placeholder 5">
            <a:extLst>
              <a:ext uri="{FF2B5EF4-FFF2-40B4-BE49-F238E27FC236}">
                <a16:creationId xmlns:a16="http://schemas.microsoft.com/office/drawing/2014/main" id="{3FA6A8D0-C7B9-8348-BBCC-2B41C7B32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11FE37-5F55-3C4E-AFB3-5D4E5E30D413}"/>
              </a:ext>
            </a:extLst>
          </p:cNvPr>
          <p:cNvSpPr>
            <a:spLocks noGrp="1"/>
          </p:cNvSpPr>
          <p:nvPr>
            <p:ph type="sldNum" sz="quarter" idx="12"/>
          </p:nvPr>
        </p:nvSpPr>
        <p:spPr/>
        <p:txBody>
          <a:bodyPr/>
          <a:lstStyle/>
          <a:p>
            <a:fld id="{B8B58FAC-F4E6-6148-A87B-614AF73C514D}" type="slidenum">
              <a:rPr lang="en-GB" smtClean="0"/>
              <a:t>‹#›</a:t>
            </a:fld>
            <a:endParaRPr lang="en-GB"/>
          </a:p>
        </p:txBody>
      </p:sp>
    </p:spTree>
    <p:extLst>
      <p:ext uri="{BB962C8B-B14F-4D97-AF65-F5344CB8AC3E}">
        <p14:creationId xmlns:p14="http://schemas.microsoft.com/office/powerpoint/2010/main" val="330481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56712C-7291-4A4E-A6F9-467628490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A420F1-2A4E-094B-883E-68779CDB2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73ED57-77A3-F246-A734-88A5E2105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A02A8-1E04-6049-A247-6B0017C24346}" type="datetimeFigureOut">
              <a:rPr lang="en-GB" smtClean="0"/>
              <a:t>01/03/2022</a:t>
            </a:fld>
            <a:endParaRPr lang="en-GB"/>
          </a:p>
        </p:txBody>
      </p:sp>
      <p:sp>
        <p:nvSpPr>
          <p:cNvPr id="5" name="Footer Placeholder 4">
            <a:extLst>
              <a:ext uri="{FF2B5EF4-FFF2-40B4-BE49-F238E27FC236}">
                <a16:creationId xmlns:a16="http://schemas.microsoft.com/office/drawing/2014/main" id="{AB34519E-F910-6D45-BB11-397FDE7F5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2C2B76E-76FE-1A4D-BB7A-81C828FD4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58FAC-F4E6-6148-A87B-614AF73C514D}" type="slidenum">
              <a:rPr lang="en-GB" smtClean="0"/>
              <a:t>‹#›</a:t>
            </a:fld>
            <a:endParaRPr lang="en-GB"/>
          </a:p>
        </p:txBody>
      </p:sp>
    </p:spTree>
    <p:extLst>
      <p:ext uri="{BB962C8B-B14F-4D97-AF65-F5344CB8AC3E}">
        <p14:creationId xmlns:p14="http://schemas.microsoft.com/office/powerpoint/2010/main" val="33436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2" y="2358393"/>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3"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915">
                <a:solidFill>
                  <a:schemeClr val="tx1">
                    <a:tint val="75000"/>
                  </a:schemeClr>
                </a:solidFill>
              </a:defRPr>
            </a:lvl1pPr>
          </a:lstStyle>
          <a:p>
            <a:fld id="{88E43B39-F5C2-884B-A5B3-92C96073988E}" type="datetimeFigureOut">
              <a:rPr lang="en-US" smtClean="0"/>
              <a:t>3/1/22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91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1" y="320040"/>
            <a:ext cx="914400" cy="320040"/>
          </a:xfrm>
          <a:prstGeom prst="rect">
            <a:avLst/>
          </a:prstGeom>
        </p:spPr>
        <p:txBody>
          <a:bodyPr vert="horz" lIns="91440" tIns="45720" rIns="91440" bIns="45720" rtlCol="0" anchor="ctr"/>
          <a:lstStyle>
            <a:lvl1pPr algn="r">
              <a:defRPr sz="915">
                <a:solidFill>
                  <a:schemeClr val="tx1">
                    <a:tint val="75000"/>
                  </a:schemeClr>
                </a:solidFill>
              </a:defRPr>
            </a:lvl1pPr>
          </a:lstStyle>
          <a:p>
            <a:fld id="{0AAFCAD5-737F-1041-986A-4339545F0C11}" type="slidenum">
              <a:rPr lang="en-US" smtClean="0"/>
              <a:t>‹#›</a:t>
            </a:fld>
            <a:endParaRPr lang="en-US"/>
          </a:p>
        </p:txBody>
      </p:sp>
    </p:spTree>
    <p:extLst>
      <p:ext uri="{BB962C8B-B14F-4D97-AF65-F5344CB8AC3E}">
        <p14:creationId xmlns:p14="http://schemas.microsoft.com/office/powerpoint/2010/main" val="1882422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836950" rtl="0" eaLnBrk="1" latinLnBrk="0" hangingPunct="1">
        <a:lnSpc>
          <a:spcPct val="85000"/>
        </a:lnSpc>
        <a:spcBef>
          <a:spcPct val="0"/>
        </a:spcBef>
        <a:buNone/>
        <a:defRPr sz="3661" b="0" i="0" kern="1200" cap="none" spc="-137">
          <a:solidFill>
            <a:schemeClr val="tx1"/>
          </a:solidFill>
          <a:effectLst/>
          <a:latin typeface="+mj-lt"/>
          <a:ea typeface="+mj-ea"/>
          <a:cs typeface="+mj-cs"/>
        </a:defRPr>
      </a:lvl1pPr>
    </p:titleStyle>
    <p:bodyStyle>
      <a:lvl1pPr marL="209238" indent="-209238" algn="l" defTabSz="836950" rtl="0" eaLnBrk="1" latinLnBrk="0" hangingPunct="1">
        <a:lnSpc>
          <a:spcPct val="120000"/>
        </a:lnSpc>
        <a:spcBef>
          <a:spcPts val="915"/>
        </a:spcBef>
        <a:buClr>
          <a:schemeClr val="accent1"/>
        </a:buClr>
        <a:buSzPct val="110000"/>
        <a:buFont typeface="Wingdings" panose="05000000000000000000" pitchFamily="2" charset="2"/>
        <a:buChar char="§"/>
        <a:defRPr sz="1648" kern="1200">
          <a:solidFill>
            <a:schemeClr val="tx1"/>
          </a:solidFill>
          <a:effectLst/>
          <a:latin typeface="+mn-lt"/>
          <a:ea typeface="+mn-ea"/>
          <a:cs typeface="+mn-cs"/>
        </a:defRPr>
      </a:lvl1pPr>
      <a:lvl2pPr marL="627713"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464" kern="1200">
          <a:solidFill>
            <a:schemeClr val="tx1"/>
          </a:solidFill>
          <a:effectLst/>
          <a:latin typeface="+mn-lt"/>
          <a:ea typeface="+mn-ea"/>
          <a:cs typeface="+mn-cs"/>
        </a:defRPr>
      </a:lvl2pPr>
      <a:lvl3pPr marL="1046188"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281" kern="1200">
          <a:solidFill>
            <a:schemeClr val="tx1"/>
          </a:solidFill>
          <a:effectLst/>
          <a:latin typeface="+mn-lt"/>
          <a:ea typeface="+mn-ea"/>
          <a:cs typeface="+mn-cs"/>
        </a:defRPr>
      </a:lvl3pPr>
      <a:lvl4pPr marL="1464663"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4pPr>
      <a:lvl5pPr marL="1883138"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5pPr>
      <a:lvl6pPr marL="2301613"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6pPr>
      <a:lvl7pPr marL="2720089"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7pPr>
      <a:lvl8pPr marL="3138564"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8pPr>
      <a:lvl9pPr marL="3557039" indent="-209238" algn="l" defTabSz="836950" rtl="0" eaLnBrk="1" latinLnBrk="0" hangingPunct="1">
        <a:lnSpc>
          <a:spcPct val="120000"/>
        </a:lnSpc>
        <a:spcBef>
          <a:spcPts val="458"/>
        </a:spcBef>
        <a:buClr>
          <a:schemeClr val="accent1"/>
        </a:buClr>
        <a:buSzPct val="110000"/>
        <a:buFont typeface="Wingdings" panose="05000000000000000000" pitchFamily="2" charset="2"/>
        <a:buChar char="§"/>
        <a:defRPr sz="1098" kern="1200">
          <a:solidFill>
            <a:schemeClr val="tx1"/>
          </a:solidFill>
          <a:effectLst/>
          <a:latin typeface="+mn-lt"/>
          <a:ea typeface="+mn-ea"/>
          <a:cs typeface="+mn-cs"/>
        </a:defRPr>
      </a:lvl9pPr>
    </p:bodyStyle>
    <p:otherStyle>
      <a:defPPr>
        <a:defRPr lang="en-US"/>
      </a:defPPr>
      <a:lvl1pPr marL="0" algn="l" defTabSz="836950" rtl="0" eaLnBrk="1" latinLnBrk="0" hangingPunct="1">
        <a:defRPr sz="1648" kern="1200">
          <a:solidFill>
            <a:schemeClr val="tx1"/>
          </a:solidFill>
          <a:latin typeface="+mn-lt"/>
          <a:ea typeface="+mn-ea"/>
          <a:cs typeface="+mn-cs"/>
        </a:defRPr>
      </a:lvl1pPr>
      <a:lvl2pPr marL="418475" algn="l" defTabSz="836950" rtl="0" eaLnBrk="1" latinLnBrk="0" hangingPunct="1">
        <a:defRPr sz="1648" kern="1200">
          <a:solidFill>
            <a:schemeClr val="tx1"/>
          </a:solidFill>
          <a:latin typeface="+mn-lt"/>
          <a:ea typeface="+mn-ea"/>
          <a:cs typeface="+mn-cs"/>
        </a:defRPr>
      </a:lvl2pPr>
      <a:lvl3pPr marL="836950" algn="l" defTabSz="836950" rtl="0" eaLnBrk="1" latinLnBrk="0" hangingPunct="1">
        <a:defRPr sz="1648" kern="1200">
          <a:solidFill>
            <a:schemeClr val="tx1"/>
          </a:solidFill>
          <a:latin typeface="+mn-lt"/>
          <a:ea typeface="+mn-ea"/>
          <a:cs typeface="+mn-cs"/>
        </a:defRPr>
      </a:lvl3pPr>
      <a:lvl4pPr marL="1255425" algn="l" defTabSz="836950" rtl="0" eaLnBrk="1" latinLnBrk="0" hangingPunct="1">
        <a:defRPr sz="1648" kern="1200">
          <a:solidFill>
            <a:schemeClr val="tx1"/>
          </a:solidFill>
          <a:latin typeface="+mn-lt"/>
          <a:ea typeface="+mn-ea"/>
          <a:cs typeface="+mn-cs"/>
        </a:defRPr>
      </a:lvl4pPr>
      <a:lvl5pPr marL="1673901" algn="l" defTabSz="836950" rtl="0" eaLnBrk="1" latinLnBrk="0" hangingPunct="1">
        <a:defRPr sz="1648" kern="1200">
          <a:solidFill>
            <a:schemeClr val="tx1"/>
          </a:solidFill>
          <a:latin typeface="+mn-lt"/>
          <a:ea typeface="+mn-ea"/>
          <a:cs typeface="+mn-cs"/>
        </a:defRPr>
      </a:lvl5pPr>
      <a:lvl6pPr marL="2092376" algn="l" defTabSz="836950" rtl="0" eaLnBrk="1" latinLnBrk="0" hangingPunct="1">
        <a:defRPr sz="1648" kern="1200">
          <a:solidFill>
            <a:schemeClr val="tx1"/>
          </a:solidFill>
          <a:latin typeface="+mn-lt"/>
          <a:ea typeface="+mn-ea"/>
          <a:cs typeface="+mn-cs"/>
        </a:defRPr>
      </a:lvl6pPr>
      <a:lvl7pPr marL="2510851" algn="l" defTabSz="836950" rtl="0" eaLnBrk="1" latinLnBrk="0" hangingPunct="1">
        <a:defRPr sz="1648" kern="1200">
          <a:solidFill>
            <a:schemeClr val="tx1"/>
          </a:solidFill>
          <a:latin typeface="+mn-lt"/>
          <a:ea typeface="+mn-ea"/>
          <a:cs typeface="+mn-cs"/>
        </a:defRPr>
      </a:lvl7pPr>
      <a:lvl8pPr marL="2929326" algn="l" defTabSz="836950" rtl="0" eaLnBrk="1" latinLnBrk="0" hangingPunct="1">
        <a:defRPr sz="1648" kern="1200">
          <a:solidFill>
            <a:schemeClr val="tx1"/>
          </a:solidFill>
          <a:latin typeface="+mn-lt"/>
          <a:ea typeface="+mn-ea"/>
          <a:cs typeface="+mn-cs"/>
        </a:defRPr>
      </a:lvl8pPr>
      <a:lvl9pPr marL="3347801" algn="l" defTabSz="836950" rtl="0" eaLnBrk="1" latinLnBrk="0" hangingPunct="1">
        <a:defRPr sz="16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netorg260617-my.sharepoint.com/:x:/g/personal/contact_andrewrhuckerby_com/Ec6-pxkVFyxOhhoRUYxg4R0BfxaB6sgcSzmQrNhkAMmYVw?e=CAmwf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forms.office.com/Pages/ShareFormPage.aspx?id=4TaLU8_uGkya6JWgRi_vvL-3lUjIXY1CskWoSdKQtRFURFg1QjUxQjVKVjVMMkM2SEZKMk5LV1FRSC4u&amp;sharetoken=eUPBPJGp2yH974b4Rrx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forms.office.com/Pages/ShareFormPage.aspx?id=4TaLU8_uGkya6JWgRi_vvL-3lUjIXY1CskWoSdKQtRFURFhUU0M2SlJNN0k3TkNDM1pGVlZOVE9CMS4u&amp;sharetoken=ZV6R1a9PBowtoesD3p7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8AE67F-7F91-4748-B727-55B67810908B}"/>
              </a:ext>
            </a:extLst>
          </p:cNvPr>
          <p:cNvSpPr>
            <a:spLocks noGrp="1"/>
          </p:cNvSpPr>
          <p:nvPr>
            <p:ph type="ctrTitle"/>
          </p:nvPr>
        </p:nvSpPr>
        <p:spPr>
          <a:xfrm>
            <a:off x="638881" y="390525"/>
            <a:ext cx="10909640" cy="1510301"/>
          </a:xfrm>
        </p:spPr>
        <p:txBody>
          <a:bodyPr anchor="ctr">
            <a:normAutofit/>
          </a:bodyPr>
          <a:lstStyle/>
          <a:p>
            <a:r>
              <a:rPr lang="en-GB" sz="5100">
                <a:solidFill>
                  <a:srgbClr val="FFFFFF"/>
                </a:solidFill>
              </a:rPr>
              <a:t>Policy Labs and Policy Prototypes 2022</a:t>
            </a:r>
          </a:p>
        </p:txBody>
      </p:sp>
      <p:sp>
        <p:nvSpPr>
          <p:cNvPr id="3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62635B5F-B525-D244-8188-FEB407E8E41C}"/>
              </a:ext>
            </a:extLst>
          </p:cNvPr>
          <p:cNvPicPr>
            <a:picLocks noChangeAspect="1"/>
          </p:cNvPicPr>
          <p:nvPr/>
        </p:nvPicPr>
        <p:blipFill>
          <a:blip r:embed="rId2"/>
          <a:stretch>
            <a:fillRect/>
          </a:stretch>
        </p:blipFill>
        <p:spPr>
          <a:xfrm>
            <a:off x="1035177" y="3476421"/>
            <a:ext cx="10118598" cy="2200795"/>
          </a:xfrm>
          <a:prstGeom prst="rect">
            <a:avLst/>
          </a:prstGeom>
        </p:spPr>
      </p:pic>
      <p:sp>
        <p:nvSpPr>
          <p:cNvPr id="5" name="Subtitle 4">
            <a:extLst>
              <a:ext uri="{FF2B5EF4-FFF2-40B4-BE49-F238E27FC236}">
                <a16:creationId xmlns:a16="http://schemas.microsoft.com/office/drawing/2014/main" id="{76D782BA-16FF-F649-B2A6-5C7A1A1270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9229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DB5146-237B-E94A-BD87-6481AD95E889}"/>
              </a:ext>
            </a:extLst>
          </p:cNvPr>
          <p:cNvSpPr>
            <a:spLocks noGrp="1"/>
          </p:cNvSpPr>
          <p:nvPr>
            <p:ph type="title"/>
          </p:nvPr>
        </p:nvSpPr>
        <p:spPr>
          <a:xfrm>
            <a:off x="246886" y="1077372"/>
            <a:ext cx="3673499" cy="4461163"/>
          </a:xfrm>
        </p:spPr>
        <p:txBody>
          <a:bodyPr>
            <a:normAutofit/>
          </a:bodyPr>
          <a:lstStyle/>
          <a:p>
            <a:r>
              <a:rPr lang="en-GB" dirty="0">
                <a:solidFill>
                  <a:srgbClr val="FFFFFF"/>
                </a:solidFill>
              </a:rPr>
              <a:t>5. </a:t>
            </a:r>
            <a:r>
              <a:rPr lang="en-GB" b="1" dirty="0">
                <a:solidFill>
                  <a:srgbClr val="FFFFFF"/>
                </a:solidFill>
              </a:rPr>
              <a:t>Co-operative Approaches to Levelling-up</a:t>
            </a:r>
            <a:r>
              <a:rPr lang="en-GB"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916368-F9A4-E448-8F94-14F0DC66B272}"/>
              </a:ext>
            </a:extLst>
          </p:cNvPr>
          <p:cNvSpPr>
            <a:spLocks noGrp="1"/>
          </p:cNvSpPr>
          <p:nvPr>
            <p:ph idx="1"/>
          </p:nvPr>
        </p:nvSpPr>
        <p:spPr>
          <a:xfrm>
            <a:off x="4447308" y="591344"/>
            <a:ext cx="6906491" cy="5585619"/>
          </a:xfrm>
        </p:spPr>
        <p:txBody>
          <a:bodyPr anchor="ctr">
            <a:normAutofit/>
          </a:bodyPr>
          <a:lstStyle/>
          <a:p>
            <a:pPr marL="0" indent="0">
              <a:buNone/>
            </a:pPr>
            <a:r>
              <a:rPr lang="en-GB" dirty="0"/>
              <a:t>The levelling-up agenda is gaining momentum across the country, with many local authorities considering how they can access funding to support their town centres, create jobs, and grow their local economies. </a:t>
            </a:r>
          </a:p>
          <a:p>
            <a:pPr marL="0" indent="0">
              <a:buNone/>
            </a:pPr>
            <a:r>
              <a:rPr lang="en-GB" dirty="0"/>
              <a:t>We would like to fund projects that take a co-operative approach to levelling-up, considering how we can encourage good economic growth, that benefits everyone in our communities. </a:t>
            </a:r>
          </a:p>
        </p:txBody>
      </p:sp>
    </p:spTree>
    <p:extLst>
      <p:ext uri="{BB962C8B-B14F-4D97-AF65-F5344CB8AC3E}">
        <p14:creationId xmlns:p14="http://schemas.microsoft.com/office/powerpoint/2010/main" val="327429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DB5146-237B-E94A-BD87-6481AD95E889}"/>
              </a:ext>
            </a:extLst>
          </p:cNvPr>
          <p:cNvSpPr>
            <a:spLocks noGrp="1"/>
          </p:cNvSpPr>
          <p:nvPr>
            <p:ph type="title"/>
          </p:nvPr>
        </p:nvSpPr>
        <p:spPr>
          <a:xfrm>
            <a:off x="956826" y="1112969"/>
            <a:ext cx="3937298" cy="4166010"/>
          </a:xfrm>
        </p:spPr>
        <p:txBody>
          <a:bodyPr>
            <a:normAutofit/>
          </a:bodyPr>
          <a:lstStyle/>
          <a:p>
            <a:r>
              <a:rPr lang="en-GB" dirty="0">
                <a:solidFill>
                  <a:srgbClr val="FFFFFF"/>
                </a:solidFill>
              </a:rPr>
              <a:t>6. </a:t>
            </a:r>
            <a:r>
              <a:rPr lang="en-GB" b="1" dirty="0">
                <a:solidFill>
                  <a:srgbClr val="FFFFFF"/>
                </a:solidFill>
              </a:rPr>
              <a:t>Your ideas</a:t>
            </a:r>
            <a:endParaRPr lang="en-GB" dirty="0">
              <a:solidFill>
                <a:srgbClr val="FFFFFF"/>
              </a:solidFill>
            </a:endParaRPr>
          </a:p>
        </p:txBody>
      </p:sp>
      <p:sp>
        <p:nvSpPr>
          <p:cNvPr id="17"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ontent Placeholder 2">
            <a:extLst>
              <a:ext uri="{FF2B5EF4-FFF2-40B4-BE49-F238E27FC236}">
                <a16:creationId xmlns:a16="http://schemas.microsoft.com/office/drawing/2014/main" id="{37916368-F9A4-E448-8F94-14F0DC66B272}"/>
              </a:ext>
            </a:extLst>
          </p:cNvPr>
          <p:cNvSpPr>
            <a:spLocks noGrp="1"/>
          </p:cNvSpPr>
          <p:nvPr>
            <p:ph idx="1"/>
          </p:nvPr>
        </p:nvSpPr>
        <p:spPr>
          <a:xfrm>
            <a:off x="6096000" y="820880"/>
            <a:ext cx="5257799" cy="4889350"/>
          </a:xfrm>
        </p:spPr>
        <p:txBody>
          <a:bodyPr anchor="t">
            <a:normAutofit/>
          </a:bodyPr>
          <a:lstStyle/>
          <a:p>
            <a:pPr marL="0" indent="0">
              <a:buNone/>
            </a:pPr>
            <a:endParaRPr lang="en-GB" dirty="0"/>
          </a:p>
        </p:txBody>
      </p:sp>
      <p:sp>
        <p:nvSpPr>
          <p:cNvPr id="24"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xplosion 2 3">
            <a:extLst>
              <a:ext uri="{FF2B5EF4-FFF2-40B4-BE49-F238E27FC236}">
                <a16:creationId xmlns:a16="http://schemas.microsoft.com/office/drawing/2014/main" id="{A836F13E-AF1E-F24F-9B36-642F059DB958}"/>
              </a:ext>
            </a:extLst>
          </p:cNvPr>
          <p:cNvSpPr/>
          <p:nvPr/>
        </p:nvSpPr>
        <p:spPr>
          <a:xfrm>
            <a:off x="6478292" y="1011046"/>
            <a:ext cx="4570902" cy="436985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513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957FCF-0BCE-9648-BF6A-1578703BC2C4}"/>
              </a:ext>
            </a:extLst>
          </p:cNvPr>
          <p:cNvSpPr>
            <a:spLocks noGrp="1"/>
          </p:cNvSpPr>
          <p:nvPr>
            <p:ph type="ctrTitle"/>
          </p:nvPr>
        </p:nvSpPr>
        <p:spPr>
          <a:xfrm>
            <a:off x="1848465" y="3298722"/>
            <a:ext cx="8495070" cy="1784402"/>
          </a:xfrm>
        </p:spPr>
        <p:txBody>
          <a:bodyPr anchor="b">
            <a:normAutofit/>
          </a:bodyPr>
          <a:lstStyle/>
          <a:p>
            <a:r>
              <a:rPr lang="en-GB" dirty="0">
                <a:solidFill>
                  <a:srgbClr val="FFFFFF"/>
                </a:solidFill>
              </a:rPr>
              <a:t>Expressions of Interest</a:t>
            </a:r>
          </a:p>
        </p:txBody>
      </p:sp>
      <p:sp>
        <p:nvSpPr>
          <p:cNvPr id="6" name="Subtitle 5">
            <a:extLst>
              <a:ext uri="{FF2B5EF4-FFF2-40B4-BE49-F238E27FC236}">
                <a16:creationId xmlns:a16="http://schemas.microsoft.com/office/drawing/2014/main" id="{0983267E-7B6A-1E45-BF4F-65F94498E33E}"/>
              </a:ext>
            </a:extLst>
          </p:cNvPr>
          <p:cNvSpPr>
            <a:spLocks noGrp="1"/>
          </p:cNvSpPr>
          <p:nvPr>
            <p:ph type="subTitle" idx="1"/>
          </p:nvPr>
        </p:nvSpPr>
        <p:spPr>
          <a:xfrm>
            <a:off x="1848465" y="5258851"/>
            <a:ext cx="8495070" cy="904005"/>
          </a:xfrm>
        </p:spPr>
        <p:txBody>
          <a:bodyPr>
            <a:normAutofit/>
          </a:bodyPr>
          <a:lstStyle/>
          <a:p>
            <a:r>
              <a:rPr lang="en-GB" dirty="0">
                <a:solidFill>
                  <a:schemeClr val="bg1"/>
                </a:solidFill>
              </a:rPr>
              <a:t>Expressions of Interest are requested from members to contribute to Policy Labs and Policy Prototypes 2022</a:t>
            </a:r>
          </a:p>
          <a:p>
            <a:endParaRPr lang="en-GB" dirty="0">
              <a:solidFill>
                <a:srgbClr val="FFFFFF"/>
              </a:solidFill>
            </a:endParaRPr>
          </a:p>
        </p:txBody>
      </p:sp>
      <p:sp>
        <p:nvSpPr>
          <p:cNvPr id="15" name="Oval 14">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119" descr="Thought bubble">
            <a:extLst>
              <a:ext uri="{FF2B5EF4-FFF2-40B4-BE49-F238E27FC236}">
                <a16:creationId xmlns:a16="http://schemas.microsoft.com/office/drawing/2014/main" id="{8FB7AA3F-8205-4C48-B609-D3210BC264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488916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42896-8909-1643-91F0-5A8E65BF7A29}"/>
              </a:ext>
            </a:extLst>
          </p:cNvPr>
          <p:cNvSpPr>
            <a:spLocks noGrp="1"/>
          </p:cNvSpPr>
          <p:nvPr>
            <p:ph type="title"/>
          </p:nvPr>
        </p:nvSpPr>
        <p:spPr>
          <a:xfrm>
            <a:off x="838200" y="557188"/>
            <a:ext cx="10515600" cy="1133499"/>
          </a:xfrm>
        </p:spPr>
        <p:txBody>
          <a:bodyPr>
            <a:noAutofit/>
          </a:bodyPr>
          <a:lstStyle/>
          <a:p>
            <a:pPr algn="ctr"/>
            <a:r>
              <a:rPr lang="en-GB" dirty="0"/>
              <a:t>Process for Submitting Expressions of Interest in 2022 – multiple BIDS encouraged</a:t>
            </a:r>
          </a:p>
        </p:txBody>
      </p:sp>
      <p:graphicFrame>
        <p:nvGraphicFramePr>
          <p:cNvPr id="4" name="Content Placeholder 3">
            <a:extLst>
              <a:ext uri="{FF2B5EF4-FFF2-40B4-BE49-F238E27FC236}">
                <a16:creationId xmlns:a16="http://schemas.microsoft.com/office/drawing/2014/main" id="{DB437843-9C1B-5F4A-89AB-62BB62C9F548}"/>
              </a:ext>
            </a:extLst>
          </p:cNvPr>
          <p:cNvGraphicFramePr>
            <a:graphicFrameLocks noGrp="1"/>
          </p:cNvGraphicFramePr>
          <p:nvPr>
            <p:ph idx="1"/>
            <p:extLst>
              <p:ext uri="{D42A27DB-BD31-4B8C-83A1-F6EECF244321}">
                <p14:modId xmlns:p14="http://schemas.microsoft.com/office/powerpoint/2010/main" val="25868590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627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452E5-8CB4-3944-BA6A-27562B2795AB}"/>
              </a:ext>
            </a:extLst>
          </p:cNvPr>
          <p:cNvSpPr>
            <a:spLocks noGrp="1"/>
          </p:cNvSpPr>
          <p:nvPr>
            <p:ph type="title"/>
          </p:nvPr>
        </p:nvSpPr>
        <p:spPr/>
        <p:txBody>
          <a:bodyPr/>
          <a:lstStyle/>
          <a:p>
            <a:r>
              <a:rPr lang="en-GB" b="1" dirty="0"/>
              <a:t>Declare interest in one of the draft Policy Lab themes</a:t>
            </a:r>
          </a:p>
        </p:txBody>
      </p:sp>
      <p:sp>
        <p:nvSpPr>
          <p:cNvPr id="3" name="Content Placeholder 2">
            <a:extLst>
              <a:ext uri="{FF2B5EF4-FFF2-40B4-BE49-F238E27FC236}">
                <a16:creationId xmlns:a16="http://schemas.microsoft.com/office/drawing/2014/main" id="{B7322546-E67E-9D47-B780-AE085D3B3C36}"/>
              </a:ext>
            </a:extLst>
          </p:cNvPr>
          <p:cNvSpPr>
            <a:spLocks noGrp="1"/>
          </p:cNvSpPr>
          <p:nvPr>
            <p:ph idx="1"/>
          </p:nvPr>
        </p:nvSpPr>
        <p:spPr/>
        <p:txBody>
          <a:bodyPr/>
          <a:lstStyle/>
          <a:p>
            <a:pPr marL="514350" indent="-514350">
              <a:buFont typeface="+mj-lt"/>
              <a:buAutoNum type="arabicPeriod"/>
            </a:pPr>
            <a:r>
              <a:rPr lang="en-GB" dirty="0"/>
              <a:t>Go to link on spreadsheet –</a:t>
            </a:r>
          </a:p>
          <a:p>
            <a:pPr marL="514350" indent="-514350">
              <a:buFont typeface="+mj-lt"/>
              <a:buAutoNum type="arabicPeriod"/>
            </a:pPr>
            <a:r>
              <a:rPr lang="en-GB" dirty="0"/>
              <a:t>Identify your organisation</a:t>
            </a:r>
          </a:p>
          <a:p>
            <a:pPr marL="514350" indent="-514350">
              <a:buFont typeface="+mj-lt"/>
              <a:buAutoNum type="arabicPeriod"/>
            </a:pPr>
            <a:r>
              <a:rPr lang="en-GB" dirty="0"/>
              <a:t>Identify Draft Theme or Themes that you wish to engage with &amp; whether you want to be the project Lead</a:t>
            </a:r>
          </a:p>
          <a:p>
            <a:pPr marL="514350" indent="-514350">
              <a:buFont typeface="+mj-lt"/>
              <a:buAutoNum type="arabicPeriod"/>
            </a:pPr>
            <a:r>
              <a:rPr lang="en-GB" dirty="0"/>
              <a:t>Add Lead Officer or Councillor against the theme for your organisation</a:t>
            </a:r>
          </a:p>
          <a:p>
            <a:pPr marL="514350" indent="-514350">
              <a:buFont typeface="+mj-lt"/>
              <a:buAutoNum type="arabicPeriod"/>
            </a:pPr>
            <a:r>
              <a:rPr lang="en-GB" dirty="0"/>
              <a:t>Add Contact Email to the spreadsheet entry</a:t>
            </a:r>
          </a:p>
          <a:p>
            <a:pPr marL="514350" indent="-514350">
              <a:buFont typeface="+mj-lt"/>
              <a:buAutoNum type="arabicPeriod"/>
            </a:pPr>
            <a:r>
              <a:rPr lang="en-GB" dirty="0"/>
              <a:t>Exit</a:t>
            </a:r>
          </a:p>
        </p:txBody>
      </p:sp>
      <p:sp>
        <p:nvSpPr>
          <p:cNvPr id="5" name="TextBox 4">
            <a:hlinkClick r:id="rId3"/>
            <a:extLst>
              <a:ext uri="{FF2B5EF4-FFF2-40B4-BE49-F238E27FC236}">
                <a16:creationId xmlns:a16="http://schemas.microsoft.com/office/drawing/2014/main" id="{D6140D47-495E-2F4F-9E11-E562AD068368}"/>
              </a:ext>
            </a:extLst>
          </p:cNvPr>
          <p:cNvSpPr txBox="1"/>
          <p:nvPr/>
        </p:nvSpPr>
        <p:spPr>
          <a:xfrm>
            <a:off x="5597611" y="1825625"/>
            <a:ext cx="2483708" cy="369332"/>
          </a:xfrm>
          <a:prstGeom prst="rect">
            <a:avLst/>
          </a:prstGeom>
          <a:solidFill>
            <a:schemeClr val="accent6">
              <a:lumMod val="75000"/>
              <a:alpha val="39498"/>
            </a:scheme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226021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F963-83C2-2648-AE63-E23C01B3A2C4}"/>
              </a:ext>
            </a:extLst>
          </p:cNvPr>
          <p:cNvSpPr>
            <a:spLocks noGrp="1"/>
          </p:cNvSpPr>
          <p:nvPr>
            <p:ph type="title"/>
          </p:nvPr>
        </p:nvSpPr>
        <p:spPr/>
        <p:txBody>
          <a:bodyPr/>
          <a:lstStyle/>
          <a:p>
            <a:r>
              <a:rPr lang="en-GB" b="1" dirty="0"/>
              <a:t>Declare Interest in a new Policy Lab</a:t>
            </a:r>
          </a:p>
        </p:txBody>
      </p:sp>
      <p:sp>
        <p:nvSpPr>
          <p:cNvPr id="3" name="Content Placeholder 2">
            <a:extLst>
              <a:ext uri="{FF2B5EF4-FFF2-40B4-BE49-F238E27FC236}">
                <a16:creationId xmlns:a16="http://schemas.microsoft.com/office/drawing/2014/main" id="{1DCFAF8F-FD41-4747-8D59-1D0ADFFCD240}"/>
              </a:ext>
            </a:extLst>
          </p:cNvPr>
          <p:cNvSpPr>
            <a:spLocks noGrp="1"/>
          </p:cNvSpPr>
          <p:nvPr>
            <p:ph idx="1"/>
          </p:nvPr>
        </p:nvSpPr>
        <p:spPr>
          <a:xfrm>
            <a:off x="677562" y="2540557"/>
            <a:ext cx="10515600" cy="4351338"/>
          </a:xfrm>
        </p:spPr>
        <p:txBody>
          <a:bodyPr/>
          <a:lstStyle/>
          <a:p>
            <a:pPr marL="514350" indent="-514350">
              <a:buFont typeface="+mj-lt"/>
              <a:buAutoNum type="arabicPeriod"/>
            </a:pPr>
            <a:r>
              <a:rPr lang="en-GB" dirty="0"/>
              <a:t>Complete and Submit Form using this Link – </a:t>
            </a:r>
          </a:p>
          <a:p>
            <a:pPr marL="514350" indent="-514350">
              <a:buFont typeface="+mj-lt"/>
              <a:buAutoNum type="arabicPeriod"/>
            </a:pPr>
            <a:r>
              <a:rPr lang="en-GB" dirty="0"/>
              <a:t>Exit</a:t>
            </a:r>
          </a:p>
          <a:p>
            <a:pPr marL="514350" indent="-514350">
              <a:buFont typeface="+mj-lt"/>
              <a:buAutoNum type="arabicPeriod"/>
            </a:pPr>
            <a:endParaRPr lang="en-GB" dirty="0"/>
          </a:p>
          <a:p>
            <a:pPr marL="0" indent="0">
              <a:buNone/>
            </a:pPr>
            <a:r>
              <a:rPr lang="en-GB" dirty="0"/>
              <a:t>The Additional Theme or Themes will be added to the Draft Themes Spreadsheet along with your contact name and email.</a:t>
            </a:r>
          </a:p>
          <a:p>
            <a:pPr marL="514350" indent="-514350">
              <a:buFont typeface="+mj-lt"/>
              <a:buAutoNum type="arabicPeriod"/>
            </a:pPr>
            <a:endParaRPr lang="en-GB" dirty="0"/>
          </a:p>
        </p:txBody>
      </p:sp>
      <p:sp>
        <p:nvSpPr>
          <p:cNvPr id="4" name="TextBox 3">
            <a:hlinkClick r:id="rId2"/>
            <a:extLst>
              <a:ext uri="{FF2B5EF4-FFF2-40B4-BE49-F238E27FC236}">
                <a16:creationId xmlns:a16="http://schemas.microsoft.com/office/drawing/2014/main" id="{0BEF465E-3B13-FF43-B02A-10853D9DD610}"/>
              </a:ext>
            </a:extLst>
          </p:cNvPr>
          <p:cNvSpPr txBox="1"/>
          <p:nvPr/>
        </p:nvSpPr>
        <p:spPr>
          <a:xfrm>
            <a:off x="7809471" y="2540557"/>
            <a:ext cx="2483708" cy="369332"/>
          </a:xfrm>
          <a:prstGeom prst="rect">
            <a:avLst/>
          </a:prstGeom>
          <a:solidFill>
            <a:srgbClr val="7030A0">
              <a:alpha val="40000"/>
            </a:srgb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129203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F963-83C2-2648-AE63-E23C01B3A2C4}"/>
              </a:ext>
            </a:extLst>
          </p:cNvPr>
          <p:cNvSpPr>
            <a:spLocks noGrp="1"/>
          </p:cNvSpPr>
          <p:nvPr>
            <p:ph type="title"/>
          </p:nvPr>
        </p:nvSpPr>
        <p:spPr/>
        <p:txBody>
          <a:bodyPr/>
          <a:lstStyle/>
          <a:p>
            <a:r>
              <a:rPr lang="en-GB" b="1" dirty="0"/>
              <a:t>Submit an application to deliver a Policy Prototype</a:t>
            </a:r>
          </a:p>
        </p:txBody>
      </p:sp>
      <p:sp>
        <p:nvSpPr>
          <p:cNvPr id="3" name="Content Placeholder 2">
            <a:extLst>
              <a:ext uri="{FF2B5EF4-FFF2-40B4-BE49-F238E27FC236}">
                <a16:creationId xmlns:a16="http://schemas.microsoft.com/office/drawing/2014/main" id="{1DCFAF8F-FD41-4747-8D59-1D0ADFFCD240}"/>
              </a:ext>
            </a:extLst>
          </p:cNvPr>
          <p:cNvSpPr>
            <a:spLocks noGrp="1"/>
          </p:cNvSpPr>
          <p:nvPr>
            <p:ph idx="1"/>
          </p:nvPr>
        </p:nvSpPr>
        <p:spPr>
          <a:xfrm>
            <a:off x="838200" y="2540557"/>
            <a:ext cx="10515600" cy="4351338"/>
          </a:xfrm>
        </p:spPr>
        <p:txBody>
          <a:bodyPr/>
          <a:lstStyle/>
          <a:p>
            <a:pPr marL="514350" indent="-514350">
              <a:buFont typeface="+mj-lt"/>
              <a:buAutoNum type="arabicPeriod"/>
            </a:pPr>
            <a:r>
              <a:rPr lang="en-GB" dirty="0"/>
              <a:t>Complete and Submit Form using this Link – </a:t>
            </a:r>
          </a:p>
          <a:p>
            <a:pPr marL="514350" indent="-514350">
              <a:buFont typeface="+mj-lt"/>
              <a:buAutoNum type="arabicPeriod"/>
            </a:pPr>
            <a:r>
              <a:rPr lang="en-GB" dirty="0"/>
              <a:t>Exit</a:t>
            </a:r>
          </a:p>
          <a:p>
            <a:pPr marL="0" indent="0">
              <a:buNone/>
            </a:pPr>
            <a:endParaRPr lang="en-GB" dirty="0"/>
          </a:p>
          <a:p>
            <a:pPr marL="0" indent="0">
              <a:buNone/>
            </a:pPr>
            <a:r>
              <a:rPr lang="en-GB" dirty="0"/>
              <a:t>Your interest will be collated with all other EOI’s</a:t>
            </a:r>
          </a:p>
        </p:txBody>
      </p:sp>
      <p:sp>
        <p:nvSpPr>
          <p:cNvPr id="4" name="TextBox 3">
            <a:hlinkClick r:id="rId2"/>
            <a:extLst>
              <a:ext uri="{FF2B5EF4-FFF2-40B4-BE49-F238E27FC236}">
                <a16:creationId xmlns:a16="http://schemas.microsoft.com/office/drawing/2014/main" id="{0BEF465E-3B13-FF43-B02A-10853D9DD610}"/>
              </a:ext>
            </a:extLst>
          </p:cNvPr>
          <p:cNvSpPr txBox="1"/>
          <p:nvPr/>
        </p:nvSpPr>
        <p:spPr>
          <a:xfrm>
            <a:off x="7871255" y="2540557"/>
            <a:ext cx="2483708" cy="369332"/>
          </a:xfrm>
          <a:prstGeom prst="rect">
            <a:avLst/>
          </a:prstGeom>
          <a:solidFill>
            <a:srgbClr val="FF0000">
              <a:alpha val="40000"/>
            </a:srgbClr>
          </a:solidFill>
        </p:spPr>
        <p:txBody>
          <a:bodyPr wrap="square" rtlCol="0">
            <a:spAutoFit/>
          </a:bodyPr>
          <a:lstStyle/>
          <a:p>
            <a:pPr algn="ctr"/>
            <a:r>
              <a:rPr lang="en-GB" dirty="0"/>
              <a:t>Follow Link</a:t>
            </a:r>
          </a:p>
        </p:txBody>
      </p:sp>
    </p:spTree>
    <p:extLst>
      <p:ext uri="{BB962C8B-B14F-4D97-AF65-F5344CB8AC3E}">
        <p14:creationId xmlns:p14="http://schemas.microsoft.com/office/powerpoint/2010/main" val="723613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30434DB-B8F1-B247-A463-C78957FF81D3}"/>
              </a:ext>
            </a:extLst>
          </p:cNvPr>
          <p:cNvSpPr>
            <a:spLocks noGrp="1"/>
          </p:cNvSpPr>
          <p:nvPr>
            <p:ph type="title"/>
          </p:nvPr>
        </p:nvSpPr>
        <p:spPr>
          <a:xfrm>
            <a:off x="997703" y="1905272"/>
            <a:ext cx="2628900" cy="2547257"/>
          </a:xfrm>
          <a:solidFill>
            <a:schemeClr val="accent2"/>
          </a:solidFill>
          <a:ln>
            <a:solidFill>
              <a:schemeClr val="accent2"/>
            </a:solidFill>
          </a:ln>
        </p:spPr>
        <p:txBody>
          <a:bodyPr vert="horz" lIns="91440" tIns="45720" rIns="91440" bIns="45720" rtlCol="0" anchor="ctr">
            <a:normAutofit/>
          </a:bodyPr>
          <a:lstStyle/>
          <a:p>
            <a:pPr algn="ctr"/>
            <a:r>
              <a:rPr lang="en-US" sz="3600" kern="1200" dirty="0">
                <a:solidFill>
                  <a:srgbClr val="FFFFFF"/>
                </a:solidFill>
                <a:latin typeface="+mj-lt"/>
                <a:ea typeface="+mj-ea"/>
                <a:cs typeface="+mj-cs"/>
              </a:rPr>
              <a:t>Timetable for this funding round</a:t>
            </a:r>
          </a:p>
        </p:txBody>
      </p:sp>
      <p:graphicFrame>
        <p:nvGraphicFramePr>
          <p:cNvPr id="4" name="Table 4">
            <a:extLst>
              <a:ext uri="{FF2B5EF4-FFF2-40B4-BE49-F238E27FC236}">
                <a16:creationId xmlns:a16="http://schemas.microsoft.com/office/drawing/2014/main" id="{619DDE97-86D0-4549-BABF-0EB0DADC4577}"/>
              </a:ext>
            </a:extLst>
          </p:cNvPr>
          <p:cNvGraphicFramePr>
            <a:graphicFrameLocks noGrp="1"/>
          </p:cNvGraphicFramePr>
          <p:nvPr>
            <p:ph idx="1"/>
          </p:nvPr>
        </p:nvGraphicFramePr>
        <p:xfrm>
          <a:off x="4769720" y="336804"/>
          <a:ext cx="7016799" cy="6184392"/>
        </p:xfrm>
        <a:graphic>
          <a:graphicData uri="http://schemas.openxmlformats.org/drawingml/2006/table">
            <a:tbl>
              <a:tblPr firstRow="1" bandRow="1">
                <a:tableStyleId>{8EC20E35-A176-4012-BC5E-935CFFF8708E}</a:tableStyleId>
              </a:tblPr>
              <a:tblGrid>
                <a:gridCol w="1712164">
                  <a:extLst>
                    <a:ext uri="{9D8B030D-6E8A-4147-A177-3AD203B41FA5}">
                      <a16:colId xmlns:a16="http://schemas.microsoft.com/office/drawing/2014/main" val="1926166325"/>
                    </a:ext>
                  </a:extLst>
                </a:gridCol>
                <a:gridCol w="5304635">
                  <a:extLst>
                    <a:ext uri="{9D8B030D-6E8A-4147-A177-3AD203B41FA5}">
                      <a16:colId xmlns:a16="http://schemas.microsoft.com/office/drawing/2014/main" val="834849084"/>
                    </a:ext>
                  </a:extLst>
                </a:gridCol>
              </a:tblGrid>
              <a:tr h="737616">
                <a:tc>
                  <a:txBody>
                    <a:bodyPr/>
                    <a:lstStyle/>
                    <a:p>
                      <a:r>
                        <a:rPr lang="en-GB" sz="2800" dirty="0"/>
                        <a:t>Date</a:t>
                      </a:r>
                    </a:p>
                  </a:txBody>
                  <a:tcPr marL="167640" marR="167640" marT="83820" marB="83820">
                    <a:solidFill>
                      <a:schemeClr val="accent2"/>
                    </a:solidFill>
                  </a:tcPr>
                </a:tc>
                <a:tc>
                  <a:txBody>
                    <a:bodyPr/>
                    <a:lstStyle/>
                    <a:p>
                      <a:endParaRPr lang="en-GB" sz="2800" dirty="0"/>
                    </a:p>
                  </a:txBody>
                  <a:tcPr marL="167640" marR="167640" marT="83820" marB="83820">
                    <a:solidFill>
                      <a:schemeClr val="accent2"/>
                    </a:solidFill>
                  </a:tcPr>
                </a:tc>
                <a:extLst>
                  <a:ext uri="{0D108BD9-81ED-4DB2-BD59-A6C34878D82A}">
                    <a16:rowId xmlns:a16="http://schemas.microsoft.com/office/drawing/2014/main" val="1335145920"/>
                  </a:ext>
                </a:extLst>
              </a:tr>
              <a:tr h="737616">
                <a:tc>
                  <a:txBody>
                    <a:bodyPr/>
                    <a:lstStyle/>
                    <a:p>
                      <a:r>
                        <a:rPr lang="en-GB" sz="2800" dirty="0"/>
                        <a:t>16 Feb</a:t>
                      </a:r>
                    </a:p>
                  </a:txBody>
                  <a:tcPr marL="167640" marR="167640" marT="83820" marB="83820"/>
                </a:tc>
                <a:tc>
                  <a:txBody>
                    <a:bodyPr/>
                    <a:lstStyle/>
                    <a:p>
                      <a:r>
                        <a:rPr lang="en-GB" sz="2800" dirty="0"/>
                        <a:t>Launch</a:t>
                      </a:r>
                    </a:p>
                  </a:txBody>
                  <a:tcPr marL="167640" marR="167640" marT="83820" marB="83820"/>
                </a:tc>
                <a:extLst>
                  <a:ext uri="{0D108BD9-81ED-4DB2-BD59-A6C34878D82A}">
                    <a16:rowId xmlns:a16="http://schemas.microsoft.com/office/drawing/2014/main" val="3312652250"/>
                  </a:ext>
                </a:extLst>
              </a:tr>
              <a:tr h="737616">
                <a:tc>
                  <a:txBody>
                    <a:bodyPr/>
                    <a:lstStyle/>
                    <a:p>
                      <a:r>
                        <a:rPr lang="en-GB" sz="2800" dirty="0"/>
                        <a:t>1 April</a:t>
                      </a:r>
                    </a:p>
                  </a:txBody>
                  <a:tcPr marL="167640" marR="167640" marT="83820" marB="83820"/>
                </a:tc>
                <a:tc>
                  <a:txBody>
                    <a:bodyPr/>
                    <a:lstStyle/>
                    <a:p>
                      <a:r>
                        <a:rPr lang="en-GB" sz="2800" dirty="0"/>
                        <a:t>Submission of Project ideas</a:t>
                      </a:r>
                    </a:p>
                  </a:txBody>
                  <a:tcPr marL="167640" marR="167640" marT="83820" marB="83820"/>
                </a:tc>
                <a:extLst>
                  <a:ext uri="{0D108BD9-81ED-4DB2-BD59-A6C34878D82A}">
                    <a16:rowId xmlns:a16="http://schemas.microsoft.com/office/drawing/2014/main" val="3267637514"/>
                  </a:ext>
                </a:extLst>
              </a:tr>
              <a:tr h="737616">
                <a:tc>
                  <a:txBody>
                    <a:bodyPr/>
                    <a:lstStyle/>
                    <a:p>
                      <a:r>
                        <a:rPr lang="en-GB" sz="2800" dirty="0"/>
                        <a:t>2 May</a:t>
                      </a:r>
                    </a:p>
                  </a:txBody>
                  <a:tcPr marL="167640" marR="167640" marT="83820" marB="83820"/>
                </a:tc>
                <a:tc>
                  <a:txBody>
                    <a:bodyPr/>
                    <a:lstStyle/>
                    <a:p>
                      <a:r>
                        <a:rPr lang="en-GB" sz="2800" dirty="0"/>
                        <a:t>Confirm partners for Policy Labs</a:t>
                      </a:r>
                    </a:p>
                  </a:txBody>
                  <a:tcPr marL="167640" marR="167640" marT="83820" marB="83820"/>
                </a:tc>
                <a:extLst>
                  <a:ext uri="{0D108BD9-81ED-4DB2-BD59-A6C34878D82A}">
                    <a16:rowId xmlns:a16="http://schemas.microsoft.com/office/drawing/2014/main" val="517454610"/>
                  </a:ext>
                </a:extLst>
              </a:tr>
              <a:tr h="737616">
                <a:tc>
                  <a:txBody>
                    <a:bodyPr/>
                    <a:lstStyle/>
                    <a:p>
                      <a:r>
                        <a:rPr lang="en-GB" sz="2800" dirty="0"/>
                        <a:t>1 June</a:t>
                      </a:r>
                    </a:p>
                  </a:txBody>
                  <a:tcPr marL="167640" marR="167640" marT="83820" marB="83820"/>
                </a:tc>
                <a:tc>
                  <a:txBody>
                    <a:bodyPr/>
                    <a:lstStyle/>
                    <a:p>
                      <a:r>
                        <a:rPr lang="en-GB" sz="2800" dirty="0"/>
                        <a:t>Closing date for submission of EOI for Policy Labs </a:t>
                      </a:r>
                      <a:r>
                        <a:rPr lang="en-GB" sz="2800"/>
                        <a:t>&amp; Prototypes</a:t>
                      </a:r>
                      <a:endParaRPr lang="en-GB" sz="2800" dirty="0"/>
                    </a:p>
                  </a:txBody>
                  <a:tcPr marL="167640" marR="167640" marT="83820" marB="83820"/>
                </a:tc>
                <a:extLst>
                  <a:ext uri="{0D108BD9-81ED-4DB2-BD59-A6C34878D82A}">
                    <a16:rowId xmlns:a16="http://schemas.microsoft.com/office/drawing/2014/main" val="2630933199"/>
                  </a:ext>
                </a:extLst>
              </a:tr>
              <a:tr h="737616">
                <a:tc>
                  <a:txBody>
                    <a:bodyPr/>
                    <a:lstStyle/>
                    <a:p>
                      <a:r>
                        <a:rPr lang="en-GB" sz="2800" dirty="0"/>
                        <a:t>June</a:t>
                      </a:r>
                    </a:p>
                  </a:txBody>
                  <a:tcPr marL="167640" marR="167640" marT="83820" marB="83820"/>
                </a:tc>
                <a:tc>
                  <a:txBody>
                    <a:bodyPr/>
                    <a:lstStyle/>
                    <a:p>
                      <a:r>
                        <a:rPr lang="en-GB" sz="2800" dirty="0"/>
                        <a:t>EOC consider EOIs/Bids</a:t>
                      </a:r>
                    </a:p>
                  </a:txBody>
                  <a:tcPr marL="167640" marR="167640" marT="83820" marB="83820"/>
                </a:tc>
                <a:extLst>
                  <a:ext uri="{0D108BD9-81ED-4DB2-BD59-A6C34878D82A}">
                    <a16:rowId xmlns:a16="http://schemas.microsoft.com/office/drawing/2014/main" val="1366508660"/>
                  </a:ext>
                </a:extLst>
              </a:tr>
              <a:tr h="737616">
                <a:tc>
                  <a:txBody>
                    <a:bodyPr/>
                    <a:lstStyle/>
                    <a:p>
                      <a:r>
                        <a:rPr lang="en-GB" sz="2800" dirty="0"/>
                        <a:t>June</a:t>
                      </a:r>
                    </a:p>
                  </a:txBody>
                  <a:tcPr marL="167640" marR="167640" marT="83820" marB="83820"/>
                </a:tc>
                <a:tc>
                  <a:txBody>
                    <a:bodyPr/>
                    <a:lstStyle/>
                    <a:p>
                      <a:r>
                        <a:rPr lang="en-GB" sz="2800" dirty="0"/>
                        <a:t>Follow-up questions</a:t>
                      </a:r>
                    </a:p>
                  </a:txBody>
                  <a:tcPr marL="167640" marR="167640" marT="83820" marB="83820"/>
                </a:tc>
                <a:extLst>
                  <a:ext uri="{0D108BD9-81ED-4DB2-BD59-A6C34878D82A}">
                    <a16:rowId xmlns:a16="http://schemas.microsoft.com/office/drawing/2014/main" val="2451565003"/>
                  </a:ext>
                </a:extLst>
              </a:tr>
              <a:tr h="737616">
                <a:tc>
                  <a:txBody>
                    <a:bodyPr/>
                    <a:lstStyle/>
                    <a:p>
                      <a:r>
                        <a:rPr lang="en-GB" sz="2800" dirty="0"/>
                        <a:t>1 July</a:t>
                      </a:r>
                    </a:p>
                  </a:txBody>
                  <a:tcPr marL="167640" marR="167640" marT="83820" marB="83820"/>
                </a:tc>
                <a:tc>
                  <a:txBody>
                    <a:bodyPr/>
                    <a:lstStyle/>
                    <a:p>
                      <a:r>
                        <a:rPr lang="en-GB" sz="2800" dirty="0"/>
                        <a:t>Contract awarded/work starts</a:t>
                      </a:r>
                    </a:p>
                  </a:txBody>
                  <a:tcPr marL="167640" marR="167640" marT="83820" marB="83820"/>
                </a:tc>
                <a:extLst>
                  <a:ext uri="{0D108BD9-81ED-4DB2-BD59-A6C34878D82A}">
                    <a16:rowId xmlns:a16="http://schemas.microsoft.com/office/drawing/2014/main" val="2393893919"/>
                  </a:ext>
                </a:extLst>
              </a:tr>
            </a:tbl>
          </a:graphicData>
        </a:graphic>
      </p:graphicFrame>
    </p:spTree>
    <p:extLst>
      <p:ext uri="{BB962C8B-B14F-4D97-AF65-F5344CB8AC3E}">
        <p14:creationId xmlns:p14="http://schemas.microsoft.com/office/powerpoint/2010/main" val="100092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21331AC4-B1A0-4627-B7C9-95A05C6C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6538" y="290552"/>
            <a:ext cx="11158648" cy="6276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36" name="Group 11">
            <a:extLst>
              <a:ext uri="{FF2B5EF4-FFF2-40B4-BE49-F238E27FC236}">
                <a16:creationId xmlns:a16="http://schemas.microsoft.com/office/drawing/2014/main" id="{5E4D8A22-46CE-4EBE-8DBD-AB4CF6E9BF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4401" y="290552"/>
            <a:ext cx="11517816" cy="6272538"/>
            <a:chOff x="-417513" y="0"/>
            <a:chExt cx="12584114" cy="6853238"/>
          </a:xfrm>
        </p:grpSpPr>
        <p:sp>
          <p:nvSpPr>
            <p:cNvPr id="13" name="Freeform 5">
              <a:extLst>
                <a:ext uri="{FF2B5EF4-FFF2-40B4-BE49-F238E27FC236}">
                  <a16:creationId xmlns:a16="http://schemas.microsoft.com/office/drawing/2014/main" id="{1479A08C-A93A-45DC-AEF7-63855A74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4" name="Freeform 6">
              <a:extLst>
                <a:ext uri="{FF2B5EF4-FFF2-40B4-BE49-F238E27FC236}">
                  <a16:creationId xmlns:a16="http://schemas.microsoft.com/office/drawing/2014/main" id="{8542C76B-30E9-465B-8849-FB9354BED1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5" name="Freeform 7">
              <a:extLst>
                <a:ext uri="{FF2B5EF4-FFF2-40B4-BE49-F238E27FC236}">
                  <a16:creationId xmlns:a16="http://schemas.microsoft.com/office/drawing/2014/main" id="{0EB6D4E8-9B0E-424A-804B-06065EA8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6" name="Freeform 8">
              <a:extLst>
                <a:ext uri="{FF2B5EF4-FFF2-40B4-BE49-F238E27FC236}">
                  <a16:creationId xmlns:a16="http://schemas.microsoft.com/office/drawing/2014/main" id="{0CDEFB8B-F4EC-4591-9608-132B08EDC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7" name="Freeform 9">
              <a:extLst>
                <a:ext uri="{FF2B5EF4-FFF2-40B4-BE49-F238E27FC236}">
                  <a16:creationId xmlns:a16="http://schemas.microsoft.com/office/drawing/2014/main" id="{80D92B71-BB0A-4E5C-BF79-E27228D15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8" name="Freeform 10">
              <a:extLst>
                <a:ext uri="{FF2B5EF4-FFF2-40B4-BE49-F238E27FC236}">
                  <a16:creationId xmlns:a16="http://schemas.microsoft.com/office/drawing/2014/main" id="{B9113154-4CBD-4CD6-BAB5-FFEA2724C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9" name="Freeform 11">
              <a:extLst>
                <a:ext uri="{FF2B5EF4-FFF2-40B4-BE49-F238E27FC236}">
                  <a16:creationId xmlns:a16="http://schemas.microsoft.com/office/drawing/2014/main" id="{4EEC5A2D-013C-41E8-8A01-28A1C62E9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0" name="Freeform 12">
              <a:extLst>
                <a:ext uri="{FF2B5EF4-FFF2-40B4-BE49-F238E27FC236}">
                  <a16:creationId xmlns:a16="http://schemas.microsoft.com/office/drawing/2014/main" id="{95408E9F-8928-45F7-9D18-800C5A9F8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1" name="Freeform 13">
              <a:extLst>
                <a:ext uri="{FF2B5EF4-FFF2-40B4-BE49-F238E27FC236}">
                  <a16:creationId xmlns:a16="http://schemas.microsoft.com/office/drawing/2014/main" id="{752ABBED-5F8C-47E4-A11E-69BB0E512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2" name="Freeform 14">
              <a:extLst>
                <a:ext uri="{FF2B5EF4-FFF2-40B4-BE49-F238E27FC236}">
                  <a16:creationId xmlns:a16="http://schemas.microsoft.com/office/drawing/2014/main" id="{048EEA6B-C380-4396-B922-4DB7DBCB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3" name="Freeform 15">
              <a:extLst>
                <a:ext uri="{FF2B5EF4-FFF2-40B4-BE49-F238E27FC236}">
                  <a16:creationId xmlns:a16="http://schemas.microsoft.com/office/drawing/2014/main" id="{1D1A353F-36F1-4BA2-904D-D90FA1338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4" name="Freeform 16">
              <a:extLst>
                <a:ext uri="{FF2B5EF4-FFF2-40B4-BE49-F238E27FC236}">
                  <a16:creationId xmlns:a16="http://schemas.microsoft.com/office/drawing/2014/main" id="{860AA00A-0E51-41CC-A952-1E13D7584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5" name="Freeform 17">
              <a:extLst>
                <a:ext uri="{FF2B5EF4-FFF2-40B4-BE49-F238E27FC236}">
                  <a16:creationId xmlns:a16="http://schemas.microsoft.com/office/drawing/2014/main" id="{2DC0BA30-2C7D-46B2-B808-831FEBE20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6" name="Freeform 18">
              <a:extLst>
                <a:ext uri="{FF2B5EF4-FFF2-40B4-BE49-F238E27FC236}">
                  <a16:creationId xmlns:a16="http://schemas.microsoft.com/office/drawing/2014/main" id="{08BEC50E-A9C1-4E74-ABE2-B205E476C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7" name="Freeform 19">
              <a:extLst>
                <a:ext uri="{FF2B5EF4-FFF2-40B4-BE49-F238E27FC236}">
                  <a16:creationId xmlns:a16="http://schemas.microsoft.com/office/drawing/2014/main" id="{58459F76-F434-4BDB-B86C-5969972934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8" name="Freeform 20">
              <a:extLst>
                <a:ext uri="{FF2B5EF4-FFF2-40B4-BE49-F238E27FC236}">
                  <a16:creationId xmlns:a16="http://schemas.microsoft.com/office/drawing/2014/main" id="{27FE7C25-5F4B-47CF-8BD6-011016565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29" name="Freeform 21">
              <a:extLst>
                <a:ext uri="{FF2B5EF4-FFF2-40B4-BE49-F238E27FC236}">
                  <a16:creationId xmlns:a16="http://schemas.microsoft.com/office/drawing/2014/main" id="{44B031CB-48DB-4D21-94A5-D142A268C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0" name="Freeform 22">
              <a:extLst>
                <a:ext uri="{FF2B5EF4-FFF2-40B4-BE49-F238E27FC236}">
                  <a16:creationId xmlns:a16="http://schemas.microsoft.com/office/drawing/2014/main" id="{21F60125-8FB9-4362-AE52-574C6A8E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1" name="Freeform 23">
              <a:extLst>
                <a:ext uri="{FF2B5EF4-FFF2-40B4-BE49-F238E27FC236}">
                  <a16:creationId xmlns:a16="http://schemas.microsoft.com/office/drawing/2014/main" id="{83863DF3-81E1-4B27-AA1F-51A1D9194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2" name="Freeform 24">
              <a:extLst>
                <a:ext uri="{FF2B5EF4-FFF2-40B4-BE49-F238E27FC236}">
                  <a16:creationId xmlns:a16="http://schemas.microsoft.com/office/drawing/2014/main" id="{1E9F0B37-792A-4120-8BB7-26EFAA9DA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33" name="Freeform 25">
              <a:extLst>
                <a:ext uri="{FF2B5EF4-FFF2-40B4-BE49-F238E27FC236}">
                  <a16:creationId xmlns:a16="http://schemas.microsoft.com/office/drawing/2014/main" id="{51DB02BB-7093-4681-BBA3-7C4316C1B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692" tIns="41846" rIns="83692" bIns="41846" numCol="1" anchor="t" anchorCtr="0" compatLnSpc="1">
              <a:prstTxWarp prst="textNoShape">
                <a:avLst/>
              </a:prstTxWarp>
            </a:bodyPr>
            <a:lstStyle/>
            <a:p>
              <a:pPr marL="0" marR="0" lvl="0" indent="0" algn="l" defTabSz="836950" rtl="0" eaLnBrk="1" fontAlgn="auto" latinLnBrk="0" hangingPunct="1">
                <a:lnSpc>
                  <a:spcPct val="100000"/>
                </a:lnSpc>
                <a:spcBef>
                  <a:spcPts val="0"/>
                </a:spcBef>
                <a:spcAft>
                  <a:spcPts val="0"/>
                </a:spcAft>
                <a:buClrTx/>
                <a:buSzTx/>
                <a:buFontTx/>
                <a:buNone/>
                <a:tabLst/>
                <a:defRPr/>
              </a:pPr>
              <a:endParaRPr kumimoji="0" lang="en-US" sz="1648" b="0" i="0" u="none" strike="noStrike" kern="1200" cap="none" spc="0" normalizeH="0" baseline="0" noProof="0">
                <a:ln>
                  <a:noFill/>
                </a:ln>
                <a:solidFill>
                  <a:prstClr val="black"/>
                </a:solidFill>
                <a:effectLst/>
                <a:uLnTx/>
                <a:uFillTx/>
                <a:latin typeface="Rockwell" panose="02060603020205020403"/>
                <a:ea typeface="+mn-ea"/>
                <a:cs typeface="+mn-cs"/>
              </a:endParaRPr>
            </a:p>
          </p:txBody>
        </p:sp>
      </p:grpSp>
      <p:sp>
        <p:nvSpPr>
          <p:cNvPr id="2" name="Title 1">
            <a:extLst>
              <a:ext uri="{FF2B5EF4-FFF2-40B4-BE49-F238E27FC236}">
                <a16:creationId xmlns:a16="http://schemas.microsoft.com/office/drawing/2014/main" id="{A16CC37D-76B1-E94A-AA6A-652AFD3CB411}"/>
              </a:ext>
            </a:extLst>
          </p:cNvPr>
          <p:cNvSpPr>
            <a:spLocks noGrp="1"/>
          </p:cNvSpPr>
          <p:nvPr>
            <p:ph type="title"/>
          </p:nvPr>
        </p:nvSpPr>
        <p:spPr>
          <a:xfrm>
            <a:off x="2126754" y="1021742"/>
            <a:ext cx="7938496" cy="960064"/>
          </a:xfrm>
        </p:spPr>
        <p:txBody>
          <a:bodyPr>
            <a:normAutofit fontScale="90000"/>
          </a:bodyPr>
          <a:lstStyle/>
          <a:p>
            <a:r>
              <a:rPr lang="en-US" dirty="0">
                <a:solidFill>
                  <a:schemeClr val="tx1"/>
                </a:solidFill>
              </a:rPr>
              <a:t>CCIN Policy Lab &amp; Prototype funded projects</a:t>
            </a:r>
          </a:p>
        </p:txBody>
      </p:sp>
      <p:graphicFrame>
        <p:nvGraphicFramePr>
          <p:cNvPr id="37" name="Content Placeholder 2">
            <a:extLst>
              <a:ext uri="{FF2B5EF4-FFF2-40B4-BE49-F238E27FC236}">
                <a16:creationId xmlns:a16="http://schemas.microsoft.com/office/drawing/2014/main" id="{B2916F26-78F6-41BA-984C-CB2BE8C05A16}"/>
              </a:ext>
            </a:extLst>
          </p:cNvPr>
          <p:cNvGraphicFramePr>
            <a:graphicFrameLocks noGrp="1"/>
          </p:cNvGraphicFramePr>
          <p:nvPr>
            <p:ph idx="1"/>
            <p:extLst>
              <p:ext uri="{D42A27DB-BD31-4B8C-83A1-F6EECF244321}">
                <p14:modId xmlns:p14="http://schemas.microsoft.com/office/powerpoint/2010/main" val="1309931487"/>
              </p:ext>
            </p:extLst>
          </p:nvPr>
        </p:nvGraphicFramePr>
        <p:xfrm>
          <a:off x="1255817" y="2112825"/>
          <a:ext cx="9680368" cy="3821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12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FF292F-196F-884B-9FB0-AC6F6BD122D6}"/>
              </a:ext>
            </a:extLst>
          </p:cNvPr>
          <p:cNvSpPr>
            <a:spLocks noGrp="1"/>
          </p:cNvSpPr>
          <p:nvPr>
            <p:ph type="ctrTitle"/>
          </p:nvPr>
        </p:nvSpPr>
        <p:spPr>
          <a:xfrm>
            <a:off x="1848465" y="3298722"/>
            <a:ext cx="8495070" cy="1784402"/>
          </a:xfrm>
        </p:spPr>
        <p:txBody>
          <a:bodyPr anchor="b">
            <a:normAutofit/>
          </a:bodyPr>
          <a:lstStyle/>
          <a:p>
            <a:r>
              <a:rPr lang="en-GB" sz="4200" dirty="0">
                <a:solidFill>
                  <a:srgbClr val="FFFFFF"/>
                </a:solidFill>
              </a:rPr>
              <a:t>Introducing the Process for Policy Labs and Policy Prototype Bids in 2022</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lay Outline">
            <a:extLst>
              <a:ext uri="{FF2B5EF4-FFF2-40B4-BE49-F238E27FC236}">
                <a16:creationId xmlns:a16="http://schemas.microsoft.com/office/drawing/2014/main" id="{F4757CEE-3846-4199-9394-2A6F0B9301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
        <p:nvSpPr>
          <p:cNvPr id="5" name="Subtitle 4">
            <a:extLst>
              <a:ext uri="{FF2B5EF4-FFF2-40B4-BE49-F238E27FC236}">
                <a16:creationId xmlns:a16="http://schemas.microsoft.com/office/drawing/2014/main" id="{353085FA-B5E5-5447-8985-B7238456B0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443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D0913-7D5B-744B-ABAF-73258F4CB45E}"/>
              </a:ext>
            </a:extLst>
          </p:cNvPr>
          <p:cNvSpPr>
            <a:spLocks noGrp="1"/>
          </p:cNvSpPr>
          <p:nvPr>
            <p:ph type="title"/>
          </p:nvPr>
        </p:nvSpPr>
        <p:spPr/>
        <p:txBody>
          <a:bodyPr/>
          <a:lstStyle/>
          <a:p>
            <a:r>
              <a:rPr lang="en-GB" dirty="0"/>
              <a:t>Key points of 2022 process</a:t>
            </a:r>
          </a:p>
        </p:txBody>
      </p:sp>
      <p:graphicFrame>
        <p:nvGraphicFramePr>
          <p:cNvPr id="5" name="Content Placeholder 2">
            <a:extLst>
              <a:ext uri="{FF2B5EF4-FFF2-40B4-BE49-F238E27FC236}">
                <a16:creationId xmlns:a16="http://schemas.microsoft.com/office/drawing/2014/main" id="{4CC15C02-9043-4CD2-A777-E2D713074E23}"/>
              </a:ext>
            </a:extLst>
          </p:cNvPr>
          <p:cNvGraphicFramePr>
            <a:graphicFrameLocks noGrp="1"/>
          </p:cNvGraphicFramePr>
          <p:nvPr>
            <p:ph idx="1"/>
            <p:extLst>
              <p:ext uri="{D42A27DB-BD31-4B8C-83A1-F6EECF244321}">
                <p14:modId xmlns:p14="http://schemas.microsoft.com/office/powerpoint/2010/main" val="3813268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532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957FCF-0BCE-9648-BF6A-1578703BC2C4}"/>
              </a:ext>
            </a:extLst>
          </p:cNvPr>
          <p:cNvSpPr>
            <a:spLocks noGrp="1"/>
          </p:cNvSpPr>
          <p:nvPr>
            <p:ph type="ctrTitle"/>
          </p:nvPr>
        </p:nvSpPr>
        <p:spPr>
          <a:xfrm>
            <a:off x="1848465" y="3298722"/>
            <a:ext cx="8495070" cy="1784402"/>
          </a:xfrm>
        </p:spPr>
        <p:txBody>
          <a:bodyPr anchor="b">
            <a:normAutofit/>
          </a:bodyPr>
          <a:lstStyle/>
          <a:p>
            <a:r>
              <a:rPr lang="en-GB">
                <a:solidFill>
                  <a:srgbClr val="FFFFFF"/>
                </a:solidFill>
              </a:rPr>
              <a:t>Draft Themes for Policy Labs and Prototypes 2022</a:t>
            </a:r>
          </a:p>
        </p:txBody>
      </p:sp>
      <p:sp>
        <p:nvSpPr>
          <p:cNvPr id="6" name="Subtitle 5">
            <a:extLst>
              <a:ext uri="{FF2B5EF4-FFF2-40B4-BE49-F238E27FC236}">
                <a16:creationId xmlns:a16="http://schemas.microsoft.com/office/drawing/2014/main" id="{0983267E-7B6A-1E45-BF4F-65F94498E33E}"/>
              </a:ext>
            </a:extLst>
          </p:cNvPr>
          <p:cNvSpPr>
            <a:spLocks noGrp="1"/>
          </p:cNvSpPr>
          <p:nvPr>
            <p:ph type="subTitle" idx="1"/>
          </p:nvPr>
        </p:nvSpPr>
        <p:spPr>
          <a:xfrm>
            <a:off x="1848465" y="5258851"/>
            <a:ext cx="8495070" cy="904005"/>
          </a:xfrm>
        </p:spPr>
        <p:txBody>
          <a:bodyPr>
            <a:normAutofit/>
          </a:bodyPr>
          <a:lstStyle/>
          <a:p>
            <a:endParaRPr lang="en-GB">
              <a:solidFill>
                <a:srgbClr val="FFFFFF"/>
              </a:solidFill>
            </a:endParaRPr>
          </a:p>
        </p:txBody>
      </p:sp>
      <p:sp>
        <p:nvSpPr>
          <p:cNvPr id="15" name="Oval 14">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Lightbulb">
            <a:extLst>
              <a:ext uri="{FF2B5EF4-FFF2-40B4-BE49-F238E27FC236}">
                <a16:creationId xmlns:a16="http://schemas.microsoft.com/office/drawing/2014/main" id="{8FB7AA3F-8205-4C48-B609-D3210BC264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875907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A941FD-0BBB-A24F-9686-A6297602DA22}"/>
              </a:ext>
            </a:extLst>
          </p:cNvPr>
          <p:cNvSpPr>
            <a:spLocks noGrp="1"/>
          </p:cNvSpPr>
          <p:nvPr>
            <p:ph type="title"/>
          </p:nvPr>
        </p:nvSpPr>
        <p:spPr>
          <a:xfrm>
            <a:off x="686834" y="1153572"/>
            <a:ext cx="3200400" cy="4461163"/>
          </a:xfrm>
        </p:spPr>
        <p:txBody>
          <a:bodyPr>
            <a:normAutofit/>
          </a:bodyPr>
          <a:lstStyle/>
          <a:p>
            <a:r>
              <a:rPr lang="en-GB" b="1">
                <a:solidFill>
                  <a:srgbClr val="FFFFFF"/>
                </a:solidFill>
              </a:rPr>
              <a:t>1. Covid-19 Recovery</a:t>
            </a:r>
            <a:endParaRPr lang="en-GB">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24F01C9-44EB-9B46-9B0B-5749C065F3CD}"/>
              </a:ext>
            </a:extLst>
          </p:cNvPr>
          <p:cNvSpPr>
            <a:spLocks noGrp="1"/>
          </p:cNvSpPr>
          <p:nvPr>
            <p:ph idx="1"/>
          </p:nvPr>
        </p:nvSpPr>
        <p:spPr>
          <a:xfrm>
            <a:off x="4447308" y="591344"/>
            <a:ext cx="6906491" cy="5585619"/>
          </a:xfrm>
        </p:spPr>
        <p:txBody>
          <a:bodyPr anchor="ctr">
            <a:normAutofit/>
          </a:bodyPr>
          <a:lstStyle/>
          <a:p>
            <a:pPr marL="0" indent="0">
              <a:buNone/>
            </a:pPr>
            <a:r>
              <a:rPr lang="en-GB" b="1" dirty="0"/>
              <a:t>Covid-19 Recovery</a:t>
            </a:r>
            <a:endParaRPr lang="en-GB" dirty="0"/>
          </a:p>
          <a:p>
            <a:pPr marL="0" indent="0">
              <a:buNone/>
            </a:pPr>
            <a:r>
              <a:rPr lang="en-GB" dirty="0"/>
              <a:t>Though Covid-19 Recovery was a thematic area in 2021, this is still a topic that all local authorities are wrestling with. </a:t>
            </a:r>
          </a:p>
          <a:p>
            <a:pPr marL="0" indent="0">
              <a:buNone/>
            </a:pPr>
            <a:r>
              <a:rPr lang="en-GB" dirty="0"/>
              <a:t>We would like to fund projects that involve local communities in co-designing co-operative initiatives that would help our members and their communities to recover from the impacts of the pandemic. </a:t>
            </a:r>
          </a:p>
          <a:p>
            <a:pPr marL="0" indent="0">
              <a:buNone/>
            </a:pPr>
            <a:endParaRPr lang="en-GB" dirty="0"/>
          </a:p>
        </p:txBody>
      </p:sp>
    </p:spTree>
    <p:extLst>
      <p:ext uri="{BB962C8B-B14F-4D97-AF65-F5344CB8AC3E}">
        <p14:creationId xmlns:p14="http://schemas.microsoft.com/office/powerpoint/2010/main" val="80987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56A4FE-21DE-C545-9964-DDB4FB3E7286}"/>
              </a:ext>
            </a:extLst>
          </p:cNvPr>
          <p:cNvSpPr>
            <a:spLocks noGrp="1"/>
          </p:cNvSpPr>
          <p:nvPr>
            <p:ph type="title"/>
          </p:nvPr>
        </p:nvSpPr>
        <p:spPr>
          <a:xfrm>
            <a:off x="686833" y="1153572"/>
            <a:ext cx="3309433" cy="4461163"/>
          </a:xfrm>
        </p:spPr>
        <p:txBody>
          <a:bodyPr>
            <a:normAutofit/>
          </a:bodyPr>
          <a:lstStyle/>
          <a:p>
            <a:r>
              <a:rPr lang="en-GB" dirty="0">
                <a:solidFill>
                  <a:srgbClr val="FFFFFF"/>
                </a:solidFill>
              </a:rPr>
              <a:t>2.</a:t>
            </a:r>
            <a:r>
              <a:rPr lang="en-GB" b="1" dirty="0">
                <a:solidFill>
                  <a:srgbClr val="FFFFFF"/>
                </a:solidFill>
              </a:rPr>
              <a:t> Sharing Data with 3</a:t>
            </a:r>
            <a:r>
              <a:rPr lang="en-GB" b="1" baseline="30000" dirty="0">
                <a:solidFill>
                  <a:srgbClr val="FFFFFF"/>
                </a:solidFill>
              </a:rPr>
              <a:t>rd</a:t>
            </a:r>
            <a:r>
              <a:rPr lang="en-GB" b="1" dirty="0">
                <a:solidFill>
                  <a:srgbClr val="FFFFFF"/>
                </a:solidFill>
              </a:rPr>
              <a:t> Sector Organisations</a:t>
            </a:r>
            <a:r>
              <a:rPr lang="en-GB" dirty="0">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2F9B14E-081F-6749-8B6B-193ECF12ADDF}"/>
              </a:ext>
            </a:extLst>
          </p:cNvPr>
          <p:cNvSpPr>
            <a:spLocks noGrp="1"/>
          </p:cNvSpPr>
          <p:nvPr>
            <p:ph idx="1"/>
          </p:nvPr>
        </p:nvSpPr>
        <p:spPr>
          <a:xfrm>
            <a:off x="4447308" y="591344"/>
            <a:ext cx="6906491" cy="5585619"/>
          </a:xfrm>
        </p:spPr>
        <p:txBody>
          <a:bodyPr anchor="ctr">
            <a:normAutofit/>
          </a:bodyPr>
          <a:lstStyle/>
          <a:p>
            <a:pPr marL="0" indent="0">
              <a:buNone/>
            </a:pPr>
            <a:r>
              <a:rPr lang="en-GB" sz="2600"/>
              <a:t>Following the pandemic, many local authorities are thinking about how they can better support their local VCSFE sector, including through the development of investment strategies. </a:t>
            </a:r>
          </a:p>
          <a:p>
            <a:pPr marL="0" indent="0">
              <a:buNone/>
            </a:pPr>
            <a:r>
              <a:rPr lang="en-GB" sz="2600"/>
              <a:t>However, key to this approach is how we work with the VCFSE sector, for example, through sharing data and intelligence about local communities. </a:t>
            </a:r>
          </a:p>
          <a:p>
            <a:pPr marL="0" indent="0">
              <a:buNone/>
            </a:pPr>
            <a:r>
              <a:rPr lang="en-GB" sz="2600"/>
              <a:t>We would like to fund projects that aim to promote greater collaboration between local authorities and the VCFSE sector, with models of co-operation that can be replicated across the Network. </a:t>
            </a:r>
          </a:p>
        </p:txBody>
      </p:sp>
    </p:spTree>
    <p:extLst>
      <p:ext uri="{BB962C8B-B14F-4D97-AF65-F5344CB8AC3E}">
        <p14:creationId xmlns:p14="http://schemas.microsoft.com/office/powerpoint/2010/main" val="128007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DD26D7-B3EB-1747-B939-7069550DEE20}"/>
              </a:ext>
            </a:extLst>
          </p:cNvPr>
          <p:cNvSpPr>
            <a:spLocks noGrp="1"/>
          </p:cNvSpPr>
          <p:nvPr>
            <p:ph type="title"/>
          </p:nvPr>
        </p:nvSpPr>
        <p:spPr>
          <a:xfrm>
            <a:off x="686834" y="1153572"/>
            <a:ext cx="3200400" cy="4461163"/>
          </a:xfrm>
        </p:spPr>
        <p:txBody>
          <a:bodyPr>
            <a:normAutofit/>
          </a:bodyPr>
          <a:lstStyle/>
          <a:p>
            <a:r>
              <a:rPr lang="en-GB">
                <a:solidFill>
                  <a:srgbClr val="FFFFFF"/>
                </a:solidFill>
              </a:rPr>
              <a:t>3. </a:t>
            </a:r>
            <a:r>
              <a:rPr lang="en-GB" b="1">
                <a:solidFill>
                  <a:srgbClr val="FFFFFF"/>
                </a:solidFill>
              </a:rPr>
              <a:t>Tackling Inequality</a:t>
            </a:r>
            <a:r>
              <a:rPr lang="en-GB">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E4A60CC-54E4-F740-B1F2-421FBEB48DFB}"/>
              </a:ext>
            </a:extLst>
          </p:cNvPr>
          <p:cNvSpPr>
            <a:spLocks noGrp="1"/>
          </p:cNvSpPr>
          <p:nvPr>
            <p:ph idx="1"/>
          </p:nvPr>
        </p:nvSpPr>
        <p:spPr>
          <a:xfrm>
            <a:off x="4447308" y="591344"/>
            <a:ext cx="6906491" cy="5585619"/>
          </a:xfrm>
        </p:spPr>
        <p:txBody>
          <a:bodyPr anchor="ctr">
            <a:normAutofit/>
          </a:bodyPr>
          <a:lstStyle/>
          <a:p>
            <a:pPr marL="0" indent="0">
              <a:buNone/>
            </a:pPr>
            <a:r>
              <a:rPr lang="en-GB" dirty="0"/>
              <a:t>Many CCIN councils represent areas and communities suffering with high levels of inequality and deprivation (9 of the top 30 councils listed in the Multiple Indices of Deprivation are CCIN members). </a:t>
            </a:r>
          </a:p>
          <a:p>
            <a:pPr marL="0" indent="0">
              <a:buNone/>
            </a:pPr>
            <a:r>
              <a:rPr lang="en-GB" dirty="0"/>
              <a:t>We would like to fund projects that aim to develop partnership projects to tackle poverty and inequality, helping our members to </a:t>
            </a:r>
            <a:r>
              <a:rPr lang="en-GB" i="1" dirty="0"/>
              <a:t>build back fairer</a:t>
            </a:r>
            <a:r>
              <a:rPr lang="en-GB" dirty="0"/>
              <a:t> from the pandemic. </a:t>
            </a:r>
          </a:p>
        </p:txBody>
      </p:sp>
    </p:spTree>
    <p:extLst>
      <p:ext uri="{BB962C8B-B14F-4D97-AF65-F5344CB8AC3E}">
        <p14:creationId xmlns:p14="http://schemas.microsoft.com/office/powerpoint/2010/main" val="208135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27D1A4-5A95-2E45-8E8B-B4794897B735}"/>
              </a:ext>
            </a:extLst>
          </p:cNvPr>
          <p:cNvSpPr>
            <a:spLocks noGrp="1"/>
          </p:cNvSpPr>
          <p:nvPr>
            <p:ph type="title"/>
          </p:nvPr>
        </p:nvSpPr>
        <p:spPr>
          <a:xfrm>
            <a:off x="686834" y="1153572"/>
            <a:ext cx="3200400" cy="4461163"/>
          </a:xfrm>
        </p:spPr>
        <p:txBody>
          <a:bodyPr>
            <a:normAutofit/>
          </a:bodyPr>
          <a:lstStyle/>
          <a:p>
            <a:r>
              <a:rPr lang="en-GB">
                <a:solidFill>
                  <a:srgbClr val="FFFFFF"/>
                </a:solidFill>
              </a:rPr>
              <a:t>4. </a:t>
            </a:r>
            <a:r>
              <a:rPr lang="en-GB" b="1">
                <a:solidFill>
                  <a:srgbClr val="FFFFFF"/>
                </a:solidFill>
              </a:rPr>
              <a:t>Engaging Communities in Local Democracy</a:t>
            </a:r>
            <a:r>
              <a:rPr lang="en-GB">
                <a:solidFill>
                  <a:srgbClr val="FFFFFF"/>
                </a:solidFill>
              </a:rPr>
              <a: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3BF3F52-CF2D-C14E-9BE7-345D50C96BF9}"/>
              </a:ext>
            </a:extLst>
          </p:cNvPr>
          <p:cNvSpPr>
            <a:spLocks noGrp="1"/>
          </p:cNvSpPr>
          <p:nvPr>
            <p:ph idx="1"/>
          </p:nvPr>
        </p:nvSpPr>
        <p:spPr>
          <a:xfrm>
            <a:off x="4447308" y="591344"/>
            <a:ext cx="6906491" cy="5585619"/>
          </a:xfrm>
        </p:spPr>
        <p:txBody>
          <a:bodyPr anchor="ctr">
            <a:normAutofit/>
          </a:bodyPr>
          <a:lstStyle/>
          <a:p>
            <a:pPr marL="0" indent="0">
              <a:buNone/>
            </a:pPr>
            <a:r>
              <a:rPr lang="en-GB" dirty="0"/>
              <a:t>As Co-operative Councils’, we are committed to finding new ways of engaging our communities in the democratic process. </a:t>
            </a:r>
          </a:p>
          <a:p>
            <a:pPr marL="0" indent="0">
              <a:buNone/>
            </a:pPr>
            <a:r>
              <a:rPr lang="en-GB" dirty="0"/>
              <a:t>We would like to fund projects that help develop inclusive models of engagement, especially focusing on groups who are traditionally disengaged from local democracy. </a:t>
            </a:r>
          </a:p>
          <a:p>
            <a:pPr marL="0" indent="0">
              <a:buNone/>
            </a:pPr>
            <a:endParaRPr lang="en-GB" dirty="0"/>
          </a:p>
        </p:txBody>
      </p:sp>
    </p:spTree>
    <p:extLst>
      <p:ext uri="{BB962C8B-B14F-4D97-AF65-F5344CB8AC3E}">
        <p14:creationId xmlns:p14="http://schemas.microsoft.com/office/powerpoint/2010/main" val="4073104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761</Words>
  <Application>Microsoft Macintosh PowerPoint</Application>
  <PresentationFormat>Widescreen</PresentationFormat>
  <Paragraphs>82</Paragraphs>
  <Slides>17</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Rockwell</vt:lpstr>
      <vt:lpstr>Wingdings</vt:lpstr>
      <vt:lpstr>Office Theme</vt:lpstr>
      <vt:lpstr>2_Atlas</vt:lpstr>
      <vt:lpstr>Policy Labs and Policy Prototypes 2022</vt:lpstr>
      <vt:lpstr>CCIN Policy Lab &amp; Prototype funded projects</vt:lpstr>
      <vt:lpstr>Introducing the Process for Policy Labs and Policy Prototype Bids in 2022</vt:lpstr>
      <vt:lpstr>Key points of 2022 process</vt:lpstr>
      <vt:lpstr>Draft Themes for Policy Labs and Prototypes 2022</vt:lpstr>
      <vt:lpstr>1. Covid-19 Recovery</vt:lpstr>
      <vt:lpstr>2. Sharing Data with 3rd Sector Organisations </vt:lpstr>
      <vt:lpstr>3. Tackling Inequality </vt:lpstr>
      <vt:lpstr>4. Engaging Communities in Local Democracy </vt:lpstr>
      <vt:lpstr>5. Co-operative Approaches to Levelling-up </vt:lpstr>
      <vt:lpstr>6. Your ideas</vt:lpstr>
      <vt:lpstr>Expressions of Interest</vt:lpstr>
      <vt:lpstr>Process for Submitting Expressions of Interest in 2022 – multiple BIDS encouraged</vt:lpstr>
      <vt:lpstr>Declare interest in one of the draft Policy Lab themes</vt:lpstr>
      <vt:lpstr>Declare Interest in a new Policy Lab</vt:lpstr>
      <vt:lpstr>Submit an application to deliver a Policy Prototype</vt:lpstr>
      <vt:lpstr>Timetable for this funding 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Labs and Policy Prototypes 2022</dc:title>
  <dc:creator>andrewhuckerby</dc:creator>
  <cp:lastModifiedBy>andrewhuckerby</cp:lastModifiedBy>
  <cp:revision>4</cp:revision>
  <dcterms:created xsi:type="dcterms:W3CDTF">2022-02-07T16:15:25Z</dcterms:created>
  <dcterms:modified xsi:type="dcterms:W3CDTF">2022-03-01T17:39:50Z</dcterms:modified>
</cp:coreProperties>
</file>