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4A7DE-6A61-3F4B-B9CF-EE25A93FAE48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F9A5D-6FD9-334C-8804-FDCCCF45C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45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5D35-F851-1345-BDDE-7D000C6DABF4}" type="datetime1">
              <a:rPr lang="en-GB" smtClean="0"/>
              <a:t>01/03/2022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Graham Mitchell: chair@valleycare.coop 07421 765329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C3B2-BFEF-F044-A6F3-618FDE874078}" type="datetime1">
              <a:rPr lang="en-GB" smtClean="0"/>
              <a:t>01/03/2022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Graham Mitchell: chair@valleycare.coop 07421 765329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B2E7-0D68-814F-894B-AA182461F264}" type="datetime1">
              <a:rPr lang="en-GB" smtClean="0"/>
              <a:t>01/03/2022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Graham Mitchell: chair@valleycare.coop 07421 765329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2217-E3E2-2943-90E5-D4235671DFC8}" type="datetime1">
              <a:rPr lang="en-GB" smtClean="0"/>
              <a:t>01/03/2022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Graham Mitchell: chair@valleycare.coop 07421 765329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3DB6-B3F7-E648-B8D5-4E9A245D48D7}" type="datetime1">
              <a:rPr lang="en-GB" smtClean="0"/>
              <a:t>01/03/2022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Graham Mitchell: chair@valleycare.coop 07421 765329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CFE1-A856-8146-BF65-564CCE889340}" type="datetime1">
              <a:rPr lang="en-GB" smtClean="0"/>
              <a:t>01/03/2022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Graham Mitchell: chair@valleycare.coop 07421 765329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9C37-3F87-3C42-8A6D-5B860E9C0B83}" type="datetime1">
              <a:rPr lang="en-GB" smtClean="0"/>
              <a:t>01/03/2022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Graham Mitchell: chair@valleycare.coop 07421 765329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D459-4328-8F4F-8574-9FC5443E606E}" type="datetime1">
              <a:rPr lang="en-GB" smtClean="0"/>
              <a:t>01/03/2022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Graham Mitchell: chair@valleycare.coop 07421 765329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6BD9-A9A5-0541-A039-E04064C6256B}" type="datetime1">
              <a:rPr lang="en-GB" smtClean="0"/>
              <a:t>01/03/2022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Graham Mitchell: chair@valleycare.coop 07421 765329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9E59-61B3-5542-9E6F-A7F48580AD40}" type="datetime1">
              <a:rPr lang="en-GB" smtClean="0"/>
              <a:t>01/03/2022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aseline="0"/>
            </a:lvl1pPr>
          </a:lstStyle>
          <a:p>
            <a:r>
              <a:rPr lang="en-GB" dirty="0"/>
              <a:t>Graham Mitchell: </a:t>
            </a:r>
            <a:r>
              <a:rPr lang="en-GB" dirty="0" err="1"/>
              <a:t>chair@valleycare.coop</a:t>
            </a:r>
            <a:r>
              <a:rPr lang="en-GB" dirty="0"/>
              <a:t> 07421 765329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B2188-7AC7-E042-86F9-D356FC6530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3550" y="5302249"/>
            <a:ext cx="3848100" cy="1282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64A2-1245-9847-977E-C5A898635318}" type="datetime1">
              <a:rPr lang="en-GB" smtClean="0"/>
              <a:t>01/03/2022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Graham Mitchell: chair@valleycare.coop 07421 765329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F31D-260D-6B4A-AF22-201CB7D21879}" type="datetime1">
              <a:rPr lang="en-GB" smtClean="0"/>
              <a:t>01/03/2022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Graham Mitchell: chair@valleycare.coop 07421 765329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D0FF-1F14-FD40-AE30-CC7D2BA0DF25}" type="datetime1">
              <a:rPr lang="en-GB" smtClean="0"/>
              <a:t>01/03/2022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Graham Mitchell: chair@valleycare.coop 07421 765329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77D3-5448-0443-A380-9917AF09C696}" type="datetime1">
              <a:rPr lang="en-GB" smtClean="0"/>
              <a:t>01/03/2022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Graham Mitchell: chair@valleycare.coop 07421 765329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4F7B-85AA-8C46-957A-E2B13873FE31}" type="datetime1">
              <a:rPr lang="en-GB" smtClean="0"/>
              <a:t>01/03/2022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Graham Mitchell: chair@valleycare.coop 07421 765329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6211-E512-3243-A200-ACC717718A10}" type="datetime1">
              <a:rPr lang="en-GB" smtClean="0"/>
              <a:t>01/03/2022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Graham Mitchell: chair@valleycare.coop 07421 765329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C9350F50-1728-B647-BF04-93407E2300B1}" type="datetime1">
              <a:rPr lang="en-GB" smtClean="0"/>
              <a:t>01/03/2022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r>
              <a:rPr lang="en-US"/>
              <a:t>Graham Mitchell: chair@valleycare.coop 07421 765329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DF16931-1704-C342-B7A9-84F875E13B9D}" type="datetime1">
              <a:rPr lang="en-GB" smtClean="0"/>
              <a:t>01/03/2022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/>
              <a:t>Graham Mitchell: chair@valleycare.coop 07421 765329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932DE-B676-7C49-98D2-E82CC187D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534255"/>
            <a:ext cx="9905998" cy="5095983"/>
          </a:xfrm>
        </p:spPr>
        <p:txBody>
          <a:bodyPr>
            <a:normAutofit/>
          </a:bodyPr>
          <a:lstStyle/>
          <a:p>
            <a:r>
              <a:rPr lang="en-GB" dirty="0"/>
              <a:t>Co-operative Care Colne Valley</a:t>
            </a:r>
          </a:p>
          <a:p>
            <a:pPr lvl="1"/>
            <a:r>
              <a:rPr lang="en-GB" dirty="0"/>
              <a:t>Designed to be Replicable</a:t>
            </a:r>
          </a:p>
          <a:p>
            <a:pPr lvl="1"/>
            <a:r>
              <a:rPr lang="en-GB" dirty="0"/>
              <a:t>Designed to address key issues driving the crisis in care</a:t>
            </a:r>
          </a:p>
          <a:p>
            <a:pPr lvl="1"/>
            <a:r>
              <a:rPr lang="en-GB" dirty="0"/>
              <a:t>Designed to Empower</a:t>
            </a:r>
          </a:p>
          <a:p>
            <a:r>
              <a:rPr lang="en-GB" dirty="0"/>
              <a:t>About Scale</a:t>
            </a:r>
          </a:p>
          <a:p>
            <a:pPr lvl="1"/>
            <a:r>
              <a:rPr lang="en-GB" dirty="0"/>
              <a:t>Don’t Scale Up – Scale Out</a:t>
            </a:r>
          </a:p>
          <a:p>
            <a:r>
              <a:rPr lang="en-GB" dirty="0"/>
              <a:t>Democracy costs</a:t>
            </a:r>
          </a:p>
          <a:p>
            <a:r>
              <a:rPr lang="en-GB" dirty="0"/>
              <a:t>Co-operation is a process not a place</a:t>
            </a:r>
          </a:p>
          <a:p>
            <a:r>
              <a:rPr lang="en-GB" dirty="0"/>
              <a:t>What comes next</a:t>
            </a:r>
          </a:p>
          <a:p>
            <a:pPr lvl="1"/>
            <a:r>
              <a:rPr lang="en-GB" dirty="0"/>
              <a:t>A cooperative care network: To Develop and Scale out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4AE5A6-1045-134F-8A45-E2A72A1AB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Graham Mitchell: chair@valleycare.coop 07421 765329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647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32</TotalTime>
  <Words>61</Words>
  <Application>Microsoft Macintosh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Mesh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Mitchell</dc:creator>
  <cp:lastModifiedBy>andrewhuckerby</cp:lastModifiedBy>
  <cp:revision>1</cp:revision>
  <dcterms:created xsi:type="dcterms:W3CDTF">2022-02-16T07:55:22Z</dcterms:created>
  <dcterms:modified xsi:type="dcterms:W3CDTF">2022-03-01T17:42:48Z</dcterms:modified>
</cp:coreProperties>
</file>