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60" r:id="rId6"/>
    <p:sldId id="283" r:id="rId7"/>
    <p:sldId id="282" r:id="rId8"/>
    <p:sldId id="285" r:id="rId9"/>
    <p:sldId id="28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encer, Kate" initials="SK" lastIdx="1" clrIdx="0">
    <p:extLst>
      <p:ext uri="{19B8F6BF-5375-455C-9EA6-DF929625EA0E}">
        <p15:presenceInfo xmlns:p15="http://schemas.microsoft.com/office/powerpoint/2012/main" userId="S::Kate.Spencer@torbay.gov.uk::eb3c7caa-4d99-4b6c-9f85-65f775c949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394E4-45C6-461C-9B54-40E967D00704}" v="7" dt="2022-02-14T16:39:41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encer, Kate" userId="eb3c7caa-4d99-4b6c-9f85-65f775c9498f" providerId="ADAL" clId="{510394E4-45C6-461C-9B54-40E967D00704}"/>
    <pc:docChg chg="custSel addSld delSld modSld sldOrd">
      <pc:chgData name="Spencer, Kate" userId="eb3c7caa-4d99-4b6c-9f85-65f775c9498f" providerId="ADAL" clId="{510394E4-45C6-461C-9B54-40E967D00704}" dt="2022-02-14T16:42:06.723" v="973" actId="5793"/>
      <pc:docMkLst>
        <pc:docMk/>
      </pc:docMkLst>
      <pc:sldChg chg="modSp mod">
        <pc:chgData name="Spencer, Kate" userId="eb3c7caa-4d99-4b6c-9f85-65f775c9498f" providerId="ADAL" clId="{510394E4-45C6-461C-9B54-40E967D00704}" dt="2022-02-14T14:23:16.564" v="42" actId="20577"/>
        <pc:sldMkLst>
          <pc:docMk/>
          <pc:sldMk cId="2243366142" sldId="256"/>
        </pc:sldMkLst>
        <pc:spChg chg="mod">
          <ac:chgData name="Spencer, Kate" userId="eb3c7caa-4d99-4b6c-9f85-65f775c9498f" providerId="ADAL" clId="{510394E4-45C6-461C-9B54-40E967D00704}" dt="2022-02-14T14:23:16.564" v="42" actId="20577"/>
          <ac:spMkLst>
            <pc:docMk/>
            <pc:sldMk cId="2243366142" sldId="256"/>
            <ac:spMk id="2" creationId="{3CA7BF1C-C704-443F-9B04-E7A1357090A6}"/>
          </ac:spMkLst>
        </pc:spChg>
      </pc:sldChg>
      <pc:sldChg chg="delSp modSp mod">
        <pc:chgData name="Spencer, Kate" userId="eb3c7caa-4d99-4b6c-9f85-65f775c9498f" providerId="ADAL" clId="{510394E4-45C6-461C-9B54-40E967D00704}" dt="2022-02-14T16:24:36.538" v="309" actId="20577"/>
        <pc:sldMkLst>
          <pc:docMk/>
          <pc:sldMk cId="1665426924" sldId="260"/>
        </pc:sldMkLst>
        <pc:spChg chg="mod">
          <ac:chgData name="Spencer, Kate" userId="eb3c7caa-4d99-4b6c-9f85-65f775c9498f" providerId="ADAL" clId="{510394E4-45C6-461C-9B54-40E967D00704}" dt="2022-02-14T16:24:36.538" v="309" actId="20577"/>
          <ac:spMkLst>
            <pc:docMk/>
            <pc:sldMk cId="1665426924" sldId="260"/>
            <ac:spMk id="6" creationId="{00000000-0000-0000-0000-000000000000}"/>
          </ac:spMkLst>
        </pc:spChg>
        <pc:spChg chg="mod">
          <ac:chgData name="Spencer, Kate" userId="eb3c7caa-4d99-4b6c-9f85-65f775c9498f" providerId="ADAL" clId="{510394E4-45C6-461C-9B54-40E967D00704}" dt="2022-02-14T16:22:59.335" v="227" actId="20577"/>
          <ac:spMkLst>
            <pc:docMk/>
            <pc:sldMk cId="1665426924" sldId="260"/>
            <ac:spMk id="7" creationId="{00000000-0000-0000-0000-000000000000}"/>
          </ac:spMkLst>
        </pc:spChg>
        <pc:picChg chg="del">
          <ac:chgData name="Spencer, Kate" userId="eb3c7caa-4d99-4b6c-9f85-65f775c9498f" providerId="ADAL" clId="{510394E4-45C6-461C-9B54-40E967D00704}" dt="2022-02-14T16:21:41.987" v="43" actId="478"/>
          <ac:picMkLst>
            <pc:docMk/>
            <pc:sldMk cId="1665426924" sldId="260"/>
            <ac:picMk id="11" creationId="{6FE2516B-8B0D-4801-A5D9-C9F0E9B08405}"/>
          </ac:picMkLst>
        </pc:picChg>
        <pc:picChg chg="del">
          <ac:chgData name="Spencer, Kate" userId="eb3c7caa-4d99-4b6c-9f85-65f775c9498f" providerId="ADAL" clId="{510394E4-45C6-461C-9B54-40E967D00704}" dt="2022-02-14T16:21:42.665" v="44" actId="478"/>
          <ac:picMkLst>
            <pc:docMk/>
            <pc:sldMk cId="1665426924" sldId="260"/>
            <ac:picMk id="13" creationId="{4DEA6235-7C37-41EC-BFF4-11509F22EEC3}"/>
          </ac:picMkLst>
        </pc:picChg>
      </pc:sldChg>
      <pc:sldChg chg="addSp delSp modSp mod">
        <pc:chgData name="Spencer, Kate" userId="eb3c7caa-4d99-4b6c-9f85-65f775c9498f" providerId="ADAL" clId="{510394E4-45C6-461C-9B54-40E967D00704}" dt="2022-02-14T16:41:57.934" v="969" actId="5793"/>
        <pc:sldMkLst>
          <pc:docMk/>
          <pc:sldMk cId="621133202" sldId="282"/>
        </pc:sldMkLst>
        <pc:spChg chg="mod">
          <ac:chgData name="Spencer, Kate" userId="eb3c7caa-4d99-4b6c-9f85-65f775c9498f" providerId="ADAL" clId="{510394E4-45C6-461C-9B54-40E967D00704}" dt="2022-02-14T16:28:32.711" v="532" actId="20577"/>
          <ac:spMkLst>
            <pc:docMk/>
            <pc:sldMk cId="621133202" sldId="282"/>
            <ac:spMk id="6" creationId="{00000000-0000-0000-0000-000000000000}"/>
          </ac:spMkLst>
        </pc:spChg>
        <pc:spChg chg="mod">
          <ac:chgData name="Spencer, Kate" userId="eb3c7caa-4d99-4b6c-9f85-65f775c9498f" providerId="ADAL" clId="{510394E4-45C6-461C-9B54-40E967D00704}" dt="2022-02-14T16:41:57.934" v="969" actId="5793"/>
          <ac:spMkLst>
            <pc:docMk/>
            <pc:sldMk cId="621133202" sldId="282"/>
            <ac:spMk id="7" creationId="{00000000-0000-0000-0000-000000000000}"/>
          </ac:spMkLst>
        </pc:spChg>
        <pc:spChg chg="add mod">
          <ac:chgData name="Spencer, Kate" userId="eb3c7caa-4d99-4b6c-9f85-65f775c9498f" providerId="ADAL" clId="{510394E4-45C6-461C-9B54-40E967D00704}" dt="2022-02-14T16:40:35.032" v="838" actId="2711"/>
          <ac:spMkLst>
            <pc:docMk/>
            <pc:sldMk cId="621133202" sldId="282"/>
            <ac:spMk id="11" creationId="{7CF6B528-A2F1-4E83-921E-CC2417BDF764}"/>
          </ac:spMkLst>
        </pc:spChg>
        <pc:picChg chg="add mod ord">
          <ac:chgData name="Spencer, Kate" userId="eb3c7caa-4d99-4b6c-9f85-65f775c9498f" providerId="ADAL" clId="{510394E4-45C6-461C-9B54-40E967D00704}" dt="2022-02-14T16:30:28.692" v="622" actId="167"/>
          <ac:picMkLst>
            <pc:docMk/>
            <pc:sldMk cId="621133202" sldId="282"/>
            <ac:picMk id="3" creationId="{580B474A-C698-41D1-8F3E-6E4A2A7DEC55}"/>
          </ac:picMkLst>
        </pc:picChg>
        <pc:picChg chg="del">
          <ac:chgData name="Spencer, Kate" userId="eb3c7caa-4d99-4b6c-9f85-65f775c9498f" providerId="ADAL" clId="{510394E4-45C6-461C-9B54-40E967D00704}" dt="2022-02-14T16:30:11.686" v="620" actId="478"/>
          <ac:picMkLst>
            <pc:docMk/>
            <pc:sldMk cId="621133202" sldId="282"/>
            <ac:picMk id="1026" creationId="{BE3B7416-405E-4DB0-A0C6-1AFBB614A16C}"/>
          </ac:picMkLst>
        </pc:picChg>
      </pc:sldChg>
      <pc:sldChg chg="addSp delSp modSp mod ord">
        <pc:chgData name="Spencer, Kate" userId="eb3c7caa-4d99-4b6c-9f85-65f775c9498f" providerId="ADAL" clId="{510394E4-45C6-461C-9B54-40E967D00704}" dt="2022-02-14T16:42:06.723" v="973" actId="5793"/>
        <pc:sldMkLst>
          <pc:docMk/>
          <pc:sldMk cId="3997082058" sldId="283"/>
        </pc:sldMkLst>
        <pc:spChg chg="mod">
          <ac:chgData name="Spencer, Kate" userId="eb3c7caa-4d99-4b6c-9f85-65f775c9498f" providerId="ADAL" clId="{510394E4-45C6-461C-9B54-40E967D00704}" dt="2022-02-14T16:24:31.416" v="308" actId="20577"/>
          <ac:spMkLst>
            <pc:docMk/>
            <pc:sldMk cId="3997082058" sldId="283"/>
            <ac:spMk id="6" creationId="{00000000-0000-0000-0000-000000000000}"/>
          </ac:spMkLst>
        </pc:spChg>
        <pc:spChg chg="mod">
          <ac:chgData name="Spencer, Kate" userId="eb3c7caa-4d99-4b6c-9f85-65f775c9498f" providerId="ADAL" clId="{510394E4-45C6-461C-9B54-40E967D00704}" dt="2022-02-14T16:42:06.723" v="973" actId="5793"/>
          <ac:spMkLst>
            <pc:docMk/>
            <pc:sldMk cId="3997082058" sldId="283"/>
            <ac:spMk id="7" creationId="{00000000-0000-0000-0000-000000000000}"/>
          </ac:spMkLst>
        </pc:spChg>
        <pc:picChg chg="add mod ord">
          <ac:chgData name="Spencer, Kate" userId="eb3c7caa-4d99-4b6c-9f85-65f775c9498f" providerId="ADAL" clId="{510394E4-45C6-461C-9B54-40E967D00704}" dt="2022-02-14T16:35:26.213" v="642" actId="167"/>
          <ac:picMkLst>
            <pc:docMk/>
            <pc:sldMk cId="3997082058" sldId="283"/>
            <ac:picMk id="3" creationId="{3388FA56-6B42-4CCF-BC69-91B8045C9941}"/>
          </ac:picMkLst>
        </pc:picChg>
        <pc:picChg chg="del">
          <ac:chgData name="Spencer, Kate" userId="eb3c7caa-4d99-4b6c-9f85-65f775c9498f" providerId="ADAL" clId="{510394E4-45C6-461C-9B54-40E967D00704}" dt="2022-02-14T16:34:42.748" v="632" actId="478"/>
          <ac:picMkLst>
            <pc:docMk/>
            <pc:sldMk cId="3997082058" sldId="283"/>
            <ac:picMk id="2052" creationId="{3BB0E1F5-2181-4383-9672-1596CE0F9CB1}"/>
          </ac:picMkLst>
        </pc:picChg>
      </pc:sldChg>
      <pc:sldChg chg="addSp delSp modSp mod ord">
        <pc:chgData name="Spencer, Kate" userId="eb3c7caa-4d99-4b6c-9f85-65f775c9498f" providerId="ADAL" clId="{510394E4-45C6-461C-9B54-40E967D00704}" dt="2022-02-14T16:41:46.221" v="961" actId="5793"/>
        <pc:sldMkLst>
          <pc:docMk/>
          <pc:sldMk cId="3289280844" sldId="284"/>
        </pc:sldMkLst>
        <pc:spChg chg="mod">
          <ac:chgData name="Spencer, Kate" userId="eb3c7caa-4d99-4b6c-9f85-65f775c9498f" providerId="ADAL" clId="{510394E4-45C6-461C-9B54-40E967D00704}" dt="2022-02-14T16:40:56.218" v="860" actId="20577"/>
          <ac:spMkLst>
            <pc:docMk/>
            <pc:sldMk cId="3289280844" sldId="284"/>
            <ac:spMk id="6" creationId="{00000000-0000-0000-0000-000000000000}"/>
          </ac:spMkLst>
        </pc:spChg>
        <pc:spChg chg="del">
          <ac:chgData name="Spencer, Kate" userId="eb3c7caa-4d99-4b6c-9f85-65f775c9498f" providerId="ADAL" clId="{510394E4-45C6-461C-9B54-40E967D00704}" dt="2022-02-14T16:39:34.862" v="829" actId="21"/>
          <ac:spMkLst>
            <pc:docMk/>
            <pc:sldMk cId="3289280844" sldId="284"/>
            <ac:spMk id="10" creationId="{D1613CBB-6DBB-44A8-9075-20F5B64027D1}"/>
          </ac:spMkLst>
        </pc:spChg>
        <pc:spChg chg="mod">
          <ac:chgData name="Spencer, Kate" userId="eb3c7caa-4d99-4b6c-9f85-65f775c9498f" providerId="ADAL" clId="{510394E4-45C6-461C-9B54-40E967D00704}" dt="2022-02-14T16:41:46.221" v="961" actId="5793"/>
          <ac:spMkLst>
            <pc:docMk/>
            <pc:sldMk cId="3289280844" sldId="284"/>
            <ac:spMk id="11" creationId="{DDEDC250-568F-46E5-926A-7BE77A50AD91}"/>
          </ac:spMkLst>
        </pc:spChg>
        <pc:picChg chg="del">
          <ac:chgData name="Spencer, Kate" userId="eb3c7caa-4d99-4b6c-9f85-65f775c9498f" providerId="ADAL" clId="{510394E4-45C6-461C-9B54-40E967D00704}" dt="2022-02-14T16:39:22.017" v="826" actId="478"/>
          <ac:picMkLst>
            <pc:docMk/>
            <pc:sldMk cId="3289280844" sldId="284"/>
            <ac:picMk id="2" creationId="{B41F88B7-8A18-4A06-8AD6-9201A55F8BD9}"/>
          </ac:picMkLst>
        </pc:picChg>
        <pc:picChg chg="add mod ord">
          <ac:chgData name="Spencer, Kate" userId="eb3c7caa-4d99-4b6c-9f85-65f775c9498f" providerId="ADAL" clId="{510394E4-45C6-461C-9B54-40E967D00704}" dt="2022-02-14T16:39:27.983" v="828" actId="167"/>
          <ac:picMkLst>
            <pc:docMk/>
            <pc:sldMk cId="3289280844" sldId="284"/>
            <ac:picMk id="12" creationId="{204706CB-EB61-4518-ADF7-68F70B0DF1A9}"/>
          </ac:picMkLst>
        </pc:picChg>
      </pc:sldChg>
      <pc:sldChg chg="addSp delSp modSp mod">
        <pc:chgData name="Spencer, Kate" userId="eb3c7caa-4d99-4b6c-9f85-65f775c9498f" providerId="ADAL" clId="{510394E4-45C6-461C-9B54-40E967D00704}" dt="2022-02-14T16:41:51.724" v="965" actId="5793"/>
        <pc:sldMkLst>
          <pc:docMk/>
          <pc:sldMk cId="3793624458" sldId="285"/>
        </pc:sldMkLst>
        <pc:spChg chg="mod">
          <ac:chgData name="Spencer, Kate" userId="eb3c7caa-4d99-4b6c-9f85-65f775c9498f" providerId="ADAL" clId="{510394E4-45C6-461C-9B54-40E967D00704}" dt="2022-02-14T16:36:23.489" v="655" actId="20577"/>
          <ac:spMkLst>
            <pc:docMk/>
            <pc:sldMk cId="3793624458" sldId="285"/>
            <ac:spMk id="6" creationId="{00000000-0000-0000-0000-000000000000}"/>
          </ac:spMkLst>
        </pc:spChg>
        <pc:spChg chg="mod">
          <ac:chgData name="Spencer, Kate" userId="eb3c7caa-4d99-4b6c-9f85-65f775c9498f" providerId="ADAL" clId="{510394E4-45C6-461C-9B54-40E967D00704}" dt="2022-02-14T16:41:51.724" v="965" actId="5793"/>
          <ac:spMkLst>
            <pc:docMk/>
            <pc:sldMk cId="3793624458" sldId="285"/>
            <ac:spMk id="7" creationId="{00000000-0000-0000-0000-000000000000}"/>
          </ac:spMkLst>
        </pc:spChg>
        <pc:spChg chg="add mod">
          <ac:chgData name="Spencer, Kate" userId="eb3c7caa-4d99-4b6c-9f85-65f775c9498f" providerId="ADAL" clId="{510394E4-45C6-461C-9B54-40E967D00704}" dt="2022-02-14T16:39:56.625" v="835" actId="404"/>
          <ac:spMkLst>
            <pc:docMk/>
            <pc:sldMk cId="3793624458" sldId="285"/>
            <ac:spMk id="11" creationId="{A3A3C3C7-9CE4-4DB6-99C9-E094EC446AB9}"/>
          </ac:spMkLst>
        </pc:spChg>
        <pc:picChg chg="del">
          <ac:chgData name="Spencer, Kate" userId="eb3c7caa-4d99-4b6c-9f85-65f775c9498f" providerId="ADAL" clId="{510394E4-45C6-461C-9B54-40E967D00704}" dt="2022-02-14T16:38:59.299" v="823" actId="478"/>
          <ac:picMkLst>
            <pc:docMk/>
            <pc:sldMk cId="3793624458" sldId="285"/>
            <ac:picMk id="4" creationId="{C6EA131F-AE74-48C9-8073-72A3F86438C1}"/>
          </ac:picMkLst>
        </pc:picChg>
        <pc:picChg chg="add mod ord">
          <ac:chgData name="Spencer, Kate" userId="eb3c7caa-4d99-4b6c-9f85-65f775c9498f" providerId="ADAL" clId="{510394E4-45C6-461C-9B54-40E967D00704}" dt="2022-02-14T16:39:05.385" v="825" actId="167"/>
          <ac:picMkLst>
            <pc:docMk/>
            <pc:sldMk cId="3793624458" sldId="285"/>
            <ac:picMk id="10" creationId="{D3F82ECF-F71A-4475-A2E1-25CFFE7D64D0}"/>
          </ac:picMkLst>
        </pc:picChg>
      </pc:sldChg>
      <pc:sldChg chg="add del">
        <pc:chgData name="Spencer, Kate" userId="eb3c7caa-4d99-4b6c-9f85-65f775c9498f" providerId="ADAL" clId="{510394E4-45C6-461C-9B54-40E967D00704}" dt="2022-02-14T16:40:46.666" v="839" actId="2696"/>
        <pc:sldMkLst>
          <pc:docMk/>
          <pc:sldMk cId="4196989203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59165-6269-4382-891D-F197AE3D625E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10D04-CD20-4EBF-9834-2FEF4A25F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4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77E95-5F58-49AB-B4DB-6EC12B0D3F8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98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77E95-5F58-49AB-B4DB-6EC12B0D3F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86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77E95-5F58-49AB-B4DB-6EC12B0D3F8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40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77E95-5F58-49AB-B4DB-6EC12B0D3F8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666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77E95-5F58-49AB-B4DB-6EC12B0D3F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95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667" y="1122363"/>
            <a:ext cx="1110268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667" y="3602038"/>
            <a:ext cx="1110268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5943600"/>
            <a:ext cx="12192000" cy="63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718" y="6079743"/>
            <a:ext cx="2325629" cy="3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6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21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45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46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2775"/>
            <a:ext cx="12192000" cy="8129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667" y="1122363"/>
            <a:ext cx="1110268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667" y="3602038"/>
            <a:ext cx="1110268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5943600"/>
            <a:ext cx="12192000" cy="63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718" y="6079743"/>
            <a:ext cx="2325629" cy="3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3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6194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825625"/>
            <a:ext cx="11161946" cy="3981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5943600"/>
            <a:ext cx="12192000" cy="63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718" y="6079743"/>
            <a:ext cx="2325629" cy="3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31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01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38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47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59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870FC-B1C6-4466-B542-076D10A11018}" type="datetimeFigureOut">
              <a:rPr lang="en-GB" smtClean="0"/>
              <a:t>14/02/22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70CB2-C53A-47B0-9432-1DCBE6D99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3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09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95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unsplash.com/s/photos/community-centre?utm_source=unsplash&amp;utm_medium=referral&amp;utm_content=creditCopyText" TargetMode="External"/><Relationship Id="rId5" Type="http://schemas.openxmlformats.org/officeDocument/2006/relationships/hyperlink" Target="https://unsplash.com/@bel2000a?utm_source=unsplash&amp;utm_medium=referral&amp;utm_content=creditCopyText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unsplash.com/s/photos/young-people?utm_source=unsplash&amp;utm_medium=referral&amp;utm_content=creditCopyText" TargetMode="External"/><Relationship Id="rId5" Type="http://schemas.openxmlformats.org/officeDocument/2006/relationships/hyperlink" Target="https://unsplash.com/@wildlittlethingsphoto?utm_source=unsplash&amp;utm_medium=referral&amp;utm_content=creditCopyText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BF1C-C704-443F-9B04-E7A135709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Early Help Partnership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Cllr Steve Darling, Leader of Torbay Council</a:t>
            </a:r>
          </a:p>
        </p:txBody>
      </p:sp>
    </p:spTree>
    <p:extLst>
      <p:ext uri="{BB962C8B-B14F-4D97-AF65-F5344CB8AC3E}">
        <p14:creationId xmlns:p14="http://schemas.microsoft.com/office/powerpoint/2010/main" val="224336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a sunny day along Torquay seafront showing palm trees.">
            <a:extLst>
              <a:ext uri="{FF2B5EF4-FFF2-40B4-BE49-F238E27FC236}">
                <a16:creationId xmlns:a16="http://schemas.microsoft.com/office/drawing/2014/main" id="{8679CB18-6DD2-4E4E-A7D8-AD48345F0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3535" y="0"/>
            <a:ext cx="4341812" cy="72330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49819" y="734289"/>
            <a:ext cx="4045527" cy="1505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Where we were:</a:t>
            </a:r>
            <a:endParaRPr lang="en-GB" dirty="0">
              <a:cs typeface="Arial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half" idx="2"/>
          </p:nvPr>
        </p:nvSpPr>
        <p:spPr>
          <a:xfrm>
            <a:off x="7649820" y="1834010"/>
            <a:ext cx="3635952" cy="3289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/>
              </a:rPr>
              <a:t>The English Riviera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highlight>
                <a:srgbClr val="FFFF00"/>
              </a:highlight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/>
              </a:rPr>
              <a:t>High levels of poverty and deprivation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/>
              </a:rPr>
              <a:t>Our ambition:  A Thriving Torbay</a:t>
            </a:r>
          </a:p>
          <a:p>
            <a:endParaRPr lang="en-GB" sz="2000" dirty="0">
              <a:cs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12192000" cy="63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718" y="6079743"/>
            <a:ext cx="2325629" cy="3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2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3388FA56-6B42-4CCF-BC69-91B8045C9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45017"/>
            <a:ext cx="12362832" cy="82337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143" y="-110836"/>
            <a:ext cx="4341812" cy="72330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36072" y="623453"/>
            <a:ext cx="4045527" cy="1316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Where we wanted to be: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half" idx="2"/>
          </p:nvPr>
        </p:nvSpPr>
        <p:spPr>
          <a:xfrm>
            <a:off x="1136073" y="1939636"/>
            <a:ext cx="3635952" cy="39293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Avoid preventable escalation to statutory services – and support families through step down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Locality based integrated partnerships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Utilise our vibrant community sector at a very local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12192000" cy="63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718" y="6079743"/>
            <a:ext cx="2325629" cy="3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B474A-C698-41D1-8F3E-6E4A2A7DE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3535" y="0"/>
            <a:ext cx="4341812" cy="72330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49819" y="734289"/>
            <a:ext cx="4045527" cy="1505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How we got there:</a:t>
            </a:r>
            <a:endParaRPr lang="en-GB" dirty="0">
              <a:cs typeface="Arial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half" idx="2"/>
          </p:nvPr>
        </p:nvSpPr>
        <p:spPr>
          <a:xfrm>
            <a:off x="7649820" y="2464412"/>
            <a:ext cx="3635952" cy="3289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/>
              </a:rPr>
              <a:t>Removed barriers to engagement</a:t>
            </a:r>
          </a:p>
          <a:p>
            <a:endParaRPr lang="en-GB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/>
              </a:rPr>
              <a:t>Embraced digital ways of working</a:t>
            </a:r>
          </a:p>
          <a:p>
            <a:endParaRPr lang="en-GB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/>
              </a:rPr>
              <a:t>Made better connections</a:t>
            </a:r>
          </a:p>
          <a:p>
            <a:endParaRPr lang="en-GB" sz="2000" dirty="0">
              <a:highlight>
                <a:srgbClr val="FFFF00"/>
              </a:highlight>
              <a:cs typeface="Arial"/>
            </a:endParaRPr>
          </a:p>
          <a:p>
            <a:endParaRPr lang="en-GB" sz="2000" dirty="0">
              <a:cs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12192000" cy="63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718" y="6079743"/>
            <a:ext cx="2325629" cy="362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6B528-A2F1-4E83-921E-CC2417BDF764}"/>
              </a:ext>
            </a:extLst>
          </p:cNvPr>
          <p:cNvSpPr txBox="1"/>
          <p:nvPr/>
        </p:nvSpPr>
        <p:spPr>
          <a:xfrm>
            <a:off x="291485" y="6130294"/>
            <a:ext cx="61695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-apple-system"/>
              </a:rPr>
              <a:t>Photo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-apple-system"/>
              </a:rPr>
              <a:t>by </a:t>
            </a:r>
            <a:r>
              <a:rPr lang="en-US" sz="1100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Belinda Fewings</a:t>
            </a:r>
            <a:r>
              <a:rPr lang="en-US" sz="1100" dirty="0">
                <a:solidFill>
                  <a:schemeClr val="bg1"/>
                </a:solidFill>
                <a:latin typeface="-apple-system"/>
              </a:rPr>
              <a:t> on </a:t>
            </a:r>
            <a:r>
              <a:rPr lang="en-US" sz="1100" dirty="0" err="1">
                <a:solidFill>
                  <a:schemeClr val="bg1"/>
                </a:solidFill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100" dirty="0">
                <a:solidFill>
                  <a:schemeClr val="bg1"/>
                </a:solidFill>
                <a:latin typeface="-apple-system"/>
              </a:rPr>
              <a:t> </a:t>
            </a:r>
            <a:endParaRPr lang="en-GB" sz="1100" dirty="0">
              <a:solidFill>
                <a:schemeClr val="bg1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62113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young people with their arms around their shoulders.">
            <a:extLst>
              <a:ext uri="{FF2B5EF4-FFF2-40B4-BE49-F238E27FC236}">
                <a16:creationId xmlns:a16="http://schemas.microsoft.com/office/drawing/2014/main" id="{D3F82ECF-F71A-4475-A2E1-25CFFE7D6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756" y="-1367837"/>
            <a:ext cx="12338756" cy="82258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143" y="-110836"/>
            <a:ext cx="4341812" cy="72330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36072" y="623453"/>
            <a:ext cx="4045527" cy="1316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Where we are: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half" idx="2"/>
          </p:nvPr>
        </p:nvSpPr>
        <p:spPr>
          <a:xfrm>
            <a:off x="1136073" y="1939636"/>
            <a:ext cx="3635952" cy="39293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Collective vision and aspiration for Early Help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Built on our success of working virtually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Partners making a real difference in their communities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12192000" cy="63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718" y="6079743"/>
            <a:ext cx="2325629" cy="362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A3C3C7-9CE4-4DB6-99C9-E094EC446AB9}"/>
              </a:ext>
            </a:extLst>
          </p:cNvPr>
          <p:cNvSpPr txBox="1"/>
          <p:nvPr/>
        </p:nvSpPr>
        <p:spPr>
          <a:xfrm>
            <a:off x="155644" y="6079743"/>
            <a:ext cx="36179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-apple-system"/>
              </a:rPr>
              <a:t>Photo by 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Helena Lopes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-apple-system"/>
              </a:rPr>
              <a:t> on 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2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e view from Goodrington back towards Paignton (including Paignton Pier).">
            <a:extLst>
              <a:ext uri="{FF2B5EF4-FFF2-40B4-BE49-F238E27FC236}">
                <a16:creationId xmlns:a16="http://schemas.microsoft.com/office/drawing/2014/main" id="{204706CB-EB61-4518-ADF7-68F70B0DF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1192"/>
            <a:ext cx="12432541" cy="9310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3535" y="0"/>
            <a:ext cx="4341812" cy="72330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49819" y="734289"/>
            <a:ext cx="4045527" cy="1505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cs typeface="Arial"/>
              </a:rPr>
              <a:t>Our future:</a:t>
            </a:r>
            <a:endParaRPr lang="en-GB" dirty="0">
              <a:cs typeface="Arial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half" idx="2"/>
          </p:nvPr>
        </p:nvSpPr>
        <p:spPr>
          <a:xfrm>
            <a:off x="7649820" y="2464412"/>
            <a:ext cx="3635952" cy="328963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000" dirty="0">
              <a:highlight>
                <a:srgbClr val="FFFF00"/>
              </a:highlight>
              <a:cs typeface="Arial"/>
            </a:endParaRPr>
          </a:p>
          <a:p>
            <a:endParaRPr lang="en-GB" sz="2000" dirty="0">
              <a:cs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12192000" cy="635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718" y="6079743"/>
            <a:ext cx="2325629" cy="362713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DEDC250-568F-46E5-926A-7BE77A50AD91}"/>
              </a:ext>
            </a:extLst>
          </p:cNvPr>
          <p:cNvSpPr txBox="1">
            <a:spLocks/>
          </p:cNvSpPr>
          <p:nvPr/>
        </p:nvSpPr>
        <p:spPr>
          <a:xfrm>
            <a:off x="7706465" y="2103003"/>
            <a:ext cx="3635952" cy="3929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Widening the Early Help remit</a:t>
            </a:r>
          </a:p>
          <a:p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Development of family and community hub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Torbay Promise</a:t>
            </a:r>
          </a:p>
        </p:txBody>
      </p:sp>
    </p:spTree>
    <p:extLst>
      <p:ext uri="{BB962C8B-B14F-4D97-AF65-F5344CB8AC3E}">
        <p14:creationId xmlns:p14="http://schemas.microsoft.com/office/powerpoint/2010/main" val="3289280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uncil 2020">
      <a:dk1>
        <a:srgbClr val="002F6C"/>
      </a:dk1>
      <a:lt1>
        <a:sysClr val="window" lastClr="FFFFFF"/>
      </a:lt1>
      <a:dk2>
        <a:srgbClr val="000000"/>
      </a:dk2>
      <a:lt2>
        <a:srgbClr val="E7E6E6"/>
      </a:lt2>
      <a:accent1>
        <a:srgbClr val="009CDE"/>
      </a:accent1>
      <a:accent2>
        <a:srgbClr val="FF585D"/>
      </a:accent2>
      <a:accent3>
        <a:srgbClr val="00A74A"/>
      </a:accent3>
      <a:accent4>
        <a:srgbClr val="FFBF3F"/>
      </a:accent4>
      <a:accent5>
        <a:srgbClr val="00A499"/>
      </a:accent5>
      <a:accent6>
        <a:srgbClr val="DB3EB1"/>
      </a:accent6>
      <a:hlink>
        <a:srgbClr val="002F6C"/>
      </a:hlink>
      <a:folHlink>
        <a:srgbClr val="002F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_TrialCorporatePresentation_v0.1_20200205" id="{2E05F19A-C694-42EA-A734-4CAA190993D5}" vid="{338825B3-3CBA-46D9-93B4-5AB64999BD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C9DA24427AA245BF703B9839910EF9" ma:contentTypeVersion="10" ma:contentTypeDescription="Create a new document." ma:contentTypeScope="" ma:versionID="f11a7eec6d07ed574412e347e016790e">
  <xsd:schema xmlns:xsd="http://www.w3.org/2001/XMLSchema" xmlns:xs="http://www.w3.org/2001/XMLSchema" xmlns:p="http://schemas.microsoft.com/office/2006/metadata/properties" xmlns:ns2="8e239eea-0d7d-49c0-9933-01c9c411b1b2" xmlns:ns3="47d03dd5-e79e-4ca4-bb1b-641307a07905" targetNamespace="http://schemas.microsoft.com/office/2006/metadata/properties" ma:root="true" ma:fieldsID="d80a77027af10c29f3f1b4d9820e44f9" ns2:_="" ns3:_="">
    <xsd:import namespace="8e239eea-0d7d-49c0-9933-01c9c411b1b2"/>
    <xsd:import namespace="47d03dd5-e79e-4ca4-bb1b-641307a07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39eea-0d7d-49c0-9933-01c9c411b1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03dd5-e79e-4ca4-bb1b-641307a07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7d03dd5-e79e-4ca4-bb1b-641307a07905">
      <UserInfo>
        <DisplayName>SharingLinks.2f3d6d22-2219-4cee-8888-8c60323ccadf.OrganizationView.b11728c2-3288-4eb5-8102-3bf495372d4b</DisplayName>
        <AccountId>24</AccountId>
        <AccountType/>
      </UserInfo>
      <UserInfo>
        <DisplayName>Hunt, Lisa</DisplayName>
        <AccountId>65</AccountId>
        <AccountType/>
      </UserInfo>
      <UserInfo>
        <DisplayName>Spencer, Kate</DisplayName>
        <AccountId>12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AEF0CB-B300-41CD-85FF-40A58E811A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39eea-0d7d-49c0-9933-01c9c411b1b2"/>
    <ds:schemaRef ds:uri="47d03dd5-e79e-4ca4-bb1b-641307a07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F5D4A0-D71F-45AA-98F8-B88CF8154A03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47d03dd5-e79e-4ca4-bb1b-641307a07905"/>
    <ds:schemaRef ds:uri="http://schemas.microsoft.com/office/infopath/2007/PartnerControls"/>
    <ds:schemaRef ds:uri="8e239eea-0d7d-49c0-9933-01c9c411b1b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4520C9-0099-4725-8D95-D02A3E840E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TEM_TrialCorporatePresentation_v0.1_20200205</Template>
  <TotalTime>697</TotalTime>
  <Words>139</Words>
  <Application>Microsoft Office PowerPoint</Application>
  <PresentationFormat>Widescreen</PresentationFormat>
  <Paragraphs>39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-apple-system</vt:lpstr>
      <vt:lpstr>Arial</vt:lpstr>
      <vt:lpstr>Calibri</vt:lpstr>
      <vt:lpstr>Office Theme</vt:lpstr>
      <vt:lpstr>Early Help Partnership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Torbay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Managers Forum</dc:title>
  <dc:creator>Halliday, Liz</dc:creator>
  <cp:lastModifiedBy>Spencer, Kate</cp:lastModifiedBy>
  <cp:revision>82</cp:revision>
  <dcterms:created xsi:type="dcterms:W3CDTF">2021-04-15T17:54:13Z</dcterms:created>
  <dcterms:modified xsi:type="dcterms:W3CDTF">2022-02-14T16:42:11Z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0x0101008EC9DA24427AA245BF703B9839910EF9</vt:lpwstr>
  </property>
</Properties>
</file>