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9"/>
  </p:handoutMasterIdLst>
  <p:sldIdLst>
    <p:sldId id="256" r:id="rId2"/>
    <p:sldId id="257" r:id="rId3"/>
    <p:sldId id="258" r:id="rId4"/>
    <p:sldId id="260" r:id="rId5"/>
    <p:sldId id="280" r:id="rId6"/>
    <p:sldId id="261" r:id="rId7"/>
    <p:sldId id="270" r:id="rId8"/>
    <p:sldId id="275" r:id="rId9"/>
    <p:sldId id="276" r:id="rId10"/>
    <p:sldId id="278" r:id="rId11"/>
    <p:sldId id="279" r:id="rId12"/>
    <p:sldId id="281" r:id="rId13"/>
    <p:sldId id="282" r:id="rId14"/>
    <p:sldId id="266" r:id="rId15"/>
    <p:sldId id="268" r:id="rId16"/>
    <p:sldId id="267" r:id="rId17"/>
    <p:sldId id="269" r:id="rId1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lay Sharon" initials="CS" lastIdx="1" clrIdx="0">
    <p:extLst>
      <p:ext uri="{19B8F6BF-5375-455C-9EA6-DF929625EA0E}">
        <p15:presenceInfo xmlns:p15="http://schemas.microsoft.com/office/powerpoint/2012/main" userId="S::sharon.clay@hullcc.gov.uk::39dbaa0d-b7e3-469d-8790-d5a68d39f2c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41DAF7-F257-4C1C-8049-770FBE30242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GB"/>
        </a:p>
      </dgm:t>
    </dgm:pt>
    <dgm:pt modelId="{21C469EF-4C3D-4DB5-9045-92BDD561819D}">
      <dgm:prSet phldrT="[Text]" custT="1"/>
      <dgm:spPr/>
      <dgm:t>
        <a:bodyPr/>
        <a:lstStyle/>
        <a:p>
          <a:r>
            <a:rPr lang="en-GB" sz="1200">
              <a:latin typeface="Arial" panose="020B0604020202020204" pitchFamily="34" charset="0"/>
              <a:cs typeface="Arial" panose="020B0604020202020204" pitchFamily="34" charset="0"/>
            </a:rPr>
            <a:t>Oversight</a:t>
          </a:r>
          <a:r>
            <a:rPr lang="en-GB" sz="1200" baseline="0">
              <a:latin typeface="Arial" panose="020B0604020202020204" pitchFamily="34" charset="0"/>
              <a:cs typeface="Arial" panose="020B0604020202020204" pitchFamily="34" charset="0"/>
            </a:rPr>
            <a:t> Group</a:t>
          </a:r>
          <a:endParaRPr lang="en-GB" sz="1200">
            <a:latin typeface="Arial" panose="020B0604020202020204" pitchFamily="34" charset="0"/>
            <a:cs typeface="Arial" panose="020B0604020202020204" pitchFamily="34" charset="0"/>
          </a:endParaRPr>
        </a:p>
      </dgm:t>
    </dgm:pt>
    <dgm:pt modelId="{3EC0C8C1-86FD-434A-A1BB-D008352625CF}" type="parTrans" cxnId="{3619368A-F2C1-4DA5-B9BB-0D9A02FB4693}">
      <dgm:prSet/>
      <dgm:spPr/>
      <dgm:t>
        <a:bodyPr/>
        <a:lstStyle/>
        <a:p>
          <a:endParaRPr lang="en-GB"/>
        </a:p>
      </dgm:t>
    </dgm:pt>
    <dgm:pt modelId="{873967EE-02F5-4DC6-849F-519C07B99A78}" type="sibTrans" cxnId="{3619368A-F2C1-4DA5-B9BB-0D9A02FB4693}">
      <dgm:prSet/>
      <dgm:spPr/>
      <dgm:t>
        <a:bodyPr/>
        <a:lstStyle/>
        <a:p>
          <a:endParaRPr lang="en-GB"/>
        </a:p>
      </dgm:t>
    </dgm:pt>
    <dgm:pt modelId="{0ABABCDF-78C3-447A-9841-27BD0C3E578D}">
      <dgm:prSet phldrT="[Text]"/>
      <dgm:spPr/>
      <dgm:t>
        <a:bodyPr/>
        <a:lstStyle/>
        <a:p>
          <a:r>
            <a:rPr lang="en-GB"/>
            <a:t>Task &amp; Finish Group Volunteering</a:t>
          </a:r>
        </a:p>
      </dgm:t>
    </dgm:pt>
    <dgm:pt modelId="{E2A983F0-71F9-4AFD-990C-06FBFB2FB156}" type="parTrans" cxnId="{0E6909DC-8403-43D7-BED3-C2236C54C7D1}">
      <dgm:prSet/>
      <dgm:spPr/>
      <dgm:t>
        <a:bodyPr/>
        <a:lstStyle/>
        <a:p>
          <a:endParaRPr lang="en-GB"/>
        </a:p>
      </dgm:t>
    </dgm:pt>
    <dgm:pt modelId="{95D99F25-EDFD-4468-BF07-95180DB50BD8}" type="sibTrans" cxnId="{0E6909DC-8403-43D7-BED3-C2236C54C7D1}">
      <dgm:prSet/>
      <dgm:spPr/>
      <dgm:t>
        <a:bodyPr/>
        <a:lstStyle/>
        <a:p>
          <a:endParaRPr lang="en-GB"/>
        </a:p>
      </dgm:t>
    </dgm:pt>
    <dgm:pt modelId="{8A6BDA65-65C4-4E60-9C15-2280B1CE70D9}">
      <dgm:prSet phldrT="[Text]"/>
      <dgm:spPr/>
      <dgm:t>
        <a:bodyPr/>
        <a:lstStyle/>
        <a:p>
          <a:r>
            <a:rPr lang="en-GB"/>
            <a:t>Task &amp; Finish Group Workforce</a:t>
          </a:r>
        </a:p>
      </dgm:t>
    </dgm:pt>
    <dgm:pt modelId="{9DD11D98-AD78-4338-8A04-25899EB6C87C}" type="parTrans" cxnId="{71700995-C9AD-4734-A517-0713C5FAE267}">
      <dgm:prSet/>
      <dgm:spPr/>
      <dgm:t>
        <a:bodyPr/>
        <a:lstStyle/>
        <a:p>
          <a:endParaRPr lang="en-GB"/>
        </a:p>
      </dgm:t>
    </dgm:pt>
    <dgm:pt modelId="{AFE04D08-D57C-4D72-8714-1995B7B04898}" type="sibTrans" cxnId="{71700995-C9AD-4734-A517-0713C5FAE267}">
      <dgm:prSet/>
      <dgm:spPr/>
      <dgm:t>
        <a:bodyPr/>
        <a:lstStyle/>
        <a:p>
          <a:endParaRPr lang="en-GB"/>
        </a:p>
      </dgm:t>
    </dgm:pt>
    <dgm:pt modelId="{19730B0F-3953-4654-B0CB-AC0DF7D34CAA}">
      <dgm:prSet custT="1"/>
      <dgm:spPr/>
      <dgm:t>
        <a:bodyPr/>
        <a:lstStyle/>
        <a:p>
          <a:r>
            <a:rPr lang="en-GB" sz="1200">
              <a:latin typeface="Arial" panose="020B0604020202020204" pitchFamily="34" charset="0"/>
              <a:cs typeface="Arial" panose="020B0604020202020204" pitchFamily="34" charset="0"/>
            </a:rPr>
            <a:t>Hull Place Board</a:t>
          </a:r>
        </a:p>
      </dgm:t>
    </dgm:pt>
    <dgm:pt modelId="{BE56CE8F-6E82-4E9B-A63F-54C6F6D4B13C}" type="parTrans" cxnId="{B0598ACA-C468-48E5-85C4-5EF57E5C1F35}">
      <dgm:prSet/>
      <dgm:spPr/>
      <dgm:t>
        <a:bodyPr/>
        <a:lstStyle/>
        <a:p>
          <a:endParaRPr lang="en-GB"/>
        </a:p>
      </dgm:t>
    </dgm:pt>
    <dgm:pt modelId="{E96A893C-A6F0-4F46-B040-210A5C398B00}" type="sibTrans" cxnId="{B0598ACA-C468-48E5-85C4-5EF57E5C1F35}">
      <dgm:prSet/>
      <dgm:spPr/>
      <dgm:t>
        <a:bodyPr/>
        <a:lstStyle/>
        <a:p>
          <a:endParaRPr lang="en-GB"/>
        </a:p>
      </dgm:t>
    </dgm:pt>
    <dgm:pt modelId="{C2467E8F-D18B-4C0D-A8A8-7D4345D133F7}">
      <dgm:prSet/>
      <dgm:spPr/>
      <dgm:t>
        <a:bodyPr/>
        <a:lstStyle/>
        <a:p>
          <a:r>
            <a:rPr lang="en-GB"/>
            <a:t>Task &amp; Finish Group Commissioning, Investment and Sustainability</a:t>
          </a:r>
        </a:p>
      </dgm:t>
    </dgm:pt>
    <dgm:pt modelId="{7575C9AE-BF2B-4C22-80D5-55DEF823BAA2}" type="parTrans" cxnId="{C684F710-8425-4BBE-822F-06C458312F24}">
      <dgm:prSet/>
      <dgm:spPr/>
      <dgm:t>
        <a:bodyPr/>
        <a:lstStyle/>
        <a:p>
          <a:endParaRPr lang="en-GB"/>
        </a:p>
      </dgm:t>
    </dgm:pt>
    <dgm:pt modelId="{1C143AC2-3C60-454D-9157-130479224DD2}" type="sibTrans" cxnId="{C684F710-8425-4BBE-822F-06C458312F24}">
      <dgm:prSet/>
      <dgm:spPr/>
      <dgm:t>
        <a:bodyPr/>
        <a:lstStyle/>
        <a:p>
          <a:endParaRPr lang="en-GB"/>
        </a:p>
      </dgm:t>
    </dgm:pt>
    <dgm:pt modelId="{8C413FFF-D154-408F-8149-408907B5B808}" type="asst">
      <dgm:prSet phldrT="[Text]"/>
      <dgm:spPr/>
      <dgm:t>
        <a:bodyPr/>
        <a:lstStyle/>
        <a:p>
          <a:r>
            <a:rPr lang="en-GB"/>
            <a:t>Task &amp; Finish Group Support &amp; Development</a:t>
          </a:r>
        </a:p>
      </dgm:t>
    </dgm:pt>
    <dgm:pt modelId="{E20BF65E-7DAB-4E49-99F2-C757D3B41BE7}" type="sibTrans" cxnId="{C4977C19-1FF9-420B-BE90-15A48865A9EB}">
      <dgm:prSet/>
      <dgm:spPr/>
      <dgm:t>
        <a:bodyPr/>
        <a:lstStyle/>
        <a:p>
          <a:endParaRPr lang="en-GB"/>
        </a:p>
      </dgm:t>
    </dgm:pt>
    <dgm:pt modelId="{C3EBB4F2-4D7A-41DF-8EB7-91693BBA8AC4}" type="parTrans" cxnId="{C4977C19-1FF9-420B-BE90-15A48865A9EB}">
      <dgm:prSet/>
      <dgm:spPr/>
      <dgm:t>
        <a:bodyPr/>
        <a:lstStyle/>
        <a:p>
          <a:endParaRPr lang="en-GB"/>
        </a:p>
      </dgm:t>
    </dgm:pt>
    <dgm:pt modelId="{43901702-6BEA-4A8E-B6A5-6928EC36F5D3}" type="pres">
      <dgm:prSet presAssocID="{7E41DAF7-F257-4C1C-8049-770FBE302425}" presName="hierChild1" presStyleCnt="0">
        <dgm:presLayoutVars>
          <dgm:chPref val="1"/>
          <dgm:dir/>
          <dgm:animOne val="branch"/>
          <dgm:animLvl val="lvl"/>
          <dgm:resizeHandles/>
        </dgm:presLayoutVars>
      </dgm:prSet>
      <dgm:spPr/>
    </dgm:pt>
    <dgm:pt modelId="{0C5FEFF1-6391-4643-A591-9CA8DC97578D}" type="pres">
      <dgm:prSet presAssocID="{19730B0F-3953-4654-B0CB-AC0DF7D34CAA}" presName="hierRoot1" presStyleCnt="0"/>
      <dgm:spPr/>
    </dgm:pt>
    <dgm:pt modelId="{1F66641B-AF5F-4D99-85D7-DCB2CE609B17}" type="pres">
      <dgm:prSet presAssocID="{19730B0F-3953-4654-B0CB-AC0DF7D34CAA}" presName="composite" presStyleCnt="0"/>
      <dgm:spPr/>
    </dgm:pt>
    <dgm:pt modelId="{402267E0-DFFD-4A6C-8E67-BDCFEEA6EDEC}" type="pres">
      <dgm:prSet presAssocID="{19730B0F-3953-4654-B0CB-AC0DF7D34CAA}" presName="background" presStyleLbl="node0" presStyleIdx="0" presStyleCnt="1"/>
      <dgm:spPr/>
    </dgm:pt>
    <dgm:pt modelId="{849D5B59-48C6-488B-AA5A-6BE0F22743B7}" type="pres">
      <dgm:prSet presAssocID="{19730B0F-3953-4654-B0CB-AC0DF7D34CAA}" presName="text" presStyleLbl="fgAcc0" presStyleIdx="0" presStyleCnt="1">
        <dgm:presLayoutVars>
          <dgm:chPref val="3"/>
        </dgm:presLayoutVars>
      </dgm:prSet>
      <dgm:spPr/>
    </dgm:pt>
    <dgm:pt modelId="{7F7D6887-2556-44DA-A3EF-0D6CA7FF2EA8}" type="pres">
      <dgm:prSet presAssocID="{19730B0F-3953-4654-B0CB-AC0DF7D34CAA}" presName="hierChild2" presStyleCnt="0"/>
      <dgm:spPr/>
    </dgm:pt>
    <dgm:pt modelId="{165B7327-F655-496E-8D35-90C9A563CF50}" type="pres">
      <dgm:prSet presAssocID="{3EC0C8C1-86FD-434A-A1BB-D008352625CF}" presName="Name10" presStyleLbl="parChTrans1D2" presStyleIdx="0" presStyleCnt="1"/>
      <dgm:spPr/>
    </dgm:pt>
    <dgm:pt modelId="{A1D9F532-8BB4-4CDB-97D0-57F4DBB77CE4}" type="pres">
      <dgm:prSet presAssocID="{21C469EF-4C3D-4DB5-9045-92BDD561819D}" presName="hierRoot2" presStyleCnt="0"/>
      <dgm:spPr/>
    </dgm:pt>
    <dgm:pt modelId="{039A1C34-B168-4C94-827B-B792A0F82002}" type="pres">
      <dgm:prSet presAssocID="{21C469EF-4C3D-4DB5-9045-92BDD561819D}" presName="composite2" presStyleCnt="0"/>
      <dgm:spPr/>
    </dgm:pt>
    <dgm:pt modelId="{2388519C-BFCA-4089-A60E-2D6C344AADF9}" type="pres">
      <dgm:prSet presAssocID="{21C469EF-4C3D-4DB5-9045-92BDD561819D}" presName="background2" presStyleLbl="node2" presStyleIdx="0" presStyleCnt="1"/>
      <dgm:spPr/>
    </dgm:pt>
    <dgm:pt modelId="{0E7B60F5-AE36-4ED4-8C92-2571910E51C0}" type="pres">
      <dgm:prSet presAssocID="{21C469EF-4C3D-4DB5-9045-92BDD561819D}" presName="text2" presStyleLbl="fgAcc2" presStyleIdx="0" presStyleCnt="1">
        <dgm:presLayoutVars>
          <dgm:chPref val="3"/>
        </dgm:presLayoutVars>
      </dgm:prSet>
      <dgm:spPr/>
    </dgm:pt>
    <dgm:pt modelId="{E1865925-0295-434A-97CE-03AF7236C9A6}" type="pres">
      <dgm:prSet presAssocID="{21C469EF-4C3D-4DB5-9045-92BDD561819D}" presName="hierChild3" presStyleCnt="0"/>
      <dgm:spPr/>
    </dgm:pt>
    <dgm:pt modelId="{C7518343-89A8-4973-9C34-3B2A0CD21425}" type="pres">
      <dgm:prSet presAssocID="{7575C9AE-BF2B-4C22-80D5-55DEF823BAA2}" presName="Name17" presStyleLbl="parChTrans1D3" presStyleIdx="0" presStyleCnt="4"/>
      <dgm:spPr/>
    </dgm:pt>
    <dgm:pt modelId="{3E8E6596-8980-40E3-AE98-06688B277152}" type="pres">
      <dgm:prSet presAssocID="{C2467E8F-D18B-4C0D-A8A8-7D4345D133F7}" presName="hierRoot3" presStyleCnt="0"/>
      <dgm:spPr/>
    </dgm:pt>
    <dgm:pt modelId="{287824BE-6BBE-4618-9603-56F5C748FBF3}" type="pres">
      <dgm:prSet presAssocID="{C2467E8F-D18B-4C0D-A8A8-7D4345D133F7}" presName="composite3" presStyleCnt="0"/>
      <dgm:spPr/>
    </dgm:pt>
    <dgm:pt modelId="{4D4755BD-D423-4D8F-BDA1-342F1CEA258D}" type="pres">
      <dgm:prSet presAssocID="{C2467E8F-D18B-4C0D-A8A8-7D4345D133F7}" presName="background3" presStyleLbl="node3" presStyleIdx="0" presStyleCnt="3"/>
      <dgm:spPr/>
    </dgm:pt>
    <dgm:pt modelId="{ED5E3175-8D14-409F-8A1D-04C14EEBB44E}" type="pres">
      <dgm:prSet presAssocID="{C2467E8F-D18B-4C0D-A8A8-7D4345D133F7}" presName="text3" presStyleLbl="fgAcc3" presStyleIdx="0" presStyleCnt="4">
        <dgm:presLayoutVars>
          <dgm:chPref val="3"/>
        </dgm:presLayoutVars>
      </dgm:prSet>
      <dgm:spPr/>
    </dgm:pt>
    <dgm:pt modelId="{67EED27E-336A-4897-B8BD-D116CD477140}" type="pres">
      <dgm:prSet presAssocID="{C2467E8F-D18B-4C0D-A8A8-7D4345D133F7}" presName="hierChild4" presStyleCnt="0"/>
      <dgm:spPr/>
    </dgm:pt>
    <dgm:pt modelId="{250ECC25-D91A-446E-9F7C-9F638EDD3DED}" type="pres">
      <dgm:prSet presAssocID="{E2A983F0-71F9-4AFD-990C-06FBFB2FB156}" presName="Name17" presStyleLbl="parChTrans1D3" presStyleIdx="1" presStyleCnt="4"/>
      <dgm:spPr/>
    </dgm:pt>
    <dgm:pt modelId="{A0B16526-BA93-4794-9495-528918AE78BB}" type="pres">
      <dgm:prSet presAssocID="{0ABABCDF-78C3-447A-9841-27BD0C3E578D}" presName="hierRoot3" presStyleCnt="0"/>
      <dgm:spPr/>
    </dgm:pt>
    <dgm:pt modelId="{A6CB1F75-C057-4EBF-B22C-28C7B7AC88F5}" type="pres">
      <dgm:prSet presAssocID="{0ABABCDF-78C3-447A-9841-27BD0C3E578D}" presName="composite3" presStyleCnt="0"/>
      <dgm:spPr/>
    </dgm:pt>
    <dgm:pt modelId="{B217FA23-59A7-4212-A4D6-7BD912C1999E}" type="pres">
      <dgm:prSet presAssocID="{0ABABCDF-78C3-447A-9841-27BD0C3E578D}" presName="background3" presStyleLbl="node3" presStyleIdx="1" presStyleCnt="3"/>
      <dgm:spPr/>
    </dgm:pt>
    <dgm:pt modelId="{42DEB192-F180-43F2-AA24-DDD476DD599B}" type="pres">
      <dgm:prSet presAssocID="{0ABABCDF-78C3-447A-9841-27BD0C3E578D}" presName="text3" presStyleLbl="fgAcc3" presStyleIdx="1" presStyleCnt="4">
        <dgm:presLayoutVars>
          <dgm:chPref val="3"/>
        </dgm:presLayoutVars>
      </dgm:prSet>
      <dgm:spPr/>
    </dgm:pt>
    <dgm:pt modelId="{93E83847-BA3C-4E94-9A1E-4150AC0AD671}" type="pres">
      <dgm:prSet presAssocID="{0ABABCDF-78C3-447A-9841-27BD0C3E578D}" presName="hierChild4" presStyleCnt="0"/>
      <dgm:spPr/>
    </dgm:pt>
    <dgm:pt modelId="{34A29133-A387-49C0-A462-1324F30053B5}" type="pres">
      <dgm:prSet presAssocID="{C3EBB4F2-4D7A-41DF-8EB7-91693BBA8AC4}" presName="Name17" presStyleLbl="parChTrans1D3" presStyleIdx="2" presStyleCnt="4"/>
      <dgm:spPr/>
    </dgm:pt>
    <dgm:pt modelId="{420A95B4-72FB-4C25-9CC1-9CA0C05DB97E}" type="pres">
      <dgm:prSet presAssocID="{8C413FFF-D154-408F-8149-408907B5B808}" presName="hierRoot3" presStyleCnt="0"/>
      <dgm:spPr/>
    </dgm:pt>
    <dgm:pt modelId="{3418EBCE-F8E9-47B8-952B-FEF2822A22CB}" type="pres">
      <dgm:prSet presAssocID="{8C413FFF-D154-408F-8149-408907B5B808}" presName="composite3" presStyleCnt="0"/>
      <dgm:spPr/>
    </dgm:pt>
    <dgm:pt modelId="{79903E76-3F63-4F87-AC51-7204B221DB26}" type="pres">
      <dgm:prSet presAssocID="{8C413FFF-D154-408F-8149-408907B5B808}" presName="background3" presStyleLbl="asst2" presStyleIdx="0" presStyleCnt="1"/>
      <dgm:spPr/>
    </dgm:pt>
    <dgm:pt modelId="{F080F00B-91E8-4463-BF95-FFDCEB2CACF4}" type="pres">
      <dgm:prSet presAssocID="{8C413FFF-D154-408F-8149-408907B5B808}" presName="text3" presStyleLbl="fgAcc3" presStyleIdx="2" presStyleCnt="4">
        <dgm:presLayoutVars>
          <dgm:chPref val="3"/>
        </dgm:presLayoutVars>
      </dgm:prSet>
      <dgm:spPr/>
    </dgm:pt>
    <dgm:pt modelId="{178EC863-6D18-4257-92EC-5DE83FF11AD8}" type="pres">
      <dgm:prSet presAssocID="{8C413FFF-D154-408F-8149-408907B5B808}" presName="hierChild4" presStyleCnt="0"/>
      <dgm:spPr/>
    </dgm:pt>
    <dgm:pt modelId="{103F1C58-A2F4-4DF2-84AA-E12A44468AC8}" type="pres">
      <dgm:prSet presAssocID="{9DD11D98-AD78-4338-8A04-25899EB6C87C}" presName="Name17" presStyleLbl="parChTrans1D3" presStyleIdx="3" presStyleCnt="4"/>
      <dgm:spPr/>
    </dgm:pt>
    <dgm:pt modelId="{4709E71F-9272-4336-9EB4-3FDB7A08EC09}" type="pres">
      <dgm:prSet presAssocID="{8A6BDA65-65C4-4E60-9C15-2280B1CE70D9}" presName="hierRoot3" presStyleCnt="0"/>
      <dgm:spPr/>
    </dgm:pt>
    <dgm:pt modelId="{560EF50E-5EC9-4D79-A294-4B3BDCE3BF20}" type="pres">
      <dgm:prSet presAssocID="{8A6BDA65-65C4-4E60-9C15-2280B1CE70D9}" presName="composite3" presStyleCnt="0"/>
      <dgm:spPr/>
    </dgm:pt>
    <dgm:pt modelId="{29E94626-B7D8-4752-AA11-D858A09E108A}" type="pres">
      <dgm:prSet presAssocID="{8A6BDA65-65C4-4E60-9C15-2280B1CE70D9}" presName="background3" presStyleLbl="node3" presStyleIdx="2" presStyleCnt="3"/>
      <dgm:spPr/>
    </dgm:pt>
    <dgm:pt modelId="{D956340C-CA5D-48EE-85CB-55A0100353BF}" type="pres">
      <dgm:prSet presAssocID="{8A6BDA65-65C4-4E60-9C15-2280B1CE70D9}" presName="text3" presStyleLbl="fgAcc3" presStyleIdx="3" presStyleCnt="4">
        <dgm:presLayoutVars>
          <dgm:chPref val="3"/>
        </dgm:presLayoutVars>
      </dgm:prSet>
      <dgm:spPr/>
    </dgm:pt>
    <dgm:pt modelId="{8151A542-ED1D-49D6-819C-A6C92B1C6D74}" type="pres">
      <dgm:prSet presAssocID="{8A6BDA65-65C4-4E60-9C15-2280B1CE70D9}" presName="hierChild4" presStyleCnt="0"/>
      <dgm:spPr/>
    </dgm:pt>
  </dgm:ptLst>
  <dgm:cxnLst>
    <dgm:cxn modelId="{C684F710-8425-4BBE-822F-06C458312F24}" srcId="{21C469EF-4C3D-4DB5-9045-92BDD561819D}" destId="{C2467E8F-D18B-4C0D-A8A8-7D4345D133F7}" srcOrd="0" destOrd="0" parTransId="{7575C9AE-BF2B-4C22-80D5-55DEF823BAA2}" sibTransId="{1C143AC2-3C60-454D-9157-130479224DD2}"/>
    <dgm:cxn modelId="{C4977C19-1FF9-420B-BE90-15A48865A9EB}" srcId="{21C469EF-4C3D-4DB5-9045-92BDD561819D}" destId="{8C413FFF-D154-408F-8149-408907B5B808}" srcOrd="2" destOrd="0" parTransId="{C3EBB4F2-4D7A-41DF-8EB7-91693BBA8AC4}" sibTransId="{E20BF65E-7DAB-4E49-99F2-C757D3B41BE7}"/>
    <dgm:cxn modelId="{39375F28-5217-45AF-BBB3-AAFB6054C005}" type="presOf" srcId="{8A6BDA65-65C4-4E60-9C15-2280B1CE70D9}" destId="{D956340C-CA5D-48EE-85CB-55A0100353BF}" srcOrd="0" destOrd="0" presId="urn:microsoft.com/office/officeart/2005/8/layout/hierarchy1"/>
    <dgm:cxn modelId="{83102D74-222B-4905-992F-A4D9FBF9760E}" type="presOf" srcId="{7E41DAF7-F257-4C1C-8049-770FBE302425}" destId="{43901702-6BEA-4A8E-B6A5-6928EC36F5D3}" srcOrd="0" destOrd="0" presId="urn:microsoft.com/office/officeart/2005/8/layout/hierarchy1"/>
    <dgm:cxn modelId="{3619368A-F2C1-4DA5-B9BB-0D9A02FB4693}" srcId="{19730B0F-3953-4654-B0CB-AC0DF7D34CAA}" destId="{21C469EF-4C3D-4DB5-9045-92BDD561819D}" srcOrd="0" destOrd="0" parTransId="{3EC0C8C1-86FD-434A-A1BB-D008352625CF}" sibTransId="{873967EE-02F5-4DC6-849F-519C07B99A78}"/>
    <dgm:cxn modelId="{71700995-C9AD-4734-A517-0713C5FAE267}" srcId="{21C469EF-4C3D-4DB5-9045-92BDD561819D}" destId="{8A6BDA65-65C4-4E60-9C15-2280B1CE70D9}" srcOrd="3" destOrd="0" parTransId="{9DD11D98-AD78-4338-8A04-25899EB6C87C}" sibTransId="{AFE04D08-D57C-4D72-8714-1995B7B04898}"/>
    <dgm:cxn modelId="{D5F6FAA9-0A00-49D6-BB69-9789976C17B7}" type="presOf" srcId="{19730B0F-3953-4654-B0CB-AC0DF7D34CAA}" destId="{849D5B59-48C6-488B-AA5A-6BE0F22743B7}" srcOrd="0" destOrd="0" presId="urn:microsoft.com/office/officeart/2005/8/layout/hierarchy1"/>
    <dgm:cxn modelId="{77146CB3-5A26-4A64-B53D-DFD800C85D69}" type="presOf" srcId="{21C469EF-4C3D-4DB5-9045-92BDD561819D}" destId="{0E7B60F5-AE36-4ED4-8C92-2571910E51C0}" srcOrd="0" destOrd="0" presId="urn:microsoft.com/office/officeart/2005/8/layout/hierarchy1"/>
    <dgm:cxn modelId="{EADC41B4-D867-4650-A1CF-EC4D9A274532}" type="presOf" srcId="{8C413FFF-D154-408F-8149-408907B5B808}" destId="{F080F00B-91E8-4463-BF95-FFDCEB2CACF4}" srcOrd="0" destOrd="0" presId="urn:microsoft.com/office/officeart/2005/8/layout/hierarchy1"/>
    <dgm:cxn modelId="{9376A5B4-F962-4B6B-A481-CCC92204E00A}" type="presOf" srcId="{3EC0C8C1-86FD-434A-A1BB-D008352625CF}" destId="{165B7327-F655-496E-8D35-90C9A563CF50}" srcOrd="0" destOrd="0" presId="urn:microsoft.com/office/officeart/2005/8/layout/hierarchy1"/>
    <dgm:cxn modelId="{17B498BF-3481-4BDF-AB98-B143D71D2F11}" type="presOf" srcId="{C3EBB4F2-4D7A-41DF-8EB7-91693BBA8AC4}" destId="{34A29133-A387-49C0-A462-1324F30053B5}" srcOrd="0" destOrd="0" presId="urn:microsoft.com/office/officeart/2005/8/layout/hierarchy1"/>
    <dgm:cxn modelId="{B0598ACA-C468-48E5-85C4-5EF57E5C1F35}" srcId="{7E41DAF7-F257-4C1C-8049-770FBE302425}" destId="{19730B0F-3953-4654-B0CB-AC0DF7D34CAA}" srcOrd="0" destOrd="0" parTransId="{BE56CE8F-6E82-4E9B-A63F-54C6F6D4B13C}" sibTransId="{E96A893C-A6F0-4F46-B040-210A5C398B00}"/>
    <dgm:cxn modelId="{A2540CCC-6F75-4719-9E64-3992ACA54657}" type="presOf" srcId="{0ABABCDF-78C3-447A-9841-27BD0C3E578D}" destId="{42DEB192-F180-43F2-AA24-DDD476DD599B}" srcOrd="0" destOrd="0" presId="urn:microsoft.com/office/officeart/2005/8/layout/hierarchy1"/>
    <dgm:cxn modelId="{6568BDD6-4605-42C9-8EA7-9BC52C084C6D}" type="presOf" srcId="{E2A983F0-71F9-4AFD-990C-06FBFB2FB156}" destId="{250ECC25-D91A-446E-9F7C-9F638EDD3DED}" srcOrd="0" destOrd="0" presId="urn:microsoft.com/office/officeart/2005/8/layout/hierarchy1"/>
    <dgm:cxn modelId="{0E6909DC-8403-43D7-BED3-C2236C54C7D1}" srcId="{21C469EF-4C3D-4DB5-9045-92BDD561819D}" destId="{0ABABCDF-78C3-447A-9841-27BD0C3E578D}" srcOrd="1" destOrd="0" parTransId="{E2A983F0-71F9-4AFD-990C-06FBFB2FB156}" sibTransId="{95D99F25-EDFD-4468-BF07-95180DB50BD8}"/>
    <dgm:cxn modelId="{629C2DF1-F989-4FCF-BDF8-2B521998D8C2}" type="presOf" srcId="{9DD11D98-AD78-4338-8A04-25899EB6C87C}" destId="{103F1C58-A2F4-4DF2-84AA-E12A44468AC8}" srcOrd="0" destOrd="0" presId="urn:microsoft.com/office/officeart/2005/8/layout/hierarchy1"/>
    <dgm:cxn modelId="{EB235AF5-470B-4E8F-A4A0-E874A3B11A70}" type="presOf" srcId="{7575C9AE-BF2B-4C22-80D5-55DEF823BAA2}" destId="{C7518343-89A8-4973-9C34-3B2A0CD21425}" srcOrd="0" destOrd="0" presId="urn:microsoft.com/office/officeart/2005/8/layout/hierarchy1"/>
    <dgm:cxn modelId="{121086F5-B718-423E-AB86-367CF68F4BE6}" type="presOf" srcId="{C2467E8F-D18B-4C0D-A8A8-7D4345D133F7}" destId="{ED5E3175-8D14-409F-8A1D-04C14EEBB44E}" srcOrd="0" destOrd="0" presId="urn:microsoft.com/office/officeart/2005/8/layout/hierarchy1"/>
    <dgm:cxn modelId="{0185A8C6-E5DA-46F4-A10F-9F27E76EA933}" type="presParOf" srcId="{43901702-6BEA-4A8E-B6A5-6928EC36F5D3}" destId="{0C5FEFF1-6391-4643-A591-9CA8DC97578D}" srcOrd="0" destOrd="0" presId="urn:microsoft.com/office/officeart/2005/8/layout/hierarchy1"/>
    <dgm:cxn modelId="{2A1B2BF0-7160-4E5E-A5BF-F4045E251F22}" type="presParOf" srcId="{0C5FEFF1-6391-4643-A591-9CA8DC97578D}" destId="{1F66641B-AF5F-4D99-85D7-DCB2CE609B17}" srcOrd="0" destOrd="0" presId="urn:microsoft.com/office/officeart/2005/8/layout/hierarchy1"/>
    <dgm:cxn modelId="{2843B238-AA48-4F49-B8EF-309D79FAEC51}" type="presParOf" srcId="{1F66641B-AF5F-4D99-85D7-DCB2CE609B17}" destId="{402267E0-DFFD-4A6C-8E67-BDCFEEA6EDEC}" srcOrd="0" destOrd="0" presId="urn:microsoft.com/office/officeart/2005/8/layout/hierarchy1"/>
    <dgm:cxn modelId="{BEA5C795-35C2-43F8-9D58-E3B7E0D628E6}" type="presParOf" srcId="{1F66641B-AF5F-4D99-85D7-DCB2CE609B17}" destId="{849D5B59-48C6-488B-AA5A-6BE0F22743B7}" srcOrd="1" destOrd="0" presId="urn:microsoft.com/office/officeart/2005/8/layout/hierarchy1"/>
    <dgm:cxn modelId="{6A6C4D10-8299-4CF5-B1A5-4AACF3644F45}" type="presParOf" srcId="{0C5FEFF1-6391-4643-A591-9CA8DC97578D}" destId="{7F7D6887-2556-44DA-A3EF-0D6CA7FF2EA8}" srcOrd="1" destOrd="0" presId="urn:microsoft.com/office/officeart/2005/8/layout/hierarchy1"/>
    <dgm:cxn modelId="{50826E13-CEA7-47BA-8D47-DFC2B9640136}" type="presParOf" srcId="{7F7D6887-2556-44DA-A3EF-0D6CA7FF2EA8}" destId="{165B7327-F655-496E-8D35-90C9A563CF50}" srcOrd="0" destOrd="0" presId="urn:microsoft.com/office/officeart/2005/8/layout/hierarchy1"/>
    <dgm:cxn modelId="{5A65760C-A5B0-47F1-B54A-1508E8DE9F0A}" type="presParOf" srcId="{7F7D6887-2556-44DA-A3EF-0D6CA7FF2EA8}" destId="{A1D9F532-8BB4-4CDB-97D0-57F4DBB77CE4}" srcOrd="1" destOrd="0" presId="urn:microsoft.com/office/officeart/2005/8/layout/hierarchy1"/>
    <dgm:cxn modelId="{A8D3431C-20F2-478E-BEE6-FE3D979D0A52}" type="presParOf" srcId="{A1D9F532-8BB4-4CDB-97D0-57F4DBB77CE4}" destId="{039A1C34-B168-4C94-827B-B792A0F82002}" srcOrd="0" destOrd="0" presId="urn:microsoft.com/office/officeart/2005/8/layout/hierarchy1"/>
    <dgm:cxn modelId="{75C1930F-B381-4B4C-8931-BD0BC9922F70}" type="presParOf" srcId="{039A1C34-B168-4C94-827B-B792A0F82002}" destId="{2388519C-BFCA-4089-A60E-2D6C344AADF9}" srcOrd="0" destOrd="0" presId="urn:microsoft.com/office/officeart/2005/8/layout/hierarchy1"/>
    <dgm:cxn modelId="{D46F9423-F104-4CE6-B757-732F40A986F2}" type="presParOf" srcId="{039A1C34-B168-4C94-827B-B792A0F82002}" destId="{0E7B60F5-AE36-4ED4-8C92-2571910E51C0}" srcOrd="1" destOrd="0" presId="urn:microsoft.com/office/officeart/2005/8/layout/hierarchy1"/>
    <dgm:cxn modelId="{6A35FE05-A11E-4B8B-A433-B9B697AE3F9E}" type="presParOf" srcId="{A1D9F532-8BB4-4CDB-97D0-57F4DBB77CE4}" destId="{E1865925-0295-434A-97CE-03AF7236C9A6}" srcOrd="1" destOrd="0" presId="urn:microsoft.com/office/officeart/2005/8/layout/hierarchy1"/>
    <dgm:cxn modelId="{937DCBCB-0A19-4EB9-B25B-C36DAB29E888}" type="presParOf" srcId="{E1865925-0295-434A-97CE-03AF7236C9A6}" destId="{C7518343-89A8-4973-9C34-3B2A0CD21425}" srcOrd="0" destOrd="0" presId="urn:microsoft.com/office/officeart/2005/8/layout/hierarchy1"/>
    <dgm:cxn modelId="{3013BEC5-322E-483D-A01F-0F90150066A0}" type="presParOf" srcId="{E1865925-0295-434A-97CE-03AF7236C9A6}" destId="{3E8E6596-8980-40E3-AE98-06688B277152}" srcOrd="1" destOrd="0" presId="urn:microsoft.com/office/officeart/2005/8/layout/hierarchy1"/>
    <dgm:cxn modelId="{A2E0533F-2B1C-4E5B-BC8E-303FD4C27E03}" type="presParOf" srcId="{3E8E6596-8980-40E3-AE98-06688B277152}" destId="{287824BE-6BBE-4618-9603-56F5C748FBF3}" srcOrd="0" destOrd="0" presId="urn:microsoft.com/office/officeart/2005/8/layout/hierarchy1"/>
    <dgm:cxn modelId="{64908165-5F06-4CA4-942B-AD97E8A516A3}" type="presParOf" srcId="{287824BE-6BBE-4618-9603-56F5C748FBF3}" destId="{4D4755BD-D423-4D8F-BDA1-342F1CEA258D}" srcOrd="0" destOrd="0" presId="urn:microsoft.com/office/officeart/2005/8/layout/hierarchy1"/>
    <dgm:cxn modelId="{2E7ACCD8-0D33-4B99-8CA9-0F34F167CC4A}" type="presParOf" srcId="{287824BE-6BBE-4618-9603-56F5C748FBF3}" destId="{ED5E3175-8D14-409F-8A1D-04C14EEBB44E}" srcOrd="1" destOrd="0" presId="urn:microsoft.com/office/officeart/2005/8/layout/hierarchy1"/>
    <dgm:cxn modelId="{4C7F9EC7-1F99-4FDE-B8FA-6C48C17577BF}" type="presParOf" srcId="{3E8E6596-8980-40E3-AE98-06688B277152}" destId="{67EED27E-336A-4897-B8BD-D116CD477140}" srcOrd="1" destOrd="0" presId="urn:microsoft.com/office/officeart/2005/8/layout/hierarchy1"/>
    <dgm:cxn modelId="{B9767FDE-E062-4697-95DC-A600212E6AAC}" type="presParOf" srcId="{E1865925-0295-434A-97CE-03AF7236C9A6}" destId="{250ECC25-D91A-446E-9F7C-9F638EDD3DED}" srcOrd="2" destOrd="0" presId="urn:microsoft.com/office/officeart/2005/8/layout/hierarchy1"/>
    <dgm:cxn modelId="{ED53EC0F-3D69-463F-933A-52E48AA0B45A}" type="presParOf" srcId="{E1865925-0295-434A-97CE-03AF7236C9A6}" destId="{A0B16526-BA93-4794-9495-528918AE78BB}" srcOrd="3" destOrd="0" presId="urn:microsoft.com/office/officeart/2005/8/layout/hierarchy1"/>
    <dgm:cxn modelId="{73C32400-78EF-44CF-8E19-A90356355AB6}" type="presParOf" srcId="{A0B16526-BA93-4794-9495-528918AE78BB}" destId="{A6CB1F75-C057-4EBF-B22C-28C7B7AC88F5}" srcOrd="0" destOrd="0" presId="urn:microsoft.com/office/officeart/2005/8/layout/hierarchy1"/>
    <dgm:cxn modelId="{F6EE28A1-FBD8-4EA8-851E-7E4BE6EEC0E0}" type="presParOf" srcId="{A6CB1F75-C057-4EBF-B22C-28C7B7AC88F5}" destId="{B217FA23-59A7-4212-A4D6-7BD912C1999E}" srcOrd="0" destOrd="0" presId="urn:microsoft.com/office/officeart/2005/8/layout/hierarchy1"/>
    <dgm:cxn modelId="{7DBB3EAB-C65A-4199-8618-A712E66AE1F0}" type="presParOf" srcId="{A6CB1F75-C057-4EBF-B22C-28C7B7AC88F5}" destId="{42DEB192-F180-43F2-AA24-DDD476DD599B}" srcOrd="1" destOrd="0" presId="urn:microsoft.com/office/officeart/2005/8/layout/hierarchy1"/>
    <dgm:cxn modelId="{C5FFC32C-8BF4-4BD7-ABF2-C52CA1E647DA}" type="presParOf" srcId="{A0B16526-BA93-4794-9495-528918AE78BB}" destId="{93E83847-BA3C-4E94-9A1E-4150AC0AD671}" srcOrd="1" destOrd="0" presId="urn:microsoft.com/office/officeart/2005/8/layout/hierarchy1"/>
    <dgm:cxn modelId="{044FB163-38B2-4865-9B38-167AA319B574}" type="presParOf" srcId="{E1865925-0295-434A-97CE-03AF7236C9A6}" destId="{34A29133-A387-49C0-A462-1324F30053B5}" srcOrd="4" destOrd="0" presId="urn:microsoft.com/office/officeart/2005/8/layout/hierarchy1"/>
    <dgm:cxn modelId="{B1CDAAC6-7C19-4C4F-BAAD-E9A63E26FED9}" type="presParOf" srcId="{E1865925-0295-434A-97CE-03AF7236C9A6}" destId="{420A95B4-72FB-4C25-9CC1-9CA0C05DB97E}" srcOrd="5" destOrd="0" presId="urn:microsoft.com/office/officeart/2005/8/layout/hierarchy1"/>
    <dgm:cxn modelId="{9F42CBC2-EA30-431B-A0D2-89526DEB5AF4}" type="presParOf" srcId="{420A95B4-72FB-4C25-9CC1-9CA0C05DB97E}" destId="{3418EBCE-F8E9-47B8-952B-FEF2822A22CB}" srcOrd="0" destOrd="0" presId="urn:microsoft.com/office/officeart/2005/8/layout/hierarchy1"/>
    <dgm:cxn modelId="{62B5F6E8-3544-41F4-8EE4-B9EE07E363EF}" type="presParOf" srcId="{3418EBCE-F8E9-47B8-952B-FEF2822A22CB}" destId="{79903E76-3F63-4F87-AC51-7204B221DB26}" srcOrd="0" destOrd="0" presId="urn:microsoft.com/office/officeart/2005/8/layout/hierarchy1"/>
    <dgm:cxn modelId="{CE80DE68-ADE2-4B3B-80A2-B3C853635CAF}" type="presParOf" srcId="{3418EBCE-F8E9-47B8-952B-FEF2822A22CB}" destId="{F080F00B-91E8-4463-BF95-FFDCEB2CACF4}" srcOrd="1" destOrd="0" presId="urn:microsoft.com/office/officeart/2005/8/layout/hierarchy1"/>
    <dgm:cxn modelId="{AB0E2D5D-2503-4AFE-9353-61653B9A22C6}" type="presParOf" srcId="{420A95B4-72FB-4C25-9CC1-9CA0C05DB97E}" destId="{178EC863-6D18-4257-92EC-5DE83FF11AD8}" srcOrd="1" destOrd="0" presId="urn:microsoft.com/office/officeart/2005/8/layout/hierarchy1"/>
    <dgm:cxn modelId="{171EAC38-E78E-4195-ACCC-D6BF8F89C67B}" type="presParOf" srcId="{E1865925-0295-434A-97CE-03AF7236C9A6}" destId="{103F1C58-A2F4-4DF2-84AA-E12A44468AC8}" srcOrd="6" destOrd="0" presId="urn:microsoft.com/office/officeart/2005/8/layout/hierarchy1"/>
    <dgm:cxn modelId="{FEC0D798-BCF5-4D10-9413-B1270CA5F0EE}" type="presParOf" srcId="{E1865925-0295-434A-97CE-03AF7236C9A6}" destId="{4709E71F-9272-4336-9EB4-3FDB7A08EC09}" srcOrd="7" destOrd="0" presId="urn:microsoft.com/office/officeart/2005/8/layout/hierarchy1"/>
    <dgm:cxn modelId="{27E9E0E0-EB36-4D4F-9AF6-5FF0D8B9460B}" type="presParOf" srcId="{4709E71F-9272-4336-9EB4-3FDB7A08EC09}" destId="{560EF50E-5EC9-4D79-A294-4B3BDCE3BF20}" srcOrd="0" destOrd="0" presId="urn:microsoft.com/office/officeart/2005/8/layout/hierarchy1"/>
    <dgm:cxn modelId="{8A2CBC46-1ED8-4B28-AC6B-A5AB9E04B205}" type="presParOf" srcId="{560EF50E-5EC9-4D79-A294-4B3BDCE3BF20}" destId="{29E94626-B7D8-4752-AA11-D858A09E108A}" srcOrd="0" destOrd="0" presId="urn:microsoft.com/office/officeart/2005/8/layout/hierarchy1"/>
    <dgm:cxn modelId="{7E925391-81BC-4710-A4CE-F648D3EBC3F9}" type="presParOf" srcId="{560EF50E-5EC9-4D79-A294-4B3BDCE3BF20}" destId="{D956340C-CA5D-48EE-85CB-55A0100353BF}" srcOrd="1" destOrd="0" presId="urn:microsoft.com/office/officeart/2005/8/layout/hierarchy1"/>
    <dgm:cxn modelId="{08355556-091B-47D9-9F6D-7CF80985EB9A}" type="presParOf" srcId="{4709E71F-9272-4336-9EB4-3FDB7A08EC09}" destId="{8151A542-ED1D-49D6-819C-A6C92B1C6D74}" srcOrd="1" destOrd="0" presId="urn:microsoft.com/office/officeart/2005/8/layout/hierarchy1"/>
  </dgm:cxnLst>
  <dgm:bg>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71FD62-E130-4669-BD61-C5033291BFFD}"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GB"/>
        </a:p>
      </dgm:t>
    </dgm:pt>
    <dgm:pt modelId="{785507F5-EAEE-4BB1-A5A7-73B4AF2BB1F9}">
      <dgm:prSet phldrT="[Text]"/>
      <dgm:spPr/>
      <dgm:t>
        <a:bodyPr/>
        <a:lstStyle/>
        <a:p>
          <a:r>
            <a:rPr lang="en-GB" dirty="0"/>
            <a:t>Commissioning</a:t>
          </a:r>
        </a:p>
      </dgm:t>
    </dgm:pt>
    <dgm:pt modelId="{AEF47200-20E9-405B-9751-77D62BD245EF}" type="parTrans" cxnId="{67E7147F-869C-4EBE-880A-5F1B9C856844}">
      <dgm:prSet/>
      <dgm:spPr/>
      <dgm:t>
        <a:bodyPr/>
        <a:lstStyle/>
        <a:p>
          <a:endParaRPr lang="en-GB"/>
        </a:p>
      </dgm:t>
    </dgm:pt>
    <dgm:pt modelId="{26D152A3-EF41-41C4-9DAA-A0B99B49FC15}" type="sibTrans" cxnId="{67E7147F-869C-4EBE-880A-5F1B9C856844}">
      <dgm:prSet/>
      <dgm:spPr/>
      <dgm:t>
        <a:bodyPr/>
        <a:lstStyle/>
        <a:p>
          <a:endParaRPr lang="en-GB"/>
        </a:p>
      </dgm:t>
    </dgm:pt>
    <dgm:pt modelId="{AFDD1477-9D67-4B9C-B24F-8F1B1430065A}">
      <dgm:prSet phldrT="[Text]"/>
      <dgm:spPr/>
      <dgm:t>
        <a:bodyPr/>
        <a:lstStyle/>
        <a:p>
          <a:r>
            <a:rPr lang="en-GB" dirty="0"/>
            <a:t>The Warren</a:t>
          </a:r>
        </a:p>
      </dgm:t>
    </dgm:pt>
    <dgm:pt modelId="{511AADC6-3C51-49BC-8E7C-5BD148712406}" type="parTrans" cxnId="{16DA88B8-0E8B-4827-9F10-AE31B6BCC52C}">
      <dgm:prSet/>
      <dgm:spPr/>
      <dgm:t>
        <a:bodyPr/>
        <a:lstStyle/>
        <a:p>
          <a:endParaRPr lang="en-GB"/>
        </a:p>
      </dgm:t>
    </dgm:pt>
    <dgm:pt modelId="{8F6D88C9-9E5A-498A-8F45-3EC485E5E86D}" type="sibTrans" cxnId="{16DA88B8-0E8B-4827-9F10-AE31B6BCC52C}">
      <dgm:prSet/>
      <dgm:spPr/>
      <dgm:t>
        <a:bodyPr/>
        <a:lstStyle/>
        <a:p>
          <a:endParaRPr lang="en-GB"/>
        </a:p>
      </dgm:t>
    </dgm:pt>
    <dgm:pt modelId="{A56F7873-58A3-477E-964D-CA1E68F5CA2D}">
      <dgm:prSet phldrT="[Text]"/>
      <dgm:spPr/>
      <dgm:t>
        <a:bodyPr/>
        <a:lstStyle/>
        <a:p>
          <a:r>
            <a:rPr lang="en-GB" dirty="0"/>
            <a:t>Hull City Council</a:t>
          </a:r>
        </a:p>
      </dgm:t>
    </dgm:pt>
    <dgm:pt modelId="{7D7B525B-0890-43DB-993E-149957AB25BB}" type="parTrans" cxnId="{7263D60F-2640-4CDD-BCD1-8928F56D0ABB}">
      <dgm:prSet/>
      <dgm:spPr/>
      <dgm:t>
        <a:bodyPr/>
        <a:lstStyle/>
        <a:p>
          <a:endParaRPr lang="en-GB"/>
        </a:p>
      </dgm:t>
    </dgm:pt>
    <dgm:pt modelId="{7FAB2039-575E-4BCA-99E7-623BBB330756}" type="sibTrans" cxnId="{7263D60F-2640-4CDD-BCD1-8928F56D0ABB}">
      <dgm:prSet/>
      <dgm:spPr/>
      <dgm:t>
        <a:bodyPr/>
        <a:lstStyle/>
        <a:p>
          <a:endParaRPr lang="en-GB"/>
        </a:p>
      </dgm:t>
    </dgm:pt>
    <dgm:pt modelId="{E16E43F4-283B-4E75-8482-93B1709EC6FB}">
      <dgm:prSet phldrT="[Text]"/>
      <dgm:spPr/>
      <dgm:t>
        <a:bodyPr/>
        <a:lstStyle/>
        <a:p>
          <a:r>
            <a:rPr lang="en-GB" dirty="0"/>
            <a:t>Forum</a:t>
          </a:r>
        </a:p>
      </dgm:t>
    </dgm:pt>
    <dgm:pt modelId="{BF6DB5DA-6FE8-4DF2-8D58-43B6945166E9}" type="parTrans" cxnId="{9627DB97-4F71-4428-AFDD-E02DB682B1C3}">
      <dgm:prSet/>
      <dgm:spPr/>
      <dgm:t>
        <a:bodyPr/>
        <a:lstStyle/>
        <a:p>
          <a:endParaRPr lang="en-GB"/>
        </a:p>
      </dgm:t>
    </dgm:pt>
    <dgm:pt modelId="{7B3F815C-5590-4494-9E04-9A99E3699755}" type="sibTrans" cxnId="{9627DB97-4F71-4428-AFDD-E02DB682B1C3}">
      <dgm:prSet/>
      <dgm:spPr/>
      <dgm:t>
        <a:bodyPr/>
        <a:lstStyle/>
        <a:p>
          <a:endParaRPr lang="en-GB"/>
        </a:p>
      </dgm:t>
    </dgm:pt>
    <dgm:pt modelId="{0672B424-079C-42FB-9D2F-C815119CB8EF}">
      <dgm:prSet phldrT="[Text]"/>
      <dgm:spPr/>
      <dgm:t>
        <a:bodyPr/>
        <a:lstStyle/>
        <a:p>
          <a:r>
            <a:rPr lang="en-GB" dirty="0"/>
            <a:t>Two Ridings</a:t>
          </a:r>
        </a:p>
      </dgm:t>
    </dgm:pt>
    <dgm:pt modelId="{BABD6192-6F73-4FCE-B500-D76889F1FDD8}" type="parTrans" cxnId="{009C4FFC-16BF-4B16-8B63-02F83AD8B071}">
      <dgm:prSet/>
      <dgm:spPr/>
      <dgm:t>
        <a:bodyPr/>
        <a:lstStyle/>
        <a:p>
          <a:endParaRPr lang="en-GB"/>
        </a:p>
      </dgm:t>
    </dgm:pt>
    <dgm:pt modelId="{F66DBC20-62DF-4915-93B6-841C115D73E5}" type="sibTrans" cxnId="{009C4FFC-16BF-4B16-8B63-02F83AD8B071}">
      <dgm:prSet/>
      <dgm:spPr/>
      <dgm:t>
        <a:bodyPr/>
        <a:lstStyle/>
        <a:p>
          <a:endParaRPr lang="en-GB"/>
        </a:p>
      </dgm:t>
    </dgm:pt>
    <dgm:pt modelId="{D17CE7AB-74EE-477A-BE60-B1FBC807B062}">
      <dgm:prSet phldrT="[Text]"/>
      <dgm:spPr/>
      <dgm:t>
        <a:bodyPr/>
        <a:lstStyle/>
        <a:p>
          <a:endParaRPr lang="en-GB"/>
        </a:p>
      </dgm:t>
    </dgm:pt>
    <dgm:pt modelId="{ADC257A9-8FB6-42E3-BA05-ABA9DD614E36}" type="parTrans" cxnId="{B9E7538F-2996-4A9F-B69C-732A78FE5F45}">
      <dgm:prSet/>
      <dgm:spPr/>
      <dgm:t>
        <a:bodyPr/>
        <a:lstStyle/>
        <a:p>
          <a:endParaRPr lang="en-GB"/>
        </a:p>
      </dgm:t>
    </dgm:pt>
    <dgm:pt modelId="{F7B24F10-AA38-497F-AFDB-C33D205D7038}" type="sibTrans" cxnId="{B9E7538F-2996-4A9F-B69C-732A78FE5F45}">
      <dgm:prSet/>
      <dgm:spPr/>
      <dgm:t>
        <a:bodyPr/>
        <a:lstStyle/>
        <a:p>
          <a:endParaRPr lang="en-GB"/>
        </a:p>
      </dgm:t>
    </dgm:pt>
    <dgm:pt modelId="{938B3260-A721-4634-90E1-3A789EDB5ED8}">
      <dgm:prSet/>
      <dgm:spPr/>
    </dgm:pt>
    <dgm:pt modelId="{13DB9DBF-C98A-45F1-B69F-4FC3E61BE523}" type="parTrans" cxnId="{6E01DCB0-067A-4AF4-BCEC-277BA1DB0967}">
      <dgm:prSet/>
      <dgm:spPr/>
      <dgm:t>
        <a:bodyPr/>
        <a:lstStyle/>
        <a:p>
          <a:endParaRPr lang="en-GB"/>
        </a:p>
      </dgm:t>
    </dgm:pt>
    <dgm:pt modelId="{8CE776ED-A43A-4F86-B938-74E176129EA4}" type="sibTrans" cxnId="{6E01DCB0-067A-4AF4-BCEC-277BA1DB0967}">
      <dgm:prSet/>
      <dgm:spPr/>
      <dgm:t>
        <a:bodyPr/>
        <a:lstStyle/>
        <a:p>
          <a:endParaRPr lang="en-GB"/>
        </a:p>
      </dgm:t>
    </dgm:pt>
    <dgm:pt modelId="{2936659E-1997-4565-B3A0-C54D0D60B992}">
      <dgm:prSet/>
      <dgm:spPr/>
    </dgm:pt>
    <dgm:pt modelId="{B28F9AC0-8766-492F-AE7F-2CB7CC28A03C}" type="parTrans" cxnId="{5E2DC501-86BD-4580-89E6-731EF0F9701B}">
      <dgm:prSet/>
      <dgm:spPr/>
      <dgm:t>
        <a:bodyPr/>
        <a:lstStyle/>
        <a:p>
          <a:endParaRPr lang="en-GB"/>
        </a:p>
      </dgm:t>
    </dgm:pt>
    <dgm:pt modelId="{7CB6005C-3350-4CFF-9BB2-6898A04BCE0B}" type="sibTrans" cxnId="{5E2DC501-86BD-4580-89E6-731EF0F9701B}">
      <dgm:prSet/>
      <dgm:spPr/>
      <dgm:t>
        <a:bodyPr/>
        <a:lstStyle/>
        <a:p>
          <a:endParaRPr lang="en-GB"/>
        </a:p>
      </dgm:t>
    </dgm:pt>
    <dgm:pt modelId="{84346178-D5A0-4B38-9002-5587C1F56278}">
      <dgm:prSet/>
      <dgm:spPr/>
    </dgm:pt>
    <dgm:pt modelId="{6BBE4936-C1ED-42E9-AEC2-E1B79AA822B9}" type="parTrans" cxnId="{2B0DBE28-CF9A-4FFB-971A-3DD072A2C295}">
      <dgm:prSet/>
      <dgm:spPr/>
      <dgm:t>
        <a:bodyPr/>
        <a:lstStyle/>
        <a:p>
          <a:endParaRPr lang="en-GB"/>
        </a:p>
      </dgm:t>
    </dgm:pt>
    <dgm:pt modelId="{3EA82F32-7877-4FD7-9140-662811F7D344}" type="sibTrans" cxnId="{2B0DBE28-CF9A-4FFB-971A-3DD072A2C295}">
      <dgm:prSet/>
      <dgm:spPr/>
      <dgm:t>
        <a:bodyPr/>
        <a:lstStyle/>
        <a:p>
          <a:endParaRPr lang="en-GB"/>
        </a:p>
      </dgm:t>
    </dgm:pt>
    <dgm:pt modelId="{2B46C183-CBF4-4741-AC43-E2B2E9F65E24}">
      <dgm:prSet/>
      <dgm:spPr/>
    </dgm:pt>
    <dgm:pt modelId="{DE22ADEE-973E-4782-94A5-690E94D5A312}" type="parTrans" cxnId="{67D2856E-82BE-4C8C-9A56-046268F6C5A6}">
      <dgm:prSet/>
      <dgm:spPr/>
      <dgm:t>
        <a:bodyPr/>
        <a:lstStyle/>
        <a:p>
          <a:endParaRPr lang="en-GB"/>
        </a:p>
      </dgm:t>
    </dgm:pt>
    <dgm:pt modelId="{CE2FE752-A63F-4AFB-94B4-395F01D590C9}" type="sibTrans" cxnId="{67D2856E-82BE-4C8C-9A56-046268F6C5A6}">
      <dgm:prSet/>
      <dgm:spPr/>
      <dgm:t>
        <a:bodyPr/>
        <a:lstStyle/>
        <a:p>
          <a:endParaRPr lang="en-GB"/>
        </a:p>
      </dgm:t>
    </dgm:pt>
    <dgm:pt modelId="{E27B8847-9D1A-4A62-BE40-A1001DC8C545}">
      <dgm:prSet/>
      <dgm:spPr/>
    </dgm:pt>
    <dgm:pt modelId="{B490BA8F-1018-4C82-BCE1-96E8847D882B}" type="parTrans" cxnId="{102E0C1F-4EB8-4C53-BD90-C2DA687A2D44}">
      <dgm:prSet/>
      <dgm:spPr/>
      <dgm:t>
        <a:bodyPr/>
        <a:lstStyle/>
        <a:p>
          <a:endParaRPr lang="en-GB"/>
        </a:p>
      </dgm:t>
    </dgm:pt>
    <dgm:pt modelId="{6C099553-065C-4305-B04C-C512F52F6EFF}" type="sibTrans" cxnId="{102E0C1F-4EB8-4C53-BD90-C2DA687A2D44}">
      <dgm:prSet/>
      <dgm:spPr/>
      <dgm:t>
        <a:bodyPr/>
        <a:lstStyle/>
        <a:p>
          <a:endParaRPr lang="en-GB"/>
        </a:p>
      </dgm:t>
    </dgm:pt>
    <dgm:pt modelId="{5D26BAEE-1734-4EA9-8895-D8CC7FAADA3E}">
      <dgm:prSet/>
      <dgm:spPr/>
    </dgm:pt>
    <dgm:pt modelId="{988BC9E5-A16B-47E4-B0DE-DE71046AA730}" type="parTrans" cxnId="{76FB1F39-5401-437A-B630-8BE4FB7560B7}">
      <dgm:prSet/>
      <dgm:spPr/>
      <dgm:t>
        <a:bodyPr/>
        <a:lstStyle/>
        <a:p>
          <a:endParaRPr lang="en-GB"/>
        </a:p>
      </dgm:t>
    </dgm:pt>
    <dgm:pt modelId="{526F8CF1-BC43-49D3-9A63-757C3C24480F}" type="sibTrans" cxnId="{76FB1F39-5401-437A-B630-8BE4FB7560B7}">
      <dgm:prSet/>
      <dgm:spPr/>
      <dgm:t>
        <a:bodyPr/>
        <a:lstStyle/>
        <a:p>
          <a:endParaRPr lang="en-GB"/>
        </a:p>
      </dgm:t>
    </dgm:pt>
    <dgm:pt modelId="{42A792DC-9B84-4508-AD11-BBAB5E566616}">
      <dgm:prSet/>
      <dgm:spPr/>
      <dgm:t>
        <a:bodyPr/>
        <a:lstStyle/>
        <a:p>
          <a:endParaRPr lang="en-GB"/>
        </a:p>
      </dgm:t>
    </dgm:pt>
    <dgm:pt modelId="{58006850-E4F5-4A9D-B126-01DE98E46C73}" type="parTrans" cxnId="{D756C8A7-4FD4-45EA-AEA2-4F7620AB2820}">
      <dgm:prSet/>
      <dgm:spPr/>
      <dgm:t>
        <a:bodyPr/>
        <a:lstStyle/>
        <a:p>
          <a:endParaRPr lang="en-GB"/>
        </a:p>
      </dgm:t>
    </dgm:pt>
    <dgm:pt modelId="{9509B84F-F64E-42E8-9045-BF5DF3684B60}" type="sibTrans" cxnId="{D756C8A7-4FD4-45EA-AEA2-4F7620AB2820}">
      <dgm:prSet/>
      <dgm:spPr/>
      <dgm:t>
        <a:bodyPr/>
        <a:lstStyle/>
        <a:p>
          <a:endParaRPr lang="en-GB"/>
        </a:p>
      </dgm:t>
    </dgm:pt>
    <dgm:pt modelId="{522AAE21-549F-4A59-A375-048F504D274A}">
      <dgm:prSet/>
      <dgm:spPr/>
    </dgm:pt>
    <dgm:pt modelId="{CA2C5C5E-DE08-4964-868F-AD571C64A3F3}" type="parTrans" cxnId="{1D2F9024-EF8F-425F-80B5-F40D7AAA5F1D}">
      <dgm:prSet/>
      <dgm:spPr/>
      <dgm:t>
        <a:bodyPr/>
        <a:lstStyle/>
        <a:p>
          <a:endParaRPr lang="en-GB"/>
        </a:p>
      </dgm:t>
    </dgm:pt>
    <dgm:pt modelId="{55D3CFCE-82EF-4171-91EA-F6692ADF605C}" type="sibTrans" cxnId="{1D2F9024-EF8F-425F-80B5-F40D7AAA5F1D}">
      <dgm:prSet/>
      <dgm:spPr/>
      <dgm:t>
        <a:bodyPr/>
        <a:lstStyle/>
        <a:p>
          <a:endParaRPr lang="en-GB"/>
        </a:p>
      </dgm:t>
    </dgm:pt>
    <dgm:pt modelId="{3C7CD835-A1DF-44C6-9797-A288C817979F}">
      <dgm:prSet/>
      <dgm:spPr/>
    </dgm:pt>
    <dgm:pt modelId="{0960E7C8-5FAB-44EE-9A6F-C5B5C0533108}" type="parTrans" cxnId="{82296D99-898A-487C-AFC7-7DC47AE0B92E}">
      <dgm:prSet/>
      <dgm:spPr/>
      <dgm:t>
        <a:bodyPr/>
        <a:lstStyle/>
        <a:p>
          <a:endParaRPr lang="en-GB"/>
        </a:p>
      </dgm:t>
    </dgm:pt>
    <dgm:pt modelId="{21CF0310-07F3-4100-8D35-EE70BC5A38CB}" type="sibTrans" cxnId="{82296D99-898A-487C-AFC7-7DC47AE0B92E}">
      <dgm:prSet/>
      <dgm:spPr/>
      <dgm:t>
        <a:bodyPr/>
        <a:lstStyle/>
        <a:p>
          <a:endParaRPr lang="en-GB"/>
        </a:p>
      </dgm:t>
    </dgm:pt>
    <dgm:pt modelId="{15D7992A-A916-4876-9B12-AFE09957B83C}">
      <dgm:prSet/>
      <dgm:spPr/>
    </dgm:pt>
    <dgm:pt modelId="{F595BE64-EBDE-4F06-A333-4B63C255C4AE}" type="parTrans" cxnId="{9B09A3E1-F386-4B43-A7F1-F422BCF74033}">
      <dgm:prSet/>
      <dgm:spPr/>
      <dgm:t>
        <a:bodyPr/>
        <a:lstStyle/>
        <a:p>
          <a:endParaRPr lang="en-GB"/>
        </a:p>
      </dgm:t>
    </dgm:pt>
    <dgm:pt modelId="{29284698-E7EA-4692-86A7-F67636732D17}" type="sibTrans" cxnId="{9B09A3E1-F386-4B43-A7F1-F422BCF74033}">
      <dgm:prSet/>
      <dgm:spPr/>
      <dgm:t>
        <a:bodyPr/>
        <a:lstStyle/>
        <a:p>
          <a:endParaRPr lang="en-GB"/>
        </a:p>
      </dgm:t>
    </dgm:pt>
    <dgm:pt modelId="{F337AA09-3F4D-4447-915D-06E52A60F6A0}">
      <dgm:prSet/>
      <dgm:spPr/>
      <dgm:t>
        <a:bodyPr/>
        <a:lstStyle/>
        <a:p>
          <a:endParaRPr lang="en-GB"/>
        </a:p>
      </dgm:t>
    </dgm:pt>
    <dgm:pt modelId="{9C7F2646-9237-4140-A3F6-122FF3E675E1}" type="parTrans" cxnId="{045E2434-AE74-42A3-B425-EE743936A38E}">
      <dgm:prSet/>
      <dgm:spPr/>
      <dgm:t>
        <a:bodyPr/>
        <a:lstStyle/>
        <a:p>
          <a:endParaRPr lang="en-GB"/>
        </a:p>
      </dgm:t>
    </dgm:pt>
    <dgm:pt modelId="{4A99CE67-1CE7-4295-AE8A-4555B0B3B309}" type="sibTrans" cxnId="{045E2434-AE74-42A3-B425-EE743936A38E}">
      <dgm:prSet/>
      <dgm:spPr/>
      <dgm:t>
        <a:bodyPr/>
        <a:lstStyle/>
        <a:p>
          <a:endParaRPr lang="en-GB"/>
        </a:p>
      </dgm:t>
    </dgm:pt>
    <dgm:pt modelId="{D544D674-EA2F-4317-B80E-C356380EDE0D}" type="pres">
      <dgm:prSet presAssocID="{C671FD62-E130-4669-BD61-C5033291BFFD}" presName="composite" presStyleCnt="0">
        <dgm:presLayoutVars>
          <dgm:chMax val="1"/>
          <dgm:dir/>
          <dgm:resizeHandles val="exact"/>
        </dgm:presLayoutVars>
      </dgm:prSet>
      <dgm:spPr/>
    </dgm:pt>
    <dgm:pt modelId="{7CF2755E-8E3B-4574-B818-5E5E2074FCBD}" type="pres">
      <dgm:prSet presAssocID="{C671FD62-E130-4669-BD61-C5033291BFFD}" presName="radial" presStyleCnt="0">
        <dgm:presLayoutVars>
          <dgm:animLvl val="ctr"/>
        </dgm:presLayoutVars>
      </dgm:prSet>
      <dgm:spPr/>
    </dgm:pt>
    <dgm:pt modelId="{24C35803-C97A-4BD1-A74E-19CFA4D89967}" type="pres">
      <dgm:prSet presAssocID="{785507F5-EAEE-4BB1-A5A7-73B4AF2BB1F9}" presName="centerShape" presStyleLbl="vennNode1" presStyleIdx="0" presStyleCnt="5"/>
      <dgm:spPr/>
    </dgm:pt>
    <dgm:pt modelId="{1132482B-EE54-4308-9E19-07A37C3207D6}" type="pres">
      <dgm:prSet presAssocID="{AFDD1477-9D67-4B9C-B24F-8F1B1430065A}" presName="node" presStyleLbl="vennNode1" presStyleIdx="1" presStyleCnt="5" custRadScaleRad="99034" custRadScaleInc="6360">
        <dgm:presLayoutVars>
          <dgm:bulletEnabled val="1"/>
        </dgm:presLayoutVars>
      </dgm:prSet>
      <dgm:spPr/>
    </dgm:pt>
    <dgm:pt modelId="{2939D591-9971-4121-AC76-CEF037ACBD8D}" type="pres">
      <dgm:prSet presAssocID="{A56F7873-58A3-477E-964D-CA1E68F5CA2D}" presName="node" presStyleLbl="vennNode1" presStyleIdx="2" presStyleCnt="5" custRadScaleRad="104107" custRadScaleInc="17941">
        <dgm:presLayoutVars>
          <dgm:bulletEnabled val="1"/>
        </dgm:presLayoutVars>
      </dgm:prSet>
      <dgm:spPr/>
    </dgm:pt>
    <dgm:pt modelId="{147CA1FF-AC49-45B5-A8A1-5882709C75E7}" type="pres">
      <dgm:prSet presAssocID="{E16E43F4-283B-4E75-8482-93B1709EC6FB}" presName="node" presStyleLbl="vennNode1" presStyleIdx="3" presStyleCnt="5" custRadScaleRad="94842" custRadScaleInc="-26534">
        <dgm:presLayoutVars>
          <dgm:bulletEnabled val="1"/>
        </dgm:presLayoutVars>
      </dgm:prSet>
      <dgm:spPr/>
    </dgm:pt>
    <dgm:pt modelId="{74332BF2-BA93-450B-B1F0-73B7B7186E61}" type="pres">
      <dgm:prSet presAssocID="{0672B424-079C-42FB-9D2F-C815119CB8EF}" presName="node" presStyleLbl="vennNode1" presStyleIdx="4" presStyleCnt="5" custRadScaleRad="96938" custRadScaleInc="-5990">
        <dgm:presLayoutVars>
          <dgm:bulletEnabled val="1"/>
        </dgm:presLayoutVars>
      </dgm:prSet>
      <dgm:spPr/>
    </dgm:pt>
  </dgm:ptLst>
  <dgm:cxnLst>
    <dgm:cxn modelId="{5E2DC501-86BD-4580-89E6-731EF0F9701B}" srcId="{C671FD62-E130-4669-BD61-C5033291BFFD}" destId="{2936659E-1997-4565-B3A0-C54D0D60B992}" srcOrd="3" destOrd="0" parTransId="{B28F9AC0-8766-492F-AE7F-2CB7CC28A03C}" sibTransId="{7CB6005C-3350-4CFF-9BB2-6898A04BCE0B}"/>
    <dgm:cxn modelId="{7263D60F-2640-4CDD-BCD1-8928F56D0ABB}" srcId="{785507F5-EAEE-4BB1-A5A7-73B4AF2BB1F9}" destId="{A56F7873-58A3-477E-964D-CA1E68F5CA2D}" srcOrd="1" destOrd="0" parTransId="{7D7B525B-0890-43DB-993E-149957AB25BB}" sibTransId="{7FAB2039-575E-4BCA-99E7-623BBB330756}"/>
    <dgm:cxn modelId="{102E0C1F-4EB8-4C53-BD90-C2DA687A2D44}" srcId="{C671FD62-E130-4669-BD61-C5033291BFFD}" destId="{E27B8847-9D1A-4A62-BE40-A1001DC8C545}" srcOrd="6" destOrd="0" parTransId="{B490BA8F-1018-4C82-BCE1-96E8847D882B}" sibTransId="{6C099553-065C-4305-B04C-C512F52F6EFF}"/>
    <dgm:cxn modelId="{1D2F9024-EF8F-425F-80B5-F40D7AAA5F1D}" srcId="{C671FD62-E130-4669-BD61-C5033291BFFD}" destId="{522AAE21-549F-4A59-A375-048F504D274A}" srcOrd="9" destOrd="0" parTransId="{CA2C5C5E-DE08-4964-868F-AD571C64A3F3}" sibTransId="{55D3CFCE-82EF-4171-91EA-F6692ADF605C}"/>
    <dgm:cxn modelId="{2B0DBE28-CF9A-4FFB-971A-3DD072A2C295}" srcId="{C671FD62-E130-4669-BD61-C5033291BFFD}" destId="{84346178-D5A0-4B38-9002-5587C1F56278}" srcOrd="4" destOrd="0" parTransId="{6BBE4936-C1ED-42E9-AEC2-E1B79AA822B9}" sibTransId="{3EA82F32-7877-4FD7-9140-662811F7D344}"/>
    <dgm:cxn modelId="{045E2434-AE74-42A3-B425-EE743936A38E}" srcId="{C671FD62-E130-4669-BD61-C5033291BFFD}" destId="{F337AA09-3F4D-4447-915D-06E52A60F6A0}" srcOrd="12" destOrd="0" parTransId="{9C7F2646-9237-4140-A3F6-122FF3E675E1}" sibTransId="{4A99CE67-1CE7-4295-AE8A-4555B0B3B309}"/>
    <dgm:cxn modelId="{76FB1F39-5401-437A-B630-8BE4FB7560B7}" srcId="{C671FD62-E130-4669-BD61-C5033291BFFD}" destId="{5D26BAEE-1734-4EA9-8895-D8CC7FAADA3E}" srcOrd="7" destOrd="0" parTransId="{988BC9E5-A16B-47E4-B0DE-DE71046AA730}" sibTransId="{526F8CF1-BC43-49D3-9A63-757C3C24480F}"/>
    <dgm:cxn modelId="{EE90F15D-0D66-4EEA-B26D-BB297BA2094A}" type="presOf" srcId="{0672B424-079C-42FB-9D2F-C815119CB8EF}" destId="{74332BF2-BA93-450B-B1F0-73B7B7186E61}" srcOrd="0" destOrd="0" presId="urn:microsoft.com/office/officeart/2005/8/layout/radial3"/>
    <dgm:cxn modelId="{67D2856E-82BE-4C8C-9A56-046268F6C5A6}" srcId="{C671FD62-E130-4669-BD61-C5033291BFFD}" destId="{2B46C183-CBF4-4741-AC43-E2B2E9F65E24}" srcOrd="5" destOrd="0" parTransId="{DE22ADEE-973E-4782-94A5-690E94D5A312}" sibTransId="{CE2FE752-A63F-4AFB-94B4-395F01D590C9}"/>
    <dgm:cxn modelId="{45A62E71-0E5B-44AF-AF0D-5F96CFCBF5E1}" type="presOf" srcId="{E16E43F4-283B-4E75-8482-93B1709EC6FB}" destId="{147CA1FF-AC49-45B5-A8A1-5882709C75E7}" srcOrd="0" destOrd="0" presId="urn:microsoft.com/office/officeart/2005/8/layout/radial3"/>
    <dgm:cxn modelId="{67E7147F-869C-4EBE-880A-5F1B9C856844}" srcId="{C671FD62-E130-4669-BD61-C5033291BFFD}" destId="{785507F5-EAEE-4BB1-A5A7-73B4AF2BB1F9}" srcOrd="0" destOrd="0" parTransId="{AEF47200-20E9-405B-9751-77D62BD245EF}" sibTransId="{26D152A3-EF41-41C4-9DAA-A0B99B49FC15}"/>
    <dgm:cxn modelId="{CFA89E8E-51B1-41B6-A307-296517644603}" type="presOf" srcId="{785507F5-EAEE-4BB1-A5A7-73B4AF2BB1F9}" destId="{24C35803-C97A-4BD1-A74E-19CFA4D89967}" srcOrd="0" destOrd="0" presId="urn:microsoft.com/office/officeart/2005/8/layout/radial3"/>
    <dgm:cxn modelId="{B9E7538F-2996-4A9F-B69C-732A78FE5F45}" srcId="{C671FD62-E130-4669-BD61-C5033291BFFD}" destId="{D17CE7AB-74EE-477A-BE60-B1FBC807B062}" srcOrd="1" destOrd="0" parTransId="{ADC257A9-8FB6-42E3-BA05-ABA9DD614E36}" sibTransId="{F7B24F10-AA38-497F-AFDB-C33D205D7038}"/>
    <dgm:cxn modelId="{9627DB97-4F71-4428-AFDD-E02DB682B1C3}" srcId="{785507F5-EAEE-4BB1-A5A7-73B4AF2BB1F9}" destId="{E16E43F4-283B-4E75-8482-93B1709EC6FB}" srcOrd="2" destOrd="0" parTransId="{BF6DB5DA-6FE8-4DF2-8D58-43B6945166E9}" sibTransId="{7B3F815C-5590-4494-9E04-9A99E3699755}"/>
    <dgm:cxn modelId="{82296D99-898A-487C-AFC7-7DC47AE0B92E}" srcId="{C671FD62-E130-4669-BD61-C5033291BFFD}" destId="{3C7CD835-A1DF-44C6-9797-A288C817979F}" srcOrd="10" destOrd="0" parTransId="{0960E7C8-5FAB-44EE-9A6F-C5B5C0533108}" sibTransId="{21CF0310-07F3-4100-8D35-EE70BC5A38CB}"/>
    <dgm:cxn modelId="{B3B579A5-4693-4B69-86A1-C3E1900588F0}" type="presOf" srcId="{A56F7873-58A3-477E-964D-CA1E68F5CA2D}" destId="{2939D591-9971-4121-AC76-CEF037ACBD8D}" srcOrd="0" destOrd="0" presId="urn:microsoft.com/office/officeart/2005/8/layout/radial3"/>
    <dgm:cxn modelId="{D756C8A7-4FD4-45EA-AEA2-4F7620AB2820}" srcId="{C671FD62-E130-4669-BD61-C5033291BFFD}" destId="{42A792DC-9B84-4508-AD11-BBAB5E566616}" srcOrd="8" destOrd="0" parTransId="{58006850-E4F5-4A9D-B126-01DE98E46C73}" sibTransId="{9509B84F-F64E-42E8-9045-BF5DF3684B60}"/>
    <dgm:cxn modelId="{6E01DCB0-067A-4AF4-BCEC-277BA1DB0967}" srcId="{C671FD62-E130-4669-BD61-C5033291BFFD}" destId="{938B3260-A721-4634-90E1-3A789EDB5ED8}" srcOrd="2" destOrd="0" parTransId="{13DB9DBF-C98A-45F1-B69F-4FC3E61BE523}" sibTransId="{8CE776ED-A43A-4F86-B938-74E176129EA4}"/>
    <dgm:cxn modelId="{52ACD4B5-CDB9-45E7-9AB3-03A63D697481}" type="presOf" srcId="{C671FD62-E130-4669-BD61-C5033291BFFD}" destId="{D544D674-EA2F-4317-B80E-C356380EDE0D}" srcOrd="0" destOrd="0" presId="urn:microsoft.com/office/officeart/2005/8/layout/radial3"/>
    <dgm:cxn modelId="{16DA88B8-0E8B-4827-9F10-AE31B6BCC52C}" srcId="{785507F5-EAEE-4BB1-A5A7-73B4AF2BB1F9}" destId="{AFDD1477-9D67-4B9C-B24F-8F1B1430065A}" srcOrd="0" destOrd="0" parTransId="{511AADC6-3C51-49BC-8E7C-5BD148712406}" sibTransId="{8F6D88C9-9E5A-498A-8F45-3EC485E5E86D}"/>
    <dgm:cxn modelId="{2898BFC7-0DAA-4A09-8462-EEF7E3DFBE20}" type="presOf" srcId="{AFDD1477-9D67-4B9C-B24F-8F1B1430065A}" destId="{1132482B-EE54-4308-9E19-07A37C3207D6}" srcOrd="0" destOrd="0" presId="urn:microsoft.com/office/officeart/2005/8/layout/radial3"/>
    <dgm:cxn modelId="{9B09A3E1-F386-4B43-A7F1-F422BCF74033}" srcId="{C671FD62-E130-4669-BD61-C5033291BFFD}" destId="{15D7992A-A916-4876-9B12-AFE09957B83C}" srcOrd="11" destOrd="0" parTransId="{F595BE64-EBDE-4F06-A333-4B63C255C4AE}" sibTransId="{29284698-E7EA-4692-86A7-F67636732D17}"/>
    <dgm:cxn modelId="{009C4FFC-16BF-4B16-8B63-02F83AD8B071}" srcId="{785507F5-EAEE-4BB1-A5A7-73B4AF2BB1F9}" destId="{0672B424-079C-42FB-9D2F-C815119CB8EF}" srcOrd="3" destOrd="0" parTransId="{BABD6192-6F73-4FCE-B500-D76889F1FDD8}" sibTransId="{F66DBC20-62DF-4915-93B6-841C115D73E5}"/>
    <dgm:cxn modelId="{F8665531-6D27-4C4C-A1E6-A14358ACBBF8}" type="presParOf" srcId="{D544D674-EA2F-4317-B80E-C356380EDE0D}" destId="{7CF2755E-8E3B-4574-B818-5E5E2074FCBD}" srcOrd="0" destOrd="0" presId="urn:microsoft.com/office/officeart/2005/8/layout/radial3"/>
    <dgm:cxn modelId="{8246FCDA-A29B-487B-98C7-613B2377F172}" type="presParOf" srcId="{7CF2755E-8E3B-4574-B818-5E5E2074FCBD}" destId="{24C35803-C97A-4BD1-A74E-19CFA4D89967}" srcOrd="0" destOrd="0" presId="urn:microsoft.com/office/officeart/2005/8/layout/radial3"/>
    <dgm:cxn modelId="{CBA22EA9-CA6D-4980-A453-A73E6CFB138E}" type="presParOf" srcId="{7CF2755E-8E3B-4574-B818-5E5E2074FCBD}" destId="{1132482B-EE54-4308-9E19-07A37C3207D6}" srcOrd="1" destOrd="0" presId="urn:microsoft.com/office/officeart/2005/8/layout/radial3"/>
    <dgm:cxn modelId="{A3FFB838-DF78-426E-AE00-2BC407301E5E}" type="presParOf" srcId="{7CF2755E-8E3B-4574-B818-5E5E2074FCBD}" destId="{2939D591-9971-4121-AC76-CEF037ACBD8D}" srcOrd="2" destOrd="0" presId="urn:microsoft.com/office/officeart/2005/8/layout/radial3"/>
    <dgm:cxn modelId="{70E482F3-AF3E-45B9-8E13-5A09BF203725}" type="presParOf" srcId="{7CF2755E-8E3B-4574-B818-5E5E2074FCBD}" destId="{147CA1FF-AC49-45B5-A8A1-5882709C75E7}" srcOrd="3" destOrd="0" presId="urn:microsoft.com/office/officeart/2005/8/layout/radial3"/>
    <dgm:cxn modelId="{4C98E035-D08A-463B-A963-C685D07C32AC}" type="presParOf" srcId="{7CF2755E-8E3B-4574-B818-5E5E2074FCBD}" destId="{74332BF2-BA93-450B-B1F0-73B7B7186E61}" srcOrd="4" destOrd="0" presId="urn:microsoft.com/office/officeart/2005/8/layout/radial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DA7813-5E09-477A-AF40-1EF4D5D617AD}"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en-GB"/>
        </a:p>
      </dgm:t>
    </dgm:pt>
    <dgm:pt modelId="{27DE3E9C-8A2D-41EC-B91E-BAD92A9C2587}">
      <dgm:prSet phldrT="[Text]"/>
      <dgm:spPr/>
      <dgm:t>
        <a:bodyPr/>
        <a:lstStyle/>
        <a:p>
          <a:r>
            <a:rPr lang="en-GB" dirty="0"/>
            <a:t>Support and Development</a:t>
          </a:r>
        </a:p>
      </dgm:t>
    </dgm:pt>
    <dgm:pt modelId="{E40DB008-B550-4C0C-92A5-AF206D60758C}" type="parTrans" cxnId="{33C95D44-475A-48A2-89DB-233ABC2BDD36}">
      <dgm:prSet/>
      <dgm:spPr/>
      <dgm:t>
        <a:bodyPr/>
        <a:lstStyle/>
        <a:p>
          <a:endParaRPr lang="en-GB"/>
        </a:p>
      </dgm:t>
    </dgm:pt>
    <dgm:pt modelId="{A3410443-9BA2-4FA8-B91A-C757109DF4DA}" type="sibTrans" cxnId="{33C95D44-475A-48A2-89DB-233ABC2BDD36}">
      <dgm:prSet/>
      <dgm:spPr/>
      <dgm:t>
        <a:bodyPr/>
        <a:lstStyle/>
        <a:p>
          <a:endParaRPr lang="en-GB"/>
        </a:p>
      </dgm:t>
    </dgm:pt>
    <dgm:pt modelId="{5D2439A6-3B4F-4261-A059-DEE6B48129B4}">
      <dgm:prSet phldrT="[Text]"/>
      <dgm:spPr/>
      <dgm:t>
        <a:bodyPr/>
        <a:lstStyle/>
        <a:p>
          <a:r>
            <a:rPr lang="en-GB" dirty="0"/>
            <a:t>Winner</a:t>
          </a:r>
        </a:p>
      </dgm:t>
    </dgm:pt>
    <dgm:pt modelId="{443891BF-F9FA-44E1-AE4B-0B505D345075}" type="parTrans" cxnId="{B31F19AF-3294-4D5C-B0D8-41C50A15543E}">
      <dgm:prSet/>
      <dgm:spPr/>
      <dgm:t>
        <a:bodyPr/>
        <a:lstStyle/>
        <a:p>
          <a:endParaRPr lang="en-GB"/>
        </a:p>
      </dgm:t>
    </dgm:pt>
    <dgm:pt modelId="{3807DA0D-7D68-400E-8333-83D8BA0D9992}" type="sibTrans" cxnId="{B31F19AF-3294-4D5C-B0D8-41C50A15543E}">
      <dgm:prSet/>
      <dgm:spPr/>
      <dgm:t>
        <a:bodyPr/>
        <a:lstStyle/>
        <a:p>
          <a:endParaRPr lang="en-GB"/>
        </a:p>
      </dgm:t>
    </dgm:pt>
    <dgm:pt modelId="{5D30FEE5-18A8-467E-804B-BC54256F28C6}">
      <dgm:prSet phldrT="[Text]"/>
      <dgm:spPr/>
      <dgm:t>
        <a:bodyPr/>
        <a:lstStyle/>
        <a:p>
          <a:r>
            <a:rPr lang="en-GB" dirty="0"/>
            <a:t>Humber Learning Consortium</a:t>
          </a:r>
        </a:p>
      </dgm:t>
    </dgm:pt>
    <dgm:pt modelId="{B3B64641-9FCE-4C48-AEA2-C0356E71ACF5}" type="parTrans" cxnId="{92D2F662-DA50-4E1C-A3E3-19B6D18B8D17}">
      <dgm:prSet/>
      <dgm:spPr/>
      <dgm:t>
        <a:bodyPr/>
        <a:lstStyle/>
        <a:p>
          <a:endParaRPr lang="en-GB"/>
        </a:p>
      </dgm:t>
    </dgm:pt>
    <dgm:pt modelId="{53E86E6D-E94B-4BF1-B735-CEE798D847A7}" type="sibTrans" cxnId="{92D2F662-DA50-4E1C-A3E3-19B6D18B8D17}">
      <dgm:prSet/>
      <dgm:spPr/>
      <dgm:t>
        <a:bodyPr/>
        <a:lstStyle/>
        <a:p>
          <a:endParaRPr lang="en-GB"/>
        </a:p>
      </dgm:t>
    </dgm:pt>
    <dgm:pt modelId="{7F141283-10D9-409D-9BA1-D418AC344F9E}">
      <dgm:prSet phldrT="[Text]"/>
      <dgm:spPr/>
      <dgm:t>
        <a:bodyPr/>
        <a:lstStyle/>
        <a:p>
          <a:r>
            <a:rPr lang="en-GB" dirty="0"/>
            <a:t>OPCC</a:t>
          </a:r>
        </a:p>
      </dgm:t>
    </dgm:pt>
    <dgm:pt modelId="{6B2E4814-B038-46B1-88E3-FA3F0E6DA169}" type="parTrans" cxnId="{342E2C0C-3FB5-44BE-8610-513F83E63BB3}">
      <dgm:prSet/>
      <dgm:spPr/>
      <dgm:t>
        <a:bodyPr/>
        <a:lstStyle/>
        <a:p>
          <a:endParaRPr lang="en-GB"/>
        </a:p>
      </dgm:t>
    </dgm:pt>
    <dgm:pt modelId="{70CCF008-575C-42C3-867D-40552817AF8C}" type="sibTrans" cxnId="{342E2C0C-3FB5-44BE-8610-513F83E63BB3}">
      <dgm:prSet/>
      <dgm:spPr/>
      <dgm:t>
        <a:bodyPr/>
        <a:lstStyle/>
        <a:p>
          <a:endParaRPr lang="en-GB"/>
        </a:p>
      </dgm:t>
    </dgm:pt>
    <dgm:pt modelId="{DB5B6944-48BF-4388-BD48-2AD832530437}">
      <dgm:prSet phldrT="[Text]"/>
      <dgm:spPr/>
      <dgm:t>
        <a:bodyPr/>
        <a:lstStyle/>
        <a:p>
          <a:r>
            <a:rPr lang="en-GB" dirty="0"/>
            <a:t>Hull City Council</a:t>
          </a:r>
        </a:p>
      </dgm:t>
    </dgm:pt>
    <dgm:pt modelId="{A119968D-455B-4145-B5F5-E1E01CB84A5B}" type="parTrans" cxnId="{1053AFAC-D853-435E-9F81-652178D2B29F}">
      <dgm:prSet/>
      <dgm:spPr/>
      <dgm:t>
        <a:bodyPr/>
        <a:lstStyle/>
        <a:p>
          <a:endParaRPr lang="en-GB"/>
        </a:p>
      </dgm:t>
    </dgm:pt>
    <dgm:pt modelId="{CDD69141-415A-4C16-9A87-7B02550A2AFE}" type="sibTrans" cxnId="{1053AFAC-D853-435E-9F81-652178D2B29F}">
      <dgm:prSet/>
      <dgm:spPr/>
      <dgm:t>
        <a:bodyPr/>
        <a:lstStyle/>
        <a:p>
          <a:endParaRPr lang="en-GB"/>
        </a:p>
      </dgm:t>
    </dgm:pt>
    <dgm:pt modelId="{273542EB-BA8C-4097-B0D1-B7CF0CEE7D3C}">
      <dgm:prSet phldrT="[Text]" phldr="1"/>
      <dgm:spPr/>
      <dgm:t>
        <a:bodyPr/>
        <a:lstStyle/>
        <a:p>
          <a:endParaRPr lang="en-GB" dirty="0"/>
        </a:p>
      </dgm:t>
    </dgm:pt>
    <dgm:pt modelId="{A2955EA9-32AF-4395-89E7-27B1B6676617}" type="parTrans" cxnId="{0874D538-CA9F-4BE7-B56B-C2B61363EA50}">
      <dgm:prSet/>
      <dgm:spPr/>
      <dgm:t>
        <a:bodyPr/>
        <a:lstStyle/>
        <a:p>
          <a:endParaRPr lang="en-GB"/>
        </a:p>
      </dgm:t>
    </dgm:pt>
    <dgm:pt modelId="{CEC0E196-0355-42EB-8046-370CE96103CD}" type="sibTrans" cxnId="{0874D538-CA9F-4BE7-B56B-C2B61363EA50}">
      <dgm:prSet/>
      <dgm:spPr/>
      <dgm:t>
        <a:bodyPr/>
        <a:lstStyle/>
        <a:p>
          <a:endParaRPr lang="en-GB"/>
        </a:p>
      </dgm:t>
    </dgm:pt>
    <dgm:pt modelId="{295D2AFD-8051-4C7C-ACD1-86DE912C13F0}" type="pres">
      <dgm:prSet presAssocID="{D9DA7813-5E09-477A-AF40-1EF4D5D617AD}" presName="composite" presStyleCnt="0">
        <dgm:presLayoutVars>
          <dgm:chMax val="1"/>
          <dgm:dir/>
          <dgm:resizeHandles val="exact"/>
        </dgm:presLayoutVars>
      </dgm:prSet>
      <dgm:spPr/>
    </dgm:pt>
    <dgm:pt modelId="{AAEB7627-3F37-450C-83D3-C86279433D93}" type="pres">
      <dgm:prSet presAssocID="{D9DA7813-5E09-477A-AF40-1EF4D5D617AD}" presName="radial" presStyleCnt="0">
        <dgm:presLayoutVars>
          <dgm:animLvl val="ctr"/>
        </dgm:presLayoutVars>
      </dgm:prSet>
      <dgm:spPr/>
    </dgm:pt>
    <dgm:pt modelId="{C1AB4597-6DF7-4AD0-B0CD-2F786170E016}" type="pres">
      <dgm:prSet presAssocID="{27DE3E9C-8A2D-41EC-B91E-BAD92A9C2587}" presName="centerShape" presStyleLbl="vennNode1" presStyleIdx="0" presStyleCnt="5"/>
      <dgm:spPr/>
    </dgm:pt>
    <dgm:pt modelId="{8223AA86-FD4F-4D5E-8E90-211D6A445FCD}" type="pres">
      <dgm:prSet presAssocID="{5D2439A6-3B4F-4261-A059-DEE6B48129B4}" presName="node" presStyleLbl="vennNode1" presStyleIdx="1" presStyleCnt="5" custRadScaleRad="98564" custRadScaleInc="4918">
        <dgm:presLayoutVars>
          <dgm:bulletEnabled val="1"/>
        </dgm:presLayoutVars>
      </dgm:prSet>
      <dgm:spPr/>
    </dgm:pt>
    <dgm:pt modelId="{8103A1C7-773F-439E-9434-00C3A4C59360}" type="pres">
      <dgm:prSet presAssocID="{5D30FEE5-18A8-467E-804B-BC54256F28C6}" presName="node" presStyleLbl="vennNode1" presStyleIdx="2" presStyleCnt="5" custScaleX="109947" custScaleY="104719" custRadScaleRad="110291" custRadScaleInc="1452">
        <dgm:presLayoutVars>
          <dgm:bulletEnabled val="1"/>
        </dgm:presLayoutVars>
      </dgm:prSet>
      <dgm:spPr/>
    </dgm:pt>
    <dgm:pt modelId="{40003822-5F4D-494E-B230-0B2C8603AEEC}" type="pres">
      <dgm:prSet presAssocID="{7F141283-10D9-409D-9BA1-D418AC344F9E}" presName="node" presStyleLbl="vennNode1" presStyleIdx="3" presStyleCnt="5">
        <dgm:presLayoutVars>
          <dgm:bulletEnabled val="1"/>
        </dgm:presLayoutVars>
      </dgm:prSet>
      <dgm:spPr/>
    </dgm:pt>
    <dgm:pt modelId="{A724EA6A-37CC-49C6-B07A-EFE0E4DFD1D1}" type="pres">
      <dgm:prSet presAssocID="{DB5B6944-48BF-4388-BD48-2AD832530437}" presName="node" presStyleLbl="vennNode1" presStyleIdx="4" presStyleCnt="5" custScaleX="104525" custScaleY="105954" custRadScaleRad="100686" custRadScaleInc="264">
        <dgm:presLayoutVars>
          <dgm:bulletEnabled val="1"/>
        </dgm:presLayoutVars>
      </dgm:prSet>
      <dgm:spPr/>
    </dgm:pt>
  </dgm:ptLst>
  <dgm:cxnLst>
    <dgm:cxn modelId="{342E2C0C-3FB5-44BE-8610-513F83E63BB3}" srcId="{27DE3E9C-8A2D-41EC-B91E-BAD92A9C2587}" destId="{7F141283-10D9-409D-9BA1-D418AC344F9E}" srcOrd="2" destOrd="0" parTransId="{6B2E4814-B038-46B1-88E3-FA3F0E6DA169}" sibTransId="{70CCF008-575C-42C3-867D-40552817AF8C}"/>
    <dgm:cxn modelId="{89FAB527-D271-4701-B171-DD0D8CAAF3A0}" type="presOf" srcId="{5D2439A6-3B4F-4261-A059-DEE6B48129B4}" destId="{8223AA86-FD4F-4D5E-8E90-211D6A445FCD}" srcOrd="0" destOrd="0" presId="urn:microsoft.com/office/officeart/2005/8/layout/radial3"/>
    <dgm:cxn modelId="{0874D538-CA9F-4BE7-B56B-C2B61363EA50}" srcId="{D9DA7813-5E09-477A-AF40-1EF4D5D617AD}" destId="{273542EB-BA8C-4097-B0D1-B7CF0CEE7D3C}" srcOrd="1" destOrd="0" parTransId="{A2955EA9-32AF-4395-89E7-27B1B6676617}" sibTransId="{CEC0E196-0355-42EB-8046-370CE96103CD}"/>
    <dgm:cxn modelId="{92D2F662-DA50-4E1C-A3E3-19B6D18B8D17}" srcId="{27DE3E9C-8A2D-41EC-B91E-BAD92A9C2587}" destId="{5D30FEE5-18A8-467E-804B-BC54256F28C6}" srcOrd="1" destOrd="0" parTransId="{B3B64641-9FCE-4C48-AEA2-C0356E71ACF5}" sibTransId="{53E86E6D-E94B-4BF1-B735-CEE798D847A7}"/>
    <dgm:cxn modelId="{33C95D44-475A-48A2-89DB-233ABC2BDD36}" srcId="{D9DA7813-5E09-477A-AF40-1EF4D5D617AD}" destId="{27DE3E9C-8A2D-41EC-B91E-BAD92A9C2587}" srcOrd="0" destOrd="0" parTransId="{E40DB008-B550-4C0C-92A5-AF206D60758C}" sibTransId="{A3410443-9BA2-4FA8-B91A-C757109DF4DA}"/>
    <dgm:cxn modelId="{1053AFAC-D853-435E-9F81-652178D2B29F}" srcId="{27DE3E9C-8A2D-41EC-B91E-BAD92A9C2587}" destId="{DB5B6944-48BF-4388-BD48-2AD832530437}" srcOrd="3" destOrd="0" parTransId="{A119968D-455B-4145-B5F5-E1E01CB84A5B}" sibTransId="{CDD69141-415A-4C16-9A87-7B02550A2AFE}"/>
    <dgm:cxn modelId="{D10DDEAE-1FDC-466B-8BFF-B7C8F6D1B45E}" type="presOf" srcId="{D9DA7813-5E09-477A-AF40-1EF4D5D617AD}" destId="{295D2AFD-8051-4C7C-ACD1-86DE912C13F0}" srcOrd="0" destOrd="0" presId="urn:microsoft.com/office/officeart/2005/8/layout/radial3"/>
    <dgm:cxn modelId="{B31F19AF-3294-4D5C-B0D8-41C50A15543E}" srcId="{27DE3E9C-8A2D-41EC-B91E-BAD92A9C2587}" destId="{5D2439A6-3B4F-4261-A059-DEE6B48129B4}" srcOrd="0" destOrd="0" parTransId="{443891BF-F9FA-44E1-AE4B-0B505D345075}" sibTransId="{3807DA0D-7D68-400E-8333-83D8BA0D9992}"/>
    <dgm:cxn modelId="{11C096B9-B7CB-4C72-A22A-70F643F82C22}" type="presOf" srcId="{7F141283-10D9-409D-9BA1-D418AC344F9E}" destId="{40003822-5F4D-494E-B230-0B2C8603AEEC}" srcOrd="0" destOrd="0" presId="urn:microsoft.com/office/officeart/2005/8/layout/radial3"/>
    <dgm:cxn modelId="{7DD700C6-F75B-4FFC-B23B-5B90BDD2218B}" type="presOf" srcId="{5D30FEE5-18A8-467E-804B-BC54256F28C6}" destId="{8103A1C7-773F-439E-9434-00C3A4C59360}" srcOrd="0" destOrd="0" presId="urn:microsoft.com/office/officeart/2005/8/layout/radial3"/>
    <dgm:cxn modelId="{F1784ED8-BDEB-4466-A02A-7794CC711C52}" type="presOf" srcId="{DB5B6944-48BF-4388-BD48-2AD832530437}" destId="{A724EA6A-37CC-49C6-B07A-EFE0E4DFD1D1}" srcOrd="0" destOrd="0" presId="urn:microsoft.com/office/officeart/2005/8/layout/radial3"/>
    <dgm:cxn modelId="{BC0593E7-CFD3-4E3D-BB16-AFEBDE5273FC}" type="presOf" srcId="{27DE3E9C-8A2D-41EC-B91E-BAD92A9C2587}" destId="{C1AB4597-6DF7-4AD0-B0CD-2F786170E016}" srcOrd="0" destOrd="0" presId="urn:microsoft.com/office/officeart/2005/8/layout/radial3"/>
    <dgm:cxn modelId="{5D6005B9-97AD-4912-8FAF-98BC56DE04CB}" type="presParOf" srcId="{295D2AFD-8051-4C7C-ACD1-86DE912C13F0}" destId="{AAEB7627-3F37-450C-83D3-C86279433D93}" srcOrd="0" destOrd="0" presId="urn:microsoft.com/office/officeart/2005/8/layout/radial3"/>
    <dgm:cxn modelId="{A4356A96-C531-49E2-AB8E-1D49B40D693C}" type="presParOf" srcId="{AAEB7627-3F37-450C-83D3-C86279433D93}" destId="{C1AB4597-6DF7-4AD0-B0CD-2F786170E016}" srcOrd="0" destOrd="0" presId="urn:microsoft.com/office/officeart/2005/8/layout/radial3"/>
    <dgm:cxn modelId="{54AF9E6C-8DF3-4231-85B1-A1715FF0C6D6}" type="presParOf" srcId="{AAEB7627-3F37-450C-83D3-C86279433D93}" destId="{8223AA86-FD4F-4D5E-8E90-211D6A445FCD}" srcOrd="1" destOrd="0" presId="urn:microsoft.com/office/officeart/2005/8/layout/radial3"/>
    <dgm:cxn modelId="{A92D0026-1AE2-49CB-8EE2-3BF2057959DF}" type="presParOf" srcId="{AAEB7627-3F37-450C-83D3-C86279433D93}" destId="{8103A1C7-773F-439E-9434-00C3A4C59360}" srcOrd="2" destOrd="0" presId="urn:microsoft.com/office/officeart/2005/8/layout/radial3"/>
    <dgm:cxn modelId="{C6299454-857A-44C5-9116-29B5BCD79CBB}" type="presParOf" srcId="{AAEB7627-3F37-450C-83D3-C86279433D93}" destId="{40003822-5F4D-494E-B230-0B2C8603AEEC}" srcOrd="3" destOrd="0" presId="urn:microsoft.com/office/officeart/2005/8/layout/radial3"/>
    <dgm:cxn modelId="{F1C86C80-390F-4D4F-B5BC-A227AC98EE06}" type="presParOf" srcId="{AAEB7627-3F37-450C-83D3-C86279433D93}" destId="{A724EA6A-37CC-49C6-B07A-EFE0E4DFD1D1}"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EBFEF9-2B3D-45D5-A044-B959AA0361E5}"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GB"/>
        </a:p>
      </dgm:t>
    </dgm:pt>
    <dgm:pt modelId="{27BD886A-3CFB-4A00-803E-A3AD89BD0897}">
      <dgm:prSet phldrT="[Text]"/>
      <dgm:spPr/>
      <dgm:t>
        <a:bodyPr/>
        <a:lstStyle/>
        <a:p>
          <a:r>
            <a:rPr lang="en-GB" dirty="0"/>
            <a:t>Volunteering</a:t>
          </a:r>
        </a:p>
      </dgm:t>
    </dgm:pt>
    <dgm:pt modelId="{8E20D8B2-96F2-4EF1-B1B9-1BC62D892DD1}" type="parTrans" cxnId="{E3867C1F-F2DE-4ADE-837A-730ABF8183CE}">
      <dgm:prSet/>
      <dgm:spPr/>
      <dgm:t>
        <a:bodyPr/>
        <a:lstStyle/>
        <a:p>
          <a:endParaRPr lang="en-GB"/>
        </a:p>
      </dgm:t>
    </dgm:pt>
    <dgm:pt modelId="{A731E0EB-9062-4A7E-B81D-83ED788BED3E}" type="sibTrans" cxnId="{E3867C1F-F2DE-4ADE-837A-730ABF8183CE}">
      <dgm:prSet/>
      <dgm:spPr/>
      <dgm:t>
        <a:bodyPr/>
        <a:lstStyle/>
        <a:p>
          <a:endParaRPr lang="en-GB"/>
        </a:p>
      </dgm:t>
    </dgm:pt>
    <dgm:pt modelId="{DFD68B84-3CE6-4395-BAF3-2F0944E58FD9}">
      <dgm:prSet phldrT="[Text]"/>
      <dgm:spPr/>
      <dgm:t>
        <a:bodyPr/>
        <a:lstStyle/>
        <a:p>
          <a:r>
            <a:rPr lang="en-GB" dirty="0"/>
            <a:t>CAB</a:t>
          </a:r>
        </a:p>
      </dgm:t>
    </dgm:pt>
    <dgm:pt modelId="{A83B6F9E-8F05-437D-95F8-EA9CAD1661BE}" type="parTrans" cxnId="{6A71CC30-E030-4971-8E04-C40F34EDC7E0}">
      <dgm:prSet/>
      <dgm:spPr/>
      <dgm:t>
        <a:bodyPr/>
        <a:lstStyle/>
        <a:p>
          <a:endParaRPr lang="en-GB"/>
        </a:p>
      </dgm:t>
    </dgm:pt>
    <dgm:pt modelId="{9CCDE994-E1A0-4416-8F1D-251BB8B9AB2D}" type="sibTrans" cxnId="{6A71CC30-E030-4971-8E04-C40F34EDC7E0}">
      <dgm:prSet/>
      <dgm:spPr/>
      <dgm:t>
        <a:bodyPr/>
        <a:lstStyle/>
        <a:p>
          <a:endParaRPr lang="en-GB"/>
        </a:p>
      </dgm:t>
    </dgm:pt>
    <dgm:pt modelId="{7A581EA6-F35B-48A2-BA6B-480809A9044B}">
      <dgm:prSet phldrT="[Text]"/>
      <dgm:spPr/>
      <dgm:t>
        <a:bodyPr/>
        <a:lstStyle/>
        <a:p>
          <a:r>
            <a:rPr lang="en-GB" dirty="0" err="1"/>
            <a:t>Homestart</a:t>
          </a:r>
          <a:endParaRPr lang="en-GB" dirty="0"/>
        </a:p>
      </dgm:t>
    </dgm:pt>
    <dgm:pt modelId="{57A7E265-B9D2-42AB-BE87-B95FB51F0724}" type="parTrans" cxnId="{99EAAECE-ABD5-4BB8-9B5A-5E08EBE6C65B}">
      <dgm:prSet/>
      <dgm:spPr/>
      <dgm:t>
        <a:bodyPr/>
        <a:lstStyle/>
        <a:p>
          <a:endParaRPr lang="en-GB"/>
        </a:p>
      </dgm:t>
    </dgm:pt>
    <dgm:pt modelId="{AD5B10F8-6635-4A2E-A727-1868E279144A}" type="sibTrans" cxnId="{99EAAECE-ABD5-4BB8-9B5A-5E08EBE6C65B}">
      <dgm:prSet/>
      <dgm:spPr/>
      <dgm:t>
        <a:bodyPr/>
        <a:lstStyle/>
        <a:p>
          <a:endParaRPr lang="en-GB"/>
        </a:p>
      </dgm:t>
    </dgm:pt>
    <dgm:pt modelId="{ECD49B5E-89DD-486F-A329-1DD806FC59E4}">
      <dgm:prSet phldrT="[Text]"/>
      <dgm:spPr/>
      <dgm:t>
        <a:bodyPr/>
        <a:lstStyle/>
        <a:p>
          <a:r>
            <a:rPr lang="en-GB" dirty="0"/>
            <a:t>CHCP</a:t>
          </a:r>
        </a:p>
      </dgm:t>
    </dgm:pt>
    <dgm:pt modelId="{FE6EF16B-5BDD-4DF6-9457-9FD078BCA3BF}" type="parTrans" cxnId="{12E1A807-D976-4ADE-BF06-7A456198B95F}">
      <dgm:prSet/>
      <dgm:spPr/>
      <dgm:t>
        <a:bodyPr/>
        <a:lstStyle/>
        <a:p>
          <a:endParaRPr lang="en-GB"/>
        </a:p>
      </dgm:t>
    </dgm:pt>
    <dgm:pt modelId="{B903F79D-01E4-4734-9E3B-C00B750873E0}" type="sibTrans" cxnId="{12E1A807-D976-4ADE-BF06-7A456198B95F}">
      <dgm:prSet/>
      <dgm:spPr/>
      <dgm:t>
        <a:bodyPr/>
        <a:lstStyle/>
        <a:p>
          <a:endParaRPr lang="en-GB"/>
        </a:p>
      </dgm:t>
    </dgm:pt>
    <dgm:pt modelId="{D907CDE0-7647-4E8E-A270-FC64F996993F}">
      <dgm:prSet phldrT="[Text]"/>
      <dgm:spPr/>
      <dgm:t>
        <a:bodyPr/>
        <a:lstStyle/>
        <a:p>
          <a:r>
            <a:rPr lang="en-GB" dirty="0"/>
            <a:t>OPPC</a:t>
          </a:r>
        </a:p>
      </dgm:t>
    </dgm:pt>
    <dgm:pt modelId="{856B6DDE-D27A-4C07-B92B-8B88AF14E265}" type="parTrans" cxnId="{DA5DC02F-88FB-46F9-B17F-ACB3374F9E9E}">
      <dgm:prSet/>
      <dgm:spPr/>
      <dgm:t>
        <a:bodyPr/>
        <a:lstStyle/>
        <a:p>
          <a:endParaRPr lang="en-GB"/>
        </a:p>
      </dgm:t>
    </dgm:pt>
    <dgm:pt modelId="{837C704E-A716-4FCB-B2C2-65F5154476DE}" type="sibTrans" cxnId="{DA5DC02F-88FB-46F9-B17F-ACB3374F9E9E}">
      <dgm:prSet/>
      <dgm:spPr/>
      <dgm:t>
        <a:bodyPr/>
        <a:lstStyle/>
        <a:p>
          <a:endParaRPr lang="en-GB"/>
        </a:p>
      </dgm:t>
    </dgm:pt>
    <dgm:pt modelId="{3836C455-0D7D-4F99-88C1-5C67D8C04D4D}">
      <dgm:prSet phldrT="[Text]"/>
      <dgm:spPr/>
      <dgm:t>
        <a:bodyPr/>
        <a:lstStyle/>
        <a:p>
          <a:endParaRPr lang="en-GB"/>
        </a:p>
      </dgm:t>
    </dgm:pt>
    <dgm:pt modelId="{D32F4F6C-BCBB-4431-9F1A-F74407134C66}" type="parTrans" cxnId="{5F3CFE78-5DCE-4A91-875F-ECAC73B472AF}">
      <dgm:prSet/>
      <dgm:spPr/>
      <dgm:t>
        <a:bodyPr/>
        <a:lstStyle/>
        <a:p>
          <a:endParaRPr lang="en-GB"/>
        </a:p>
      </dgm:t>
    </dgm:pt>
    <dgm:pt modelId="{4FC1BFB5-6212-40B6-925C-F34EF2F8DD40}" type="sibTrans" cxnId="{5F3CFE78-5DCE-4A91-875F-ECAC73B472AF}">
      <dgm:prSet/>
      <dgm:spPr/>
      <dgm:t>
        <a:bodyPr/>
        <a:lstStyle/>
        <a:p>
          <a:endParaRPr lang="en-GB"/>
        </a:p>
      </dgm:t>
    </dgm:pt>
    <dgm:pt modelId="{10D25CCE-C7A9-4253-8811-01E4C0D2F418}" type="pres">
      <dgm:prSet presAssocID="{B7EBFEF9-2B3D-45D5-A044-B959AA0361E5}" presName="composite" presStyleCnt="0">
        <dgm:presLayoutVars>
          <dgm:chMax val="1"/>
          <dgm:dir/>
          <dgm:resizeHandles val="exact"/>
        </dgm:presLayoutVars>
      </dgm:prSet>
      <dgm:spPr/>
    </dgm:pt>
    <dgm:pt modelId="{F96C1A60-4C10-4AB0-8C9F-722D5F6B748B}" type="pres">
      <dgm:prSet presAssocID="{B7EBFEF9-2B3D-45D5-A044-B959AA0361E5}" presName="radial" presStyleCnt="0">
        <dgm:presLayoutVars>
          <dgm:animLvl val="ctr"/>
        </dgm:presLayoutVars>
      </dgm:prSet>
      <dgm:spPr/>
    </dgm:pt>
    <dgm:pt modelId="{C8E8DC35-08A8-4B60-8D78-A802555E25AE}" type="pres">
      <dgm:prSet presAssocID="{27BD886A-3CFB-4A00-803E-A3AD89BD0897}" presName="centerShape" presStyleLbl="vennNode1" presStyleIdx="0" presStyleCnt="5"/>
      <dgm:spPr/>
    </dgm:pt>
    <dgm:pt modelId="{9F01EBA5-826E-4057-803A-9262C3B23B2D}" type="pres">
      <dgm:prSet presAssocID="{DFD68B84-3CE6-4395-BAF3-2F0944E58FD9}" presName="node" presStyleLbl="vennNode1" presStyleIdx="1" presStyleCnt="5">
        <dgm:presLayoutVars>
          <dgm:bulletEnabled val="1"/>
        </dgm:presLayoutVars>
      </dgm:prSet>
      <dgm:spPr/>
    </dgm:pt>
    <dgm:pt modelId="{04F4EA57-C9FA-475B-BCA4-0B141248F820}" type="pres">
      <dgm:prSet presAssocID="{7A581EA6-F35B-48A2-BA6B-480809A9044B}" presName="node" presStyleLbl="vennNode1" presStyleIdx="2" presStyleCnt="5">
        <dgm:presLayoutVars>
          <dgm:bulletEnabled val="1"/>
        </dgm:presLayoutVars>
      </dgm:prSet>
      <dgm:spPr/>
    </dgm:pt>
    <dgm:pt modelId="{6C907431-E54D-4694-8BC5-F1408C719142}" type="pres">
      <dgm:prSet presAssocID="{ECD49B5E-89DD-486F-A329-1DD806FC59E4}" presName="node" presStyleLbl="vennNode1" presStyleIdx="3" presStyleCnt="5">
        <dgm:presLayoutVars>
          <dgm:bulletEnabled val="1"/>
        </dgm:presLayoutVars>
      </dgm:prSet>
      <dgm:spPr/>
    </dgm:pt>
    <dgm:pt modelId="{6520F2B0-3DF5-4946-B7E0-1CE1A98D0404}" type="pres">
      <dgm:prSet presAssocID="{D907CDE0-7647-4E8E-A270-FC64F996993F}" presName="node" presStyleLbl="vennNode1" presStyleIdx="4" presStyleCnt="5">
        <dgm:presLayoutVars>
          <dgm:bulletEnabled val="1"/>
        </dgm:presLayoutVars>
      </dgm:prSet>
      <dgm:spPr/>
    </dgm:pt>
  </dgm:ptLst>
  <dgm:cxnLst>
    <dgm:cxn modelId="{12E1A807-D976-4ADE-BF06-7A456198B95F}" srcId="{27BD886A-3CFB-4A00-803E-A3AD89BD0897}" destId="{ECD49B5E-89DD-486F-A329-1DD806FC59E4}" srcOrd="2" destOrd="0" parTransId="{FE6EF16B-5BDD-4DF6-9457-9FD078BCA3BF}" sibTransId="{B903F79D-01E4-4734-9E3B-C00B750873E0}"/>
    <dgm:cxn modelId="{E3867C1F-F2DE-4ADE-837A-730ABF8183CE}" srcId="{B7EBFEF9-2B3D-45D5-A044-B959AA0361E5}" destId="{27BD886A-3CFB-4A00-803E-A3AD89BD0897}" srcOrd="0" destOrd="0" parTransId="{8E20D8B2-96F2-4EF1-B1B9-1BC62D892DD1}" sibTransId="{A731E0EB-9062-4A7E-B81D-83ED788BED3E}"/>
    <dgm:cxn modelId="{DA5DC02F-88FB-46F9-B17F-ACB3374F9E9E}" srcId="{27BD886A-3CFB-4A00-803E-A3AD89BD0897}" destId="{D907CDE0-7647-4E8E-A270-FC64F996993F}" srcOrd="3" destOrd="0" parTransId="{856B6DDE-D27A-4C07-B92B-8B88AF14E265}" sibTransId="{837C704E-A716-4FCB-B2C2-65F5154476DE}"/>
    <dgm:cxn modelId="{6A71CC30-E030-4971-8E04-C40F34EDC7E0}" srcId="{27BD886A-3CFB-4A00-803E-A3AD89BD0897}" destId="{DFD68B84-3CE6-4395-BAF3-2F0944E58FD9}" srcOrd="0" destOrd="0" parTransId="{A83B6F9E-8F05-437D-95F8-EA9CAD1661BE}" sibTransId="{9CCDE994-E1A0-4416-8F1D-251BB8B9AB2D}"/>
    <dgm:cxn modelId="{95027F62-BF97-4E63-B2C2-4283F6D79794}" type="presOf" srcId="{D907CDE0-7647-4E8E-A270-FC64F996993F}" destId="{6520F2B0-3DF5-4946-B7E0-1CE1A98D0404}" srcOrd="0" destOrd="0" presId="urn:microsoft.com/office/officeart/2005/8/layout/radial3"/>
    <dgm:cxn modelId="{571C0B75-0662-4425-B253-A5B6A3EBF5E5}" type="presOf" srcId="{ECD49B5E-89DD-486F-A329-1DD806FC59E4}" destId="{6C907431-E54D-4694-8BC5-F1408C719142}" srcOrd="0" destOrd="0" presId="urn:microsoft.com/office/officeart/2005/8/layout/radial3"/>
    <dgm:cxn modelId="{5F3CFE78-5DCE-4A91-875F-ECAC73B472AF}" srcId="{B7EBFEF9-2B3D-45D5-A044-B959AA0361E5}" destId="{3836C455-0D7D-4F99-88C1-5C67D8C04D4D}" srcOrd="1" destOrd="0" parTransId="{D32F4F6C-BCBB-4431-9F1A-F74407134C66}" sibTransId="{4FC1BFB5-6212-40B6-925C-F34EF2F8DD40}"/>
    <dgm:cxn modelId="{CD360779-43F5-40D0-BAE8-BAE079C14FC2}" type="presOf" srcId="{B7EBFEF9-2B3D-45D5-A044-B959AA0361E5}" destId="{10D25CCE-C7A9-4253-8811-01E4C0D2F418}" srcOrd="0" destOrd="0" presId="urn:microsoft.com/office/officeart/2005/8/layout/radial3"/>
    <dgm:cxn modelId="{A72980B9-AD81-41A9-8C83-469618BF41A2}" type="presOf" srcId="{7A581EA6-F35B-48A2-BA6B-480809A9044B}" destId="{04F4EA57-C9FA-475B-BCA4-0B141248F820}" srcOrd="0" destOrd="0" presId="urn:microsoft.com/office/officeart/2005/8/layout/radial3"/>
    <dgm:cxn modelId="{99EAAECE-ABD5-4BB8-9B5A-5E08EBE6C65B}" srcId="{27BD886A-3CFB-4A00-803E-A3AD89BD0897}" destId="{7A581EA6-F35B-48A2-BA6B-480809A9044B}" srcOrd="1" destOrd="0" parTransId="{57A7E265-B9D2-42AB-BE87-B95FB51F0724}" sibTransId="{AD5B10F8-6635-4A2E-A727-1868E279144A}"/>
    <dgm:cxn modelId="{A0D3F3EE-38C1-4917-A91F-622DD23B166C}" type="presOf" srcId="{27BD886A-3CFB-4A00-803E-A3AD89BD0897}" destId="{C8E8DC35-08A8-4B60-8D78-A802555E25AE}" srcOrd="0" destOrd="0" presId="urn:microsoft.com/office/officeart/2005/8/layout/radial3"/>
    <dgm:cxn modelId="{AC9373FF-4E12-43B7-8A39-FCE5620287C7}" type="presOf" srcId="{DFD68B84-3CE6-4395-BAF3-2F0944E58FD9}" destId="{9F01EBA5-826E-4057-803A-9262C3B23B2D}" srcOrd="0" destOrd="0" presId="urn:microsoft.com/office/officeart/2005/8/layout/radial3"/>
    <dgm:cxn modelId="{9CC05EE4-5C95-4380-9893-1258C1156A9F}" type="presParOf" srcId="{10D25CCE-C7A9-4253-8811-01E4C0D2F418}" destId="{F96C1A60-4C10-4AB0-8C9F-722D5F6B748B}" srcOrd="0" destOrd="0" presId="urn:microsoft.com/office/officeart/2005/8/layout/radial3"/>
    <dgm:cxn modelId="{967CBAE8-E5C9-4A0C-96C6-8BD8FB46CBEB}" type="presParOf" srcId="{F96C1A60-4C10-4AB0-8C9F-722D5F6B748B}" destId="{C8E8DC35-08A8-4B60-8D78-A802555E25AE}" srcOrd="0" destOrd="0" presId="urn:microsoft.com/office/officeart/2005/8/layout/radial3"/>
    <dgm:cxn modelId="{C6F517CF-DFF4-4DFC-B4F2-44C66FE249CB}" type="presParOf" srcId="{F96C1A60-4C10-4AB0-8C9F-722D5F6B748B}" destId="{9F01EBA5-826E-4057-803A-9262C3B23B2D}" srcOrd="1" destOrd="0" presId="urn:microsoft.com/office/officeart/2005/8/layout/radial3"/>
    <dgm:cxn modelId="{FA9CC358-3EB5-4D42-84AB-5F16C8E24A65}" type="presParOf" srcId="{F96C1A60-4C10-4AB0-8C9F-722D5F6B748B}" destId="{04F4EA57-C9FA-475B-BCA4-0B141248F820}" srcOrd="2" destOrd="0" presId="urn:microsoft.com/office/officeart/2005/8/layout/radial3"/>
    <dgm:cxn modelId="{66BEC91D-C5AB-420C-AD30-C3DB9F8FE6B8}" type="presParOf" srcId="{F96C1A60-4C10-4AB0-8C9F-722D5F6B748B}" destId="{6C907431-E54D-4694-8BC5-F1408C719142}" srcOrd="3" destOrd="0" presId="urn:microsoft.com/office/officeart/2005/8/layout/radial3"/>
    <dgm:cxn modelId="{B16805B9-2ABE-4BAA-B5B2-7F8C48D58A80}" type="presParOf" srcId="{F96C1A60-4C10-4AB0-8C9F-722D5F6B748B}" destId="{6520F2B0-3DF5-4946-B7E0-1CE1A98D0404}"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57C7F81-9EA4-408A-BD1F-5DF05E316A92}" type="doc">
      <dgm:prSet loTypeId="urn:microsoft.com/office/officeart/2005/8/layout/radial3" loCatId="relationship" qsTypeId="urn:microsoft.com/office/officeart/2005/8/quickstyle/simple1" qsCatId="simple" csTypeId="urn:microsoft.com/office/officeart/2005/8/colors/accent1_2" csCatId="accent1" phldr="1"/>
      <dgm:spPr/>
      <dgm:t>
        <a:bodyPr/>
        <a:lstStyle/>
        <a:p>
          <a:endParaRPr lang="en-GB"/>
        </a:p>
      </dgm:t>
    </dgm:pt>
    <dgm:pt modelId="{9F2B74A4-1F43-4878-B37D-BDB810152A5C}">
      <dgm:prSet phldrT="[Text]"/>
      <dgm:spPr/>
      <dgm:t>
        <a:bodyPr/>
        <a:lstStyle/>
        <a:p>
          <a:r>
            <a:rPr lang="en-GB" dirty="0"/>
            <a:t>Workforce</a:t>
          </a:r>
        </a:p>
      </dgm:t>
    </dgm:pt>
    <dgm:pt modelId="{50EFFFC3-B8A5-4A59-8DCF-E0C13C419E16}" type="parTrans" cxnId="{89E1AFFC-C1C9-4990-BDC6-9BE5B4FA8EA1}">
      <dgm:prSet/>
      <dgm:spPr/>
      <dgm:t>
        <a:bodyPr/>
        <a:lstStyle/>
        <a:p>
          <a:endParaRPr lang="en-GB"/>
        </a:p>
      </dgm:t>
    </dgm:pt>
    <dgm:pt modelId="{044A7EF8-A55E-4EB0-86DD-4183C0ED5FA4}" type="sibTrans" cxnId="{89E1AFFC-C1C9-4990-BDC6-9BE5B4FA8EA1}">
      <dgm:prSet/>
      <dgm:spPr/>
      <dgm:t>
        <a:bodyPr/>
        <a:lstStyle/>
        <a:p>
          <a:endParaRPr lang="en-GB"/>
        </a:p>
      </dgm:t>
    </dgm:pt>
    <dgm:pt modelId="{188605E3-898B-4831-821E-886D970EAB7A}">
      <dgm:prSet phldrT="[Text]"/>
      <dgm:spPr/>
      <dgm:t>
        <a:bodyPr/>
        <a:lstStyle/>
        <a:p>
          <a:r>
            <a:rPr lang="en-GB" dirty="0"/>
            <a:t>Mind</a:t>
          </a:r>
        </a:p>
      </dgm:t>
    </dgm:pt>
    <dgm:pt modelId="{A04DBFD5-B2B8-4445-B8FE-32CDB3714B26}" type="parTrans" cxnId="{B9C96235-5700-47A2-8A81-42C54FADF455}">
      <dgm:prSet/>
      <dgm:spPr/>
      <dgm:t>
        <a:bodyPr/>
        <a:lstStyle/>
        <a:p>
          <a:endParaRPr lang="en-GB"/>
        </a:p>
      </dgm:t>
    </dgm:pt>
    <dgm:pt modelId="{B6AD3644-0D64-4165-B5F2-9D05DDC06DEB}" type="sibTrans" cxnId="{B9C96235-5700-47A2-8A81-42C54FADF455}">
      <dgm:prSet/>
      <dgm:spPr/>
      <dgm:t>
        <a:bodyPr/>
        <a:lstStyle/>
        <a:p>
          <a:endParaRPr lang="en-GB"/>
        </a:p>
      </dgm:t>
    </dgm:pt>
    <dgm:pt modelId="{807DC694-E413-4889-8537-1548B3C510C2}">
      <dgm:prSet phldrT="[Text]"/>
      <dgm:spPr/>
      <dgm:t>
        <a:bodyPr/>
        <a:lstStyle/>
        <a:p>
          <a:r>
            <a:rPr lang="en-GB" dirty="0"/>
            <a:t>Hull City Council</a:t>
          </a:r>
        </a:p>
      </dgm:t>
    </dgm:pt>
    <dgm:pt modelId="{83557296-D48C-44F2-ADC0-E6BDAD8515D7}" type="parTrans" cxnId="{9C7F95B5-D510-484F-9345-2452CE74BA25}">
      <dgm:prSet/>
      <dgm:spPr/>
      <dgm:t>
        <a:bodyPr/>
        <a:lstStyle/>
        <a:p>
          <a:endParaRPr lang="en-GB"/>
        </a:p>
      </dgm:t>
    </dgm:pt>
    <dgm:pt modelId="{D8AC6CC7-A467-4BA2-BA46-B29BC221470D}" type="sibTrans" cxnId="{9C7F95B5-D510-484F-9345-2452CE74BA25}">
      <dgm:prSet/>
      <dgm:spPr/>
      <dgm:t>
        <a:bodyPr/>
        <a:lstStyle/>
        <a:p>
          <a:endParaRPr lang="en-GB"/>
        </a:p>
      </dgm:t>
    </dgm:pt>
    <dgm:pt modelId="{BC355B3C-14B8-47A3-AE4C-984AE7ECD4FC}">
      <dgm:prSet phldrT="[Text]"/>
      <dgm:spPr/>
      <dgm:t>
        <a:bodyPr/>
        <a:lstStyle/>
        <a:p>
          <a:r>
            <a:rPr lang="en-GB" dirty="0"/>
            <a:t>Humber Learning Consortium</a:t>
          </a:r>
        </a:p>
      </dgm:t>
    </dgm:pt>
    <dgm:pt modelId="{D9C9619B-9FF9-4389-A1AC-11E6EDDBA390}" type="parTrans" cxnId="{094426FA-F104-4A24-A36B-89E07605F533}">
      <dgm:prSet/>
      <dgm:spPr/>
      <dgm:t>
        <a:bodyPr/>
        <a:lstStyle/>
        <a:p>
          <a:endParaRPr lang="en-GB"/>
        </a:p>
      </dgm:t>
    </dgm:pt>
    <dgm:pt modelId="{7B153B57-7E4B-4409-A1B9-D55233B11C45}" type="sibTrans" cxnId="{094426FA-F104-4A24-A36B-89E07605F533}">
      <dgm:prSet/>
      <dgm:spPr/>
      <dgm:t>
        <a:bodyPr/>
        <a:lstStyle/>
        <a:p>
          <a:endParaRPr lang="en-GB"/>
        </a:p>
      </dgm:t>
    </dgm:pt>
    <dgm:pt modelId="{C7C2CF45-B786-4764-92B7-07F6D59E030F}">
      <dgm:prSet phldrT="[Text]"/>
      <dgm:spPr/>
      <dgm:t>
        <a:bodyPr/>
        <a:lstStyle/>
        <a:p>
          <a:r>
            <a:rPr lang="en-GB" dirty="0"/>
            <a:t>CHCP</a:t>
          </a:r>
        </a:p>
      </dgm:t>
    </dgm:pt>
    <dgm:pt modelId="{2F2AB95D-872F-40B1-8218-4639DC835831}" type="parTrans" cxnId="{8B0373EE-A28C-42AC-9323-E867F0A3D75C}">
      <dgm:prSet/>
      <dgm:spPr/>
      <dgm:t>
        <a:bodyPr/>
        <a:lstStyle/>
        <a:p>
          <a:endParaRPr lang="en-GB"/>
        </a:p>
      </dgm:t>
    </dgm:pt>
    <dgm:pt modelId="{DC4AB2E0-C94C-49E0-8895-14FA210FB1FC}" type="sibTrans" cxnId="{8B0373EE-A28C-42AC-9323-E867F0A3D75C}">
      <dgm:prSet/>
      <dgm:spPr/>
      <dgm:t>
        <a:bodyPr/>
        <a:lstStyle/>
        <a:p>
          <a:endParaRPr lang="en-GB"/>
        </a:p>
      </dgm:t>
    </dgm:pt>
    <dgm:pt modelId="{9C2B90B3-859E-45BA-B7FA-B605146EAAD7}" type="pres">
      <dgm:prSet presAssocID="{957C7F81-9EA4-408A-BD1F-5DF05E316A92}" presName="composite" presStyleCnt="0">
        <dgm:presLayoutVars>
          <dgm:chMax val="1"/>
          <dgm:dir/>
          <dgm:resizeHandles val="exact"/>
        </dgm:presLayoutVars>
      </dgm:prSet>
      <dgm:spPr/>
    </dgm:pt>
    <dgm:pt modelId="{6F48D8A4-C29A-4396-AD10-7A6BE233A783}" type="pres">
      <dgm:prSet presAssocID="{957C7F81-9EA4-408A-BD1F-5DF05E316A92}" presName="radial" presStyleCnt="0">
        <dgm:presLayoutVars>
          <dgm:animLvl val="ctr"/>
        </dgm:presLayoutVars>
      </dgm:prSet>
      <dgm:spPr/>
    </dgm:pt>
    <dgm:pt modelId="{6047EEA9-DEE9-4396-A506-5324878E351C}" type="pres">
      <dgm:prSet presAssocID="{9F2B74A4-1F43-4878-B37D-BDB810152A5C}" presName="centerShape" presStyleLbl="vennNode1" presStyleIdx="0" presStyleCnt="5"/>
      <dgm:spPr/>
    </dgm:pt>
    <dgm:pt modelId="{B833F11E-4C24-4250-9DA9-E9C1FCFE8A8C}" type="pres">
      <dgm:prSet presAssocID="{188605E3-898B-4831-821E-886D970EAB7A}" presName="node" presStyleLbl="vennNode1" presStyleIdx="1" presStyleCnt="5">
        <dgm:presLayoutVars>
          <dgm:bulletEnabled val="1"/>
        </dgm:presLayoutVars>
      </dgm:prSet>
      <dgm:spPr/>
    </dgm:pt>
    <dgm:pt modelId="{98A5483F-EF7E-4137-A05F-A718808343DB}" type="pres">
      <dgm:prSet presAssocID="{807DC694-E413-4889-8537-1548B3C510C2}" presName="node" presStyleLbl="vennNode1" presStyleIdx="2" presStyleCnt="5" custRadScaleRad="95178" custRadScaleInc="49072">
        <dgm:presLayoutVars>
          <dgm:bulletEnabled val="1"/>
        </dgm:presLayoutVars>
      </dgm:prSet>
      <dgm:spPr/>
    </dgm:pt>
    <dgm:pt modelId="{02746A61-3AAC-459E-A6FD-4C732985676D}" type="pres">
      <dgm:prSet presAssocID="{BC355B3C-14B8-47A3-AE4C-984AE7ECD4FC}" presName="node" presStyleLbl="vennNode1" presStyleIdx="3" presStyleCnt="5" custRadScaleRad="100350" custRadScaleInc="47750">
        <dgm:presLayoutVars>
          <dgm:bulletEnabled val="1"/>
        </dgm:presLayoutVars>
      </dgm:prSet>
      <dgm:spPr/>
    </dgm:pt>
    <dgm:pt modelId="{CEFE21B2-CFA7-48B9-BECE-8B1D26ECE946}" type="pres">
      <dgm:prSet presAssocID="{C7C2CF45-B786-4764-92B7-07F6D59E030F}" presName="node" presStyleLbl="vennNode1" presStyleIdx="4" presStyleCnt="5" custRadScaleRad="97734" custRadScaleInc="22020">
        <dgm:presLayoutVars>
          <dgm:bulletEnabled val="1"/>
        </dgm:presLayoutVars>
      </dgm:prSet>
      <dgm:spPr/>
    </dgm:pt>
  </dgm:ptLst>
  <dgm:cxnLst>
    <dgm:cxn modelId="{85851A1D-2889-478E-BBE3-C13A13A2019E}" type="presOf" srcId="{9F2B74A4-1F43-4878-B37D-BDB810152A5C}" destId="{6047EEA9-DEE9-4396-A506-5324878E351C}" srcOrd="0" destOrd="0" presId="urn:microsoft.com/office/officeart/2005/8/layout/radial3"/>
    <dgm:cxn modelId="{7A1F332B-F645-430A-A760-19C55201F3FB}" type="presOf" srcId="{807DC694-E413-4889-8537-1548B3C510C2}" destId="{98A5483F-EF7E-4137-A05F-A718808343DB}" srcOrd="0" destOrd="0" presId="urn:microsoft.com/office/officeart/2005/8/layout/radial3"/>
    <dgm:cxn modelId="{B9C96235-5700-47A2-8A81-42C54FADF455}" srcId="{9F2B74A4-1F43-4878-B37D-BDB810152A5C}" destId="{188605E3-898B-4831-821E-886D970EAB7A}" srcOrd="0" destOrd="0" parTransId="{A04DBFD5-B2B8-4445-B8FE-32CDB3714B26}" sibTransId="{B6AD3644-0D64-4165-B5F2-9D05DDC06DEB}"/>
    <dgm:cxn modelId="{D4152F7F-0245-4783-911D-84CB59A77B93}" type="presOf" srcId="{957C7F81-9EA4-408A-BD1F-5DF05E316A92}" destId="{9C2B90B3-859E-45BA-B7FA-B605146EAAD7}" srcOrd="0" destOrd="0" presId="urn:microsoft.com/office/officeart/2005/8/layout/radial3"/>
    <dgm:cxn modelId="{E7626F9C-E84E-4E58-AA65-B85B5607DD99}" type="presOf" srcId="{BC355B3C-14B8-47A3-AE4C-984AE7ECD4FC}" destId="{02746A61-3AAC-459E-A6FD-4C732985676D}" srcOrd="0" destOrd="0" presId="urn:microsoft.com/office/officeart/2005/8/layout/radial3"/>
    <dgm:cxn modelId="{BB3043A5-ED8A-4472-A87D-EE9D93432B11}" type="presOf" srcId="{C7C2CF45-B786-4764-92B7-07F6D59E030F}" destId="{CEFE21B2-CFA7-48B9-BECE-8B1D26ECE946}" srcOrd="0" destOrd="0" presId="urn:microsoft.com/office/officeart/2005/8/layout/radial3"/>
    <dgm:cxn modelId="{A15241B2-5D1B-46FF-A141-B0471F661E66}" type="presOf" srcId="{188605E3-898B-4831-821E-886D970EAB7A}" destId="{B833F11E-4C24-4250-9DA9-E9C1FCFE8A8C}" srcOrd="0" destOrd="0" presId="urn:microsoft.com/office/officeart/2005/8/layout/radial3"/>
    <dgm:cxn modelId="{9C7F95B5-D510-484F-9345-2452CE74BA25}" srcId="{9F2B74A4-1F43-4878-B37D-BDB810152A5C}" destId="{807DC694-E413-4889-8537-1548B3C510C2}" srcOrd="1" destOrd="0" parTransId="{83557296-D48C-44F2-ADC0-E6BDAD8515D7}" sibTransId="{D8AC6CC7-A467-4BA2-BA46-B29BC221470D}"/>
    <dgm:cxn modelId="{8B0373EE-A28C-42AC-9323-E867F0A3D75C}" srcId="{9F2B74A4-1F43-4878-B37D-BDB810152A5C}" destId="{C7C2CF45-B786-4764-92B7-07F6D59E030F}" srcOrd="3" destOrd="0" parTransId="{2F2AB95D-872F-40B1-8218-4639DC835831}" sibTransId="{DC4AB2E0-C94C-49E0-8895-14FA210FB1FC}"/>
    <dgm:cxn modelId="{094426FA-F104-4A24-A36B-89E07605F533}" srcId="{9F2B74A4-1F43-4878-B37D-BDB810152A5C}" destId="{BC355B3C-14B8-47A3-AE4C-984AE7ECD4FC}" srcOrd="2" destOrd="0" parTransId="{D9C9619B-9FF9-4389-A1AC-11E6EDDBA390}" sibTransId="{7B153B57-7E4B-4409-A1B9-D55233B11C45}"/>
    <dgm:cxn modelId="{89E1AFFC-C1C9-4990-BDC6-9BE5B4FA8EA1}" srcId="{957C7F81-9EA4-408A-BD1F-5DF05E316A92}" destId="{9F2B74A4-1F43-4878-B37D-BDB810152A5C}" srcOrd="0" destOrd="0" parTransId="{50EFFFC3-B8A5-4A59-8DCF-E0C13C419E16}" sibTransId="{044A7EF8-A55E-4EB0-86DD-4183C0ED5FA4}"/>
    <dgm:cxn modelId="{7C31E311-FE0C-400E-81A4-B3B28781D2A2}" type="presParOf" srcId="{9C2B90B3-859E-45BA-B7FA-B605146EAAD7}" destId="{6F48D8A4-C29A-4396-AD10-7A6BE233A783}" srcOrd="0" destOrd="0" presId="urn:microsoft.com/office/officeart/2005/8/layout/radial3"/>
    <dgm:cxn modelId="{B8171619-AE52-4419-A9F3-5AED2A8848EF}" type="presParOf" srcId="{6F48D8A4-C29A-4396-AD10-7A6BE233A783}" destId="{6047EEA9-DEE9-4396-A506-5324878E351C}" srcOrd="0" destOrd="0" presId="urn:microsoft.com/office/officeart/2005/8/layout/radial3"/>
    <dgm:cxn modelId="{500B09A1-FA8A-4D0A-9524-B434BCAE29AB}" type="presParOf" srcId="{6F48D8A4-C29A-4396-AD10-7A6BE233A783}" destId="{B833F11E-4C24-4250-9DA9-E9C1FCFE8A8C}" srcOrd="1" destOrd="0" presId="urn:microsoft.com/office/officeart/2005/8/layout/radial3"/>
    <dgm:cxn modelId="{336B1714-FEBD-4E7A-AB7D-903BCB45A7CD}" type="presParOf" srcId="{6F48D8A4-C29A-4396-AD10-7A6BE233A783}" destId="{98A5483F-EF7E-4137-A05F-A718808343DB}" srcOrd="2" destOrd="0" presId="urn:microsoft.com/office/officeart/2005/8/layout/radial3"/>
    <dgm:cxn modelId="{4AFB3ABF-084B-41A8-A2AF-27A7AEC29EE0}" type="presParOf" srcId="{6F48D8A4-C29A-4396-AD10-7A6BE233A783}" destId="{02746A61-3AAC-459E-A6FD-4C732985676D}" srcOrd="3" destOrd="0" presId="urn:microsoft.com/office/officeart/2005/8/layout/radial3"/>
    <dgm:cxn modelId="{A6D829FA-35F6-41E1-938B-852F68D39D3F}" type="presParOf" srcId="{6F48D8A4-C29A-4396-AD10-7A6BE233A783}" destId="{CEFE21B2-CFA7-48B9-BECE-8B1D26ECE946}" srcOrd="4"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3F1C58-A2F4-4DF2-84AA-E12A44468AC8}">
      <dsp:nvSpPr>
        <dsp:cNvPr id="0" name=""/>
        <dsp:cNvSpPr/>
      </dsp:nvSpPr>
      <dsp:spPr>
        <a:xfrm>
          <a:off x="4339310" y="2056690"/>
          <a:ext cx="2413816" cy="382919"/>
        </a:xfrm>
        <a:custGeom>
          <a:avLst/>
          <a:gdLst/>
          <a:ahLst/>
          <a:cxnLst/>
          <a:rect l="0" t="0" r="0" b="0"/>
          <a:pathLst>
            <a:path>
              <a:moveTo>
                <a:pt x="0" y="0"/>
              </a:moveTo>
              <a:lnTo>
                <a:pt x="0" y="260948"/>
              </a:lnTo>
              <a:lnTo>
                <a:pt x="2413816" y="260948"/>
              </a:lnTo>
              <a:lnTo>
                <a:pt x="2413816"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A29133-A387-49C0-A462-1324F30053B5}">
      <dsp:nvSpPr>
        <dsp:cNvPr id="0" name=""/>
        <dsp:cNvSpPr/>
      </dsp:nvSpPr>
      <dsp:spPr>
        <a:xfrm>
          <a:off x="4339310" y="2056690"/>
          <a:ext cx="804605" cy="382919"/>
        </a:xfrm>
        <a:custGeom>
          <a:avLst/>
          <a:gdLst/>
          <a:ahLst/>
          <a:cxnLst/>
          <a:rect l="0" t="0" r="0" b="0"/>
          <a:pathLst>
            <a:path>
              <a:moveTo>
                <a:pt x="0" y="0"/>
              </a:moveTo>
              <a:lnTo>
                <a:pt x="0" y="260948"/>
              </a:lnTo>
              <a:lnTo>
                <a:pt x="804605" y="260948"/>
              </a:lnTo>
              <a:lnTo>
                <a:pt x="804605"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0ECC25-D91A-446E-9F7C-9F638EDD3DED}">
      <dsp:nvSpPr>
        <dsp:cNvPr id="0" name=""/>
        <dsp:cNvSpPr/>
      </dsp:nvSpPr>
      <dsp:spPr>
        <a:xfrm>
          <a:off x="3534705" y="2056690"/>
          <a:ext cx="804605" cy="382919"/>
        </a:xfrm>
        <a:custGeom>
          <a:avLst/>
          <a:gdLst/>
          <a:ahLst/>
          <a:cxnLst/>
          <a:rect l="0" t="0" r="0" b="0"/>
          <a:pathLst>
            <a:path>
              <a:moveTo>
                <a:pt x="804605" y="0"/>
              </a:moveTo>
              <a:lnTo>
                <a:pt x="804605" y="260948"/>
              </a:lnTo>
              <a:lnTo>
                <a:pt x="0" y="260948"/>
              </a:lnTo>
              <a:lnTo>
                <a:pt x="0"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518343-89A8-4973-9C34-3B2A0CD21425}">
      <dsp:nvSpPr>
        <dsp:cNvPr id="0" name=""/>
        <dsp:cNvSpPr/>
      </dsp:nvSpPr>
      <dsp:spPr>
        <a:xfrm>
          <a:off x="1925494" y="2056690"/>
          <a:ext cx="2413816" cy="382919"/>
        </a:xfrm>
        <a:custGeom>
          <a:avLst/>
          <a:gdLst/>
          <a:ahLst/>
          <a:cxnLst/>
          <a:rect l="0" t="0" r="0" b="0"/>
          <a:pathLst>
            <a:path>
              <a:moveTo>
                <a:pt x="2413816" y="0"/>
              </a:moveTo>
              <a:lnTo>
                <a:pt x="2413816" y="260948"/>
              </a:lnTo>
              <a:lnTo>
                <a:pt x="0" y="260948"/>
              </a:lnTo>
              <a:lnTo>
                <a:pt x="0"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5B7327-F655-496E-8D35-90C9A563CF50}">
      <dsp:nvSpPr>
        <dsp:cNvPr id="0" name=""/>
        <dsp:cNvSpPr/>
      </dsp:nvSpPr>
      <dsp:spPr>
        <a:xfrm>
          <a:off x="4293590" y="837713"/>
          <a:ext cx="91440" cy="382919"/>
        </a:xfrm>
        <a:custGeom>
          <a:avLst/>
          <a:gdLst/>
          <a:ahLst/>
          <a:cxnLst/>
          <a:rect l="0" t="0" r="0" b="0"/>
          <a:pathLst>
            <a:path>
              <a:moveTo>
                <a:pt x="45720" y="0"/>
              </a:moveTo>
              <a:lnTo>
                <a:pt x="45720" y="3829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267E0-DFFD-4A6C-8E67-BDCFEEA6EDEC}">
      <dsp:nvSpPr>
        <dsp:cNvPr id="0" name=""/>
        <dsp:cNvSpPr/>
      </dsp:nvSpPr>
      <dsp:spPr>
        <a:xfrm>
          <a:off x="3680997" y="1655"/>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9D5B59-48C6-488B-AA5A-6BE0F22743B7}">
      <dsp:nvSpPr>
        <dsp:cNvPr id="0" name=""/>
        <dsp:cNvSpPr/>
      </dsp:nvSpPr>
      <dsp:spPr>
        <a:xfrm>
          <a:off x="3827288" y="140632"/>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latin typeface="Arial" panose="020B0604020202020204" pitchFamily="34" charset="0"/>
              <a:cs typeface="Arial" panose="020B0604020202020204" pitchFamily="34" charset="0"/>
            </a:rPr>
            <a:t>Hull Place Board</a:t>
          </a:r>
        </a:p>
      </dsp:txBody>
      <dsp:txXfrm>
        <a:off x="3851775" y="165119"/>
        <a:ext cx="1267653" cy="787084"/>
      </dsp:txXfrm>
    </dsp:sp>
    <dsp:sp modelId="{2388519C-BFCA-4089-A60E-2D6C344AADF9}">
      <dsp:nvSpPr>
        <dsp:cNvPr id="0" name=""/>
        <dsp:cNvSpPr/>
      </dsp:nvSpPr>
      <dsp:spPr>
        <a:xfrm>
          <a:off x="3680997" y="1220632"/>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7B60F5-AE36-4ED4-8C92-2571910E51C0}">
      <dsp:nvSpPr>
        <dsp:cNvPr id="0" name=""/>
        <dsp:cNvSpPr/>
      </dsp:nvSpPr>
      <dsp:spPr>
        <a:xfrm>
          <a:off x="3827288" y="1359609"/>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GB" sz="1200" kern="1200">
              <a:latin typeface="Arial" panose="020B0604020202020204" pitchFamily="34" charset="0"/>
              <a:cs typeface="Arial" panose="020B0604020202020204" pitchFamily="34" charset="0"/>
            </a:rPr>
            <a:t>Oversight</a:t>
          </a:r>
          <a:r>
            <a:rPr lang="en-GB" sz="1200" kern="1200" baseline="0">
              <a:latin typeface="Arial" panose="020B0604020202020204" pitchFamily="34" charset="0"/>
              <a:cs typeface="Arial" panose="020B0604020202020204" pitchFamily="34" charset="0"/>
            </a:rPr>
            <a:t> Group</a:t>
          </a:r>
          <a:endParaRPr lang="en-GB" sz="1200" kern="1200">
            <a:latin typeface="Arial" panose="020B0604020202020204" pitchFamily="34" charset="0"/>
            <a:cs typeface="Arial" panose="020B0604020202020204" pitchFamily="34" charset="0"/>
          </a:endParaRPr>
        </a:p>
      </dsp:txBody>
      <dsp:txXfrm>
        <a:off x="3851775" y="1384096"/>
        <a:ext cx="1267653" cy="787084"/>
      </dsp:txXfrm>
    </dsp:sp>
    <dsp:sp modelId="{4D4755BD-D423-4D8F-BDA1-342F1CEA258D}">
      <dsp:nvSpPr>
        <dsp:cNvPr id="0" name=""/>
        <dsp:cNvSpPr/>
      </dsp:nvSpPr>
      <dsp:spPr>
        <a:xfrm>
          <a:off x="1267180"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5E3175-8D14-409F-8A1D-04C14EEBB44E}">
      <dsp:nvSpPr>
        <dsp:cNvPr id="0" name=""/>
        <dsp:cNvSpPr/>
      </dsp:nvSpPr>
      <dsp:spPr>
        <a:xfrm>
          <a:off x="1413472"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a:t>Task &amp; Finish Group Commissioning, Investment and Sustainability</a:t>
          </a:r>
        </a:p>
      </dsp:txBody>
      <dsp:txXfrm>
        <a:off x="1437959" y="2603073"/>
        <a:ext cx="1267653" cy="787084"/>
      </dsp:txXfrm>
    </dsp:sp>
    <dsp:sp modelId="{B217FA23-59A7-4212-A4D6-7BD912C1999E}">
      <dsp:nvSpPr>
        <dsp:cNvPr id="0" name=""/>
        <dsp:cNvSpPr/>
      </dsp:nvSpPr>
      <dsp:spPr>
        <a:xfrm>
          <a:off x="2876391"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DEB192-F180-43F2-AA24-DDD476DD599B}">
      <dsp:nvSpPr>
        <dsp:cNvPr id="0" name=""/>
        <dsp:cNvSpPr/>
      </dsp:nvSpPr>
      <dsp:spPr>
        <a:xfrm>
          <a:off x="3022683"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a:t>Task &amp; Finish Group Volunteering</a:t>
          </a:r>
        </a:p>
      </dsp:txBody>
      <dsp:txXfrm>
        <a:off x="3047170" y="2603073"/>
        <a:ext cx="1267653" cy="787084"/>
      </dsp:txXfrm>
    </dsp:sp>
    <dsp:sp modelId="{79903E76-3F63-4F87-AC51-7204B221DB26}">
      <dsp:nvSpPr>
        <dsp:cNvPr id="0" name=""/>
        <dsp:cNvSpPr/>
      </dsp:nvSpPr>
      <dsp:spPr>
        <a:xfrm>
          <a:off x="4485602"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80F00B-91E8-4463-BF95-FFDCEB2CACF4}">
      <dsp:nvSpPr>
        <dsp:cNvPr id="0" name=""/>
        <dsp:cNvSpPr/>
      </dsp:nvSpPr>
      <dsp:spPr>
        <a:xfrm>
          <a:off x="4631894"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a:t>Task &amp; Finish Group Support &amp; Development</a:t>
          </a:r>
        </a:p>
      </dsp:txBody>
      <dsp:txXfrm>
        <a:off x="4656381" y="2603073"/>
        <a:ext cx="1267653" cy="787084"/>
      </dsp:txXfrm>
    </dsp:sp>
    <dsp:sp modelId="{29E94626-B7D8-4752-AA11-D858A09E108A}">
      <dsp:nvSpPr>
        <dsp:cNvPr id="0" name=""/>
        <dsp:cNvSpPr/>
      </dsp:nvSpPr>
      <dsp:spPr>
        <a:xfrm>
          <a:off x="6094813"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956340C-CA5D-48EE-85CB-55A0100353BF}">
      <dsp:nvSpPr>
        <dsp:cNvPr id="0" name=""/>
        <dsp:cNvSpPr/>
      </dsp:nvSpPr>
      <dsp:spPr>
        <a:xfrm>
          <a:off x="6241105"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a:t>Task &amp; Finish Group Workforce</a:t>
          </a:r>
        </a:p>
      </dsp:txBody>
      <dsp:txXfrm>
        <a:off x="6265592" y="2603073"/>
        <a:ext cx="1267653" cy="7870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C35803-C97A-4BD1-A74E-19CFA4D89967}">
      <dsp:nvSpPr>
        <dsp:cNvPr id="0" name=""/>
        <dsp:cNvSpPr/>
      </dsp:nvSpPr>
      <dsp:spPr>
        <a:xfrm>
          <a:off x="3511580" y="1006919"/>
          <a:ext cx="2508465" cy="2508465"/>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GB" sz="1800" kern="1200" dirty="0"/>
            <a:t>Commissioning</a:t>
          </a:r>
        </a:p>
      </dsp:txBody>
      <dsp:txXfrm>
        <a:off x="3878936" y="1374275"/>
        <a:ext cx="1773753" cy="1773753"/>
      </dsp:txXfrm>
    </dsp:sp>
    <dsp:sp modelId="{1132482B-EE54-4308-9E19-07A37C3207D6}">
      <dsp:nvSpPr>
        <dsp:cNvPr id="0" name=""/>
        <dsp:cNvSpPr/>
      </dsp:nvSpPr>
      <dsp:spPr>
        <a:xfrm>
          <a:off x="4300051" y="24294"/>
          <a:ext cx="1254232" cy="125423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The Warren</a:t>
          </a:r>
        </a:p>
      </dsp:txBody>
      <dsp:txXfrm>
        <a:off x="4483729" y="207972"/>
        <a:ext cx="886876" cy="886876"/>
      </dsp:txXfrm>
    </dsp:sp>
    <dsp:sp modelId="{2939D591-9971-4121-AC76-CEF037ACBD8D}">
      <dsp:nvSpPr>
        <dsp:cNvPr id="0" name=""/>
        <dsp:cNvSpPr/>
      </dsp:nvSpPr>
      <dsp:spPr>
        <a:xfrm>
          <a:off x="5772287" y="2106996"/>
          <a:ext cx="1254232" cy="125423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Hull City Council</a:t>
          </a:r>
        </a:p>
      </dsp:txBody>
      <dsp:txXfrm>
        <a:off x="5955965" y="2290674"/>
        <a:ext cx="886876" cy="886876"/>
      </dsp:txXfrm>
    </dsp:sp>
    <dsp:sp modelId="{147CA1FF-AC49-45B5-A8A1-5882709C75E7}">
      <dsp:nvSpPr>
        <dsp:cNvPr id="0" name=""/>
        <dsp:cNvSpPr/>
      </dsp:nvSpPr>
      <dsp:spPr>
        <a:xfrm>
          <a:off x="4765913" y="3050726"/>
          <a:ext cx="1254232" cy="125423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Forum</a:t>
          </a:r>
        </a:p>
      </dsp:txBody>
      <dsp:txXfrm>
        <a:off x="4949591" y="3234404"/>
        <a:ext cx="886876" cy="886876"/>
      </dsp:txXfrm>
    </dsp:sp>
    <dsp:sp modelId="{74332BF2-BA93-450B-B1F0-73B7B7186E61}">
      <dsp:nvSpPr>
        <dsp:cNvPr id="0" name=""/>
        <dsp:cNvSpPr/>
      </dsp:nvSpPr>
      <dsp:spPr>
        <a:xfrm>
          <a:off x="2562133" y="1782814"/>
          <a:ext cx="1254232" cy="125423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Two Ridings</a:t>
          </a:r>
        </a:p>
      </dsp:txBody>
      <dsp:txXfrm>
        <a:off x="2745811" y="1966492"/>
        <a:ext cx="886876" cy="8868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B4597-6DF7-4AD0-B0CD-2F786170E016}">
      <dsp:nvSpPr>
        <dsp:cNvPr id="0" name=""/>
        <dsp:cNvSpPr/>
      </dsp:nvSpPr>
      <dsp:spPr>
        <a:xfrm>
          <a:off x="3677031" y="849795"/>
          <a:ext cx="2117034" cy="2117034"/>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GB" sz="1700" kern="1200" dirty="0"/>
            <a:t>Support and Development</a:t>
          </a:r>
        </a:p>
      </dsp:txBody>
      <dsp:txXfrm>
        <a:off x="3987063" y="1159827"/>
        <a:ext cx="1496970" cy="1496970"/>
      </dsp:txXfrm>
    </dsp:sp>
    <dsp:sp modelId="{8223AA86-FD4F-4D5E-8E90-211D6A445FCD}">
      <dsp:nvSpPr>
        <dsp:cNvPr id="0" name=""/>
        <dsp:cNvSpPr/>
      </dsp:nvSpPr>
      <dsp:spPr>
        <a:xfrm>
          <a:off x="4311161" y="24228"/>
          <a:ext cx="1058517" cy="1058517"/>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Winner</a:t>
          </a:r>
        </a:p>
      </dsp:txBody>
      <dsp:txXfrm>
        <a:off x="4466177" y="179244"/>
        <a:ext cx="748485" cy="748485"/>
      </dsp:txXfrm>
    </dsp:sp>
    <dsp:sp modelId="{8103A1C7-773F-439E-9434-00C3A4C59360}">
      <dsp:nvSpPr>
        <dsp:cNvPr id="0" name=""/>
        <dsp:cNvSpPr/>
      </dsp:nvSpPr>
      <dsp:spPr>
        <a:xfrm>
          <a:off x="5673805" y="1388756"/>
          <a:ext cx="1163807" cy="110846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Humber Learning Consortium</a:t>
          </a:r>
        </a:p>
      </dsp:txBody>
      <dsp:txXfrm>
        <a:off x="5844241" y="1551087"/>
        <a:ext cx="822935" cy="783806"/>
      </dsp:txXfrm>
    </dsp:sp>
    <dsp:sp modelId="{40003822-5F4D-494E-B230-0B2C8603AEEC}">
      <dsp:nvSpPr>
        <dsp:cNvPr id="0" name=""/>
        <dsp:cNvSpPr/>
      </dsp:nvSpPr>
      <dsp:spPr>
        <a:xfrm>
          <a:off x="4206290" y="2757730"/>
          <a:ext cx="1058517" cy="1058517"/>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OPCC</a:t>
          </a:r>
        </a:p>
      </dsp:txBody>
      <dsp:txXfrm>
        <a:off x="4361306" y="2912746"/>
        <a:ext cx="748485" cy="748485"/>
      </dsp:txXfrm>
    </dsp:sp>
    <dsp:sp modelId="{A724EA6A-37CC-49C6-B07A-EFE0E4DFD1D1}">
      <dsp:nvSpPr>
        <dsp:cNvPr id="0" name=""/>
        <dsp:cNvSpPr/>
      </dsp:nvSpPr>
      <dsp:spPr>
        <a:xfrm>
          <a:off x="2794219" y="1341785"/>
          <a:ext cx="1106414" cy="1121541"/>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Hull City Council</a:t>
          </a:r>
        </a:p>
      </dsp:txBody>
      <dsp:txXfrm>
        <a:off x="2956250" y="1506031"/>
        <a:ext cx="782352" cy="7930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E8DC35-08A8-4B60-8D78-A802555E25AE}">
      <dsp:nvSpPr>
        <dsp:cNvPr id="0" name=""/>
        <dsp:cNvSpPr/>
      </dsp:nvSpPr>
      <dsp:spPr>
        <a:xfrm>
          <a:off x="3464967" y="760660"/>
          <a:ext cx="1894978" cy="189497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t>Volunteering</a:t>
          </a:r>
        </a:p>
      </dsp:txBody>
      <dsp:txXfrm>
        <a:off x="3742480" y="1038173"/>
        <a:ext cx="1339952" cy="1339952"/>
      </dsp:txXfrm>
    </dsp:sp>
    <dsp:sp modelId="{9F01EBA5-826E-4057-803A-9262C3B23B2D}">
      <dsp:nvSpPr>
        <dsp:cNvPr id="0" name=""/>
        <dsp:cNvSpPr/>
      </dsp:nvSpPr>
      <dsp:spPr>
        <a:xfrm>
          <a:off x="3938711" y="338"/>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CAB</a:t>
          </a:r>
        </a:p>
      </dsp:txBody>
      <dsp:txXfrm>
        <a:off x="4077468" y="139095"/>
        <a:ext cx="669975" cy="669975"/>
      </dsp:txXfrm>
    </dsp:sp>
    <dsp:sp modelId="{04F4EA57-C9FA-475B-BCA4-0B141248F820}">
      <dsp:nvSpPr>
        <dsp:cNvPr id="0" name=""/>
        <dsp:cNvSpPr/>
      </dsp:nvSpPr>
      <dsp:spPr>
        <a:xfrm>
          <a:off x="5172778" y="1234405"/>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err="1"/>
            <a:t>Homestart</a:t>
          </a:r>
          <a:endParaRPr lang="en-GB" sz="1000" kern="1200" dirty="0"/>
        </a:p>
      </dsp:txBody>
      <dsp:txXfrm>
        <a:off x="5311535" y="1373162"/>
        <a:ext cx="669975" cy="669975"/>
      </dsp:txXfrm>
    </dsp:sp>
    <dsp:sp modelId="{6C907431-E54D-4694-8BC5-F1408C719142}">
      <dsp:nvSpPr>
        <dsp:cNvPr id="0" name=""/>
        <dsp:cNvSpPr/>
      </dsp:nvSpPr>
      <dsp:spPr>
        <a:xfrm>
          <a:off x="3938711" y="2468472"/>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CHCP</a:t>
          </a:r>
        </a:p>
      </dsp:txBody>
      <dsp:txXfrm>
        <a:off x="4077468" y="2607229"/>
        <a:ext cx="669975" cy="669975"/>
      </dsp:txXfrm>
    </dsp:sp>
    <dsp:sp modelId="{6520F2B0-3DF5-4946-B7E0-1CE1A98D0404}">
      <dsp:nvSpPr>
        <dsp:cNvPr id="0" name=""/>
        <dsp:cNvSpPr/>
      </dsp:nvSpPr>
      <dsp:spPr>
        <a:xfrm>
          <a:off x="2704644" y="1234405"/>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GB" sz="1000" kern="1200" dirty="0"/>
            <a:t>OPPC</a:t>
          </a:r>
        </a:p>
      </dsp:txBody>
      <dsp:txXfrm>
        <a:off x="2843401" y="1373162"/>
        <a:ext cx="669975" cy="6699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47EEA9-DEE9-4396-A506-5324878E351C}">
      <dsp:nvSpPr>
        <dsp:cNvPr id="0" name=""/>
        <dsp:cNvSpPr/>
      </dsp:nvSpPr>
      <dsp:spPr>
        <a:xfrm>
          <a:off x="3464967" y="760660"/>
          <a:ext cx="1894978" cy="189497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Workforce</a:t>
          </a:r>
        </a:p>
      </dsp:txBody>
      <dsp:txXfrm>
        <a:off x="3742480" y="1038173"/>
        <a:ext cx="1339952" cy="1339952"/>
      </dsp:txXfrm>
    </dsp:sp>
    <dsp:sp modelId="{B833F11E-4C24-4250-9DA9-E9C1FCFE8A8C}">
      <dsp:nvSpPr>
        <dsp:cNvPr id="0" name=""/>
        <dsp:cNvSpPr/>
      </dsp:nvSpPr>
      <dsp:spPr>
        <a:xfrm>
          <a:off x="3938711" y="338"/>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Mind</a:t>
          </a:r>
        </a:p>
      </dsp:txBody>
      <dsp:txXfrm>
        <a:off x="4077468" y="139095"/>
        <a:ext cx="669975" cy="669975"/>
      </dsp:txXfrm>
    </dsp:sp>
    <dsp:sp modelId="{98A5483F-EF7E-4137-A05F-A718808343DB}">
      <dsp:nvSpPr>
        <dsp:cNvPr id="0" name=""/>
        <dsp:cNvSpPr/>
      </dsp:nvSpPr>
      <dsp:spPr>
        <a:xfrm>
          <a:off x="4781269" y="2052750"/>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Hull City Council</a:t>
          </a:r>
        </a:p>
      </dsp:txBody>
      <dsp:txXfrm>
        <a:off x="4920026" y="2191507"/>
        <a:ext cx="669975" cy="669975"/>
      </dsp:txXfrm>
    </dsp:sp>
    <dsp:sp modelId="{02746A61-3AAC-459E-A6FD-4C732985676D}">
      <dsp:nvSpPr>
        <dsp:cNvPr id="0" name=""/>
        <dsp:cNvSpPr/>
      </dsp:nvSpPr>
      <dsp:spPr>
        <a:xfrm>
          <a:off x="3094529" y="2140472"/>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Humber Learning Consortium</a:t>
          </a:r>
        </a:p>
      </dsp:txBody>
      <dsp:txXfrm>
        <a:off x="3233286" y="2279229"/>
        <a:ext cx="669975" cy="669975"/>
      </dsp:txXfrm>
    </dsp:sp>
    <dsp:sp modelId="{CEFE21B2-CFA7-48B9-BECE-8B1D26ECE946}">
      <dsp:nvSpPr>
        <dsp:cNvPr id="0" name=""/>
        <dsp:cNvSpPr/>
      </dsp:nvSpPr>
      <dsp:spPr>
        <a:xfrm>
          <a:off x="2804040" y="825495"/>
          <a:ext cx="947489" cy="947489"/>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en-GB" sz="900" kern="1200" dirty="0"/>
            <a:t>CHCP</a:t>
          </a:r>
        </a:p>
      </dsp:txBody>
      <dsp:txXfrm>
        <a:off x="2942797" y="964252"/>
        <a:ext cx="669975" cy="66997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997CDE0-4A03-4969-A192-59F436475A61}" type="datetimeFigureOut">
              <a:rPr lang="en-GB" smtClean="0"/>
              <a:t>03/12/2021</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D94EE0B-C144-4C79-A243-2966C4FAF5FB}" type="slidenum">
              <a:rPr lang="en-GB" smtClean="0"/>
              <a:t>‹#›</a:t>
            </a:fld>
            <a:endParaRPr lang="en-GB"/>
          </a:p>
        </p:txBody>
      </p:sp>
    </p:spTree>
    <p:extLst>
      <p:ext uri="{BB962C8B-B14F-4D97-AF65-F5344CB8AC3E}">
        <p14:creationId xmlns:p14="http://schemas.microsoft.com/office/powerpoint/2010/main" val="19989489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1648032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481080-C943-45E5-AD34-4A66AFBFE3A1}" type="datetimeFigureOut">
              <a:rPr lang="en-GB" smtClean="0"/>
              <a:t>03/12/2021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460485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942259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17738274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3084431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5481080-C943-45E5-AD34-4A66AFBFE3A1}" type="datetimeFigureOut">
              <a:rPr lang="en-GB" smtClean="0"/>
              <a:t>03/12/2021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1755676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5481080-C943-45E5-AD34-4A66AFBFE3A1}" type="datetimeFigureOut">
              <a:rPr lang="en-GB" smtClean="0"/>
              <a:t>03/12/2021</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13647838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2760957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236279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330914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481080-C943-45E5-AD34-4A66AFBFE3A1}" type="datetimeFigureOut">
              <a:rPr lang="en-GB" smtClean="0"/>
              <a:t>03/12/2021</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2024727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481080-C943-45E5-AD34-4A66AFBFE3A1}" type="datetimeFigureOut">
              <a:rPr lang="en-GB" smtClean="0"/>
              <a:t>03/12/2021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4172398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481080-C943-45E5-AD34-4A66AFBFE3A1}" type="datetimeFigureOut">
              <a:rPr lang="en-GB" smtClean="0"/>
              <a:t>03/12/2021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355849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481080-C943-45E5-AD34-4A66AFBFE3A1}" type="datetimeFigureOut">
              <a:rPr lang="en-GB" smtClean="0"/>
              <a:t>03/12/2021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2289686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481080-C943-45E5-AD34-4A66AFBFE3A1}" type="datetimeFigureOut">
              <a:rPr lang="en-GB" smtClean="0"/>
              <a:t>03/12/2021</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304969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481080-C943-45E5-AD34-4A66AFBFE3A1}" type="datetimeFigureOut">
              <a:rPr lang="en-GB" smtClean="0"/>
              <a:t>03/12/2021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1620169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481080-C943-45E5-AD34-4A66AFBFE3A1}" type="datetimeFigureOut">
              <a:rPr lang="en-GB" smtClean="0"/>
              <a:t>03/12/2021</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DB3C38C-1155-45B7-8CDE-84B29D3E9046}" type="slidenum">
              <a:rPr lang="en-GB" smtClean="0"/>
              <a:t>‹#›</a:t>
            </a:fld>
            <a:endParaRPr lang="en-GB"/>
          </a:p>
        </p:txBody>
      </p:sp>
    </p:spTree>
    <p:extLst>
      <p:ext uri="{BB962C8B-B14F-4D97-AF65-F5344CB8AC3E}">
        <p14:creationId xmlns:p14="http://schemas.microsoft.com/office/powerpoint/2010/main" val="2347824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5481080-C943-45E5-AD34-4A66AFBFE3A1}" type="datetimeFigureOut">
              <a:rPr lang="en-GB" smtClean="0"/>
              <a:t>03/12/2021</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DB3C38C-1155-45B7-8CDE-84B29D3E9046}" type="slidenum">
              <a:rPr lang="en-GB" smtClean="0"/>
              <a:t>‹#›</a:t>
            </a:fld>
            <a:endParaRPr lang="en-GB"/>
          </a:p>
        </p:txBody>
      </p:sp>
    </p:spTree>
    <p:extLst>
      <p:ext uri="{BB962C8B-B14F-4D97-AF65-F5344CB8AC3E}">
        <p14:creationId xmlns:p14="http://schemas.microsoft.com/office/powerpoint/2010/main" val="85788759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4.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3.xml"/><Relationship Id="rId7" Type="http://schemas.openxmlformats.org/officeDocument/2006/relationships/image" Target="../media/image5.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openxmlformats.org/officeDocument/2006/relationships/image" Target="../media/image9.png"/><Relationship Id="rId5" Type="http://schemas.openxmlformats.org/officeDocument/2006/relationships/diagramColors" Target="../diagrams/colors3.xml"/><Relationship Id="rId10" Type="http://schemas.openxmlformats.org/officeDocument/2006/relationships/image" Target="../media/image8.png"/><Relationship Id="rId4" Type="http://schemas.openxmlformats.org/officeDocument/2006/relationships/diagramQuickStyle" Target="../diagrams/quickStyle3.xml"/><Relationship Id="rId9" Type="http://schemas.openxmlformats.org/officeDocument/2006/relationships/image" Target="../media/image7.png"/></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Layout" Target="../diagrams/layout4.xml"/><Relationship Id="rId7" Type="http://schemas.openxmlformats.org/officeDocument/2006/relationships/image" Target="../media/image10.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10" Type="http://schemas.openxmlformats.org/officeDocument/2006/relationships/image" Target="../media/image13.png"/><Relationship Id="rId4" Type="http://schemas.openxmlformats.org/officeDocument/2006/relationships/diagramQuickStyle" Target="../diagrams/quickStyle4.xml"/><Relationship Id="rId9"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4.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5160A-4F26-47AF-AB92-1852288E4162}"/>
              </a:ext>
            </a:extLst>
          </p:cNvPr>
          <p:cNvSpPr>
            <a:spLocks noGrp="1"/>
          </p:cNvSpPr>
          <p:nvPr>
            <p:ph type="ctrTitle"/>
          </p:nvPr>
        </p:nvSpPr>
        <p:spPr/>
        <p:txBody>
          <a:bodyPr/>
          <a:lstStyle/>
          <a:p>
            <a:r>
              <a:rPr lang="en-GB" b="1" dirty="0"/>
              <a:t>Building Forward Together</a:t>
            </a:r>
          </a:p>
        </p:txBody>
      </p:sp>
      <p:sp>
        <p:nvSpPr>
          <p:cNvPr id="3" name="Subtitle 2">
            <a:extLst>
              <a:ext uri="{FF2B5EF4-FFF2-40B4-BE49-F238E27FC236}">
                <a16:creationId xmlns:a16="http://schemas.microsoft.com/office/drawing/2014/main" id="{E9288452-6853-4117-A374-A5374CF570D7}"/>
              </a:ext>
            </a:extLst>
          </p:cNvPr>
          <p:cNvSpPr>
            <a:spLocks noGrp="1"/>
          </p:cNvSpPr>
          <p:nvPr>
            <p:ph type="subTitle" idx="1"/>
          </p:nvPr>
        </p:nvSpPr>
        <p:spPr/>
        <p:txBody>
          <a:bodyPr>
            <a:normAutofit fontScale="85000" lnSpcReduction="20000"/>
          </a:bodyPr>
          <a:lstStyle/>
          <a:p>
            <a:r>
              <a:rPr lang="en-GB" sz="3600" dirty="0"/>
              <a:t>A New Relationship with the Voluntary and Community Sector</a:t>
            </a:r>
          </a:p>
        </p:txBody>
      </p:sp>
    </p:spTree>
    <p:extLst>
      <p:ext uri="{BB962C8B-B14F-4D97-AF65-F5344CB8AC3E}">
        <p14:creationId xmlns:p14="http://schemas.microsoft.com/office/powerpoint/2010/main" val="20153449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296AA-3716-4B43-AB5A-482907246EEA}"/>
              </a:ext>
            </a:extLst>
          </p:cNvPr>
          <p:cNvSpPr>
            <a:spLocks noGrp="1"/>
          </p:cNvSpPr>
          <p:nvPr>
            <p:ph type="title"/>
          </p:nvPr>
        </p:nvSpPr>
        <p:spPr>
          <a:xfrm>
            <a:off x="1154953" y="954470"/>
            <a:ext cx="8761413" cy="706964"/>
          </a:xfrm>
        </p:spPr>
        <p:txBody>
          <a:bodyPr/>
          <a:lstStyle/>
          <a:p>
            <a:r>
              <a:rPr lang="en-GB" dirty="0"/>
              <a:t>Commissioning Task and finish group ~ emerging issues</a:t>
            </a:r>
          </a:p>
        </p:txBody>
      </p:sp>
      <p:graphicFrame>
        <p:nvGraphicFramePr>
          <p:cNvPr id="4" name="Content Placeholder 3">
            <a:extLst>
              <a:ext uri="{FF2B5EF4-FFF2-40B4-BE49-F238E27FC236}">
                <a16:creationId xmlns:a16="http://schemas.microsoft.com/office/drawing/2014/main" id="{9151BCF4-544F-40FD-97B4-95508A961D59}"/>
              </a:ext>
            </a:extLst>
          </p:cNvPr>
          <p:cNvGraphicFramePr>
            <a:graphicFrameLocks noGrp="1"/>
          </p:cNvGraphicFramePr>
          <p:nvPr>
            <p:ph idx="1"/>
            <p:extLst>
              <p:ext uri="{D42A27DB-BD31-4B8C-83A1-F6EECF244321}">
                <p14:modId xmlns:p14="http://schemas.microsoft.com/office/powerpoint/2010/main" val="1850000189"/>
              </p:ext>
            </p:extLst>
          </p:nvPr>
        </p:nvGraphicFramePr>
        <p:xfrm>
          <a:off x="983974" y="2126974"/>
          <a:ext cx="9531626" cy="4522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BB70DF43-800E-4BEB-8454-6458CFE96A4D}"/>
              </a:ext>
            </a:extLst>
          </p:cNvPr>
          <p:cNvPicPr>
            <a:picLocks noChangeAspect="1"/>
          </p:cNvPicPr>
          <p:nvPr/>
        </p:nvPicPr>
        <p:blipFill>
          <a:blip r:embed="rId7"/>
          <a:stretch>
            <a:fillRect/>
          </a:stretch>
        </p:blipFill>
        <p:spPr>
          <a:xfrm>
            <a:off x="6376174" y="2910387"/>
            <a:ext cx="1255885" cy="1255885"/>
          </a:xfrm>
          <a:prstGeom prst="rect">
            <a:avLst/>
          </a:prstGeom>
        </p:spPr>
      </p:pic>
      <p:pic>
        <p:nvPicPr>
          <p:cNvPr id="14" name="Picture 13">
            <a:extLst>
              <a:ext uri="{FF2B5EF4-FFF2-40B4-BE49-F238E27FC236}">
                <a16:creationId xmlns:a16="http://schemas.microsoft.com/office/drawing/2014/main" id="{213C05A8-9ED9-4A20-B775-4963CC290F72}"/>
              </a:ext>
            </a:extLst>
          </p:cNvPr>
          <p:cNvPicPr>
            <a:picLocks noChangeAspect="1"/>
          </p:cNvPicPr>
          <p:nvPr/>
        </p:nvPicPr>
        <p:blipFill>
          <a:blip r:embed="rId8"/>
          <a:stretch>
            <a:fillRect/>
          </a:stretch>
        </p:blipFill>
        <p:spPr>
          <a:xfrm>
            <a:off x="4279775" y="5096996"/>
            <a:ext cx="1255885" cy="1255885"/>
          </a:xfrm>
          <a:prstGeom prst="rect">
            <a:avLst/>
          </a:prstGeom>
        </p:spPr>
      </p:pic>
      <p:pic>
        <p:nvPicPr>
          <p:cNvPr id="16" name="Picture 15">
            <a:extLst>
              <a:ext uri="{FF2B5EF4-FFF2-40B4-BE49-F238E27FC236}">
                <a16:creationId xmlns:a16="http://schemas.microsoft.com/office/drawing/2014/main" id="{28223946-9A1D-46E2-A9D4-602C5DF3DCF0}"/>
              </a:ext>
            </a:extLst>
          </p:cNvPr>
          <p:cNvPicPr>
            <a:picLocks noChangeAspect="1"/>
          </p:cNvPicPr>
          <p:nvPr/>
        </p:nvPicPr>
        <p:blipFill>
          <a:blip r:embed="rId9"/>
          <a:stretch>
            <a:fillRect/>
          </a:stretch>
        </p:blipFill>
        <p:spPr>
          <a:xfrm>
            <a:off x="4028140" y="2653913"/>
            <a:ext cx="1255885" cy="1255885"/>
          </a:xfrm>
          <a:prstGeom prst="rect">
            <a:avLst/>
          </a:prstGeom>
        </p:spPr>
      </p:pic>
      <p:sp>
        <p:nvSpPr>
          <p:cNvPr id="9" name="TextBox 8">
            <a:extLst>
              <a:ext uri="{FF2B5EF4-FFF2-40B4-BE49-F238E27FC236}">
                <a16:creationId xmlns:a16="http://schemas.microsoft.com/office/drawing/2014/main" id="{D3185445-EFF0-43E8-8CB1-6C85CF6E1C75}"/>
              </a:ext>
            </a:extLst>
          </p:cNvPr>
          <p:cNvSpPr txBox="1"/>
          <p:nvPr/>
        </p:nvSpPr>
        <p:spPr>
          <a:xfrm>
            <a:off x="8677275" y="2910387"/>
            <a:ext cx="2930474" cy="923330"/>
          </a:xfrm>
          <a:prstGeom prst="rect">
            <a:avLst/>
          </a:prstGeom>
          <a:noFill/>
        </p:spPr>
        <p:txBody>
          <a:bodyPr wrap="square" rtlCol="0">
            <a:spAutoFit/>
          </a:bodyPr>
          <a:lstStyle/>
          <a:p>
            <a:pPr lvl="0"/>
            <a:r>
              <a:rPr lang="en-GB" dirty="0"/>
              <a:t>Establish baseline of VCS spend in the council and track</a:t>
            </a:r>
          </a:p>
        </p:txBody>
      </p:sp>
      <p:sp>
        <p:nvSpPr>
          <p:cNvPr id="13" name="TextBox 12">
            <a:extLst>
              <a:ext uri="{FF2B5EF4-FFF2-40B4-BE49-F238E27FC236}">
                <a16:creationId xmlns:a16="http://schemas.microsoft.com/office/drawing/2014/main" id="{72A05BFD-B6F4-4F17-AAEC-3F37352CB194}"/>
              </a:ext>
            </a:extLst>
          </p:cNvPr>
          <p:cNvSpPr txBox="1"/>
          <p:nvPr/>
        </p:nvSpPr>
        <p:spPr>
          <a:xfrm>
            <a:off x="8724208" y="3926461"/>
            <a:ext cx="2692349" cy="1754326"/>
          </a:xfrm>
          <a:prstGeom prst="rect">
            <a:avLst/>
          </a:prstGeom>
          <a:noFill/>
        </p:spPr>
        <p:txBody>
          <a:bodyPr wrap="square" rtlCol="0">
            <a:spAutoFit/>
          </a:bodyPr>
          <a:lstStyle/>
          <a:p>
            <a:pPr lvl="0"/>
            <a:r>
              <a:rPr lang="en-GB" dirty="0"/>
              <a:t>Common understanding of Social Value to be agreed</a:t>
            </a:r>
          </a:p>
          <a:p>
            <a:pPr lvl="0"/>
            <a:endParaRPr lang="en-GB" dirty="0"/>
          </a:p>
          <a:p>
            <a:pPr lvl="0"/>
            <a:endParaRPr lang="en-GB" dirty="0"/>
          </a:p>
        </p:txBody>
      </p:sp>
      <p:sp>
        <p:nvSpPr>
          <p:cNvPr id="15" name="TextBox 14">
            <a:extLst>
              <a:ext uri="{FF2B5EF4-FFF2-40B4-BE49-F238E27FC236}">
                <a16:creationId xmlns:a16="http://schemas.microsoft.com/office/drawing/2014/main" id="{A7FA134B-3D5F-4183-ABCC-CB41F8D87A12}"/>
              </a:ext>
            </a:extLst>
          </p:cNvPr>
          <p:cNvSpPr txBox="1"/>
          <p:nvPr/>
        </p:nvSpPr>
        <p:spPr>
          <a:xfrm>
            <a:off x="8724208" y="5450365"/>
            <a:ext cx="2930474" cy="646331"/>
          </a:xfrm>
          <a:prstGeom prst="rect">
            <a:avLst/>
          </a:prstGeom>
          <a:noFill/>
        </p:spPr>
        <p:txBody>
          <a:bodyPr wrap="square" rtlCol="0">
            <a:spAutoFit/>
          </a:bodyPr>
          <a:lstStyle/>
          <a:p>
            <a:pPr lvl="0"/>
            <a:r>
              <a:rPr lang="en-GB" dirty="0"/>
              <a:t>Full cost recovery to be standard</a:t>
            </a:r>
          </a:p>
        </p:txBody>
      </p:sp>
      <p:sp>
        <p:nvSpPr>
          <p:cNvPr id="17" name="TextBox 16">
            <a:extLst>
              <a:ext uri="{FF2B5EF4-FFF2-40B4-BE49-F238E27FC236}">
                <a16:creationId xmlns:a16="http://schemas.microsoft.com/office/drawing/2014/main" id="{02694AE6-60CE-478B-8FA6-F2593D3CAC92}"/>
              </a:ext>
            </a:extLst>
          </p:cNvPr>
          <p:cNvSpPr txBox="1"/>
          <p:nvPr/>
        </p:nvSpPr>
        <p:spPr>
          <a:xfrm>
            <a:off x="532708" y="2910387"/>
            <a:ext cx="2930474" cy="923330"/>
          </a:xfrm>
          <a:prstGeom prst="rect">
            <a:avLst/>
          </a:prstGeom>
          <a:noFill/>
        </p:spPr>
        <p:txBody>
          <a:bodyPr wrap="square" rtlCol="0">
            <a:spAutoFit/>
          </a:bodyPr>
          <a:lstStyle/>
          <a:p>
            <a:pPr lvl="0"/>
            <a:r>
              <a:rPr lang="en-GB"/>
              <a:t>Make better use of procurement and  commissioning rules </a:t>
            </a:r>
            <a:endParaRPr lang="en-GB" dirty="0"/>
          </a:p>
        </p:txBody>
      </p:sp>
      <p:sp>
        <p:nvSpPr>
          <p:cNvPr id="18" name="TextBox 17">
            <a:extLst>
              <a:ext uri="{FF2B5EF4-FFF2-40B4-BE49-F238E27FC236}">
                <a16:creationId xmlns:a16="http://schemas.microsoft.com/office/drawing/2014/main" id="{CED871F7-61DE-459D-A479-EE75842C9E9E}"/>
              </a:ext>
            </a:extLst>
          </p:cNvPr>
          <p:cNvSpPr txBox="1"/>
          <p:nvPr/>
        </p:nvSpPr>
        <p:spPr>
          <a:xfrm>
            <a:off x="458380" y="3996237"/>
            <a:ext cx="2930474" cy="1200329"/>
          </a:xfrm>
          <a:prstGeom prst="rect">
            <a:avLst/>
          </a:prstGeom>
          <a:noFill/>
        </p:spPr>
        <p:txBody>
          <a:bodyPr wrap="square" rtlCol="0">
            <a:spAutoFit/>
          </a:bodyPr>
          <a:lstStyle/>
          <a:p>
            <a:pPr lvl="0"/>
            <a:r>
              <a:rPr lang="en-GB" dirty="0"/>
              <a:t>Produce inward investment document to maximise external funding opportunities</a:t>
            </a:r>
          </a:p>
        </p:txBody>
      </p:sp>
      <p:sp>
        <p:nvSpPr>
          <p:cNvPr id="19" name="TextBox 18">
            <a:extLst>
              <a:ext uri="{FF2B5EF4-FFF2-40B4-BE49-F238E27FC236}">
                <a16:creationId xmlns:a16="http://schemas.microsoft.com/office/drawing/2014/main" id="{0C2083B2-4DBE-4DD2-890A-6419B9462240}"/>
              </a:ext>
            </a:extLst>
          </p:cNvPr>
          <p:cNvSpPr txBox="1"/>
          <p:nvPr/>
        </p:nvSpPr>
        <p:spPr>
          <a:xfrm>
            <a:off x="407376" y="5505450"/>
            <a:ext cx="3055806" cy="646331"/>
          </a:xfrm>
          <a:prstGeom prst="rect">
            <a:avLst/>
          </a:prstGeom>
          <a:noFill/>
        </p:spPr>
        <p:txBody>
          <a:bodyPr wrap="square" rtlCol="0">
            <a:spAutoFit/>
          </a:bodyPr>
          <a:lstStyle/>
          <a:p>
            <a:pPr lvl="0"/>
            <a:r>
              <a:rPr lang="en-GB" dirty="0"/>
              <a:t>Establish ‘good grant making’ model</a:t>
            </a:r>
          </a:p>
        </p:txBody>
      </p:sp>
    </p:spTree>
    <p:extLst>
      <p:ext uri="{BB962C8B-B14F-4D97-AF65-F5344CB8AC3E}">
        <p14:creationId xmlns:p14="http://schemas.microsoft.com/office/powerpoint/2010/main" val="4060884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F7B9-AEBD-4A2E-9DA4-58319B8770CE}"/>
              </a:ext>
            </a:extLst>
          </p:cNvPr>
          <p:cNvSpPr>
            <a:spLocks noGrp="1"/>
          </p:cNvSpPr>
          <p:nvPr>
            <p:ph type="title"/>
          </p:nvPr>
        </p:nvSpPr>
        <p:spPr/>
        <p:txBody>
          <a:bodyPr/>
          <a:lstStyle/>
          <a:p>
            <a:r>
              <a:rPr lang="en-GB" sz="2800" dirty="0"/>
              <a:t>Support and Development task and finish group ~ emerging issues</a:t>
            </a:r>
          </a:p>
        </p:txBody>
      </p:sp>
      <p:graphicFrame>
        <p:nvGraphicFramePr>
          <p:cNvPr id="4" name="Content Placeholder 3">
            <a:extLst>
              <a:ext uri="{FF2B5EF4-FFF2-40B4-BE49-F238E27FC236}">
                <a16:creationId xmlns:a16="http://schemas.microsoft.com/office/drawing/2014/main" id="{563D0B07-1809-44EF-9F85-DE95311B206A}"/>
              </a:ext>
            </a:extLst>
          </p:cNvPr>
          <p:cNvGraphicFramePr>
            <a:graphicFrameLocks noGrp="1"/>
          </p:cNvGraphicFramePr>
          <p:nvPr>
            <p:ph idx="1"/>
            <p:extLst>
              <p:ext uri="{D42A27DB-BD31-4B8C-83A1-F6EECF244321}">
                <p14:modId xmlns:p14="http://schemas.microsoft.com/office/powerpoint/2010/main" val="3826619720"/>
              </p:ext>
            </p:extLst>
          </p:nvPr>
        </p:nvGraphicFramePr>
        <p:xfrm>
          <a:off x="1154954" y="2454965"/>
          <a:ext cx="9499794" cy="3816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353D14E6-48B2-4AC8-BB83-ED61FAA90B38}"/>
              </a:ext>
            </a:extLst>
          </p:cNvPr>
          <p:cNvPicPr>
            <a:picLocks noChangeAspect="1"/>
          </p:cNvPicPr>
          <p:nvPr/>
        </p:nvPicPr>
        <p:blipFill>
          <a:blip r:embed="rId7"/>
          <a:stretch>
            <a:fillRect/>
          </a:stretch>
        </p:blipFill>
        <p:spPr>
          <a:xfrm>
            <a:off x="4426350" y="2743905"/>
            <a:ext cx="1109310" cy="1109310"/>
          </a:xfrm>
          <a:prstGeom prst="rect">
            <a:avLst/>
          </a:prstGeom>
        </p:spPr>
      </p:pic>
      <p:pic>
        <p:nvPicPr>
          <p:cNvPr id="8" name="Picture 7">
            <a:extLst>
              <a:ext uri="{FF2B5EF4-FFF2-40B4-BE49-F238E27FC236}">
                <a16:creationId xmlns:a16="http://schemas.microsoft.com/office/drawing/2014/main" id="{EBA7030B-ADF5-4FD8-AF69-6A1F421091C2}"/>
              </a:ext>
            </a:extLst>
          </p:cNvPr>
          <p:cNvPicPr>
            <a:picLocks noChangeAspect="1"/>
          </p:cNvPicPr>
          <p:nvPr/>
        </p:nvPicPr>
        <p:blipFill>
          <a:blip r:embed="rId8"/>
          <a:stretch>
            <a:fillRect/>
          </a:stretch>
        </p:blipFill>
        <p:spPr>
          <a:xfrm>
            <a:off x="6448366" y="2743905"/>
            <a:ext cx="1188823" cy="1188823"/>
          </a:xfrm>
          <a:prstGeom prst="rect">
            <a:avLst/>
          </a:prstGeom>
        </p:spPr>
      </p:pic>
      <p:pic>
        <p:nvPicPr>
          <p:cNvPr id="10" name="Picture 9">
            <a:extLst>
              <a:ext uri="{FF2B5EF4-FFF2-40B4-BE49-F238E27FC236}">
                <a16:creationId xmlns:a16="http://schemas.microsoft.com/office/drawing/2014/main" id="{9669A04D-2E30-469C-8F26-1DBF68ABC4C5}"/>
              </a:ext>
            </a:extLst>
          </p:cNvPr>
          <p:cNvPicPr>
            <a:picLocks noChangeAspect="1"/>
          </p:cNvPicPr>
          <p:nvPr/>
        </p:nvPicPr>
        <p:blipFill>
          <a:blip r:embed="rId9"/>
          <a:stretch>
            <a:fillRect/>
          </a:stretch>
        </p:blipFill>
        <p:spPr>
          <a:xfrm>
            <a:off x="4291643" y="4842682"/>
            <a:ext cx="1109310" cy="1109310"/>
          </a:xfrm>
          <a:prstGeom prst="rect">
            <a:avLst/>
          </a:prstGeom>
        </p:spPr>
      </p:pic>
      <p:pic>
        <p:nvPicPr>
          <p:cNvPr id="12" name="Picture 11">
            <a:extLst>
              <a:ext uri="{FF2B5EF4-FFF2-40B4-BE49-F238E27FC236}">
                <a16:creationId xmlns:a16="http://schemas.microsoft.com/office/drawing/2014/main" id="{5932F5BF-40D8-4A38-8D19-7DA491F4078B}"/>
              </a:ext>
            </a:extLst>
          </p:cNvPr>
          <p:cNvPicPr>
            <a:picLocks noChangeAspect="1"/>
          </p:cNvPicPr>
          <p:nvPr/>
        </p:nvPicPr>
        <p:blipFill>
          <a:blip r:embed="rId10"/>
          <a:stretch>
            <a:fillRect/>
          </a:stretch>
        </p:blipFill>
        <p:spPr>
          <a:xfrm>
            <a:off x="6368853" y="4842682"/>
            <a:ext cx="1188823" cy="1188823"/>
          </a:xfrm>
          <a:prstGeom prst="rect">
            <a:avLst/>
          </a:prstGeom>
        </p:spPr>
      </p:pic>
      <p:sp>
        <p:nvSpPr>
          <p:cNvPr id="7" name="TextBox 6">
            <a:extLst>
              <a:ext uri="{FF2B5EF4-FFF2-40B4-BE49-F238E27FC236}">
                <a16:creationId xmlns:a16="http://schemas.microsoft.com/office/drawing/2014/main" id="{76539459-A358-411A-A240-2C9DF6BC8294}"/>
              </a:ext>
            </a:extLst>
          </p:cNvPr>
          <p:cNvSpPr txBox="1"/>
          <p:nvPr/>
        </p:nvSpPr>
        <p:spPr>
          <a:xfrm>
            <a:off x="8307560" y="2454965"/>
            <a:ext cx="4138059" cy="1200329"/>
          </a:xfrm>
          <a:prstGeom prst="rect">
            <a:avLst/>
          </a:prstGeom>
          <a:noFill/>
        </p:spPr>
        <p:txBody>
          <a:bodyPr wrap="square" rtlCol="0">
            <a:spAutoFit/>
          </a:bodyPr>
          <a:lstStyle/>
          <a:p>
            <a:r>
              <a:rPr lang="en-GB" dirty="0"/>
              <a:t>Meeting the support and development needs of the sector by collaborative approach to infrastructure support</a:t>
            </a:r>
          </a:p>
        </p:txBody>
      </p:sp>
      <p:sp>
        <p:nvSpPr>
          <p:cNvPr id="11" name="TextBox 10">
            <a:extLst>
              <a:ext uri="{FF2B5EF4-FFF2-40B4-BE49-F238E27FC236}">
                <a16:creationId xmlns:a16="http://schemas.microsoft.com/office/drawing/2014/main" id="{EB8CD7F0-B4D1-40A5-8AF8-F870A47FC47C}"/>
              </a:ext>
            </a:extLst>
          </p:cNvPr>
          <p:cNvSpPr txBox="1"/>
          <p:nvPr/>
        </p:nvSpPr>
        <p:spPr>
          <a:xfrm>
            <a:off x="8307560" y="3959765"/>
            <a:ext cx="3895724" cy="646331"/>
          </a:xfrm>
          <a:prstGeom prst="rect">
            <a:avLst/>
          </a:prstGeom>
          <a:noFill/>
        </p:spPr>
        <p:txBody>
          <a:bodyPr wrap="square" rtlCol="0">
            <a:spAutoFit/>
          </a:bodyPr>
          <a:lstStyle/>
          <a:p>
            <a:r>
              <a:rPr lang="en-GB" dirty="0"/>
              <a:t>Representation and participation in decision making</a:t>
            </a:r>
          </a:p>
        </p:txBody>
      </p:sp>
      <p:sp>
        <p:nvSpPr>
          <p:cNvPr id="13" name="TextBox 12">
            <a:extLst>
              <a:ext uri="{FF2B5EF4-FFF2-40B4-BE49-F238E27FC236}">
                <a16:creationId xmlns:a16="http://schemas.microsoft.com/office/drawing/2014/main" id="{9656C82B-B0E2-4AEF-9A01-11B1643F1E50}"/>
              </a:ext>
            </a:extLst>
          </p:cNvPr>
          <p:cNvSpPr txBox="1"/>
          <p:nvPr/>
        </p:nvSpPr>
        <p:spPr>
          <a:xfrm>
            <a:off x="113002" y="2375887"/>
            <a:ext cx="3895724" cy="923330"/>
          </a:xfrm>
          <a:prstGeom prst="rect">
            <a:avLst/>
          </a:prstGeom>
          <a:noFill/>
        </p:spPr>
        <p:txBody>
          <a:bodyPr wrap="square" rtlCol="0">
            <a:spAutoFit/>
          </a:bodyPr>
          <a:lstStyle/>
          <a:p>
            <a:r>
              <a:rPr lang="en-GB" dirty="0"/>
              <a:t>Developing new partnerships and alliances to support future service delivery</a:t>
            </a:r>
          </a:p>
        </p:txBody>
      </p:sp>
      <p:sp>
        <p:nvSpPr>
          <p:cNvPr id="14" name="TextBox 13">
            <a:extLst>
              <a:ext uri="{FF2B5EF4-FFF2-40B4-BE49-F238E27FC236}">
                <a16:creationId xmlns:a16="http://schemas.microsoft.com/office/drawing/2014/main" id="{D27A5312-0C77-402C-A887-422CE89D2B51}"/>
              </a:ext>
            </a:extLst>
          </p:cNvPr>
          <p:cNvSpPr txBox="1"/>
          <p:nvPr/>
        </p:nvSpPr>
        <p:spPr>
          <a:xfrm>
            <a:off x="75920" y="3494728"/>
            <a:ext cx="3895724" cy="646331"/>
          </a:xfrm>
          <a:prstGeom prst="rect">
            <a:avLst/>
          </a:prstGeom>
          <a:noFill/>
        </p:spPr>
        <p:txBody>
          <a:bodyPr wrap="square" rtlCol="0">
            <a:spAutoFit/>
          </a:bodyPr>
          <a:lstStyle/>
          <a:p>
            <a:r>
              <a:rPr lang="en-GB" dirty="0"/>
              <a:t>Governance and early support for those experiencing difficulties</a:t>
            </a:r>
          </a:p>
        </p:txBody>
      </p:sp>
      <p:sp>
        <p:nvSpPr>
          <p:cNvPr id="15" name="TextBox 14">
            <a:extLst>
              <a:ext uri="{FF2B5EF4-FFF2-40B4-BE49-F238E27FC236}">
                <a16:creationId xmlns:a16="http://schemas.microsoft.com/office/drawing/2014/main" id="{1D006F56-017F-4B85-ACA5-FF7F641C4371}"/>
              </a:ext>
            </a:extLst>
          </p:cNvPr>
          <p:cNvSpPr txBox="1"/>
          <p:nvPr/>
        </p:nvSpPr>
        <p:spPr>
          <a:xfrm>
            <a:off x="8459960" y="4972050"/>
            <a:ext cx="3236740" cy="646331"/>
          </a:xfrm>
          <a:prstGeom prst="rect">
            <a:avLst/>
          </a:prstGeom>
          <a:noFill/>
        </p:spPr>
        <p:txBody>
          <a:bodyPr wrap="square" rtlCol="0">
            <a:spAutoFit/>
          </a:bodyPr>
          <a:lstStyle/>
          <a:p>
            <a:r>
              <a:rPr lang="en-GB" dirty="0"/>
              <a:t>New models of income generation</a:t>
            </a:r>
          </a:p>
        </p:txBody>
      </p:sp>
      <p:pic>
        <p:nvPicPr>
          <p:cNvPr id="16" name="Picture 15">
            <a:extLst>
              <a:ext uri="{FF2B5EF4-FFF2-40B4-BE49-F238E27FC236}">
                <a16:creationId xmlns:a16="http://schemas.microsoft.com/office/drawing/2014/main" id="{93B7DEBF-2B51-4939-A1E6-D49399127D0D}"/>
              </a:ext>
            </a:extLst>
          </p:cNvPr>
          <p:cNvPicPr>
            <a:picLocks noChangeAspect="1"/>
          </p:cNvPicPr>
          <p:nvPr/>
        </p:nvPicPr>
        <p:blipFill>
          <a:blip r:embed="rId11"/>
          <a:stretch>
            <a:fillRect/>
          </a:stretch>
        </p:blipFill>
        <p:spPr>
          <a:xfrm>
            <a:off x="1304925" y="5546387"/>
            <a:ext cx="3084244" cy="982389"/>
          </a:xfrm>
          <a:prstGeom prst="rect">
            <a:avLst/>
          </a:prstGeom>
        </p:spPr>
      </p:pic>
      <p:sp>
        <p:nvSpPr>
          <p:cNvPr id="17" name="TextBox 16">
            <a:extLst>
              <a:ext uri="{FF2B5EF4-FFF2-40B4-BE49-F238E27FC236}">
                <a16:creationId xmlns:a16="http://schemas.microsoft.com/office/drawing/2014/main" id="{C577DCD9-8E6A-454B-A2C9-250B6201D8D7}"/>
              </a:ext>
            </a:extLst>
          </p:cNvPr>
          <p:cNvSpPr txBox="1"/>
          <p:nvPr/>
        </p:nvSpPr>
        <p:spPr>
          <a:xfrm>
            <a:off x="113002" y="4259035"/>
            <a:ext cx="3199658" cy="1200329"/>
          </a:xfrm>
          <a:prstGeom prst="rect">
            <a:avLst/>
          </a:prstGeom>
          <a:noFill/>
        </p:spPr>
        <p:txBody>
          <a:bodyPr wrap="square" rtlCol="0">
            <a:spAutoFit/>
          </a:bodyPr>
          <a:lstStyle/>
          <a:p>
            <a:r>
              <a:rPr lang="en-GB" dirty="0"/>
              <a:t>Balancing service delivery with community development in place based agenda &amp; structure</a:t>
            </a:r>
          </a:p>
        </p:txBody>
      </p:sp>
    </p:spTree>
    <p:extLst>
      <p:ext uri="{BB962C8B-B14F-4D97-AF65-F5344CB8AC3E}">
        <p14:creationId xmlns:p14="http://schemas.microsoft.com/office/powerpoint/2010/main" val="1161910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1C27E-B406-4B4F-9261-EAB258B9F91D}"/>
              </a:ext>
            </a:extLst>
          </p:cNvPr>
          <p:cNvSpPr>
            <a:spLocks noGrp="1"/>
          </p:cNvSpPr>
          <p:nvPr>
            <p:ph type="title"/>
          </p:nvPr>
        </p:nvSpPr>
        <p:spPr/>
        <p:txBody>
          <a:bodyPr/>
          <a:lstStyle/>
          <a:p>
            <a:r>
              <a:rPr lang="en-GB" dirty="0"/>
              <a:t>Volunteering task and finish group ~ emerging issues</a:t>
            </a:r>
          </a:p>
        </p:txBody>
      </p:sp>
      <p:graphicFrame>
        <p:nvGraphicFramePr>
          <p:cNvPr id="4" name="Content Placeholder 3">
            <a:extLst>
              <a:ext uri="{FF2B5EF4-FFF2-40B4-BE49-F238E27FC236}">
                <a16:creationId xmlns:a16="http://schemas.microsoft.com/office/drawing/2014/main" id="{12799AA2-616B-4AC4-A3F9-BA135B02786E}"/>
              </a:ext>
            </a:extLst>
          </p:cNvPr>
          <p:cNvGraphicFramePr>
            <a:graphicFrameLocks noGrp="1"/>
          </p:cNvGraphicFramePr>
          <p:nvPr>
            <p:ph idx="1"/>
            <p:extLst>
              <p:ext uri="{D42A27DB-BD31-4B8C-83A1-F6EECF244321}">
                <p14:modId xmlns:p14="http://schemas.microsoft.com/office/powerpoint/2010/main" val="1896649132"/>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A8FD729E-34E3-45E5-A6B5-4466138978AF}"/>
              </a:ext>
            </a:extLst>
          </p:cNvPr>
          <p:cNvPicPr>
            <a:picLocks noChangeAspect="1"/>
          </p:cNvPicPr>
          <p:nvPr/>
        </p:nvPicPr>
        <p:blipFill>
          <a:blip r:embed="rId7"/>
          <a:stretch>
            <a:fillRect/>
          </a:stretch>
        </p:blipFill>
        <p:spPr>
          <a:xfrm>
            <a:off x="6004165" y="2953471"/>
            <a:ext cx="951058" cy="951058"/>
          </a:xfrm>
          <a:prstGeom prst="rect">
            <a:avLst/>
          </a:prstGeom>
        </p:spPr>
      </p:pic>
      <p:pic>
        <p:nvPicPr>
          <p:cNvPr id="8" name="Picture 7">
            <a:extLst>
              <a:ext uri="{FF2B5EF4-FFF2-40B4-BE49-F238E27FC236}">
                <a16:creationId xmlns:a16="http://schemas.microsoft.com/office/drawing/2014/main" id="{A15982F6-D737-490A-86B5-1642C41D7EE3}"/>
              </a:ext>
            </a:extLst>
          </p:cNvPr>
          <p:cNvPicPr>
            <a:picLocks noChangeAspect="1"/>
          </p:cNvPicPr>
          <p:nvPr/>
        </p:nvPicPr>
        <p:blipFill>
          <a:blip r:embed="rId8"/>
          <a:stretch>
            <a:fillRect/>
          </a:stretch>
        </p:blipFill>
        <p:spPr>
          <a:xfrm>
            <a:off x="4204202" y="2953471"/>
            <a:ext cx="951058" cy="951058"/>
          </a:xfrm>
          <a:prstGeom prst="rect">
            <a:avLst/>
          </a:prstGeom>
        </p:spPr>
      </p:pic>
      <p:pic>
        <p:nvPicPr>
          <p:cNvPr id="10" name="Picture 9">
            <a:extLst>
              <a:ext uri="{FF2B5EF4-FFF2-40B4-BE49-F238E27FC236}">
                <a16:creationId xmlns:a16="http://schemas.microsoft.com/office/drawing/2014/main" id="{D8F91E3A-631F-493F-A9C4-E3D9E6C2B4A3}"/>
              </a:ext>
            </a:extLst>
          </p:cNvPr>
          <p:cNvPicPr>
            <a:picLocks noChangeAspect="1"/>
          </p:cNvPicPr>
          <p:nvPr/>
        </p:nvPicPr>
        <p:blipFill>
          <a:blip r:embed="rId9"/>
          <a:stretch>
            <a:fillRect/>
          </a:stretch>
        </p:blipFill>
        <p:spPr>
          <a:xfrm>
            <a:off x="6004165" y="4782271"/>
            <a:ext cx="951058" cy="951058"/>
          </a:xfrm>
          <a:prstGeom prst="rect">
            <a:avLst/>
          </a:prstGeom>
        </p:spPr>
      </p:pic>
      <p:pic>
        <p:nvPicPr>
          <p:cNvPr id="12" name="Picture 11">
            <a:extLst>
              <a:ext uri="{FF2B5EF4-FFF2-40B4-BE49-F238E27FC236}">
                <a16:creationId xmlns:a16="http://schemas.microsoft.com/office/drawing/2014/main" id="{5F5DF0B4-B654-430D-A039-7D701EB658FF}"/>
              </a:ext>
            </a:extLst>
          </p:cNvPr>
          <p:cNvPicPr>
            <a:picLocks noChangeAspect="1"/>
          </p:cNvPicPr>
          <p:nvPr/>
        </p:nvPicPr>
        <p:blipFill>
          <a:blip r:embed="rId10"/>
          <a:stretch>
            <a:fillRect/>
          </a:stretch>
        </p:blipFill>
        <p:spPr>
          <a:xfrm>
            <a:off x="4204202" y="4782271"/>
            <a:ext cx="951058" cy="951058"/>
          </a:xfrm>
          <a:prstGeom prst="rect">
            <a:avLst/>
          </a:prstGeom>
        </p:spPr>
      </p:pic>
      <p:sp>
        <p:nvSpPr>
          <p:cNvPr id="7" name="TextBox 6">
            <a:extLst>
              <a:ext uri="{FF2B5EF4-FFF2-40B4-BE49-F238E27FC236}">
                <a16:creationId xmlns:a16="http://schemas.microsoft.com/office/drawing/2014/main" id="{47CB5D1F-EAB2-41E3-91A7-0A0F92D57319}"/>
              </a:ext>
            </a:extLst>
          </p:cNvPr>
          <p:cNvSpPr txBox="1"/>
          <p:nvPr/>
        </p:nvSpPr>
        <p:spPr>
          <a:xfrm>
            <a:off x="8382001" y="3686174"/>
            <a:ext cx="3267074" cy="923330"/>
          </a:xfrm>
          <a:prstGeom prst="rect">
            <a:avLst/>
          </a:prstGeom>
          <a:noFill/>
        </p:spPr>
        <p:txBody>
          <a:bodyPr wrap="square" rtlCol="0">
            <a:spAutoFit/>
          </a:bodyPr>
          <a:lstStyle/>
          <a:p>
            <a:r>
              <a:rPr lang="en-GB" dirty="0"/>
              <a:t>Flexible volunteering ~ volunteer passports. Consult volunteers</a:t>
            </a:r>
          </a:p>
        </p:txBody>
      </p:sp>
      <p:sp>
        <p:nvSpPr>
          <p:cNvPr id="11" name="TextBox 10">
            <a:extLst>
              <a:ext uri="{FF2B5EF4-FFF2-40B4-BE49-F238E27FC236}">
                <a16:creationId xmlns:a16="http://schemas.microsoft.com/office/drawing/2014/main" id="{C4A714F6-080C-46F9-84EB-E4F29F68AF19}"/>
              </a:ext>
            </a:extLst>
          </p:cNvPr>
          <p:cNvSpPr txBox="1"/>
          <p:nvPr/>
        </p:nvSpPr>
        <p:spPr>
          <a:xfrm>
            <a:off x="7881937" y="2541655"/>
            <a:ext cx="3143250" cy="923330"/>
          </a:xfrm>
          <a:prstGeom prst="rect">
            <a:avLst/>
          </a:prstGeom>
          <a:noFill/>
        </p:spPr>
        <p:txBody>
          <a:bodyPr wrap="square" rtlCol="0">
            <a:spAutoFit/>
          </a:bodyPr>
          <a:lstStyle/>
          <a:p>
            <a:r>
              <a:rPr lang="en-GB" dirty="0"/>
              <a:t>Establish city wide ‘Driving Group’ to take forward recommendations</a:t>
            </a:r>
          </a:p>
        </p:txBody>
      </p:sp>
      <p:sp>
        <p:nvSpPr>
          <p:cNvPr id="13" name="TextBox 12">
            <a:extLst>
              <a:ext uri="{FF2B5EF4-FFF2-40B4-BE49-F238E27FC236}">
                <a16:creationId xmlns:a16="http://schemas.microsoft.com/office/drawing/2014/main" id="{36B84941-3987-4A26-9986-2AE9FB639E3B}"/>
              </a:ext>
            </a:extLst>
          </p:cNvPr>
          <p:cNvSpPr txBox="1"/>
          <p:nvPr/>
        </p:nvSpPr>
        <p:spPr>
          <a:xfrm>
            <a:off x="9230781" y="4771452"/>
            <a:ext cx="2676525" cy="1477328"/>
          </a:xfrm>
          <a:prstGeom prst="rect">
            <a:avLst/>
          </a:prstGeom>
          <a:noFill/>
        </p:spPr>
        <p:txBody>
          <a:bodyPr wrap="square" rtlCol="0">
            <a:spAutoFit/>
          </a:bodyPr>
          <a:lstStyle/>
          <a:p>
            <a:r>
              <a:rPr lang="en-GB" dirty="0"/>
              <a:t>Use of digital technology – shared database for volunteers and organisations</a:t>
            </a:r>
          </a:p>
        </p:txBody>
      </p:sp>
      <p:sp>
        <p:nvSpPr>
          <p:cNvPr id="14" name="TextBox 13">
            <a:extLst>
              <a:ext uri="{FF2B5EF4-FFF2-40B4-BE49-F238E27FC236}">
                <a16:creationId xmlns:a16="http://schemas.microsoft.com/office/drawing/2014/main" id="{4F0BCD55-0122-42D1-B0A2-9C3E85E03A2D}"/>
              </a:ext>
            </a:extLst>
          </p:cNvPr>
          <p:cNvSpPr txBox="1"/>
          <p:nvPr/>
        </p:nvSpPr>
        <p:spPr>
          <a:xfrm flipH="1">
            <a:off x="288540" y="2486619"/>
            <a:ext cx="3143251" cy="923330"/>
          </a:xfrm>
          <a:prstGeom prst="rect">
            <a:avLst/>
          </a:prstGeom>
          <a:noFill/>
        </p:spPr>
        <p:txBody>
          <a:bodyPr wrap="square" rtlCol="0">
            <a:spAutoFit/>
          </a:bodyPr>
          <a:lstStyle/>
          <a:p>
            <a:r>
              <a:rPr lang="en-GB" dirty="0"/>
              <a:t>Establish city wide ‘Driving Group’ to take forward recommendations</a:t>
            </a:r>
          </a:p>
        </p:txBody>
      </p:sp>
      <p:sp>
        <p:nvSpPr>
          <p:cNvPr id="15" name="TextBox 14">
            <a:extLst>
              <a:ext uri="{FF2B5EF4-FFF2-40B4-BE49-F238E27FC236}">
                <a16:creationId xmlns:a16="http://schemas.microsoft.com/office/drawing/2014/main" id="{AB94B56E-7792-4DB4-83DB-B6C643CBE850}"/>
              </a:ext>
            </a:extLst>
          </p:cNvPr>
          <p:cNvSpPr txBox="1"/>
          <p:nvPr/>
        </p:nvSpPr>
        <p:spPr>
          <a:xfrm>
            <a:off x="288540" y="3686174"/>
            <a:ext cx="2845185" cy="1200329"/>
          </a:xfrm>
          <a:prstGeom prst="rect">
            <a:avLst/>
          </a:prstGeom>
          <a:noFill/>
        </p:spPr>
        <p:txBody>
          <a:bodyPr wrap="square" rtlCol="0">
            <a:spAutoFit/>
          </a:bodyPr>
          <a:lstStyle/>
          <a:p>
            <a:r>
              <a:rPr lang="en-GB" dirty="0"/>
              <a:t>Cross sector and cross organisational opportunities to volunteer</a:t>
            </a:r>
          </a:p>
        </p:txBody>
      </p:sp>
      <p:sp>
        <p:nvSpPr>
          <p:cNvPr id="16" name="TextBox 15">
            <a:extLst>
              <a:ext uri="{FF2B5EF4-FFF2-40B4-BE49-F238E27FC236}">
                <a16:creationId xmlns:a16="http://schemas.microsoft.com/office/drawing/2014/main" id="{7C89E0A0-744A-45F8-931C-F4DCA731E2F6}"/>
              </a:ext>
            </a:extLst>
          </p:cNvPr>
          <p:cNvSpPr txBox="1"/>
          <p:nvPr/>
        </p:nvSpPr>
        <p:spPr>
          <a:xfrm>
            <a:off x="209791" y="5095696"/>
            <a:ext cx="2640274" cy="1200329"/>
          </a:xfrm>
          <a:prstGeom prst="rect">
            <a:avLst/>
          </a:prstGeom>
          <a:noFill/>
        </p:spPr>
        <p:txBody>
          <a:bodyPr wrap="square" rtlCol="0">
            <a:spAutoFit/>
          </a:bodyPr>
          <a:lstStyle/>
          <a:p>
            <a:r>
              <a:rPr lang="en-GB" dirty="0"/>
              <a:t>Social Return on Investment measure of volunteer time to be agreed </a:t>
            </a:r>
          </a:p>
        </p:txBody>
      </p:sp>
      <p:sp>
        <p:nvSpPr>
          <p:cNvPr id="17" name="TextBox 16">
            <a:extLst>
              <a:ext uri="{FF2B5EF4-FFF2-40B4-BE49-F238E27FC236}">
                <a16:creationId xmlns:a16="http://schemas.microsoft.com/office/drawing/2014/main" id="{E4842BFC-8CE8-4728-87E1-5706CD772CFF}"/>
              </a:ext>
            </a:extLst>
          </p:cNvPr>
          <p:cNvSpPr txBox="1"/>
          <p:nvPr/>
        </p:nvSpPr>
        <p:spPr>
          <a:xfrm>
            <a:off x="5963707" y="5779324"/>
            <a:ext cx="3267074" cy="646331"/>
          </a:xfrm>
          <a:prstGeom prst="rect">
            <a:avLst/>
          </a:prstGeom>
          <a:noFill/>
        </p:spPr>
        <p:txBody>
          <a:bodyPr wrap="square" rtlCol="0">
            <a:spAutoFit/>
          </a:bodyPr>
          <a:lstStyle/>
          <a:p>
            <a:r>
              <a:rPr lang="en-GB" dirty="0"/>
              <a:t>Equalities Impact Assessment to be done</a:t>
            </a:r>
          </a:p>
        </p:txBody>
      </p:sp>
      <p:sp>
        <p:nvSpPr>
          <p:cNvPr id="18" name="TextBox 17">
            <a:extLst>
              <a:ext uri="{FF2B5EF4-FFF2-40B4-BE49-F238E27FC236}">
                <a16:creationId xmlns:a16="http://schemas.microsoft.com/office/drawing/2014/main" id="{ACBA5ACD-109C-4374-B72B-2B5136A36365}"/>
              </a:ext>
            </a:extLst>
          </p:cNvPr>
          <p:cNvSpPr txBox="1"/>
          <p:nvPr/>
        </p:nvSpPr>
        <p:spPr>
          <a:xfrm>
            <a:off x="2785530" y="5779324"/>
            <a:ext cx="3143252" cy="646331"/>
          </a:xfrm>
          <a:prstGeom prst="rect">
            <a:avLst/>
          </a:prstGeom>
          <a:noFill/>
        </p:spPr>
        <p:txBody>
          <a:bodyPr wrap="square" rtlCol="0">
            <a:spAutoFit/>
          </a:bodyPr>
          <a:lstStyle/>
          <a:p>
            <a:r>
              <a:rPr lang="en-GB" dirty="0"/>
              <a:t>Shared resources </a:t>
            </a:r>
            <a:r>
              <a:rPr lang="en-GB" dirty="0" err="1"/>
              <a:t>e.g</a:t>
            </a:r>
            <a:r>
              <a:rPr lang="en-GB" dirty="0"/>
              <a:t> training</a:t>
            </a:r>
          </a:p>
        </p:txBody>
      </p:sp>
    </p:spTree>
    <p:extLst>
      <p:ext uri="{BB962C8B-B14F-4D97-AF65-F5344CB8AC3E}">
        <p14:creationId xmlns:p14="http://schemas.microsoft.com/office/powerpoint/2010/main" val="435575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C55E1-828C-47E3-B692-82BE53DA4CEE}"/>
              </a:ext>
            </a:extLst>
          </p:cNvPr>
          <p:cNvSpPr>
            <a:spLocks noGrp="1"/>
          </p:cNvSpPr>
          <p:nvPr>
            <p:ph type="title"/>
          </p:nvPr>
        </p:nvSpPr>
        <p:spPr/>
        <p:txBody>
          <a:bodyPr/>
          <a:lstStyle/>
          <a:p>
            <a:r>
              <a:rPr lang="en-GB" dirty="0"/>
              <a:t>Workforce task and finish group ~ emerging issues</a:t>
            </a:r>
          </a:p>
        </p:txBody>
      </p:sp>
      <p:graphicFrame>
        <p:nvGraphicFramePr>
          <p:cNvPr id="5" name="Content Placeholder 4">
            <a:extLst>
              <a:ext uri="{FF2B5EF4-FFF2-40B4-BE49-F238E27FC236}">
                <a16:creationId xmlns:a16="http://schemas.microsoft.com/office/drawing/2014/main" id="{2E108C28-46CB-4E20-B7E4-E17D8745230F}"/>
              </a:ext>
            </a:extLst>
          </p:cNvPr>
          <p:cNvGraphicFramePr>
            <a:graphicFrameLocks noGrp="1"/>
          </p:cNvGraphicFramePr>
          <p:nvPr>
            <p:ph idx="1"/>
            <p:extLst>
              <p:ext uri="{D42A27DB-BD31-4B8C-83A1-F6EECF244321}">
                <p14:modId xmlns:p14="http://schemas.microsoft.com/office/powerpoint/2010/main" val="2791304318"/>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a:extLst>
              <a:ext uri="{FF2B5EF4-FFF2-40B4-BE49-F238E27FC236}">
                <a16:creationId xmlns:a16="http://schemas.microsoft.com/office/drawing/2014/main" id="{3DDC396C-29CC-4D13-BD0D-85B1DA9B4F79}"/>
              </a:ext>
            </a:extLst>
          </p:cNvPr>
          <p:cNvPicPr>
            <a:picLocks noChangeAspect="1"/>
          </p:cNvPicPr>
          <p:nvPr/>
        </p:nvPicPr>
        <p:blipFill>
          <a:blip r:embed="rId7"/>
          <a:stretch>
            <a:fillRect/>
          </a:stretch>
        </p:blipFill>
        <p:spPr>
          <a:xfrm>
            <a:off x="6304722" y="3429000"/>
            <a:ext cx="951058" cy="951058"/>
          </a:xfrm>
          <a:prstGeom prst="rect">
            <a:avLst/>
          </a:prstGeom>
        </p:spPr>
      </p:pic>
      <p:sp>
        <p:nvSpPr>
          <p:cNvPr id="4" name="TextBox 3">
            <a:extLst>
              <a:ext uri="{FF2B5EF4-FFF2-40B4-BE49-F238E27FC236}">
                <a16:creationId xmlns:a16="http://schemas.microsoft.com/office/drawing/2014/main" id="{284063A0-F3B3-4C5B-BD6A-B26006229954}"/>
              </a:ext>
            </a:extLst>
          </p:cNvPr>
          <p:cNvSpPr txBox="1"/>
          <p:nvPr/>
        </p:nvSpPr>
        <p:spPr>
          <a:xfrm>
            <a:off x="7943850" y="3143250"/>
            <a:ext cx="2838450" cy="646331"/>
          </a:xfrm>
          <a:prstGeom prst="rect">
            <a:avLst/>
          </a:prstGeom>
          <a:noFill/>
        </p:spPr>
        <p:txBody>
          <a:bodyPr wrap="square" rtlCol="0">
            <a:spAutoFit/>
          </a:bodyPr>
          <a:lstStyle/>
          <a:p>
            <a:r>
              <a:rPr lang="en-GB" sz="1800" dirty="0"/>
              <a:t>Develop a  Workforce Manifesto</a:t>
            </a:r>
          </a:p>
        </p:txBody>
      </p:sp>
      <p:sp>
        <p:nvSpPr>
          <p:cNvPr id="8" name="TextBox 7">
            <a:extLst>
              <a:ext uri="{FF2B5EF4-FFF2-40B4-BE49-F238E27FC236}">
                <a16:creationId xmlns:a16="http://schemas.microsoft.com/office/drawing/2014/main" id="{78E11613-4AAC-443E-99A8-6E3E76A32433}"/>
              </a:ext>
            </a:extLst>
          </p:cNvPr>
          <p:cNvSpPr txBox="1"/>
          <p:nvPr/>
        </p:nvSpPr>
        <p:spPr>
          <a:xfrm flipH="1">
            <a:off x="666750" y="2781300"/>
            <a:ext cx="3914775" cy="369332"/>
          </a:xfrm>
          <a:prstGeom prst="rect">
            <a:avLst/>
          </a:prstGeom>
          <a:noFill/>
        </p:spPr>
        <p:txBody>
          <a:bodyPr wrap="square" rtlCol="0">
            <a:spAutoFit/>
          </a:bodyPr>
          <a:lstStyle/>
          <a:p>
            <a:r>
              <a:rPr lang="en-GB" dirty="0"/>
              <a:t>Invest in young people</a:t>
            </a:r>
            <a:endParaRPr lang="en-GB" sz="1800" dirty="0"/>
          </a:p>
        </p:txBody>
      </p:sp>
      <p:sp>
        <p:nvSpPr>
          <p:cNvPr id="9" name="TextBox 8">
            <a:extLst>
              <a:ext uri="{FF2B5EF4-FFF2-40B4-BE49-F238E27FC236}">
                <a16:creationId xmlns:a16="http://schemas.microsoft.com/office/drawing/2014/main" id="{562984CF-7796-44B6-980C-581A7B00410A}"/>
              </a:ext>
            </a:extLst>
          </p:cNvPr>
          <p:cNvSpPr txBox="1"/>
          <p:nvPr/>
        </p:nvSpPr>
        <p:spPr>
          <a:xfrm>
            <a:off x="8020050" y="4258359"/>
            <a:ext cx="2838450" cy="1754326"/>
          </a:xfrm>
          <a:prstGeom prst="rect">
            <a:avLst/>
          </a:prstGeom>
          <a:noFill/>
        </p:spPr>
        <p:txBody>
          <a:bodyPr wrap="square" rtlCol="0">
            <a:spAutoFit/>
          </a:bodyPr>
          <a:lstStyle/>
          <a:p>
            <a:r>
              <a:rPr lang="en-GB" sz="1800"/>
              <a:t>New more inclusive approaches to recruitment – making roles more visible and accessible – shared values and language</a:t>
            </a:r>
            <a:endParaRPr lang="en-GB" sz="1800" dirty="0"/>
          </a:p>
        </p:txBody>
      </p:sp>
      <p:sp>
        <p:nvSpPr>
          <p:cNvPr id="10" name="TextBox 9">
            <a:extLst>
              <a:ext uri="{FF2B5EF4-FFF2-40B4-BE49-F238E27FC236}">
                <a16:creationId xmlns:a16="http://schemas.microsoft.com/office/drawing/2014/main" id="{09554EF7-1BCD-4CDF-80CC-FEED3B34B4B5}"/>
              </a:ext>
            </a:extLst>
          </p:cNvPr>
          <p:cNvSpPr txBox="1"/>
          <p:nvPr/>
        </p:nvSpPr>
        <p:spPr>
          <a:xfrm>
            <a:off x="666750" y="3612028"/>
            <a:ext cx="2963862" cy="646331"/>
          </a:xfrm>
          <a:prstGeom prst="rect">
            <a:avLst/>
          </a:prstGeom>
          <a:noFill/>
        </p:spPr>
        <p:txBody>
          <a:bodyPr wrap="square" rtlCol="0">
            <a:spAutoFit/>
          </a:bodyPr>
          <a:lstStyle/>
          <a:p>
            <a:r>
              <a:rPr lang="en-GB" sz="1800" dirty="0"/>
              <a:t>Invest in home grown talent and leadership</a:t>
            </a:r>
          </a:p>
        </p:txBody>
      </p:sp>
      <p:sp>
        <p:nvSpPr>
          <p:cNvPr id="11" name="TextBox 10">
            <a:extLst>
              <a:ext uri="{FF2B5EF4-FFF2-40B4-BE49-F238E27FC236}">
                <a16:creationId xmlns:a16="http://schemas.microsoft.com/office/drawing/2014/main" id="{8A91FF82-CC1D-4CAC-9955-DB7E64F9A7C1}"/>
              </a:ext>
            </a:extLst>
          </p:cNvPr>
          <p:cNvSpPr txBox="1"/>
          <p:nvPr/>
        </p:nvSpPr>
        <p:spPr>
          <a:xfrm>
            <a:off x="666750" y="4620556"/>
            <a:ext cx="2601913" cy="1477328"/>
          </a:xfrm>
          <a:prstGeom prst="rect">
            <a:avLst/>
          </a:prstGeom>
          <a:noFill/>
        </p:spPr>
        <p:txBody>
          <a:bodyPr wrap="square" rtlCol="0">
            <a:spAutoFit/>
          </a:bodyPr>
          <a:lstStyle/>
          <a:p>
            <a:r>
              <a:rPr lang="en-GB" sz="1800" dirty="0"/>
              <a:t>Develop cross sector approach to joint training and workforce development</a:t>
            </a:r>
          </a:p>
        </p:txBody>
      </p:sp>
    </p:spTree>
    <p:extLst>
      <p:ext uri="{BB962C8B-B14F-4D97-AF65-F5344CB8AC3E}">
        <p14:creationId xmlns:p14="http://schemas.microsoft.com/office/powerpoint/2010/main" val="1599765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250FC-C667-4FF8-A519-4C311B52399E}"/>
              </a:ext>
            </a:extLst>
          </p:cNvPr>
          <p:cNvSpPr>
            <a:spLocks noGrp="1"/>
          </p:cNvSpPr>
          <p:nvPr>
            <p:ph type="title"/>
          </p:nvPr>
        </p:nvSpPr>
        <p:spPr/>
        <p:txBody>
          <a:bodyPr/>
          <a:lstStyle/>
          <a:p>
            <a:r>
              <a:rPr lang="en-GB" b="1" dirty="0"/>
              <a:t>Progress to date</a:t>
            </a:r>
          </a:p>
        </p:txBody>
      </p:sp>
      <p:sp>
        <p:nvSpPr>
          <p:cNvPr id="3" name="Content Placeholder 2">
            <a:extLst>
              <a:ext uri="{FF2B5EF4-FFF2-40B4-BE49-F238E27FC236}">
                <a16:creationId xmlns:a16="http://schemas.microsoft.com/office/drawing/2014/main" id="{7EEEC575-DE42-4A74-BE93-6934CA35C1D7}"/>
              </a:ext>
            </a:extLst>
          </p:cNvPr>
          <p:cNvSpPr>
            <a:spLocks noGrp="1"/>
          </p:cNvSpPr>
          <p:nvPr>
            <p:ph idx="1"/>
          </p:nvPr>
        </p:nvSpPr>
        <p:spPr/>
        <p:txBody>
          <a:bodyPr>
            <a:normAutofit lnSpcReduction="10000"/>
          </a:bodyPr>
          <a:lstStyle/>
          <a:p>
            <a:r>
              <a:rPr lang="en-GB" sz="2400" dirty="0"/>
              <a:t>Support and Development</a:t>
            </a:r>
          </a:p>
          <a:p>
            <a:pPr lvl="1"/>
            <a:r>
              <a:rPr lang="en-GB" sz="2200" dirty="0"/>
              <a:t>Funding agreed for infrastructure support for 3 years</a:t>
            </a:r>
          </a:p>
          <a:p>
            <a:pPr lvl="1"/>
            <a:r>
              <a:rPr lang="en-GB" sz="2200" dirty="0"/>
              <a:t>Training, governance, safeguarding</a:t>
            </a:r>
          </a:p>
          <a:p>
            <a:pPr lvl="1"/>
            <a:r>
              <a:rPr lang="en-GB" sz="2200" dirty="0"/>
              <a:t>Engagement and voice – VCS Assembly, monthly meetings with different themes</a:t>
            </a:r>
          </a:p>
          <a:p>
            <a:pPr lvl="1"/>
            <a:r>
              <a:rPr lang="en-GB" sz="2200" dirty="0"/>
              <a:t>Support for collaborative bids and consortia development</a:t>
            </a:r>
          </a:p>
          <a:p>
            <a:pPr lvl="1"/>
            <a:r>
              <a:rPr lang="en-GB" sz="2200" dirty="0"/>
              <a:t>Forum and CVS to provide a single service together, buying in occasional other support</a:t>
            </a:r>
          </a:p>
          <a:p>
            <a:pPr lvl="1"/>
            <a:endParaRPr lang="en-GB" sz="2200" dirty="0"/>
          </a:p>
          <a:p>
            <a:pPr lvl="1"/>
            <a:endParaRPr lang="en-GB" sz="2200" dirty="0"/>
          </a:p>
        </p:txBody>
      </p:sp>
    </p:spTree>
    <p:extLst>
      <p:ext uri="{BB962C8B-B14F-4D97-AF65-F5344CB8AC3E}">
        <p14:creationId xmlns:p14="http://schemas.microsoft.com/office/powerpoint/2010/main" val="1816130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4AFC-FDE9-4530-8CB0-07A6C092DB6C}"/>
              </a:ext>
            </a:extLst>
          </p:cNvPr>
          <p:cNvSpPr>
            <a:spLocks noGrp="1"/>
          </p:cNvSpPr>
          <p:nvPr>
            <p:ph type="title"/>
          </p:nvPr>
        </p:nvSpPr>
        <p:spPr/>
        <p:txBody>
          <a:bodyPr/>
          <a:lstStyle/>
          <a:p>
            <a:r>
              <a:rPr lang="en-GB" b="1" dirty="0"/>
              <a:t>NEXT STEPS</a:t>
            </a:r>
          </a:p>
        </p:txBody>
      </p:sp>
      <p:sp>
        <p:nvSpPr>
          <p:cNvPr id="3" name="Content Placeholder 2">
            <a:extLst>
              <a:ext uri="{FF2B5EF4-FFF2-40B4-BE49-F238E27FC236}">
                <a16:creationId xmlns:a16="http://schemas.microsoft.com/office/drawing/2014/main" id="{CC9D6E11-437C-407A-A4C2-BD510B4882D1}"/>
              </a:ext>
            </a:extLst>
          </p:cNvPr>
          <p:cNvSpPr>
            <a:spLocks noGrp="1"/>
          </p:cNvSpPr>
          <p:nvPr>
            <p:ph idx="1"/>
          </p:nvPr>
        </p:nvSpPr>
        <p:spPr/>
        <p:txBody>
          <a:bodyPr>
            <a:normAutofit lnSpcReduction="10000"/>
          </a:bodyPr>
          <a:lstStyle/>
          <a:p>
            <a:r>
              <a:rPr lang="en-GB" dirty="0"/>
              <a:t>Priority actions from Task and Finish Group to be collated into a programme of work  </a:t>
            </a:r>
          </a:p>
          <a:p>
            <a:r>
              <a:rPr lang="en-GB" dirty="0"/>
              <a:t>Task and Finish Groups to review membership for implementation stage</a:t>
            </a:r>
          </a:p>
          <a:p>
            <a:r>
              <a:rPr lang="en-GB" dirty="0"/>
              <a:t>Oversight Group revised TOR</a:t>
            </a:r>
          </a:p>
          <a:p>
            <a:r>
              <a:rPr lang="en-GB" dirty="0"/>
              <a:t>Links to be strengthened between the BFT programme and its outcomes to other groups and committees across the City</a:t>
            </a:r>
          </a:p>
          <a:p>
            <a:r>
              <a:rPr lang="en-GB" dirty="0"/>
              <a:t>Regular progress updates into the Place Board / ICS</a:t>
            </a:r>
          </a:p>
          <a:p>
            <a:r>
              <a:rPr lang="en-GB" dirty="0"/>
              <a:t>Implement support and development action plan (underpins a lot of the other work)</a:t>
            </a:r>
          </a:p>
          <a:p>
            <a:r>
              <a:rPr lang="en-GB" dirty="0"/>
              <a:t>£50k identified to support pilot approaches to workstream priorities</a:t>
            </a:r>
          </a:p>
        </p:txBody>
      </p:sp>
    </p:spTree>
    <p:extLst>
      <p:ext uri="{BB962C8B-B14F-4D97-AF65-F5344CB8AC3E}">
        <p14:creationId xmlns:p14="http://schemas.microsoft.com/office/powerpoint/2010/main" val="4019575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D9E7C-1B64-4DB2-B2AE-0170DFFE351E}"/>
              </a:ext>
            </a:extLst>
          </p:cNvPr>
          <p:cNvSpPr>
            <a:spLocks noGrp="1"/>
          </p:cNvSpPr>
          <p:nvPr>
            <p:ph type="title"/>
          </p:nvPr>
        </p:nvSpPr>
        <p:spPr/>
        <p:txBody>
          <a:bodyPr/>
          <a:lstStyle/>
          <a:p>
            <a:r>
              <a:rPr lang="en-GB" b="1" dirty="0"/>
              <a:t>CHALLENGES</a:t>
            </a:r>
          </a:p>
        </p:txBody>
      </p:sp>
      <p:sp>
        <p:nvSpPr>
          <p:cNvPr id="3" name="Content Placeholder 2">
            <a:extLst>
              <a:ext uri="{FF2B5EF4-FFF2-40B4-BE49-F238E27FC236}">
                <a16:creationId xmlns:a16="http://schemas.microsoft.com/office/drawing/2014/main" id="{CF1DD0D4-6F3E-427C-8C3A-8F88FF3E3F83}"/>
              </a:ext>
            </a:extLst>
          </p:cNvPr>
          <p:cNvSpPr>
            <a:spLocks noGrp="1"/>
          </p:cNvSpPr>
          <p:nvPr>
            <p:ph idx="1"/>
          </p:nvPr>
        </p:nvSpPr>
        <p:spPr/>
        <p:txBody>
          <a:bodyPr>
            <a:normAutofit/>
          </a:bodyPr>
          <a:lstStyle/>
          <a:p>
            <a:r>
              <a:rPr lang="en-GB" sz="2400" dirty="0"/>
              <a:t>Resource – the City is facing financial challenges</a:t>
            </a:r>
          </a:p>
          <a:p>
            <a:r>
              <a:rPr lang="en-GB" sz="2400" dirty="0"/>
              <a:t>Ongoing impact of COVID 19 is uncertain</a:t>
            </a:r>
          </a:p>
          <a:p>
            <a:r>
              <a:rPr lang="en-GB" sz="2400" dirty="0"/>
              <a:t>Support for the Programme must be cross sector and embedded into the ‘way we do things’</a:t>
            </a:r>
          </a:p>
          <a:p>
            <a:r>
              <a:rPr lang="en-GB" sz="2400" dirty="0"/>
              <a:t>Managing expectations – not a quick fix</a:t>
            </a:r>
          </a:p>
          <a:p>
            <a:r>
              <a:rPr lang="en-GB" sz="2400" dirty="0"/>
              <a:t>Ensuring engagement and buy in across all aspects of public sector organisations and the diverse VCS</a:t>
            </a:r>
          </a:p>
        </p:txBody>
      </p:sp>
    </p:spTree>
    <p:extLst>
      <p:ext uri="{BB962C8B-B14F-4D97-AF65-F5344CB8AC3E}">
        <p14:creationId xmlns:p14="http://schemas.microsoft.com/office/powerpoint/2010/main" val="3867359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3095BC-CFF9-484D-8849-98CD595EBE81}"/>
              </a:ext>
            </a:extLst>
          </p:cNvPr>
          <p:cNvSpPr>
            <a:spLocks noGrp="1"/>
          </p:cNvSpPr>
          <p:nvPr>
            <p:ph idx="1"/>
          </p:nvPr>
        </p:nvSpPr>
        <p:spPr/>
        <p:txBody>
          <a:bodyPr>
            <a:normAutofit/>
          </a:bodyPr>
          <a:lstStyle/>
          <a:p>
            <a:pPr marL="0" indent="0" algn="ctr">
              <a:buNone/>
            </a:pPr>
            <a:r>
              <a:rPr lang="en-GB" sz="4800" dirty="0"/>
              <a:t>Any questions?</a:t>
            </a:r>
          </a:p>
        </p:txBody>
      </p:sp>
    </p:spTree>
    <p:extLst>
      <p:ext uri="{BB962C8B-B14F-4D97-AF65-F5344CB8AC3E}">
        <p14:creationId xmlns:p14="http://schemas.microsoft.com/office/powerpoint/2010/main" val="991188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C3DBA-4B92-46F4-9589-077CC8AA88CB}"/>
              </a:ext>
            </a:extLst>
          </p:cNvPr>
          <p:cNvSpPr>
            <a:spLocks noGrp="1"/>
          </p:cNvSpPr>
          <p:nvPr>
            <p:ph type="title"/>
          </p:nvPr>
        </p:nvSpPr>
        <p:spPr/>
        <p:txBody>
          <a:bodyPr/>
          <a:lstStyle/>
          <a:p>
            <a:r>
              <a:rPr lang="en-GB" b="1" dirty="0"/>
              <a:t>BUILDING FORWARD TOGETHER</a:t>
            </a:r>
          </a:p>
        </p:txBody>
      </p:sp>
      <p:sp>
        <p:nvSpPr>
          <p:cNvPr id="3" name="Content Placeholder 2">
            <a:extLst>
              <a:ext uri="{FF2B5EF4-FFF2-40B4-BE49-F238E27FC236}">
                <a16:creationId xmlns:a16="http://schemas.microsoft.com/office/drawing/2014/main" id="{FB956E61-6000-4FB4-8091-2544E40C5323}"/>
              </a:ext>
            </a:extLst>
          </p:cNvPr>
          <p:cNvSpPr>
            <a:spLocks noGrp="1"/>
          </p:cNvSpPr>
          <p:nvPr>
            <p:ph idx="1"/>
          </p:nvPr>
        </p:nvSpPr>
        <p:spPr/>
        <p:txBody>
          <a:bodyPr/>
          <a:lstStyle/>
          <a:p>
            <a:r>
              <a:rPr lang="en-GB" dirty="0"/>
              <a:t>Building Forward Together is a programme of activity on behalf of Hull’s Place Board</a:t>
            </a:r>
          </a:p>
          <a:p>
            <a:r>
              <a:rPr lang="en-GB" dirty="0"/>
              <a:t>It’s aim is to review current ways of working and to begin to develop a new relationship between the voluntary and community sector and its public sector partners</a:t>
            </a:r>
          </a:p>
          <a:p>
            <a:r>
              <a:rPr lang="en-GB" dirty="0"/>
              <a:t>Came form a desire to re-set and re-design the relationship following first lockdown </a:t>
            </a:r>
          </a:p>
          <a:p>
            <a:r>
              <a:rPr lang="en-GB" dirty="0"/>
              <a:t>It’s key principle is the need to think and work differently to achieve better outcomes for the City</a:t>
            </a:r>
          </a:p>
          <a:p>
            <a:r>
              <a:rPr lang="en-GB" dirty="0"/>
              <a:t>An approach based on partnership and collaboration</a:t>
            </a:r>
          </a:p>
        </p:txBody>
      </p:sp>
    </p:spTree>
    <p:extLst>
      <p:ext uri="{BB962C8B-B14F-4D97-AF65-F5344CB8AC3E}">
        <p14:creationId xmlns:p14="http://schemas.microsoft.com/office/powerpoint/2010/main" val="96301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B099-1C53-46C1-9D10-E343946FD867}"/>
              </a:ext>
            </a:extLst>
          </p:cNvPr>
          <p:cNvSpPr>
            <a:spLocks noGrp="1"/>
          </p:cNvSpPr>
          <p:nvPr>
            <p:ph type="title"/>
          </p:nvPr>
        </p:nvSpPr>
        <p:spPr/>
        <p:txBody>
          <a:bodyPr/>
          <a:lstStyle/>
          <a:p>
            <a:r>
              <a:rPr lang="en-GB" b="1" dirty="0"/>
              <a:t>CONTEXT</a:t>
            </a:r>
          </a:p>
        </p:txBody>
      </p:sp>
      <p:sp>
        <p:nvSpPr>
          <p:cNvPr id="3" name="Content Placeholder 2">
            <a:extLst>
              <a:ext uri="{FF2B5EF4-FFF2-40B4-BE49-F238E27FC236}">
                <a16:creationId xmlns:a16="http://schemas.microsoft.com/office/drawing/2014/main" id="{BE893CB4-BE1E-424B-B4FF-0A56EDEF1031}"/>
              </a:ext>
            </a:extLst>
          </p:cNvPr>
          <p:cNvSpPr>
            <a:spLocks noGrp="1"/>
          </p:cNvSpPr>
          <p:nvPr>
            <p:ph idx="1"/>
          </p:nvPr>
        </p:nvSpPr>
        <p:spPr/>
        <p:txBody>
          <a:bodyPr/>
          <a:lstStyle/>
          <a:p>
            <a:r>
              <a:rPr lang="en-GB" dirty="0"/>
              <a:t>In recent years Hull’s voluntary and community sector has been under resourced and under funded compared to other areas</a:t>
            </a:r>
          </a:p>
          <a:p>
            <a:r>
              <a:rPr lang="en-GB" dirty="0"/>
              <a:t>No commissioned infrastructure development and support for around 10 years</a:t>
            </a:r>
          </a:p>
          <a:p>
            <a:r>
              <a:rPr lang="en-GB" dirty="0"/>
              <a:t>No (long term, generic) commissioned engagement support</a:t>
            </a:r>
          </a:p>
          <a:p>
            <a:r>
              <a:rPr lang="en-GB" dirty="0"/>
              <a:t>Funded through grants and contracts but low success rates</a:t>
            </a:r>
          </a:p>
          <a:p>
            <a:r>
              <a:rPr lang="en-GB" dirty="0"/>
              <a:t>The voluntary and community sector response to COVID 19 was a turning point that showed how we can collaborate and achieve more together</a:t>
            </a:r>
          </a:p>
        </p:txBody>
      </p:sp>
    </p:spTree>
    <p:extLst>
      <p:ext uri="{BB962C8B-B14F-4D97-AF65-F5344CB8AC3E}">
        <p14:creationId xmlns:p14="http://schemas.microsoft.com/office/powerpoint/2010/main" val="1639848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3D885-74D7-4E30-A0B0-466DE8F31EFD}"/>
              </a:ext>
            </a:extLst>
          </p:cNvPr>
          <p:cNvSpPr>
            <a:spLocks noGrp="1"/>
          </p:cNvSpPr>
          <p:nvPr>
            <p:ph type="title"/>
          </p:nvPr>
        </p:nvSpPr>
        <p:spPr/>
        <p:txBody>
          <a:bodyPr/>
          <a:lstStyle/>
          <a:p>
            <a:r>
              <a:rPr lang="en-GB" dirty="0"/>
              <a:t>GOVERNANCE</a:t>
            </a:r>
          </a:p>
        </p:txBody>
      </p:sp>
      <p:sp>
        <p:nvSpPr>
          <p:cNvPr id="3" name="Content Placeholder 2">
            <a:extLst>
              <a:ext uri="{FF2B5EF4-FFF2-40B4-BE49-F238E27FC236}">
                <a16:creationId xmlns:a16="http://schemas.microsoft.com/office/drawing/2014/main" id="{F0E26EE7-67BF-4DAD-9F60-ECA2C8C77661}"/>
              </a:ext>
            </a:extLst>
          </p:cNvPr>
          <p:cNvSpPr>
            <a:spLocks noGrp="1"/>
          </p:cNvSpPr>
          <p:nvPr>
            <p:ph idx="1"/>
          </p:nvPr>
        </p:nvSpPr>
        <p:spPr/>
        <p:txBody>
          <a:bodyPr>
            <a:normAutofit/>
          </a:bodyPr>
          <a:lstStyle/>
          <a:p>
            <a:r>
              <a:rPr lang="en-GB" dirty="0"/>
              <a:t>BFT has been Place Board driven and will report back into the new ICS structure in future</a:t>
            </a:r>
          </a:p>
          <a:p>
            <a:r>
              <a:rPr lang="en-GB" dirty="0"/>
              <a:t>A senior level Oversight Group supports and drives this work, co-chaired by the public sector and the voluntary and community sector</a:t>
            </a:r>
          </a:p>
          <a:p>
            <a:r>
              <a:rPr lang="en-GB" dirty="0"/>
              <a:t>Public sector and VCSE representatives formed short term Task and Finish Groups to look at priority areas of work and report their recommendations and actions to the Oversight Group and onto the Place Board</a:t>
            </a:r>
          </a:p>
          <a:p>
            <a:r>
              <a:rPr lang="en-GB" dirty="0"/>
              <a:t>The needs of BAME communities and health inequalities was integrated across the Programme</a:t>
            </a:r>
          </a:p>
          <a:p>
            <a:r>
              <a:rPr lang="en-GB" dirty="0"/>
              <a:t>Ongoing engagement with key stakeholders  runs through the programme</a:t>
            </a:r>
          </a:p>
        </p:txBody>
      </p:sp>
    </p:spTree>
    <p:extLst>
      <p:ext uri="{BB962C8B-B14F-4D97-AF65-F5344CB8AC3E}">
        <p14:creationId xmlns:p14="http://schemas.microsoft.com/office/powerpoint/2010/main" val="2955934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03727-48A6-47A2-B1E1-9C8A00ABD10C}"/>
              </a:ext>
            </a:extLst>
          </p:cNvPr>
          <p:cNvSpPr>
            <a:spLocks noGrp="1"/>
          </p:cNvSpPr>
          <p:nvPr>
            <p:ph type="title"/>
          </p:nvPr>
        </p:nvSpPr>
        <p:spPr/>
        <p:txBody>
          <a:bodyPr/>
          <a:lstStyle/>
          <a:p>
            <a:r>
              <a:rPr lang="en-GB" dirty="0"/>
              <a:t>Governance and reporting structure</a:t>
            </a:r>
          </a:p>
        </p:txBody>
      </p:sp>
      <p:graphicFrame>
        <p:nvGraphicFramePr>
          <p:cNvPr id="4" name="Content Placeholder 3">
            <a:extLst>
              <a:ext uri="{FF2B5EF4-FFF2-40B4-BE49-F238E27FC236}">
                <a16:creationId xmlns:a16="http://schemas.microsoft.com/office/drawing/2014/main" id="{0F210B6E-C09D-491D-805C-7D7C81A14D57}"/>
              </a:ext>
            </a:extLst>
          </p:cNvPr>
          <p:cNvGraphicFramePr>
            <a:graphicFrameLocks noGrp="1"/>
          </p:cNvGraphicFramePr>
          <p:nvPr>
            <p:ph idx="1"/>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31289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174A-2A7F-4964-8B57-420C9EF25F34}"/>
              </a:ext>
            </a:extLst>
          </p:cNvPr>
          <p:cNvSpPr>
            <a:spLocks noGrp="1"/>
          </p:cNvSpPr>
          <p:nvPr>
            <p:ph type="title"/>
          </p:nvPr>
        </p:nvSpPr>
        <p:spPr/>
        <p:txBody>
          <a:bodyPr/>
          <a:lstStyle/>
          <a:p>
            <a:r>
              <a:rPr lang="en-GB" b="1" dirty="0"/>
              <a:t>PRIORITY AREAS </a:t>
            </a:r>
            <a:r>
              <a:rPr lang="en-GB" sz="2800" b="1" dirty="0"/>
              <a:t>for Task and Finish Groups</a:t>
            </a:r>
          </a:p>
        </p:txBody>
      </p:sp>
      <p:sp>
        <p:nvSpPr>
          <p:cNvPr id="3" name="Content Placeholder 2">
            <a:extLst>
              <a:ext uri="{FF2B5EF4-FFF2-40B4-BE49-F238E27FC236}">
                <a16:creationId xmlns:a16="http://schemas.microsoft.com/office/drawing/2014/main" id="{268A297B-A8A7-4F7A-94CF-975BD754F98A}"/>
              </a:ext>
            </a:extLst>
          </p:cNvPr>
          <p:cNvSpPr>
            <a:spLocks noGrp="1"/>
          </p:cNvSpPr>
          <p:nvPr>
            <p:ph idx="1"/>
          </p:nvPr>
        </p:nvSpPr>
        <p:spPr/>
        <p:txBody>
          <a:bodyPr>
            <a:normAutofit/>
          </a:bodyPr>
          <a:lstStyle/>
          <a:p>
            <a:r>
              <a:rPr lang="en-GB" sz="2800" dirty="0"/>
              <a:t>Commissioning, Investment and Sustainability</a:t>
            </a:r>
          </a:p>
          <a:p>
            <a:r>
              <a:rPr lang="en-GB" sz="2800" dirty="0"/>
              <a:t>Volunteering</a:t>
            </a:r>
          </a:p>
          <a:p>
            <a:r>
              <a:rPr lang="en-GB" sz="2800" dirty="0"/>
              <a:t>Workforce</a:t>
            </a:r>
          </a:p>
          <a:p>
            <a:r>
              <a:rPr lang="en-GB" sz="2800" dirty="0"/>
              <a:t>Support and Development</a:t>
            </a:r>
          </a:p>
          <a:p>
            <a:endParaRPr lang="en-GB" sz="2800" dirty="0"/>
          </a:p>
          <a:p>
            <a:pPr marL="0" indent="0">
              <a:buNone/>
            </a:pPr>
            <a:r>
              <a:rPr lang="en-GB" sz="2800" dirty="0"/>
              <a:t>(starter for 10 ~ there will be more!)</a:t>
            </a:r>
          </a:p>
        </p:txBody>
      </p:sp>
    </p:spTree>
    <p:extLst>
      <p:ext uri="{BB962C8B-B14F-4D97-AF65-F5344CB8AC3E}">
        <p14:creationId xmlns:p14="http://schemas.microsoft.com/office/powerpoint/2010/main" val="187384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4E7B3-0AA2-4356-BFA6-23E95AAC4B97}"/>
              </a:ext>
            </a:extLst>
          </p:cNvPr>
          <p:cNvSpPr>
            <a:spLocks noGrp="1"/>
          </p:cNvSpPr>
          <p:nvPr>
            <p:ph type="title"/>
          </p:nvPr>
        </p:nvSpPr>
        <p:spPr/>
        <p:txBody>
          <a:bodyPr/>
          <a:lstStyle/>
          <a:p>
            <a:r>
              <a:rPr lang="en-GB" b="1" dirty="0"/>
              <a:t>TASK AND FINISH GROUPS (the task)</a:t>
            </a:r>
          </a:p>
        </p:txBody>
      </p:sp>
      <p:sp>
        <p:nvSpPr>
          <p:cNvPr id="3" name="Content Placeholder 2">
            <a:extLst>
              <a:ext uri="{FF2B5EF4-FFF2-40B4-BE49-F238E27FC236}">
                <a16:creationId xmlns:a16="http://schemas.microsoft.com/office/drawing/2014/main" id="{7ED48F24-714F-47ED-8ECA-B3E90E169E3B}"/>
              </a:ext>
            </a:extLst>
          </p:cNvPr>
          <p:cNvSpPr>
            <a:spLocks noGrp="1"/>
          </p:cNvSpPr>
          <p:nvPr>
            <p:ph idx="1"/>
          </p:nvPr>
        </p:nvSpPr>
        <p:spPr/>
        <p:txBody>
          <a:bodyPr>
            <a:normAutofit fontScale="92500"/>
          </a:bodyPr>
          <a:lstStyle/>
          <a:p>
            <a:pPr marL="342900" lvl="0" indent="-342900">
              <a:lnSpc>
                <a:spcPct val="107000"/>
              </a:lnSpc>
              <a:buFont typeface="Symbol" panose="05050102010706020507" pitchFamily="18" charset="2"/>
              <a:buChar char=""/>
            </a:pPr>
            <a:r>
              <a:rPr lang="en-GB" sz="2400" dirty="0">
                <a:effectLst/>
                <a:ea typeface="Calibri" panose="020F0502020204030204" pitchFamily="34" charset="0"/>
                <a:cs typeface="Times New Roman" panose="02020603050405020304" pitchFamily="18" charset="0"/>
              </a:rPr>
              <a:t>What exists already and how effective is this?</a:t>
            </a:r>
          </a:p>
          <a:p>
            <a:pPr marL="342900" lvl="0" indent="-342900">
              <a:lnSpc>
                <a:spcPct val="107000"/>
              </a:lnSpc>
              <a:buFont typeface="Symbol" panose="05050102010706020507" pitchFamily="18" charset="2"/>
              <a:buChar char=""/>
            </a:pPr>
            <a:r>
              <a:rPr lang="en-GB" sz="2400" dirty="0">
                <a:effectLst/>
                <a:ea typeface="Calibri" panose="020F0502020204030204" pitchFamily="34" charset="0"/>
                <a:cs typeface="Times New Roman" panose="02020603050405020304" pitchFamily="18" charset="0"/>
              </a:rPr>
              <a:t>What needs to be different and what could be done better?</a:t>
            </a:r>
          </a:p>
          <a:p>
            <a:pPr marL="342900" lvl="0" indent="-342900">
              <a:lnSpc>
                <a:spcPct val="107000"/>
              </a:lnSpc>
              <a:buFont typeface="Symbol" panose="05050102010706020507" pitchFamily="18" charset="2"/>
              <a:buChar char=""/>
            </a:pPr>
            <a:r>
              <a:rPr lang="en-GB" sz="2400" dirty="0">
                <a:effectLst/>
                <a:ea typeface="Calibri" panose="020F0502020204030204" pitchFamily="34" charset="0"/>
                <a:cs typeface="Times New Roman" panose="02020603050405020304" pitchFamily="18" charset="0"/>
              </a:rPr>
              <a:t>What are the links with other areas or cross cutting themes?</a:t>
            </a:r>
          </a:p>
          <a:p>
            <a:pPr marL="342900" lvl="0" indent="-342900">
              <a:spcAft>
                <a:spcPts val="800"/>
              </a:spcAft>
              <a:buFont typeface="Symbol" panose="05050102010706020507" pitchFamily="18" charset="2"/>
              <a:buChar char=""/>
            </a:pPr>
            <a:r>
              <a:rPr lang="en-GB" sz="2400" dirty="0">
                <a:effectLst/>
                <a:ea typeface="Calibri" panose="020F0502020204030204" pitchFamily="34" charset="0"/>
                <a:cs typeface="Times New Roman" panose="02020603050405020304" pitchFamily="18" charset="0"/>
              </a:rPr>
              <a:t>What are the actions we need to take in the short and long term and what resources/ support will we need to achieve this?</a:t>
            </a:r>
          </a:p>
          <a:p>
            <a:pPr marL="342900" lvl="0" indent="-342900">
              <a:spcAft>
                <a:spcPts val="800"/>
              </a:spcAft>
              <a:buFont typeface="Symbol" panose="05050102010706020507" pitchFamily="18" charset="2"/>
              <a:buChar char=""/>
            </a:pPr>
            <a:r>
              <a:rPr lang="en-GB" sz="2400" dirty="0">
                <a:ea typeface="Calibri" panose="020F0502020204030204" pitchFamily="34" charset="0"/>
                <a:cs typeface="Times New Roman" panose="02020603050405020304" pitchFamily="18" charset="0"/>
              </a:rPr>
              <a:t>What are the priority actions to implement early?</a:t>
            </a:r>
            <a:endParaRPr lang="en-GB" sz="2400" dirty="0">
              <a:effectLst/>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621680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ECADE-F0BC-4DE7-9BBE-956F96990B0E}"/>
              </a:ext>
            </a:extLst>
          </p:cNvPr>
          <p:cNvSpPr>
            <a:spLocks noGrp="1"/>
          </p:cNvSpPr>
          <p:nvPr>
            <p:ph type="title"/>
          </p:nvPr>
        </p:nvSpPr>
        <p:spPr>
          <a:xfrm>
            <a:off x="1154954" y="973668"/>
            <a:ext cx="8761413" cy="559857"/>
          </a:xfrm>
        </p:spPr>
        <p:txBody>
          <a:bodyPr/>
          <a:lstStyle/>
          <a:p>
            <a:r>
              <a:rPr lang="en-GB" sz="3200" dirty="0"/>
              <a:t>Oversight Group Public Sector Members</a:t>
            </a:r>
          </a:p>
        </p:txBody>
      </p:sp>
      <p:sp>
        <p:nvSpPr>
          <p:cNvPr id="3" name="Content Placeholder 2">
            <a:extLst>
              <a:ext uri="{FF2B5EF4-FFF2-40B4-BE49-F238E27FC236}">
                <a16:creationId xmlns:a16="http://schemas.microsoft.com/office/drawing/2014/main" id="{90E63C25-45CF-419D-9993-C8B35F9C0DC3}"/>
              </a:ext>
            </a:extLst>
          </p:cNvPr>
          <p:cNvSpPr>
            <a:spLocks noGrp="1"/>
          </p:cNvSpPr>
          <p:nvPr>
            <p:ph idx="1"/>
          </p:nvPr>
        </p:nvSpPr>
        <p:spPr>
          <a:xfrm>
            <a:off x="971550" y="2305050"/>
            <a:ext cx="9734550" cy="4552949"/>
          </a:xfrm>
        </p:spPr>
        <p:txBody>
          <a:bodyPr>
            <a:normAutofit fontScale="25000" lnSpcReduction="20000"/>
          </a:bodyPr>
          <a:lstStyle/>
          <a:p>
            <a:r>
              <a:rPr lang="en-GB" sz="6400" dirty="0"/>
              <a:t>Alison Patey (Co-Chair)		Hull City Council, Public Health Consultant</a:t>
            </a:r>
          </a:p>
          <a:p>
            <a:r>
              <a:rPr lang="en-GB" sz="6400" dirty="0"/>
              <a:t>Ian Anderson				Hull City Council, Director of Legal Services and Partnerships</a:t>
            </a:r>
          </a:p>
          <a:p>
            <a:r>
              <a:rPr lang="en-GB" sz="6400" dirty="0"/>
              <a:t>Cllr Hester Bridges			Hull City Council, Deputy Leader, Chair of HWB Board</a:t>
            </a:r>
          </a:p>
          <a:p>
            <a:r>
              <a:rPr lang="en-GB" sz="6400" dirty="0"/>
              <a:t>Erica Daley				NHS Hull CCG, Interim Chief Operating Officer</a:t>
            </a:r>
          </a:p>
          <a:p>
            <a:r>
              <a:rPr lang="en-GB" sz="6400" dirty="0"/>
              <a:t>Sue Lee	              			NHS Hull CCG	, Assistant Director of Comms and Engagement</a:t>
            </a:r>
          </a:p>
          <a:p>
            <a:r>
              <a:rPr lang="en-GB" sz="6400" dirty="0"/>
              <a:t>Debbie </a:t>
            </a:r>
            <a:r>
              <a:rPr lang="en-GB" sz="6400" dirty="0" err="1"/>
              <a:t>Akester</a:t>
            </a:r>
            <a:r>
              <a:rPr lang="en-GB" sz="6400" dirty="0"/>
              <a:t>			Hull City Council, Head of Service, Area and Neighbourhood 							Management</a:t>
            </a:r>
          </a:p>
          <a:p>
            <a:r>
              <a:rPr lang="en-GB" sz="6400" dirty="0"/>
              <a:t>Tracy </a:t>
            </a:r>
            <a:r>
              <a:rPr lang="en-GB" sz="6400" dirty="0" err="1"/>
              <a:t>Harsley</a:t>
            </a:r>
            <a:r>
              <a:rPr lang="en-GB" sz="6400" dirty="0"/>
              <a:t>				Hull City Council, Assistant Director</a:t>
            </a:r>
          </a:p>
          <a:p>
            <a:r>
              <a:rPr lang="en-GB" sz="6400" dirty="0"/>
              <a:t>Neil </a:t>
            </a:r>
            <a:r>
              <a:rPr lang="en-GB" sz="6400" dirty="0" err="1"/>
              <a:t>Daynes</a:t>
            </a:r>
            <a:r>
              <a:rPr lang="en-GB" sz="6400" dirty="0"/>
              <a:t>				Hull City Council, Head of Adults Commissioning &amp;  Procurement</a:t>
            </a:r>
          </a:p>
          <a:p>
            <a:r>
              <a:rPr lang="en-GB" sz="6400" dirty="0"/>
              <a:t>Shirley Sloan				Hull City Council, Head of Learning and Development</a:t>
            </a:r>
          </a:p>
          <a:p>
            <a:r>
              <a:rPr lang="en-GB" sz="6400" dirty="0"/>
              <a:t>Sally Barlow				Hull City Council, Public Health Lead (Communities and 								Partnerships)</a:t>
            </a:r>
          </a:p>
          <a:p>
            <a:r>
              <a:rPr lang="en-GB" sz="6400" dirty="0"/>
              <a:t>Sharon Clay				Hull City Council, Partnership Development and Engagement 							Lead</a:t>
            </a:r>
          </a:p>
          <a:p>
            <a:endParaRPr lang="en-GB" dirty="0"/>
          </a:p>
        </p:txBody>
      </p:sp>
    </p:spTree>
    <p:extLst>
      <p:ext uri="{BB962C8B-B14F-4D97-AF65-F5344CB8AC3E}">
        <p14:creationId xmlns:p14="http://schemas.microsoft.com/office/powerpoint/2010/main" val="2368215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07F42-C1ED-4E59-A53F-95FE7A21B6A7}"/>
              </a:ext>
            </a:extLst>
          </p:cNvPr>
          <p:cNvSpPr>
            <a:spLocks noGrp="1"/>
          </p:cNvSpPr>
          <p:nvPr>
            <p:ph type="title"/>
          </p:nvPr>
        </p:nvSpPr>
        <p:spPr/>
        <p:txBody>
          <a:bodyPr/>
          <a:lstStyle/>
          <a:p>
            <a:r>
              <a:rPr lang="en-GB" dirty="0"/>
              <a:t>Oversight Group VCSE Members</a:t>
            </a:r>
          </a:p>
        </p:txBody>
      </p:sp>
      <p:sp>
        <p:nvSpPr>
          <p:cNvPr id="3" name="Content Placeholder 2">
            <a:extLst>
              <a:ext uri="{FF2B5EF4-FFF2-40B4-BE49-F238E27FC236}">
                <a16:creationId xmlns:a16="http://schemas.microsoft.com/office/drawing/2014/main" id="{AB567100-BD7E-40F4-AF14-C9AA5DCD2172}"/>
              </a:ext>
            </a:extLst>
          </p:cNvPr>
          <p:cNvSpPr>
            <a:spLocks noGrp="1"/>
          </p:cNvSpPr>
          <p:nvPr>
            <p:ph idx="1"/>
          </p:nvPr>
        </p:nvSpPr>
        <p:spPr/>
        <p:txBody>
          <a:bodyPr>
            <a:normAutofit fontScale="92500" lnSpcReduction="10000"/>
          </a:bodyPr>
          <a:lstStyle/>
          <a:p>
            <a:r>
              <a:rPr lang="en-GB" sz="1800" dirty="0"/>
              <a:t>Jason Stamp (Co-Chair)	Chief Officer, North Bank Forum for Voluntary 								Organisations</a:t>
            </a:r>
          </a:p>
          <a:p>
            <a:r>
              <a:rPr lang="en-GB" sz="1800" dirty="0"/>
              <a:t>Jan </a:t>
            </a:r>
            <a:r>
              <a:rPr lang="en-GB" sz="1800" dirty="0" err="1"/>
              <a:t>Garrill</a:t>
            </a:r>
            <a:r>
              <a:rPr lang="en-GB" sz="1800" dirty="0"/>
              <a:t>				Chief Executive, Two Ridings Community 									Foundation</a:t>
            </a:r>
          </a:p>
          <a:p>
            <a:r>
              <a:rPr lang="en-GB" sz="1800" dirty="0"/>
              <a:t>Ann Clarkson				Centre Coordinator, </a:t>
            </a:r>
            <a:r>
              <a:rPr lang="en-GB" dirty="0"/>
              <a:t>Winner</a:t>
            </a:r>
            <a:endParaRPr lang="en-GB" sz="1800" dirty="0"/>
          </a:p>
          <a:p>
            <a:r>
              <a:rPr lang="en-GB" sz="1800" dirty="0"/>
              <a:t>Emma </a:t>
            </a:r>
            <a:r>
              <a:rPr lang="en-GB" sz="1800" dirty="0" err="1"/>
              <a:t>Dallimore</a:t>
            </a:r>
            <a:r>
              <a:rPr lang="en-GB" sz="1800" dirty="0"/>
              <a:t>			Chief Executive, Hull and East Yorkshire Mind</a:t>
            </a:r>
          </a:p>
          <a:p>
            <a:r>
              <a:rPr lang="en-GB" sz="1800" dirty="0"/>
              <a:t>Lesley Thornley			Chief Executive, Citizens Advice Hull and East Riding</a:t>
            </a:r>
          </a:p>
          <a:p>
            <a:r>
              <a:rPr lang="en-GB" sz="1800" dirty="0"/>
              <a:t>Helen </a:t>
            </a:r>
            <a:r>
              <a:rPr lang="en-GB" sz="1800" dirty="0" err="1"/>
              <a:t>Grimwood</a:t>
            </a:r>
            <a:r>
              <a:rPr lang="en-GB" sz="1800" dirty="0"/>
              <a:t>			Deputy Chief Officer, Hull CVS</a:t>
            </a:r>
          </a:p>
          <a:p>
            <a:r>
              <a:rPr lang="en-GB" sz="1800" dirty="0"/>
              <a:t>Catherine Bishop			Chief Executive, Tiger’s Trust</a:t>
            </a:r>
          </a:p>
          <a:p>
            <a:r>
              <a:rPr lang="en-GB" sz="1800" dirty="0"/>
              <a:t>Miriam Sykes 			</a:t>
            </a:r>
            <a:r>
              <a:rPr lang="en-GB" dirty="0"/>
              <a:t>	</a:t>
            </a:r>
            <a:r>
              <a:rPr lang="en-GB" sz="1800" dirty="0"/>
              <a:t>Equality, Diversity and Inclusion Lead, CHCP</a:t>
            </a:r>
          </a:p>
          <a:p>
            <a:endParaRPr lang="en-GB" sz="1800" dirty="0"/>
          </a:p>
          <a:p>
            <a:endParaRPr lang="en-GB" sz="1800" dirty="0"/>
          </a:p>
          <a:p>
            <a:endParaRPr lang="en-GB" sz="1800" dirty="0"/>
          </a:p>
          <a:p>
            <a:endParaRPr lang="en-GB" dirty="0"/>
          </a:p>
        </p:txBody>
      </p:sp>
    </p:spTree>
    <p:extLst>
      <p:ext uri="{BB962C8B-B14F-4D97-AF65-F5344CB8AC3E}">
        <p14:creationId xmlns:p14="http://schemas.microsoft.com/office/powerpoint/2010/main" val="4053003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380</TotalTime>
  <Words>1205</Words>
  <Application>Microsoft Office PowerPoint</Application>
  <PresentationFormat>Widescreen</PresentationFormat>
  <Paragraphs>134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Century Gothic</vt:lpstr>
      <vt:lpstr>Symbol</vt:lpstr>
      <vt:lpstr>Wingdings 3</vt:lpstr>
      <vt:lpstr>Ion Boardroom</vt:lpstr>
      <vt:lpstr>Building Forward Together</vt:lpstr>
      <vt:lpstr>BUILDING FORWARD TOGETHER</vt:lpstr>
      <vt:lpstr>CONTEXT</vt:lpstr>
      <vt:lpstr>GOVERNANCE</vt:lpstr>
      <vt:lpstr>Governance and reporting structure</vt:lpstr>
      <vt:lpstr>PRIORITY AREAS for Task and Finish Groups</vt:lpstr>
      <vt:lpstr>TASK AND FINISH GROUPS (the task)</vt:lpstr>
      <vt:lpstr>Oversight Group Public Sector Members</vt:lpstr>
      <vt:lpstr>Oversight Group VCSE Members</vt:lpstr>
      <vt:lpstr>Commissioning Task and finish group ~ emerging issues</vt:lpstr>
      <vt:lpstr>Support and Development task and finish group ~ emerging issues</vt:lpstr>
      <vt:lpstr>Volunteering task and finish group ~ emerging issues</vt:lpstr>
      <vt:lpstr>Workforce task and finish group ~ emerging issues</vt:lpstr>
      <vt:lpstr>Progress to date</vt:lpstr>
      <vt:lpstr>NEXT STEPS</vt:lpstr>
      <vt:lpstr>CHALLENGES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Back Better</dc:title>
  <dc:creator>Jason Stamp</dc:creator>
  <cp:lastModifiedBy>Clay Sharon</cp:lastModifiedBy>
  <cp:revision>59</cp:revision>
  <cp:lastPrinted>2020-09-25T13:03:24Z</cp:lastPrinted>
  <dcterms:created xsi:type="dcterms:W3CDTF">2020-09-21T03:34:12Z</dcterms:created>
  <dcterms:modified xsi:type="dcterms:W3CDTF">2021-12-03T11:51:03Z</dcterms:modified>
</cp:coreProperties>
</file>