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51" r:id="rId2"/>
    <p:sldId id="753" r:id="rId3"/>
    <p:sldId id="752" r:id="rId4"/>
    <p:sldId id="754" r:id="rId5"/>
    <p:sldId id="755" r:id="rId6"/>
    <p:sldId id="750" r:id="rId7"/>
    <p:sldId id="757" r:id="rId8"/>
    <p:sldId id="73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38B4F-9340-3540-81EB-3E8A65953946}" v="159" dt="2021-10-14T14:40:25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8F59B-3DCB-4AC4-8B04-08BE6975E32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75D772-80FE-496B-860C-4F3A794C85BD}">
      <dgm:prSet/>
      <dgm:spPr/>
      <dgm:t>
        <a:bodyPr/>
        <a:lstStyle/>
        <a:p>
          <a:r>
            <a:rPr lang="en-US"/>
            <a:t>Encourage Members and Officers to undertake CCIN certified training modules</a:t>
          </a:r>
        </a:p>
      </dgm:t>
    </dgm:pt>
    <dgm:pt modelId="{4E90EE08-F99F-4EEA-BD7D-548932E5DCD1}" type="parTrans" cxnId="{35D38439-0902-48C4-BC99-034B765992EB}">
      <dgm:prSet/>
      <dgm:spPr/>
      <dgm:t>
        <a:bodyPr/>
        <a:lstStyle/>
        <a:p>
          <a:endParaRPr lang="en-US"/>
        </a:p>
      </dgm:t>
    </dgm:pt>
    <dgm:pt modelId="{8B6D9DBA-5415-4E4C-B3EE-2491BC4ABBBD}" type="sibTrans" cxnId="{35D38439-0902-48C4-BC99-034B765992EB}">
      <dgm:prSet/>
      <dgm:spPr/>
      <dgm:t>
        <a:bodyPr/>
        <a:lstStyle/>
        <a:p>
          <a:endParaRPr lang="en-US"/>
        </a:p>
      </dgm:t>
    </dgm:pt>
    <dgm:pt modelId="{108C58CF-9F8E-4242-B1AB-BBBCCEADA13C}">
      <dgm:prSet/>
      <dgm:spPr/>
      <dgm:t>
        <a:bodyPr/>
        <a:lstStyle/>
        <a:p>
          <a:r>
            <a:rPr lang="en-US"/>
            <a:t>Offer CCIN accredited training courses for member and officer development</a:t>
          </a:r>
        </a:p>
      </dgm:t>
    </dgm:pt>
    <dgm:pt modelId="{44FB755C-E5DD-4F03-9222-0508456D031D}" type="parTrans" cxnId="{42DFF443-4D64-472E-AD5E-A6C49E14AA83}">
      <dgm:prSet/>
      <dgm:spPr/>
      <dgm:t>
        <a:bodyPr/>
        <a:lstStyle/>
        <a:p>
          <a:endParaRPr lang="en-US"/>
        </a:p>
      </dgm:t>
    </dgm:pt>
    <dgm:pt modelId="{8FE6A5D4-FBA8-48E6-9C2D-7D071DA1775E}" type="sibTrans" cxnId="{42DFF443-4D64-472E-AD5E-A6C49E14AA83}">
      <dgm:prSet/>
      <dgm:spPr/>
      <dgm:t>
        <a:bodyPr/>
        <a:lstStyle/>
        <a:p>
          <a:endParaRPr lang="en-US"/>
        </a:p>
      </dgm:t>
    </dgm:pt>
    <dgm:pt modelId="{0111A3A5-65AB-4E49-84F1-207BD3449248}">
      <dgm:prSet/>
      <dgm:spPr/>
      <dgm:t>
        <a:bodyPr/>
        <a:lstStyle/>
        <a:p>
          <a:r>
            <a:rPr lang="en-US"/>
            <a:t>Actively participate in the CCIN Officer Network</a:t>
          </a:r>
        </a:p>
      </dgm:t>
    </dgm:pt>
    <dgm:pt modelId="{BC5BA1BA-B6B8-4D11-9756-092173EF5E88}" type="parTrans" cxnId="{858D77C1-D934-4035-BCD5-2481141E81E3}">
      <dgm:prSet/>
      <dgm:spPr/>
      <dgm:t>
        <a:bodyPr/>
        <a:lstStyle/>
        <a:p>
          <a:endParaRPr lang="en-US"/>
        </a:p>
      </dgm:t>
    </dgm:pt>
    <dgm:pt modelId="{B623AB45-7C55-418E-B10F-30FBF0166A1C}" type="sibTrans" cxnId="{858D77C1-D934-4035-BCD5-2481141E81E3}">
      <dgm:prSet/>
      <dgm:spPr/>
      <dgm:t>
        <a:bodyPr/>
        <a:lstStyle/>
        <a:p>
          <a:endParaRPr lang="en-US"/>
        </a:p>
      </dgm:t>
    </dgm:pt>
    <dgm:pt modelId="{B033FE0B-DCE3-43CF-9D5D-30058C87A755}">
      <dgm:prSet/>
      <dgm:spPr/>
      <dgm:t>
        <a:bodyPr/>
        <a:lstStyle/>
        <a:p>
          <a:r>
            <a:rPr lang="en-US"/>
            <a:t>Member of the CCIN governance</a:t>
          </a:r>
        </a:p>
      </dgm:t>
    </dgm:pt>
    <dgm:pt modelId="{EB04886C-BB68-42BA-BA7E-A712C461BEFD}" type="parTrans" cxnId="{80301E24-5C30-4BD6-8183-7E13FF9321ED}">
      <dgm:prSet/>
      <dgm:spPr/>
      <dgm:t>
        <a:bodyPr/>
        <a:lstStyle/>
        <a:p>
          <a:endParaRPr lang="en-US"/>
        </a:p>
      </dgm:t>
    </dgm:pt>
    <dgm:pt modelId="{105BC85E-1E27-4402-BD5D-48F8E6A5B7AB}" type="sibTrans" cxnId="{80301E24-5C30-4BD6-8183-7E13FF9321ED}">
      <dgm:prSet/>
      <dgm:spPr/>
      <dgm:t>
        <a:bodyPr/>
        <a:lstStyle/>
        <a:p>
          <a:endParaRPr lang="en-US"/>
        </a:p>
      </dgm:t>
    </dgm:pt>
    <dgm:pt modelId="{5EA707E1-3D68-4E69-BC6B-48444E5F92E7}">
      <dgm:prSet/>
      <dgm:spPr/>
      <dgm:t>
        <a:bodyPr/>
        <a:lstStyle/>
        <a:p>
          <a:r>
            <a:rPr lang="en-US"/>
            <a:t>Engaged in Policy Labs and / or Prototypes</a:t>
          </a:r>
        </a:p>
      </dgm:t>
    </dgm:pt>
    <dgm:pt modelId="{413C0783-5E2C-4FF7-8F1D-D28B477E357A}" type="parTrans" cxnId="{A50AE5B7-A9C3-4A3E-B30F-CD78F6297EE6}">
      <dgm:prSet/>
      <dgm:spPr/>
      <dgm:t>
        <a:bodyPr/>
        <a:lstStyle/>
        <a:p>
          <a:endParaRPr lang="en-US"/>
        </a:p>
      </dgm:t>
    </dgm:pt>
    <dgm:pt modelId="{C43ACC2A-651C-420C-BB95-411CCF1D347B}" type="sibTrans" cxnId="{A50AE5B7-A9C3-4A3E-B30F-CD78F6297EE6}">
      <dgm:prSet/>
      <dgm:spPr/>
      <dgm:t>
        <a:bodyPr/>
        <a:lstStyle/>
        <a:p>
          <a:endParaRPr lang="en-US"/>
        </a:p>
      </dgm:t>
    </dgm:pt>
    <dgm:pt modelId="{63368726-B376-406D-8396-DBBD84D39454}">
      <dgm:prSet/>
      <dgm:spPr/>
      <dgm:t>
        <a:bodyPr/>
        <a:lstStyle/>
        <a:p>
          <a:r>
            <a:rPr lang="en-US" dirty="0"/>
            <a:t>Engaged in WhatsApp Groups</a:t>
          </a:r>
        </a:p>
      </dgm:t>
    </dgm:pt>
    <dgm:pt modelId="{1364995B-5F3B-4279-8E73-F88325EFCE7B}" type="parTrans" cxnId="{60EE54A7-AD9A-4AB0-8C48-8736BB44F737}">
      <dgm:prSet/>
      <dgm:spPr/>
      <dgm:t>
        <a:bodyPr/>
        <a:lstStyle/>
        <a:p>
          <a:endParaRPr lang="en-US"/>
        </a:p>
      </dgm:t>
    </dgm:pt>
    <dgm:pt modelId="{EF8FD0CC-D00B-49EA-B8BA-0D8DEDCD95C7}" type="sibTrans" cxnId="{60EE54A7-AD9A-4AB0-8C48-8736BB44F737}">
      <dgm:prSet/>
      <dgm:spPr/>
      <dgm:t>
        <a:bodyPr/>
        <a:lstStyle/>
        <a:p>
          <a:endParaRPr lang="en-US"/>
        </a:p>
      </dgm:t>
    </dgm:pt>
    <dgm:pt modelId="{5104D502-DF24-456B-B772-28F2626A03D0}">
      <dgm:prSet/>
      <dgm:spPr/>
      <dgm:t>
        <a:bodyPr/>
        <a:lstStyle/>
        <a:p>
          <a:r>
            <a:rPr lang="en-US"/>
            <a:t>Submit regular Case Studies for inclusion on CCIN website</a:t>
          </a:r>
        </a:p>
      </dgm:t>
    </dgm:pt>
    <dgm:pt modelId="{1A51387B-A0CB-4344-9425-D6D28FE04406}" type="parTrans" cxnId="{E84690AD-16ED-4581-A735-3D36D81BC708}">
      <dgm:prSet/>
      <dgm:spPr/>
      <dgm:t>
        <a:bodyPr/>
        <a:lstStyle/>
        <a:p>
          <a:endParaRPr lang="en-US"/>
        </a:p>
      </dgm:t>
    </dgm:pt>
    <dgm:pt modelId="{B1D24AA9-BF3C-409C-8127-A548FA5724DC}" type="sibTrans" cxnId="{E84690AD-16ED-4581-A735-3D36D81BC708}">
      <dgm:prSet/>
      <dgm:spPr/>
      <dgm:t>
        <a:bodyPr/>
        <a:lstStyle/>
        <a:p>
          <a:endParaRPr lang="en-US"/>
        </a:p>
      </dgm:t>
    </dgm:pt>
    <dgm:pt modelId="{22BFEBA1-C165-4B90-A485-7817A273EF84}">
      <dgm:prSet/>
      <dgm:spPr/>
      <dgm:t>
        <a:bodyPr/>
        <a:lstStyle/>
        <a:p>
          <a:r>
            <a:rPr lang="en-US"/>
            <a:t>Engage with CCIN social media channels</a:t>
          </a:r>
        </a:p>
      </dgm:t>
    </dgm:pt>
    <dgm:pt modelId="{AAEF17E9-5ED9-4018-B6EC-5103818DF033}" type="parTrans" cxnId="{2ABB878F-B69C-45CD-AA7F-5337DEDA3E7C}">
      <dgm:prSet/>
      <dgm:spPr/>
      <dgm:t>
        <a:bodyPr/>
        <a:lstStyle/>
        <a:p>
          <a:endParaRPr lang="en-US"/>
        </a:p>
      </dgm:t>
    </dgm:pt>
    <dgm:pt modelId="{58BE41FD-B0BC-48A7-BEC8-D9633A480441}" type="sibTrans" cxnId="{2ABB878F-B69C-45CD-AA7F-5337DEDA3E7C}">
      <dgm:prSet/>
      <dgm:spPr/>
      <dgm:t>
        <a:bodyPr/>
        <a:lstStyle/>
        <a:p>
          <a:endParaRPr lang="en-US"/>
        </a:p>
      </dgm:t>
    </dgm:pt>
    <dgm:pt modelId="{9B661F6C-020F-4CC9-81FB-48FF0DF4F042}">
      <dgm:prSet/>
      <dgm:spPr/>
      <dgm:t>
        <a:bodyPr/>
        <a:lstStyle/>
        <a:p>
          <a:r>
            <a:rPr lang="en-US" dirty="0"/>
            <a:t>Use the CCIN Dynamic Purchasing System to bring in capacity &amp; expertise </a:t>
          </a:r>
        </a:p>
      </dgm:t>
    </dgm:pt>
    <dgm:pt modelId="{36E4AA88-CFB6-42D0-8CB4-6C3B7C9A897F}" type="parTrans" cxnId="{2BBFE36E-7DD9-4F19-A45C-A77CDCD241CC}">
      <dgm:prSet/>
      <dgm:spPr/>
      <dgm:t>
        <a:bodyPr/>
        <a:lstStyle/>
        <a:p>
          <a:endParaRPr lang="en-US"/>
        </a:p>
      </dgm:t>
    </dgm:pt>
    <dgm:pt modelId="{013E13CD-5DD1-432A-BC2D-E028DE09A295}" type="sibTrans" cxnId="{2BBFE36E-7DD9-4F19-A45C-A77CDCD241CC}">
      <dgm:prSet/>
      <dgm:spPr/>
      <dgm:t>
        <a:bodyPr/>
        <a:lstStyle/>
        <a:p>
          <a:endParaRPr lang="en-US"/>
        </a:p>
      </dgm:t>
    </dgm:pt>
    <dgm:pt modelId="{F9718978-7CB0-1145-9562-2B1D4B28D030}" type="pres">
      <dgm:prSet presAssocID="{D108F59B-3DCB-4AC4-8B04-08BE6975E320}" presName="diagram" presStyleCnt="0">
        <dgm:presLayoutVars>
          <dgm:dir/>
          <dgm:resizeHandles val="exact"/>
        </dgm:presLayoutVars>
      </dgm:prSet>
      <dgm:spPr/>
    </dgm:pt>
    <dgm:pt modelId="{C0F081E8-4E30-5B42-9ED2-B848B33B0D2A}" type="pres">
      <dgm:prSet presAssocID="{2875D772-80FE-496B-860C-4F3A794C85BD}" presName="node" presStyleLbl="node1" presStyleIdx="0" presStyleCnt="9">
        <dgm:presLayoutVars>
          <dgm:bulletEnabled val="1"/>
        </dgm:presLayoutVars>
      </dgm:prSet>
      <dgm:spPr/>
    </dgm:pt>
    <dgm:pt modelId="{1875C281-D561-6D4D-9D2D-C637B324A8B6}" type="pres">
      <dgm:prSet presAssocID="{8B6D9DBA-5415-4E4C-B3EE-2491BC4ABBBD}" presName="sibTrans" presStyleCnt="0"/>
      <dgm:spPr/>
    </dgm:pt>
    <dgm:pt modelId="{C5A153CF-B470-B449-B1D6-2AA1F6DC0216}" type="pres">
      <dgm:prSet presAssocID="{108C58CF-9F8E-4242-B1AB-BBBCCEADA13C}" presName="node" presStyleLbl="node1" presStyleIdx="1" presStyleCnt="9">
        <dgm:presLayoutVars>
          <dgm:bulletEnabled val="1"/>
        </dgm:presLayoutVars>
      </dgm:prSet>
      <dgm:spPr/>
    </dgm:pt>
    <dgm:pt modelId="{E279D3A2-30DB-A348-98CA-9FE9196E00BC}" type="pres">
      <dgm:prSet presAssocID="{8FE6A5D4-FBA8-48E6-9C2D-7D071DA1775E}" presName="sibTrans" presStyleCnt="0"/>
      <dgm:spPr/>
    </dgm:pt>
    <dgm:pt modelId="{5D5FCA3D-281C-1941-973A-3EAAC662E549}" type="pres">
      <dgm:prSet presAssocID="{0111A3A5-65AB-4E49-84F1-207BD3449248}" presName="node" presStyleLbl="node1" presStyleIdx="2" presStyleCnt="9">
        <dgm:presLayoutVars>
          <dgm:bulletEnabled val="1"/>
        </dgm:presLayoutVars>
      </dgm:prSet>
      <dgm:spPr/>
    </dgm:pt>
    <dgm:pt modelId="{78F3F5A9-C14B-F84E-BB5A-BF5E92243804}" type="pres">
      <dgm:prSet presAssocID="{B623AB45-7C55-418E-B10F-30FBF0166A1C}" presName="sibTrans" presStyleCnt="0"/>
      <dgm:spPr/>
    </dgm:pt>
    <dgm:pt modelId="{D42A4776-FF86-0441-BC85-AC6CEA8C6A92}" type="pres">
      <dgm:prSet presAssocID="{B033FE0B-DCE3-43CF-9D5D-30058C87A755}" presName="node" presStyleLbl="node1" presStyleIdx="3" presStyleCnt="9">
        <dgm:presLayoutVars>
          <dgm:bulletEnabled val="1"/>
        </dgm:presLayoutVars>
      </dgm:prSet>
      <dgm:spPr/>
    </dgm:pt>
    <dgm:pt modelId="{8D50A705-F8EA-3C4D-9D9B-03FB6B4089DF}" type="pres">
      <dgm:prSet presAssocID="{105BC85E-1E27-4402-BD5D-48F8E6A5B7AB}" presName="sibTrans" presStyleCnt="0"/>
      <dgm:spPr/>
    </dgm:pt>
    <dgm:pt modelId="{DDBA72D0-7F59-CC40-A60C-4434D5A38F6E}" type="pres">
      <dgm:prSet presAssocID="{5EA707E1-3D68-4E69-BC6B-48444E5F92E7}" presName="node" presStyleLbl="node1" presStyleIdx="4" presStyleCnt="9">
        <dgm:presLayoutVars>
          <dgm:bulletEnabled val="1"/>
        </dgm:presLayoutVars>
      </dgm:prSet>
      <dgm:spPr/>
    </dgm:pt>
    <dgm:pt modelId="{33AD664D-671B-5A49-8721-8661F863672F}" type="pres">
      <dgm:prSet presAssocID="{C43ACC2A-651C-420C-BB95-411CCF1D347B}" presName="sibTrans" presStyleCnt="0"/>
      <dgm:spPr/>
    </dgm:pt>
    <dgm:pt modelId="{4A841AC3-4142-7C45-88D4-2FCF573614B3}" type="pres">
      <dgm:prSet presAssocID="{63368726-B376-406D-8396-DBBD84D39454}" presName="node" presStyleLbl="node1" presStyleIdx="5" presStyleCnt="9">
        <dgm:presLayoutVars>
          <dgm:bulletEnabled val="1"/>
        </dgm:presLayoutVars>
      </dgm:prSet>
      <dgm:spPr/>
    </dgm:pt>
    <dgm:pt modelId="{EC5485FE-AE9B-D742-97F2-F0F9A68E1D07}" type="pres">
      <dgm:prSet presAssocID="{EF8FD0CC-D00B-49EA-B8BA-0D8DEDCD95C7}" presName="sibTrans" presStyleCnt="0"/>
      <dgm:spPr/>
    </dgm:pt>
    <dgm:pt modelId="{A435177A-D11C-BD4B-8022-D5A9BCB1A299}" type="pres">
      <dgm:prSet presAssocID="{5104D502-DF24-456B-B772-28F2626A03D0}" presName="node" presStyleLbl="node1" presStyleIdx="6" presStyleCnt="9">
        <dgm:presLayoutVars>
          <dgm:bulletEnabled val="1"/>
        </dgm:presLayoutVars>
      </dgm:prSet>
      <dgm:spPr/>
    </dgm:pt>
    <dgm:pt modelId="{24201C7C-1E41-6648-8F54-FB5BEE52055A}" type="pres">
      <dgm:prSet presAssocID="{B1D24AA9-BF3C-409C-8127-A548FA5724DC}" presName="sibTrans" presStyleCnt="0"/>
      <dgm:spPr/>
    </dgm:pt>
    <dgm:pt modelId="{79C3E1DD-CDF2-9440-9DEE-3D06CE23D581}" type="pres">
      <dgm:prSet presAssocID="{22BFEBA1-C165-4B90-A485-7817A273EF84}" presName="node" presStyleLbl="node1" presStyleIdx="7" presStyleCnt="9">
        <dgm:presLayoutVars>
          <dgm:bulletEnabled val="1"/>
        </dgm:presLayoutVars>
      </dgm:prSet>
      <dgm:spPr/>
    </dgm:pt>
    <dgm:pt modelId="{A1E149AA-7452-E04B-9933-87250EC50E4A}" type="pres">
      <dgm:prSet presAssocID="{58BE41FD-B0BC-48A7-BEC8-D9633A480441}" presName="sibTrans" presStyleCnt="0"/>
      <dgm:spPr/>
    </dgm:pt>
    <dgm:pt modelId="{14C10B87-5679-2C48-8F2F-4BD0D307BE8E}" type="pres">
      <dgm:prSet presAssocID="{9B661F6C-020F-4CC9-81FB-48FF0DF4F042}" presName="node" presStyleLbl="node1" presStyleIdx="8" presStyleCnt="9">
        <dgm:presLayoutVars>
          <dgm:bulletEnabled val="1"/>
        </dgm:presLayoutVars>
      </dgm:prSet>
      <dgm:spPr/>
    </dgm:pt>
  </dgm:ptLst>
  <dgm:cxnLst>
    <dgm:cxn modelId="{80301E24-5C30-4BD6-8183-7E13FF9321ED}" srcId="{D108F59B-3DCB-4AC4-8B04-08BE6975E320}" destId="{B033FE0B-DCE3-43CF-9D5D-30058C87A755}" srcOrd="3" destOrd="0" parTransId="{EB04886C-BB68-42BA-BA7E-A712C461BEFD}" sibTransId="{105BC85E-1E27-4402-BD5D-48F8E6A5B7AB}"/>
    <dgm:cxn modelId="{3A1DB136-EBF5-8B44-839C-B0BFA7EA436A}" type="presOf" srcId="{2875D772-80FE-496B-860C-4F3A794C85BD}" destId="{C0F081E8-4E30-5B42-9ED2-B848B33B0D2A}" srcOrd="0" destOrd="0" presId="urn:microsoft.com/office/officeart/2005/8/layout/default"/>
    <dgm:cxn modelId="{35D38439-0902-48C4-BC99-034B765992EB}" srcId="{D108F59B-3DCB-4AC4-8B04-08BE6975E320}" destId="{2875D772-80FE-496B-860C-4F3A794C85BD}" srcOrd="0" destOrd="0" parTransId="{4E90EE08-F99F-4EEA-BD7D-548932E5DCD1}" sibTransId="{8B6D9DBA-5415-4E4C-B3EE-2491BC4ABBBD}"/>
    <dgm:cxn modelId="{3AEF613C-EC58-794E-9C43-6FA7F379F4DC}" type="presOf" srcId="{5104D502-DF24-456B-B772-28F2626A03D0}" destId="{A435177A-D11C-BD4B-8022-D5A9BCB1A299}" srcOrd="0" destOrd="0" presId="urn:microsoft.com/office/officeart/2005/8/layout/default"/>
    <dgm:cxn modelId="{42DFF443-4D64-472E-AD5E-A6C49E14AA83}" srcId="{D108F59B-3DCB-4AC4-8B04-08BE6975E320}" destId="{108C58CF-9F8E-4242-B1AB-BBBCCEADA13C}" srcOrd="1" destOrd="0" parTransId="{44FB755C-E5DD-4F03-9222-0508456D031D}" sibTransId="{8FE6A5D4-FBA8-48E6-9C2D-7D071DA1775E}"/>
    <dgm:cxn modelId="{A5FA2158-E6D2-7149-9FC9-22F8655B4919}" type="presOf" srcId="{63368726-B376-406D-8396-DBBD84D39454}" destId="{4A841AC3-4142-7C45-88D4-2FCF573614B3}" srcOrd="0" destOrd="0" presId="urn:microsoft.com/office/officeart/2005/8/layout/default"/>
    <dgm:cxn modelId="{C6468F5C-DD4C-FD4B-8FF6-56871DEFA88D}" type="presOf" srcId="{9B661F6C-020F-4CC9-81FB-48FF0DF4F042}" destId="{14C10B87-5679-2C48-8F2F-4BD0D307BE8E}" srcOrd="0" destOrd="0" presId="urn:microsoft.com/office/officeart/2005/8/layout/default"/>
    <dgm:cxn modelId="{2BBFE36E-7DD9-4F19-A45C-A77CDCD241CC}" srcId="{D108F59B-3DCB-4AC4-8B04-08BE6975E320}" destId="{9B661F6C-020F-4CC9-81FB-48FF0DF4F042}" srcOrd="8" destOrd="0" parTransId="{36E4AA88-CFB6-42D0-8CB4-6C3B7C9A897F}" sibTransId="{013E13CD-5DD1-432A-BC2D-E028DE09A295}"/>
    <dgm:cxn modelId="{79E9F678-1E8F-7B46-BE1D-3BB9DB78876B}" type="presOf" srcId="{108C58CF-9F8E-4242-B1AB-BBBCCEADA13C}" destId="{C5A153CF-B470-B449-B1D6-2AA1F6DC0216}" srcOrd="0" destOrd="0" presId="urn:microsoft.com/office/officeart/2005/8/layout/default"/>
    <dgm:cxn modelId="{DD889084-B498-AA4C-8F3D-B15513F8BAAC}" type="presOf" srcId="{22BFEBA1-C165-4B90-A485-7817A273EF84}" destId="{79C3E1DD-CDF2-9440-9DEE-3D06CE23D581}" srcOrd="0" destOrd="0" presId="urn:microsoft.com/office/officeart/2005/8/layout/default"/>
    <dgm:cxn modelId="{2ABB878F-B69C-45CD-AA7F-5337DEDA3E7C}" srcId="{D108F59B-3DCB-4AC4-8B04-08BE6975E320}" destId="{22BFEBA1-C165-4B90-A485-7817A273EF84}" srcOrd="7" destOrd="0" parTransId="{AAEF17E9-5ED9-4018-B6EC-5103818DF033}" sibTransId="{58BE41FD-B0BC-48A7-BEC8-D9633A480441}"/>
    <dgm:cxn modelId="{AF869C8F-7295-E54D-8F0E-3C0D22D6B69D}" type="presOf" srcId="{5EA707E1-3D68-4E69-BC6B-48444E5F92E7}" destId="{DDBA72D0-7F59-CC40-A60C-4434D5A38F6E}" srcOrd="0" destOrd="0" presId="urn:microsoft.com/office/officeart/2005/8/layout/default"/>
    <dgm:cxn modelId="{60EE54A7-AD9A-4AB0-8C48-8736BB44F737}" srcId="{D108F59B-3DCB-4AC4-8B04-08BE6975E320}" destId="{63368726-B376-406D-8396-DBBD84D39454}" srcOrd="5" destOrd="0" parTransId="{1364995B-5F3B-4279-8E73-F88325EFCE7B}" sibTransId="{EF8FD0CC-D00B-49EA-B8BA-0D8DEDCD95C7}"/>
    <dgm:cxn modelId="{E84690AD-16ED-4581-A735-3D36D81BC708}" srcId="{D108F59B-3DCB-4AC4-8B04-08BE6975E320}" destId="{5104D502-DF24-456B-B772-28F2626A03D0}" srcOrd="6" destOrd="0" parTransId="{1A51387B-A0CB-4344-9425-D6D28FE04406}" sibTransId="{B1D24AA9-BF3C-409C-8127-A548FA5724DC}"/>
    <dgm:cxn modelId="{A9410CB7-C930-6C49-892D-C1269D84245A}" type="presOf" srcId="{B033FE0B-DCE3-43CF-9D5D-30058C87A755}" destId="{D42A4776-FF86-0441-BC85-AC6CEA8C6A92}" srcOrd="0" destOrd="0" presId="urn:microsoft.com/office/officeart/2005/8/layout/default"/>
    <dgm:cxn modelId="{A50AE5B7-A9C3-4A3E-B30F-CD78F6297EE6}" srcId="{D108F59B-3DCB-4AC4-8B04-08BE6975E320}" destId="{5EA707E1-3D68-4E69-BC6B-48444E5F92E7}" srcOrd="4" destOrd="0" parTransId="{413C0783-5E2C-4FF7-8F1D-D28B477E357A}" sibTransId="{C43ACC2A-651C-420C-BB95-411CCF1D347B}"/>
    <dgm:cxn modelId="{858D77C1-D934-4035-BCD5-2481141E81E3}" srcId="{D108F59B-3DCB-4AC4-8B04-08BE6975E320}" destId="{0111A3A5-65AB-4E49-84F1-207BD3449248}" srcOrd="2" destOrd="0" parTransId="{BC5BA1BA-B6B8-4D11-9756-092173EF5E88}" sibTransId="{B623AB45-7C55-418E-B10F-30FBF0166A1C}"/>
    <dgm:cxn modelId="{D8D6FDC9-1625-124C-817D-5E7CB3C72B23}" type="presOf" srcId="{0111A3A5-65AB-4E49-84F1-207BD3449248}" destId="{5D5FCA3D-281C-1941-973A-3EAAC662E549}" srcOrd="0" destOrd="0" presId="urn:microsoft.com/office/officeart/2005/8/layout/default"/>
    <dgm:cxn modelId="{463406E8-DB2E-3347-950C-4F1E8D38DDC4}" type="presOf" srcId="{D108F59B-3DCB-4AC4-8B04-08BE6975E320}" destId="{F9718978-7CB0-1145-9562-2B1D4B28D030}" srcOrd="0" destOrd="0" presId="urn:microsoft.com/office/officeart/2005/8/layout/default"/>
    <dgm:cxn modelId="{1CB31F14-351D-0449-AB29-C507B3C328A4}" type="presParOf" srcId="{F9718978-7CB0-1145-9562-2B1D4B28D030}" destId="{C0F081E8-4E30-5B42-9ED2-B848B33B0D2A}" srcOrd="0" destOrd="0" presId="urn:microsoft.com/office/officeart/2005/8/layout/default"/>
    <dgm:cxn modelId="{3A3DD785-6248-9241-BBC9-B124A81DD536}" type="presParOf" srcId="{F9718978-7CB0-1145-9562-2B1D4B28D030}" destId="{1875C281-D561-6D4D-9D2D-C637B324A8B6}" srcOrd="1" destOrd="0" presId="urn:microsoft.com/office/officeart/2005/8/layout/default"/>
    <dgm:cxn modelId="{1B7F3A29-C2BC-4C4D-9739-E8099C3ECAAA}" type="presParOf" srcId="{F9718978-7CB0-1145-9562-2B1D4B28D030}" destId="{C5A153CF-B470-B449-B1D6-2AA1F6DC0216}" srcOrd="2" destOrd="0" presId="urn:microsoft.com/office/officeart/2005/8/layout/default"/>
    <dgm:cxn modelId="{FD754FFC-8EE7-5345-B195-F45F2F7BC00E}" type="presParOf" srcId="{F9718978-7CB0-1145-9562-2B1D4B28D030}" destId="{E279D3A2-30DB-A348-98CA-9FE9196E00BC}" srcOrd="3" destOrd="0" presId="urn:microsoft.com/office/officeart/2005/8/layout/default"/>
    <dgm:cxn modelId="{064A6AC9-4180-AD49-ABB1-2CD99EDC9E59}" type="presParOf" srcId="{F9718978-7CB0-1145-9562-2B1D4B28D030}" destId="{5D5FCA3D-281C-1941-973A-3EAAC662E549}" srcOrd="4" destOrd="0" presId="urn:microsoft.com/office/officeart/2005/8/layout/default"/>
    <dgm:cxn modelId="{2210285A-5605-5D41-B9D0-99014C6214F2}" type="presParOf" srcId="{F9718978-7CB0-1145-9562-2B1D4B28D030}" destId="{78F3F5A9-C14B-F84E-BB5A-BF5E92243804}" srcOrd="5" destOrd="0" presId="urn:microsoft.com/office/officeart/2005/8/layout/default"/>
    <dgm:cxn modelId="{88F80208-9E6E-474B-9CD5-52B81DC702EA}" type="presParOf" srcId="{F9718978-7CB0-1145-9562-2B1D4B28D030}" destId="{D42A4776-FF86-0441-BC85-AC6CEA8C6A92}" srcOrd="6" destOrd="0" presId="urn:microsoft.com/office/officeart/2005/8/layout/default"/>
    <dgm:cxn modelId="{E6CB9EE0-2F35-6E43-AB48-4B58F7A759B1}" type="presParOf" srcId="{F9718978-7CB0-1145-9562-2B1D4B28D030}" destId="{8D50A705-F8EA-3C4D-9D9B-03FB6B4089DF}" srcOrd="7" destOrd="0" presId="urn:microsoft.com/office/officeart/2005/8/layout/default"/>
    <dgm:cxn modelId="{CF799D77-780A-D345-ADBE-DFDB7465BD1B}" type="presParOf" srcId="{F9718978-7CB0-1145-9562-2B1D4B28D030}" destId="{DDBA72D0-7F59-CC40-A60C-4434D5A38F6E}" srcOrd="8" destOrd="0" presId="urn:microsoft.com/office/officeart/2005/8/layout/default"/>
    <dgm:cxn modelId="{8795ACC1-5911-E048-91B8-AE695980C8DF}" type="presParOf" srcId="{F9718978-7CB0-1145-9562-2B1D4B28D030}" destId="{33AD664D-671B-5A49-8721-8661F863672F}" srcOrd="9" destOrd="0" presId="urn:microsoft.com/office/officeart/2005/8/layout/default"/>
    <dgm:cxn modelId="{4F920131-FBCA-4B43-8910-E61BDF557A1C}" type="presParOf" srcId="{F9718978-7CB0-1145-9562-2B1D4B28D030}" destId="{4A841AC3-4142-7C45-88D4-2FCF573614B3}" srcOrd="10" destOrd="0" presId="urn:microsoft.com/office/officeart/2005/8/layout/default"/>
    <dgm:cxn modelId="{EF5EB7B8-96FD-FD42-A7BB-5C8B5DA6C789}" type="presParOf" srcId="{F9718978-7CB0-1145-9562-2B1D4B28D030}" destId="{EC5485FE-AE9B-D742-97F2-F0F9A68E1D07}" srcOrd="11" destOrd="0" presId="urn:microsoft.com/office/officeart/2005/8/layout/default"/>
    <dgm:cxn modelId="{D82FDCE2-EFC5-E344-85B4-9BB8603A5630}" type="presParOf" srcId="{F9718978-7CB0-1145-9562-2B1D4B28D030}" destId="{A435177A-D11C-BD4B-8022-D5A9BCB1A299}" srcOrd="12" destOrd="0" presId="urn:microsoft.com/office/officeart/2005/8/layout/default"/>
    <dgm:cxn modelId="{A967AC6F-7C0B-0140-8781-68B00031EEFE}" type="presParOf" srcId="{F9718978-7CB0-1145-9562-2B1D4B28D030}" destId="{24201C7C-1E41-6648-8F54-FB5BEE52055A}" srcOrd="13" destOrd="0" presId="urn:microsoft.com/office/officeart/2005/8/layout/default"/>
    <dgm:cxn modelId="{F35DFC45-CA23-644C-977B-8D96DDD371D7}" type="presParOf" srcId="{F9718978-7CB0-1145-9562-2B1D4B28D030}" destId="{79C3E1DD-CDF2-9440-9DEE-3D06CE23D581}" srcOrd="14" destOrd="0" presId="urn:microsoft.com/office/officeart/2005/8/layout/default"/>
    <dgm:cxn modelId="{ACB0D3FF-48F0-C643-834A-CB2E42D8AA8D}" type="presParOf" srcId="{F9718978-7CB0-1145-9562-2B1D4B28D030}" destId="{A1E149AA-7452-E04B-9933-87250EC50E4A}" srcOrd="15" destOrd="0" presId="urn:microsoft.com/office/officeart/2005/8/layout/default"/>
    <dgm:cxn modelId="{7B3FDFFC-CD9B-184F-B770-EBFC57C1CB7B}" type="presParOf" srcId="{F9718978-7CB0-1145-9562-2B1D4B28D030}" destId="{14C10B87-5679-2C48-8F2F-4BD0D307BE8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E3E8F-BA1F-47D2-A627-3140498DDE8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DA3B28-B70C-4C59-A7C4-8854AD9B7FAD}">
      <dgm:prSet/>
      <dgm:spPr/>
      <dgm:t>
        <a:bodyPr/>
        <a:lstStyle/>
        <a:p>
          <a:r>
            <a:rPr lang="en-US"/>
            <a:t>Signed the ‘Councils for Fair Tax' Declaration</a:t>
          </a:r>
        </a:p>
      </dgm:t>
    </dgm:pt>
    <dgm:pt modelId="{B7A4E40B-F9AE-49E4-953C-972292EA3ADB}" type="parTrans" cxnId="{BA0B01A0-5952-4952-9390-58C47D522EA3}">
      <dgm:prSet/>
      <dgm:spPr/>
      <dgm:t>
        <a:bodyPr/>
        <a:lstStyle/>
        <a:p>
          <a:endParaRPr lang="en-US"/>
        </a:p>
      </dgm:t>
    </dgm:pt>
    <dgm:pt modelId="{543BE036-B9B1-471C-B4F1-B29ADBB32411}" type="sibTrans" cxnId="{BA0B01A0-5952-4952-9390-58C47D522EA3}">
      <dgm:prSet/>
      <dgm:spPr/>
      <dgm:t>
        <a:bodyPr/>
        <a:lstStyle/>
        <a:p>
          <a:endParaRPr lang="en-US"/>
        </a:p>
      </dgm:t>
    </dgm:pt>
    <dgm:pt modelId="{C9AADD70-D193-427F-B2E0-296D38D94ED5}">
      <dgm:prSet/>
      <dgm:spPr/>
      <dgm:t>
        <a:bodyPr/>
        <a:lstStyle/>
        <a:p>
          <a:r>
            <a:rPr lang="en-US"/>
            <a:t>Pay Real Living Wage</a:t>
          </a:r>
        </a:p>
      </dgm:t>
    </dgm:pt>
    <dgm:pt modelId="{8A3B6B5D-7AD8-42CE-81F7-7B9FFE880FF0}" type="parTrans" cxnId="{68C21590-B3D2-49FA-866C-C75A4A6786B3}">
      <dgm:prSet/>
      <dgm:spPr/>
      <dgm:t>
        <a:bodyPr/>
        <a:lstStyle/>
        <a:p>
          <a:endParaRPr lang="en-US"/>
        </a:p>
      </dgm:t>
    </dgm:pt>
    <dgm:pt modelId="{EB74C79D-4DFA-45BE-A8F3-B8AAF0596B84}" type="sibTrans" cxnId="{68C21590-B3D2-49FA-866C-C75A4A6786B3}">
      <dgm:prSet/>
      <dgm:spPr/>
      <dgm:t>
        <a:bodyPr/>
        <a:lstStyle/>
        <a:p>
          <a:endParaRPr lang="en-US"/>
        </a:p>
      </dgm:t>
    </dgm:pt>
    <dgm:pt modelId="{33C9BC8F-5750-403E-80DC-2B64380FEF7C}">
      <dgm:prSet/>
      <dgm:spPr/>
      <dgm:t>
        <a:bodyPr/>
        <a:lstStyle/>
        <a:p>
          <a:r>
            <a:rPr lang="en-US"/>
            <a:t>Are part of a Real Living Wage City/Borough/Town</a:t>
          </a:r>
        </a:p>
      </dgm:t>
    </dgm:pt>
    <dgm:pt modelId="{92023F05-0725-4493-8413-C343FF690D1D}" type="parTrans" cxnId="{ADE50C70-834B-4D30-8BBF-964B4EA4B4A2}">
      <dgm:prSet/>
      <dgm:spPr/>
      <dgm:t>
        <a:bodyPr/>
        <a:lstStyle/>
        <a:p>
          <a:endParaRPr lang="en-US"/>
        </a:p>
      </dgm:t>
    </dgm:pt>
    <dgm:pt modelId="{CE4E8EA8-80D1-49CD-8E21-46562DB3E98D}" type="sibTrans" cxnId="{ADE50C70-834B-4D30-8BBF-964B4EA4B4A2}">
      <dgm:prSet/>
      <dgm:spPr/>
      <dgm:t>
        <a:bodyPr/>
        <a:lstStyle/>
        <a:p>
          <a:endParaRPr lang="en-US"/>
        </a:p>
      </dgm:t>
    </dgm:pt>
    <dgm:pt modelId="{C3E4B44C-4AFD-4CEC-868E-05861755ABBA}">
      <dgm:prSet/>
      <dgm:spPr/>
      <dgm:t>
        <a:bodyPr/>
        <a:lstStyle/>
        <a:p>
          <a:r>
            <a:rPr lang="en-US"/>
            <a:t>Signed the ‘Modern Slavery’ Charter</a:t>
          </a:r>
        </a:p>
      </dgm:t>
    </dgm:pt>
    <dgm:pt modelId="{5ED05E75-0D2B-48A1-B7E9-DF1A810E4065}" type="parTrans" cxnId="{818C8FBA-32BE-43B1-8FB3-67C9A274581D}">
      <dgm:prSet/>
      <dgm:spPr/>
      <dgm:t>
        <a:bodyPr/>
        <a:lstStyle/>
        <a:p>
          <a:endParaRPr lang="en-US"/>
        </a:p>
      </dgm:t>
    </dgm:pt>
    <dgm:pt modelId="{78A1DD8C-69A4-4A7C-8101-7E76301BD64C}" type="sibTrans" cxnId="{818C8FBA-32BE-43B1-8FB3-67C9A274581D}">
      <dgm:prSet/>
      <dgm:spPr/>
      <dgm:t>
        <a:bodyPr/>
        <a:lstStyle/>
        <a:p>
          <a:endParaRPr lang="en-US"/>
        </a:p>
      </dgm:t>
    </dgm:pt>
    <dgm:pt modelId="{3F9C36C1-0475-40A9-AD11-2F149A77F320}">
      <dgm:prSet/>
      <dgm:spPr/>
      <dgm:t>
        <a:bodyPr/>
        <a:lstStyle/>
        <a:p>
          <a:r>
            <a:rPr lang="en-US" dirty="0"/>
            <a:t>Identified a Co-operative Champion (Member &amp;/or Officer) for the council</a:t>
          </a:r>
        </a:p>
      </dgm:t>
    </dgm:pt>
    <dgm:pt modelId="{0FB1CEF3-2D0A-4A5A-BC17-3FCD5DE27F4D}" type="parTrans" cxnId="{67256FB4-384C-42E1-A848-8BCC791E4CFE}">
      <dgm:prSet/>
      <dgm:spPr/>
      <dgm:t>
        <a:bodyPr/>
        <a:lstStyle/>
        <a:p>
          <a:endParaRPr lang="en-US"/>
        </a:p>
      </dgm:t>
    </dgm:pt>
    <dgm:pt modelId="{0047F848-2B1B-4737-950A-1A7BACBD1AA4}" type="sibTrans" cxnId="{67256FB4-384C-42E1-A848-8BCC791E4CFE}">
      <dgm:prSet/>
      <dgm:spPr/>
      <dgm:t>
        <a:bodyPr/>
        <a:lstStyle/>
        <a:p>
          <a:endParaRPr lang="en-US"/>
        </a:p>
      </dgm:t>
    </dgm:pt>
    <dgm:pt modelId="{21BC9A7F-AEFB-4AC4-8770-73D93ABB5CED}">
      <dgm:prSet/>
      <dgm:spPr/>
      <dgm:t>
        <a:bodyPr/>
        <a:lstStyle/>
        <a:p>
          <a:r>
            <a:rPr lang="en-US" dirty="0"/>
            <a:t>Actively encourage co-op innovation within staff teams</a:t>
          </a:r>
        </a:p>
      </dgm:t>
    </dgm:pt>
    <dgm:pt modelId="{FE65BA94-8E90-4FA8-9D7F-9B3CDB6E6F47}" type="parTrans" cxnId="{24E1E6C9-DB21-46FF-A9D3-B0EC578BB93C}">
      <dgm:prSet/>
      <dgm:spPr/>
      <dgm:t>
        <a:bodyPr/>
        <a:lstStyle/>
        <a:p>
          <a:endParaRPr lang="en-US"/>
        </a:p>
      </dgm:t>
    </dgm:pt>
    <dgm:pt modelId="{08713B27-C557-49E1-9C8B-351E2C15C142}" type="sibTrans" cxnId="{24E1E6C9-DB21-46FF-A9D3-B0EC578BB93C}">
      <dgm:prSet/>
      <dgm:spPr/>
      <dgm:t>
        <a:bodyPr/>
        <a:lstStyle/>
        <a:p>
          <a:endParaRPr lang="en-US"/>
        </a:p>
      </dgm:t>
    </dgm:pt>
    <dgm:pt modelId="{FF39C5FB-8F45-D94C-9E0F-3CDCB3484C41}">
      <dgm:prSet/>
      <dgm:spPr/>
      <dgm:t>
        <a:bodyPr/>
        <a:lstStyle/>
        <a:p>
          <a:r>
            <a:rPr lang="en-GB" dirty="0"/>
            <a:t>Playing a central-role in tackling the Climate Emergency</a:t>
          </a:r>
        </a:p>
      </dgm:t>
    </dgm:pt>
    <dgm:pt modelId="{00791A3D-EB92-1C43-B15B-9410C841A87F}" type="parTrans" cxnId="{5FD7EEF3-6FD4-3C4B-B93F-E10974344D31}">
      <dgm:prSet/>
      <dgm:spPr/>
      <dgm:t>
        <a:bodyPr/>
        <a:lstStyle/>
        <a:p>
          <a:endParaRPr lang="en-GB"/>
        </a:p>
      </dgm:t>
    </dgm:pt>
    <dgm:pt modelId="{42A0DEE7-0112-7A4E-A5F8-E7CEC1B4185A}" type="sibTrans" cxnId="{5FD7EEF3-6FD4-3C4B-B93F-E10974344D31}">
      <dgm:prSet/>
      <dgm:spPr/>
      <dgm:t>
        <a:bodyPr/>
        <a:lstStyle/>
        <a:p>
          <a:endParaRPr lang="en-GB"/>
        </a:p>
      </dgm:t>
    </dgm:pt>
    <dgm:pt modelId="{688D3712-C1B4-B842-AFAF-568934EDA5FF}" type="pres">
      <dgm:prSet presAssocID="{F4BE3E8F-BA1F-47D2-A627-3140498DDE80}" presName="diagram" presStyleCnt="0">
        <dgm:presLayoutVars>
          <dgm:dir/>
          <dgm:resizeHandles val="exact"/>
        </dgm:presLayoutVars>
      </dgm:prSet>
      <dgm:spPr/>
    </dgm:pt>
    <dgm:pt modelId="{028E277A-55E9-0043-9FC9-B9FB0AAE70DE}" type="pres">
      <dgm:prSet presAssocID="{FF39C5FB-8F45-D94C-9E0F-3CDCB3484C41}" presName="node" presStyleLbl="node1" presStyleIdx="0" presStyleCnt="7">
        <dgm:presLayoutVars>
          <dgm:bulletEnabled val="1"/>
        </dgm:presLayoutVars>
      </dgm:prSet>
      <dgm:spPr/>
    </dgm:pt>
    <dgm:pt modelId="{8DD4F931-8F5D-BE45-AB7D-E12B2545760B}" type="pres">
      <dgm:prSet presAssocID="{42A0DEE7-0112-7A4E-A5F8-E7CEC1B4185A}" presName="sibTrans" presStyleCnt="0"/>
      <dgm:spPr/>
    </dgm:pt>
    <dgm:pt modelId="{01BC5D35-3A46-F64E-8477-A39BDBC79BD0}" type="pres">
      <dgm:prSet presAssocID="{C1DA3B28-B70C-4C59-A7C4-8854AD9B7FAD}" presName="node" presStyleLbl="node1" presStyleIdx="1" presStyleCnt="7">
        <dgm:presLayoutVars>
          <dgm:bulletEnabled val="1"/>
        </dgm:presLayoutVars>
      </dgm:prSet>
      <dgm:spPr/>
    </dgm:pt>
    <dgm:pt modelId="{8E4B6417-6909-914C-949C-B838F42096F2}" type="pres">
      <dgm:prSet presAssocID="{543BE036-B9B1-471C-B4F1-B29ADBB32411}" presName="sibTrans" presStyleCnt="0"/>
      <dgm:spPr/>
    </dgm:pt>
    <dgm:pt modelId="{A52340C9-CAE6-CD42-A90B-A2E6CBB73251}" type="pres">
      <dgm:prSet presAssocID="{C9AADD70-D193-427F-B2E0-296D38D94ED5}" presName="node" presStyleLbl="node1" presStyleIdx="2" presStyleCnt="7">
        <dgm:presLayoutVars>
          <dgm:bulletEnabled val="1"/>
        </dgm:presLayoutVars>
      </dgm:prSet>
      <dgm:spPr/>
    </dgm:pt>
    <dgm:pt modelId="{309B91DB-3DC4-A545-9175-6641FFAFC423}" type="pres">
      <dgm:prSet presAssocID="{EB74C79D-4DFA-45BE-A8F3-B8AAF0596B84}" presName="sibTrans" presStyleCnt="0"/>
      <dgm:spPr/>
    </dgm:pt>
    <dgm:pt modelId="{6642F4F0-BF3F-BA42-9F7D-C8A056E2B9F9}" type="pres">
      <dgm:prSet presAssocID="{33C9BC8F-5750-403E-80DC-2B64380FEF7C}" presName="node" presStyleLbl="node1" presStyleIdx="3" presStyleCnt="7">
        <dgm:presLayoutVars>
          <dgm:bulletEnabled val="1"/>
        </dgm:presLayoutVars>
      </dgm:prSet>
      <dgm:spPr/>
    </dgm:pt>
    <dgm:pt modelId="{EEF8DF70-5392-374E-A4F3-184596E7FD90}" type="pres">
      <dgm:prSet presAssocID="{CE4E8EA8-80D1-49CD-8E21-46562DB3E98D}" presName="sibTrans" presStyleCnt="0"/>
      <dgm:spPr/>
    </dgm:pt>
    <dgm:pt modelId="{5A42EC19-81B2-CB43-B39B-E168942C3CED}" type="pres">
      <dgm:prSet presAssocID="{C3E4B44C-4AFD-4CEC-868E-05861755ABBA}" presName="node" presStyleLbl="node1" presStyleIdx="4" presStyleCnt="7">
        <dgm:presLayoutVars>
          <dgm:bulletEnabled val="1"/>
        </dgm:presLayoutVars>
      </dgm:prSet>
      <dgm:spPr/>
    </dgm:pt>
    <dgm:pt modelId="{1E3D555E-7F9A-8244-AF8C-A832E4A08193}" type="pres">
      <dgm:prSet presAssocID="{78A1DD8C-69A4-4A7C-8101-7E76301BD64C}" presName="sibTrans" presStyleCnt="0"/>
      <dgm:spPr/>
    </dgm:pt>
    <dgm:pt modelId="{6164B5DC-BFD6-E242-9551-ED6173E6CD1E}" type="pres">
      <dgm:prSet presAssocID="{3F9C36C1-0475-40A9-AD11-2F149A77F320}" presName="node" presStyleLbl="node1" presStyleIdx="5" presStyleCnt="7">
        <dgm:presLayoutVars>
          <dgm:bulletEnabled val="1"/>
        </dgm:presLayoutVars>
      </dgm:prSet>
      <dgm:spPr/>
    </dgm:pt>
    <dgm:pt modelId="{62AAA325-4FD2-E847-ADFE-920A672D80C9}" type="pres">
      <dgm:prSet presAssocID="{0047F848-2B1B-4737-950A-1A7BACBD1AA4}" presName="sibTrans" presStyleCnt="0"/>
      <dgm:spPr/>
    </dgm:pt>
    <dgm:pt modelId="{788071B9-EDF2-054A-BAFF-0E0AC3EA372A}" type="pres">
      <dgm:prSet presAssocID="{21BC9A7F-AEFB-4AC4-8770-73D93ABB5CED}" presName="node" presStyleLbl="node1" presStyleIdx="6" presStyleCnt="7">
        <dgm:presLayoutVars>
          <dgm:bulletEnabled val="1"/>
        </dgm:presLayoutVars>
      </dgm:prSet>
      <dgm:spPr/>
    </dgm:pt>
  </dgm:ptLst>
  <dgm:cxnLst>
    <dgm:cxn modelId="{D7B03C12-7437-D144-8E2D-1E50176E8E7D}" type="presOf" srcId="{C3E4B44C-4AFD-4CEC-868E-05861755ABBA}" destId="{5A42EC19-81B2-CB43-B39B-E168942C3CED}" srcOrd="0" destOrd="0" presId="urn:microsoft.com/office/officeart/2005/8/layout/default"/>
    <dgm:cxn modelId="{C8F4583A-3EBD-EE45-A1EA-8F344D0AF301}" type="presOf" srcId="{C1DA3B28-B70C-4C59-A7C4-8854AD9B7FAD}" destId="{01BC5D35-3A46-F64E-8477-A39BDBC79BD0}" srcOrd="0" destOrd="0" presId="urn:microsoft.com/office/officeart/2005/8/layout/default"/>
    <dgm:cxn modelId="{5F50A93D-DDA1-F646-AB89-EF9F6238B913}" type="presOf" srcId="{FF39C5FB-8F45-D94C-9E0F-3CDCB3484C41}" destId="{028E277A-55E9-0043-9FC9-B9FB0AAE70DE}" srcOrd="0" destOrd="0" presId="urn:microsoft.com/office/officeart/2005/8/layout/default"/>
    <dgm:cxn modelId="{82533567-D0A6-9846-A7B0-A72A9E9E1611}" type="presOf" srcId="{33C9BC8F-5750-403E-80DC-2B64380FEF7C}" destId="{6642F4F0-BF3F-BA42-9F7D-C8A056E2B9F9}" srcOrd="0" destOrd="0" presId="urn:microsoft.com/office/officeart/2005/8/layout/default"/>
    <dgm:cxn modelId="{ADE50C70-834B-4D30-8BBF-964B4EA4B4A2}" srcId="{F4BE3E8F-BA1F-47D2-A627-3140498DDE80}" destId="{33C9BC8F-5750-403E-80DC-2B64380FEF7C}" srcOrd="3" destOrd="0" parTransId="{92023F05-0725-4493-8413-C343FF690D1D}" sibTransId="{CE4E8EA8-80D1-49CD-8E21-46562DB3E98D}"/>
    <dgm:cxn modelId="{68C21590-B3D2-49FA-866C-C75A4A6786B3}" srcId="{F4BE3E8F-BA1F-47D2-A627-3140498DDE80}" destId="{C9AADD70-D193-427F-B2E0-296D38D94ED5}" srcOrd="2" destOrd="0" parTransId="{8A3B6B5D-7AD8-42CE-81F7-7B9FFE880FF0}" sibTransId="{EB74C79D-4DFA-45BE-A8F3-B8AAF0596B84}"/>
    <dgm:cxn modelId="{67C21192-44ED-CF43-BA30-A1CA05F4CA8D}" type="presOf" srcId="{3F9C36C1-0475-40A9-AD11-2F149A77F320}" destId="{6164B5DC-BFD6-E242-9551-ED6173E6CD1E}" srcOrd="0" destOrd="0" presId="urn:microsoft.com/office/officeart/2005/8/layout/default"/>
    <dgm:cxn modelId="{BA0B01A0-5952-4952-9390-58C47D522EA3}" srcId="{F4BE3E8F-BA1F-47D2-A627-3140498DDE80}" destId="{C1DA3B28-B70C-4C59-A7C4-8854AD9B7FAD}" srcOrd="1" destOrd="0" parTransId="{B7A4E40B-F9AE-49E4-953C-972292EA3ADB}" sibTransId="{543BE036-B9B1-471C-B4F1-B29ADBB32411}"/>
    <dgm:cxn modelId="{4FF08CA2-00F8-E947-8455-8CD4B27EDC68}" type="presOf" srcId="{F4BE3E8F-BA1F-47D2-A627-3140498DDE80}" destId="{688D3712-C1B4-B842-AFAF-568934EDA5FF}" srcOrd="0" destOrd="0" presId="urn:microsoft.com/office/officeart/2005/8/layout/default"/>
    <dgm:cxn modelId="{BFC2ABB1-1E5C-A14F-B431-285BA1E9D534}" type="presOf" srcId="{21BC9A7F-AEFB-4AC4-8770-73D93ABB5CED}" destId="{788071B9-EDF2-054A-BAFF-0E0AC3EA372A}" srcOrd="0" destOrd="0" presId="urn:microsoft.com/office/officeart/2005/8/layout/default"/>
    <dgm:cxn modelId="{67256FB4-384C-42E1-A848-8BCC791E4CFE}" srcId="{F4BE3E8F-BA1F-47D2-A627-3140498DDE80}" destId="{3F9C36C1-0475-40A9-AD11-2F149A77F320}" srcOrd="5" destOrd="0" parTransId="{0FB1CEF3-2D0A-4A5A-BC17-3FCD5DE27F4D}" sibTransId="{0047F848-2B1B-4737-950A-1A7BACBD1AA4}"/>
    <dgm:cxn modelId="{818C8FBA-32BE-43B1-8FB3-67C9A274581D}" srcId="{F4BE3E8F-BA1F-47D2-A627-3140498DDE80}" destId="{C3E4B44C-4AFD-4CEC-868E-05861755ABBA}" srcOrd="4" destOrd="0" parTransId="{5ED05E75-0D2B-48A1-B7E9-DF1A810E4065}" sibTransId="{78A1DD8C-69A4-4A7C-8101-7E76301BD64C}"/>
    <dgm:cxn modelId="{24E1E6C9-DB21-46FF-A9D3-B0EC578BB93C}" srcId="{F4BE3E8F-BA1F-47D2-A627-3140498DDE80}" destId="{21BC9A7F-AEFB-4AC4-8770-73D93ABB5CED}" srcOrd="6" destOrd="0" parTransId="{FE65BA94-8E90-4FA8-9D7F-9B3CDB6E6F47}" sibTransId="{08713B27-C557-49E1-9C8B-351E2C15C142}"/>
    <dgm:cxn modelId="{A5C473EA-BD24-9444-98F2-40E38BF9DA9C}" type="presOf" srcId="{C9AADD70-D193-427F-B2E0-296D38D94ED5}" destId="{A52340C9-CAE6-CD42-A90B-A2E6CBB73251}" srcOrd="0" destOrd="0" presId="urn:microsoft.com/office/officeart/2005/8/layout/default"/>
    <dgm:cxn modelId="{5FD7EEF3-6FD4-3C4B-B93F-E10974344D31}" srcId="{F4BE3E8F-BA1F-47D2-A627-3140498DDE80}" destId="{FF39C5FB-8F45-D94C-9E0F-3CDCB3484C41}" srcOrd="0" destOrd="0" parTransId="{00791A3D-EB92-1C43-B15B-9410C841A87F}" sibTransId="{42A0DEE7-0112-7A4E-A5F8-E7CEC1B4185A}"/>
    <dgm:cxn modelId="{A44A8FB6-0DB4-2A4E-9D63-68291B572560}" type="presParOf" srcId="{688D3712-C1B4-B842-AFAF-568934EDA5FF}" destId="{028E277A-55E9-0043-9FC9-B9FB0AAE70DE}" srcOrd="0" destOrd="0" presId="urn:microsoft.com/office/officeart/2005/8/layout/default"/>
    <dgm:cxn modelId="{0C146159-FD3D-CE42-94B0-00E12CA2B2E1}" type="presParOf" srcId="{688D3712-C1B4-B842-AFAF-568934EDA5FF}" destId="{8DD4F931-8F5D-BE45-AB7D-E12B2545760B}" srcOrd="1" destOrd="0" presId="urn:microsoft.com/office/officeart/2005/8/layout/default"/>
    <dgm:cxn modelId="{E51FDEBB-F8E5-B64E-9492-70A4031E1713}" type="presParOf" srcId="{688D3712-C1B4-B842-AFAF-568934EDA5FF}" destId="{01BC5D35-3A46-F64E-8477-A39BDBC79BD0}" srcOrd="2" destOrd="0" presId="urn:microsoft.com/office/officeart/2005/8/layout/default"/>
    <dgm:cxn modelId="{31CECC61-6049-CD4E-921C-18C454FEADA4}" type="presParOf" srcId="{688D3712-C1B4-B842-AFAF-568934EDA5FF}" destId="{8E4B6417-6909-914C-949C-B838F42096F2}" srcOrd="3" destOrd="0" presId="urn:microsoft.com/office/officeart/2005/8/layout/default"/>
    <dgm:cxn modelId="{3BA69277-F229-1943-B4D0-CF9B64DB3559}" type="presParOf" srcId="{688D3712-C1B4-B842-AFAF-568934EDA5FF}" destId="{A52340C9-CAE6-CD42-A90B-A2E6CBB73251}" srcOrd="4" destOrd="0" presId="urn:microsoft.com/office/officeart/2005/8/layout/default"/>
    <dgm:cxn modelId="{15A8ACE0-95E0-F74F-9783-AAF0993073DF}" type="presParOf" srcId="{688D3712-C1B4-B842-AFAF-568934EDA5FF}" destId="{309B91DB-3DC4-A545-9175-6641FFAFC423}" srcOrd="5" destOrd="0" presId="urn:microsoft.com/office/officeart/2005/8/layout/default"/>
    <dgm:cxn modelId="{3D1B76B6-B3E8-FE4F-8B90-B835C2E08E70}" type="presParOf" srcId="{688D3712-C1B4-B842-AFAF-568934EDA5FF}" destId="{6642F4F0-BF3F-BA42-9F7D-C8A056E2B9F9}" srcOrd="6" destOrd="0" presId="urn:microsoft.com/office/officeart/2005/8/layout/default"/>
    <dgm:cxn modelId="{8021EB83-F36A-1D4B-8422-0D363232123D}" type="presParOf" srcId="{688D3712-C1B4-B842-AFAF-568934EDA5FF}" destId="{EEF8DF70-5392-374E-A4F3-184596E7FD90}" srcOrd="7" destOrd="0" presId="urn:microsoft.com/office/officeart/2005/8/layout/default"/>
    <dgm:cxn modelId="{9A81C7CC-B46A-8B4C-8188-921F049A4A0E}" type="presParOf" srcId="{688D3712-C1B4-B842-AFAF-568934EDA5FF}" destId="{5A42EC19-81B2-CB43-B39B-E168942C3CED}" srcOrd="8" destOrd="0" presId="urn:microsoft.com/office/officeart/2005/8/layout/default"/>
    <dgm:cxn modelId="{A785BAE0-1DD3-B649-8541-AD776A0256B5}" type="presParOf" srcId="{688D3712-C1B4-B842-AFAF-568934EDA5FF}" destId="{1E3D555E-7F9A-8244-AF8C-A832E4A08193}" srcOrd="9" destOrd="0" presId="urn:microsoft.com/office/officeart/2005/8/layout/default"/>
    <dgm:cxn modelId="{09F0B685-728B-1543-8EFC-6B7DEFD0FF5E}" type="presParOf" srcId="{688D3712-C1B4-B842-AFAF-568934EDA5FF}" destId="{6164B5DC-BFD6-E242-9551-ED6173E6CD1E}" srcOrd="10" destOrd="0" presId="urn:microsoft.com/office/officeart/2005/8/layout/default"/>
    <dgm:cxn modelId="{BA242BE1-5CBC-E44D-A5AE-14F748BFF2D2}" type="presParOf" srcId="{688D3712-C1B4-B842-AFAF-568934EDA5FF}" destId="{62AAA325-4FD2-E847-ADFE-920A672D80C9}" srcOrd="11" destOrd="0" presId="urn:microsoft.com/office/officeart/2005/8/layout/default"/>
    <dgm:cxn modelId="{0FFA4202-536A-4E4C-8ECC-8274151CB8C8}" type="presParOf" srcId="{688D3712-C1B4-B842-AFAF-568934EDA5FF}" destId="{788071B9-EDF2-054A-BAFF-0E0AC3EA372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E3C797-DA41-4039-B207-D065F71EA2D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C8B937-3002-432E-8841-14D363560705}">
      <dgm:prSet/>
      <dgm:spPr/>
      <dgm:t>
        <a:bodyPr/>
        <a:lstStyle/>
        <a:p>
          <a:r>
            <a:rPr lang="en-GB"/>
            <a:t>Whilst not a registered co-operative, the CCIN has adopted the Co-operative Values developed by the ICA:</a:t>
          </a:r>
          <a:endParaRPr lang="en-US"/>
        </a:p>
      </dgm:t>
    </dgm:pt>
    <dgm:pt modelId="{245751CE-B35D-4767-AAE9-2AE3D44663C6}" type="parTrans" cxnId="{ECFF3012-7B4B-472E-88A1-F898283B3868}">
      <dgm:prSet/>
      <dgm:spPr/>
      <dgm:t>
        <a:bodyPr/>
        <a:lstStyle/>
        <a:p>
          <a:endParaRPr lang="en-US"/>
        </a:p>
      </dgm:t>
    </dgm:pt>
    <dgm:pt modelId="{F3AE8575-4D84-4A9A-8AB1-AEEDD574ED94}" type="sibTrans" cxnId="{ECFF3012-7B4B-472E-88A1-F898283B3868}">
      <dgm:prSet/>
      <dgm:spPr/>
      <dgm:t>
        <a:bodyPr/>
        <a:lstStyle/>
        <a:p>
          <a:endParaRPr lang="en-US"/>
        </a:p>
      </dgm:t>
    </dgm:pt>
    <dgm:pt modelId="{FD78234F-BB80-4BFA-93E1-C8670B8D7B2B}">
      <dgm:prSet/>
      <dgm:spPr/>
      <dgm:t>
        <a:bodyPr/>
        <a:lstStyle/>
        <a:p>
          <a:r>
            <a:rPr lang="en-GB" i="1"/>
            <a:t>Co-operatives are based on the values of </a:t>
          </a:r>
          <a:r>
            <a:rPr lang="en-GB" b="1" i="1"/>
            <a:t>self-help</a:t>
          </a:r>
          <a:r>
            <a:rPr lang="en-GB" i="1"/>
            <a:t>, </a:t>
          </a:r>
          <a:r>
            <a:rPr lang="en-GB" b="1" i="1"/>
            <a:t>self-responsibility</a:t>
          </a:r>
          <a:r>
            <a:rPr lang="en-GB" i="1"/>
            <a:t>, </a:t>
          </a:r>
          <a:r>
            <a:rPr lang="en-GB" b="1" i="1"/>
            <a:t>democracy</a:t>
          </a:r>
          <a:r>
            <a:rPr lang="en-GB" i="1"/>
            <a:t>, </a:t>
          </a:r>
          <a:r>
            <a:rPr lang="en-GB" b="1" i="1"/>
            <a:t>equality</a:t>
          </a:r>
          <a:r>
            <a:rPr lang="en-GB" i="1"/>
            <a:t>, </a:t>
          </a:r>
          <a:r>
            <a:rPr lang="en-GB" b="1" i="1"/>
            <a:t>equity</a:t>
          </a:r>
          <a:r>
            <a:rPr lang="en-GB" i="1"/>
            <a:t> and </a:t>
          </a:r>
          <a:r>
            <a:rPr lang="en-GB" b="1" i="1"/>
            <a:t>solidarity</a:t>
          </a:r>
          <a:r>
            <a:rPr lang="en-GB" i="1"/>
            <a:t>. </a:t>
          </a:r>
          <a:endParaRPr lang="en-US"/>
        </a:p>
      </dgm:t>
    </dgm:pt>
    <dgm:pt modelId="{C2D38481-00BF-451C-BE1C-96383CCF809D}" type="parTrans" cxnId="{6E11D8A2-77FA-4229-B5B6-E578B53A77DE}">
      <dgm:prSet/>
      <dgm:spPr/>
      <dgm:t>
        <a:bodyPr/>
        <a:lstStyle/>
        <a:p>
          <a:endParaRPr lang="en-US"/>
        </a:p>
      </dgm:t>
    </dgm:pt>
    <dgm:pt modelId="{B56B5D0C-00E1-4CA4-A671-51B02074B9D2}" type="sibTrans" cxnId="{6E11D8A2-77FA-4229-B5B6-E578B53A77DE}">
      <dgm:prSet/>
      <dgm:spPr/>
      <dgm:t>
        <a:bodyPr/>
        <a:lstStyle/>
        <a:p>
          <a:endParaRPr lang="en-US"/>
        </a:p>
      </dgm:t>
    </dgm:pt>
    <dgm:pt modelId="{81B864E1-0A94-4614-9AD6-BF89013F652E}">
      <dgm:prSet/>
      <dgm:spPr/>
      <dgm:t>
        <a:bodyPr/>
        <a:lstStyle/>
        <a:p>
          <a:r>
            <a:rPr lang="en-GB" i="1"/>
            <a:t>In the tradition of their founders, co-operative members believe in the ethical values of </a:t>
          </a:r>
          <a:r>
            <a:rPr lang="en-GB" b="1" i="1"/>
            <a:t>honesty, openness, social responsibility and caring for others.</a:t>
          </a:r>
          <a:endParaRPr lang="en-US"/>
        </a:p>
      </dgm:t>
    </dgm:pt>
    <dgm:pt modelId="{632C565A-19DC-410A-A59B-A6D8051D7634}" type="parTrans" cxnId="{90C27E5C-FC54-4898-BECA-AFE7E22AF559}">
      <dgm:prSet/>
      <dgm:spPr/>
      <dgm:t>
        <a:bodyPr/>
        <a:lstStyle/>
        <a:p>
          <a:endParaRPr lang="en-US"/>
        </a:p>
      </dgm:t>
    </dgm:pt>
    <dgm:pt modelId="{B016ECD0-4686-4387-8114-EE440565DB1E}" type="sibTrans" cxnId="{90C27E5C-FC54-4898-BECA-AFE7E22AF559}">
      <dgm:prSet/>
      <dgm:spPr/>
      <dgm:t>
        <a:bodyPr/>
        <a:lstStyle/>
        <a:p>
          <a:endParaRPr lang="en-US"/>
        </a:p>
      </dgm:t>
    </dgm:pt>
    <dgm:pt modelId="{0AD7D118-BB7D-474C-8813-8BA9A418C917}" type="pres">
      <dgm:prSet presAssocID="{32E3C797-DA41-4039-B207-D065F71EA2D3}" presName="vert0" presStyleCnt="0">
        <dgm:presLayoutVars>
          <dgm:dir/>
          <dgm:animOne val="branch"/>
          <dgm:animLvl val="lvl"/>
        </dgm:presLayoutVars>
      </dgm:prSet>
      <dgm:spPr/>
    </dgm:pt>
    <dgm:pt modelId="{02AAFC24-12D3-6A4E-99A8-55C2BA1C1D4B}" type="pres">
      <dgm:prSet presAssocID="{4EC8B937-3002-432E-8841-14D363560705}" presName="thickLine" presStyleLbl="alignNode1" presStyleIdx="0" presStyleCnt="3"/>
      <dgm:spPr/>
    </dgm:pt>
    <dgm:pt modelId="{FA4CC039-BA02-E540-B7B8-53EB4A66EBED}" type="pres">
      <dgm:prSet presAssocID="{4EC8B937-3002-432E-8841-14D363560705}" presName="horz1" presStyleCnt="0"/>
      <dgm:spPr/>
    </dgm:pt>
    <dgm:pt modelId="{F4074A63-DC9E-D149-9B76-A775C019ABEF}" type="pres">
      <dgm:prSet presAssocID="{4EC8B937-3002-432E-8841-14D363560705}" presName="tx1" presStyleLbl="revTx" presStyleIdx="0" presStyleCnt="3"/>
      <dgm:spPr/>
    </dgm:pt>
    <dgm:pt modelId="{220E2E11-5349-2649-B59E-134FB8570A6B}" type="pres">
      <dgm:prSet presAssocID="{4EC8B937-3002-432E-8841-14D363560705}" presName="vert1" presStyleCnt="0"/>
      <dgm:spPr/>
    </dgm:pt>
    <dgm:pt modelId="{844DFCBA-B319-1C4B-AC07-ABB00DA7EBA0}" type="pres">
      <dgm:prSet presAssocID="{FD78234F-BB80-4BFA-93E1-C8670B8D7B2B}" presName="thickLine" presStyleLbl="alignNode1" presStyleIdx="1" presStyleCnt="3"/>
      <dgm:spPr/>
    </dgm:pt>
    <dgm:pt modelId="{4554F5DE-174F-7D49-87CF-9E65CBF25CE2}" type="pres">
      <dgm:prSet presAssocID="{FD78234F-BB80-4BFA-93E1-C8670B8D7B2B}" presName="horz1" presStyleCnt="0"/>
      <dgm:spPr/>
    </dgm:pt>
    <dgm:pt modelId="{958A431F-B671-264B-87BD-149426D6AA1E}" type="pres">
      <dgm:prSet presAssocID="{FD78234F-BB80-4BFA-93E1-C8670B8D7B2B}" presName="tx1" presStyleLbl="revTx" presStyleIdx="1" presStyleCnt="3"/>
      <dgm:spPr/>
    </dgm:pt>
    <dgm:pt modelId="{C0C8FC4E-28C2-A946-912D-D477A588DC0A}" type="pres">
      <dgm:prSet presAssocID="{FD78234F-BB80-4BFA-93E1-C8670B8D7B2B}" presName="vert1" presStyleCnt="0"/>
      <dgm:spPr/>
    </dgm:pt>
    <dgm:pt modelId="{0CF326DD-5C1F-7D4F-95D8-2B7A7364DE6C}" type="pres">
      <dgm:prSet presAssocID="{81B864E1-0A94-4614-9AD6-BF89013F652E}" presName="thickLine" presStyleLbl="alignNode1" presStyleIdx="2" presStyleCnt="3"/>
      <dgm:spPr/>
    </dgm:pt>
    <dgm:pt modelId="{86C87006-F33E-2F48-9144-2059997D6600}" type="pres">
      <dgm:prSet presAssocID="{81B864E1-0A94-4614-9AD6-BF89013F652E}" presName="horz1" presStyleCnt="0"/>
      <dgm:spPr/>
    </dgm:pt>
    <dgm:pt modelId="{777DEDBA-0689-2244-A268-5083AD9ABD71}" type="pres">
      <dgm:prSet presAssocID="{81B864E1-0A94-4614-9AD6-BF89013F652E}" presName="tx1" presStyleLbl="revTx" presStyleIdx="2" presStyleCnt="3"/>
      <dgm:spPr/>
    </dgm:pt>
    <dgm:pt modelId="{35A8FC87-EE57-B04F-8640-9D1698B9D1AB}" type="pres">
      <dgm:prSet presAssocID="{81B864E1-0A94-4614-9AD6-BF89013F652E}" presName="vert1" presStyleCnt="0"/>
      <dgm:spPr/>
    </dgm:pt>
  </dgm:ptLst>
  <dgm:cxnLst>
    <dgm:cxn modelId="{ECFF3012-7B4B-472E-88A1-F898283B3868}" srcId="{32E3C797-DA41-4039-B207-D065F71EA2D3}" destId="{4EC8B937-3002-432E-8841-14D363560705}" srcOrd="0" destOrd="0" parTransId="{245751CE-B35D-4767-AAE9-2AE3D44663C6}" sibTransId="{F3AE8575-4D84-4A9A-8AB1-AEEDD574ED94}"/>
    <dgm:cxn modelId="{D1914A33-8A69-4C46-813E-F6758ABA74DF}" type="presOf" srcId="{81B864E1-0A94-4614-9AD6-BF89013F652E}" destId="{777DEDBA-0689-2244-A268-5083AD9ABD71}" srcOrd="0" destOrd="0" presId="urn:microsoft.com/office/officeart/2008/layout/LinedList"/>
    <dgm:cxn modelId="{91042251-730E-DD43-944D-D5E5DD253FFD}" type="presOf" srcId="{32E3C797-DA41-4039-B207-D065F71EA2D3}" destId="{0AD7D118-BB7D-474C-8813-8BA9A418C917}" srcOrd="0" destOrd="0" presId="urn:microsoft.com/office/officeart/2008/layout/LinedList"/>
    <dgm:cxn modelId="{90C27E5C-FC54-4898-BECA-AFE7E22AF559}" srcId="{32E3C797-DA41-4039-B207-D065F71EA2D3}" destId="{81B864E1-0A94-4614-9AD6-BF89013F652E}" srcOrd="2" destOrd="0" parTransId="{632C565A-19DC-410A-A59B-A6D8051D7634}" sibTransId="{B016ECD0-4686-4387-8114-EE440565DB1E}"/>
    <dgm:cxn modelId="{47B849A1-854A-BC44-882E-D7E76186A70C}" type="presOf" srcId="{4EC8B937-3002-432E-8841-14D363560705}" destId="{F4074A63-DC9E-D149-9B76-A775C019ABEF}" srcOrd="0" destOrd="0" presId="urn:microsoft.com/office/officeart/2008/layout/LinedList"/>
    <dgm:cxn modelId="{6E11D8A2-77FA-4229-B5B6-E578B53A77DE}" srcId="{32E3C797-DA41-4039-B207-D065F71EA2D3}" destId="{FD78234F-BB80-4BFA-93E1-C8670B8D7B2B}" srcOrd="1" destOrd="0" parTransId="{C2D38481-00BF-451C-BE1C-96383CCF809D}" sibTransId="{B56B5D0C-00E1-4CA4-A671-51B02074B9D2}"/>
    <dgm:cxn modelId="{92CFD7C6-FF9C-BE4E-8AA7-2BD1F07FE04E}" type="presOf" srcId="{FD78234F-BB80-4BFA-93E1-C8670B8D7B2B}" destId="{958A431F-B671-264B-87BD-149426D6AA1E}" srcOrd="0" destOrd="0" presId="urn:microsoft.com/office/officeart/2008/layout/LinedList"/>
    <dgm:cxn modelId="{1E3D8922-AB37-9947-B329-E7CEFD46A51D}" type="presParOf" srcId="{0AD7D118-BB7D-474C-8813-8BA9A418C917}" destId="{02AAFC24-12D3-6A4E-99A8-55C2BA1C1D4B}" srcOrd="0" destOrd="0" presId="urn:microsoft.com/office/officeart/2008/layout/LinedList"/>
    <dgm:cxn modelId="{FF2C3FBA-CECD-9440-AB3D-C32A1D861987}" type="presParOf" srcId="{0AD7D118-BB7D-474C-8813-8BA9A418C917}" destId="{FA4CC039-BA02-E540-B7B8-53EB4A66EBED}" srcOrd="1" destOrd="0" presId="urn:microsoft.com/office/officeart/2008/layout/LinedList"/>
    <dgm:cxn modelId="{696C53EE-815D-8A46-A158-CC684669D3B4}" type="presParOf" srcId="{FA4CC039-BA02-E540-B7B8-53EB4A66EBED}" destId="{F4074A63-DC9E-D149-9B76-A775C019ABEF}" srcOrd="0" destOrd="0" presId="urn:microsoft.com/office/officeart/2008/layout/LinedList"/>
    <dgm:cxn modelId="{95B7DB20-BB66-AE49-82CC-0ACFCD0EC13D}" type="presParOf" srcId="{FA4CC039-BA02-E540-B7B8-53EB4A66EBED}" destId="{220E2E11-5349-2649-B59E-134FB8570A6B}" srcOrd="1" destOrd="0" presId="urn:microsoft.com/office/officeart/2008/layout/LinedList"/>
    <dgm:cxn modelId="{79D93352-67D2-0A48-84A5-46EEE13326B7}" type="presParOf" srcId="{0AD7D118-BB7D-474C-8813-8BA9A418C917}" destId="{844DFCBA-B319-1C4B-AC07-ABB00DA7EBA0}" srcOrd="2" destOrd="0" presId="urn:microsoft.com/office/officeart/2008/layout/LinedList"/>
    <dgm:cxn modelId="{2A09B6FC-C699-5E4A-9A25-B880BF09735F}" type="presParOf" srcId="{0AD7D118-BB7D-474C-8813-8BA9A418C917}" destId="{4554F5DE-174F-7D49-87CF-9E65CBF25CE2}" srcOrd="3" destOrd="0" presId="urn:microsoft.com/office/officeart/2008/layout/LinedList"/>
    <dgm:cxn modelId="{D8081FC6-AB9B-D441-9853-CE1C2533DFCF}" type="presParOf" srcId="{4554F5DE-174F-7D49-87CF-9E65CBF25CE2}" destId="{958A431F-B671-264B-87BD-149426D6AA1E}" srcOrd="0" destOrd="0" presId="urn:microsoft.com/office/officeart/2008/layout/LinedList"/>
    <dgm:cxn modelId="{722AD12D-1ABE-E849-9006-9A6B5B03561A}" type="presParOf" srcId="{4554F5DE-174F-7D49-87CF-9E65CBF25CE2}" destId="{C0C8FC4E-28C2-A946-912D-D477A588DC0A}" srcOrd="1" destOrd="0" presId="urn:microsoft.com/office/officeart/2008/layout/LinedList"/>
    <dgm:cxn modelId="{456C4309-F8F5-FA4A-89FE-CBF5480F0FE8}" type="presParOf" srcId="{0AD7D118-BB7D-474C-8813-8BA9A418C917}" destId="{0CF326DD-5C1F-7D4F-95D8-2B7A7364DE6C}" srcOrd="4" destOrd="0" presId="urn:microsoft.com/office/officeart/2008/layout/LinedList"/>
    <dgm:cxn modelId="{EECBDA78-FD4E-BC46-A2D0-E6140696E233}" type="presParOf" srcId="{0AD7D118-BB7D-474C-8813-8BA9A418C917}" destId="{86C87006-F33E-2F48-9144-2059997D6600}" srcOrd="5" destOrd="0" presId="urn:microsoft.com/office/officeart/2008/layout/LinedList"/>
    <dgm:cxn modelId="{A64EA0B5-8CF9-CB46-A89B-282D74512731}" type="presParOf" srcId="{86C87006-F33E-2F48-9144-2059997D6600}" destId="{777DEDBA-0689-2244-A268-5083AD9ABD71}" srcOrd="0" destOrd="0" presId="urn:microsoft.com/office/officeart/2008/layout/LinedList"/>
    <dgm:cxn modelId="{025773C8-38C0-294A-99E3-A35ABC297FFA}" type="presParOf" srcId="{86C87006-F33E-2F48-9144-2059997D6600}" destId="{35A8FC87-EE57-B04F-8640-9D1698B9D1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081E8-4E30-5B42-9ED2-B848B33B0D2A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Encourage Members and Officers to undertake CCIN certified training modules</a:t>
          </a:r>
        </a:p>
      </dsp:txBody>
      <dsp:txXfrm>
        <a:off x="582645" y="1178"/>
        <a:ext cx="2174490" cy="1304694"/>
      </dsp:txXfrm>
    </dsp:sp>
    <dsp:sp modelId="{C5A153CF-B470-B449-B1D6-2AA1F6DC0216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Offer CCIN accredited training courses for member and officer development</a:t>
          </a:r>
        </a:p>
      </dsp:txBody>
      <dsp:txXfrm>
        <a:off x="2974584" y="1178"/>
        <a:ext cx="2174490" cy="1304694"/>
      </dsp:txXfrm>
    </dsp:sp>
    <dsp:sp modelId="{5D5FCA3D-281C-1941-973A-3EAAC662E549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Actively participate in the CCIN Officer Network</a:t>
          </a:r>
        </a:p>
      </dsp:txBody>
      <dsp:txXfrm>
        <a:off x="5366524" y="1178"/>
        <a:ext cx="2174490" cy="1304694"/>
      </dsp:txXfrm>
    </dsp:sp>
    <dsp:sp modelId="{D42A4776-FF86-0441-BC85-AC6CEA8C6A92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Member of the CCIN governance</a:t>
          </a:r>
        </a:p>
      </dsp:txBody>
      <dsp:txXfrm>
        <a:off x="7758464" y="1178"/>
        <a:ext cx="2174490" cy="1304694"/>
      </dsp:txXfrm>
    </dsp:sp>
    <dsp:sp modelId="{DDBA72D0-7F59-CC40-A60C-4434D5A38F6E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Engaged in Policy Labs and / or Prototypes</a:t>
          </a:r>
        </a:p>
      </dsp:txBody>
      <dsp:txXfrm>
        <a:off x="582645" y="1523321"/>
        <a:ext cx="2174490" cy="1304694"/>
      </dsp:txXfrm>
    </dsp:sp>
    <dsp:sp modelId="{4A841AC3-4142-7C45-88D4-2FCF573614B3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Engaged in WhatsApp Groups</a:t>
          </a:r>
        </a:p>
      </dsp:txBody>
      <dsp:txXfrm>
        <a:off x="2974584" y="1523321"/>
        <a:ext cx="2174490" cy="1304694"/>
      </dsp:txXfrm>
    </dsp:sp>
    <dsp:sp modelId="{A435177A-D11C-BD4B-8022-D5A9BCB1A299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Submit regular Case Studies for inclusion on CCIN website</a:t>
          </a:r>
        </a:p>
      </dsp:txBody>
      <dsp:txXfrm>
        <a:off x="5366524" y="1523321"/>
        <a:ext cx="2174490" cy="1304694"/>
      </dsp:txXfrm>
    </dsp:sp>
    <dsp:sp modelId="{79C3E1DD-CDF2-9440-9DEE-3D06CE23D581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Engage with CCIN social media channels</a:t>
          </a:r>
        </a:p>
      </dsp:txBody>
      <dsp:txXfrm>
        <a:off x="7758464" y="1523321"/>
        <a:ext cx="2174490" cy="1304694"/>
      </dsp:txXfrm>
    </dsp:sp>
    <dsp:sp modelId="{14C10B87-5679-2C48-8F2F-4BD0D307BE8E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the CCIN Dynamic Purchasing System to bring in capacity &amp; expertise </a:t>
          </a:r>
        </a:p>
      </dsp:txBody>
      <dsp:txXfrm>
        <a:off x="417055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E277A-55E9-0043-9FC9-B9FB0AAE70DE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Playing a central-role in tackling the Climate Emergency</a:t>
          </a:r>
        </a:p>
      </dsp:txBody>
      <dsp:txXfrm>
        <a:off x="3080" y="587032"/>
        <a:ext cx="2444055" cy="1466433"/>
      </dsp:txXfrm>
    </dsp:sp>
    <dsp:sp modelId="{01BC5D35-3A46-F64E-8477-A39BDBC79BD0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Signed the ‘Councils for Fair Tax' Declaration</a:t>
          </a:r>
        </a:p>
      </dsp:txBody>
      <dsp:txXfrm>
        <a:off x="2691541" y="587032"/>
        <a:ext cx="2444055" cy="1466433"/>
      </dsp:txXfrm>
    </dsp:sp>
    <dsp:sp modelId="{A52340C9-CAE6-CD42-A90B-A2E6CBB73251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Pay Real Living Wage</a:t>
          </a:r>
        </a:p>
      </dsp:txBody>
      <dsp:txXfrm>
        <a:off x="5380002" y="587032"/>
        <a:ext cx="2444055" cy="1466433"/>
      </dsp:txXfrm>
    </dsp:sp>
    <dsp:sp modelId="{6642F4F0-BF3F-BA42-9F7D-C8A056E2B9F9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Are part of a Real Living Wage City/Borough/Town</a:t>
          </a:r>
        </a:p>
      </dsp:txBody>
      <dsp:txXfrm>
        <a:off x="8068463" y="587032"/>
        <a:ext cx="2444055" cy="1466433"/>
      </dsp:txXfrm>
    </dsp:sp>
    <dsp:sp modelId="{5A42EC19-81B2-CB43-B39B-E168942C3CED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Signed the ‘Modern Slavery’ Charter</a:t>
          </a:r>
        </a:p>
      </dsp:txBody>
      <dsp:txXfrm>
        <a:off x="1347311" y="2297871"/>
        <a:ext cx="2444055" cy="1466433"/>
      </dsp:txXfrm>
    </dsp:sp>
    <dsp:sp modelId="{6164B5DC-BFD6-E242-9551-ED6173E6CD1E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Identified a Co-operative Champion (Member &amp;/or Officer) for the council</a:t>
          </a:r>
        </a:p>
      </dsp:txBody>
      <dsp:txXfrm>
        <a:off x="4035772" y="2297871"/>
        <a:ext cx="2444055" cy="1466433"/>
      </dsp:txXfrm>
    </dsp:sp>
    <dsp:sp modelId="{788071B9-EDF2-054A-BAFF-0E0AC3EA372A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Actively encourage co-op innovation within staff teams</a:t>
          </a:r>
        </a:p>
      </dsp:txBody>
      <dsp:txXfrm>
        <a:off x="6724233" y="22978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AFC24-12D3-6A4E-99A8-55C2BA1C1D4B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74A63-DC9E-D149-9B76-A775C019ABEF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Whilst not a registered co-operative, the CCIN has adopted the Co-operative Values developed by the ICA:</a:t>
          </a:r>
          <a:endParaRPr lang="en-US" sz="2000" kern="1200"/>
        </a:p>
      </dsp:txBody>
      <dsp:txXfrm>
        <a:off x="0" y="2700"/>
        <a:ext cx="6291714" cy="1841777"/>
      </dsp:txXfrm>
    </dsp:sp>
    <dsp:sp modelId="{844DFCBA-B319-1C4B-AC07-ABB00DA7EBA0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A431F-B671-264B-87BD-149426D6AA1E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/>
            <a:t>Co-operatives are based on the values of </a:t>
          </a:r>
          <a:r>
            <a:rPr lang="en-GB" sz="2000" b="1" i="1" kern="1200"/>
            <a:t>self-help</a:t>
          </a:r>
          <a:r>
            <a:rPr lang="en-GB" sz="2000" i="1" kern="1200"/>
            <a:t>, </a:t>
          </a:r>
          <a:r>
            <a:rPr lang="en-GB" sz="2000" b="1" i="1" kern="1200"/>
            <a:t>self-responsibility</a:t>
          </a:r>
          <a:r>
            <a:rPr lang="en-GB" sz="2000" i="1" kern="1200"/>
            <a:t>, </a:t>
          </a:r>
          <a:r>
            <a:rPr lang="en-GB" sz="2000" b="1" i="1" kern="1200"/>
            <a:t>democracy</a:t>
          </a:r>
          <a:r>
            <a:rPr lang="en-GB" sz="2000" i="1" kern="1200"/>
            <a:t>, </a:t>
          </a:r>
          <a:r>
            <a:rPr lang="en-GB" sz="2000" b="1" i="1" kern="1200"/>
            <a:t>equality</a:t>
          </a:r>
          <a:r>
            <a:rPr lang="en-GB" sz="2000" i="1" kern="1200"/>
            <a:t>, </a:t>
          </a:r>
          <a:r>
            <a:rPr lang="en-GB" sz="2000" b="1" i="1" kern="1200"/>
            <a:t>equity</a:t>
          </a:r>
          <a:r>
            <a:rPr lang="en-GB" sz="2000" i="1" kern="1200"/>
            <a:t> and </a:t>
          </a:r>
          <a:r>
            <a:rPr lang="en-GB" sz="2000" b="1" i="1" kern="1200"/>
            <a:t>solidarity</a:t>
          </a:r>
          <a:r>
            <a:rPr lang="en-GB" sz="2000" i="1" kern="1200"/>
            <a:t>. </a:t>
          </a:r>
          <a:endParaRPr lang="en-US" sz="2000" kern="1200"/>
        </a:p>
      </dsp:txBody>
      <dsp:txXfrm>
        <a:off x="0" y="1844478"/>
        <a:ext cx="6291714" cy="1841777"/>
      </dsp:txXfrm>
    </dsp:sp>
    <dsp:sp modelId="{0CF326DD-5C1F-7D4F-95D8-2B7A7364DE6C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EDBA-0689-2244-A268-5083AD9ABD71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/>
            <a:t>In the tradition of their founders, co-operative members believe in the ethical values of </a:t>
          </a:r>
          <a:r>
            <a:rPr lang="en-GB" sz="2000" b="1" i="1" kern="1200"/>
            <a:t>honesty, openness, social responsibility and caring for others.</a:t>
          </a:r>
          <a:endParaRPr lang="en-US" sz="2000" kern="1200"/>
        </a:p>
      </dsp:txBody>
      <dsp:txXfrm>
        <a:off x="0" y="3686256"/>
        <a:ext cx="6291714" cy="184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25B1-87A8-7C40-9AFC-E0327BE1A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874FC-8C32-CE4A-AC3A-2970135A9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E14BD-F29C-BC4D-944D-09DFDD95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757FB-D81C-754A-9BA0-DEC4E0A9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3E116-7A7E-374F-B4C4-8FF7182B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6B74-C83B-C446-8F98-B7FA2FA3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F5BF-4E2E-0C47-8138-10408C322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BA404-E1B3-2040-B79F-0A3FFCF5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14EC7-E2DD-F149-A257-E4886CB6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CD605-EBCB-654D-B22F-C4BFB0B1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32E69-62E6-2041-BB2E-C554024BC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6CA3A-1A13-5940-A906-CB4658144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37AC-E96B-914A-AAAF-07C8FD1E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8BFC1-21B1-034B-B5A8-02A77C45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F3EC-5482-7541-8567-C829ECFD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2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F977-AAF4-7E46-9115-A8D9EBA5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C7CEA-E382-DE47-A6B1-1C4397571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A51D-78C1-F84F-91B7-8EB00C1B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94BBA-BC21-CC43-BAEA-1AF38920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9467F-B347-624E-8C96-ACCF1A80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1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5221-FD3A-4745-9764-DE77350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AA46F-B50D-6247-826F-6BFED5D95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FD395-8F3F-6746-8EC0-4F51BD36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50E3-1277-BD41-A15E-2DF17F2F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64F3-2E5A-4648-B013-64B5366D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2563-D898-4D44-B886-04FCAC9E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9C06-C5ED-1B44-8AC7-1625DE508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9510D-9485-D141-AA73-6EDE74C35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F4590-6208-2F47-89BF-9E7F68DD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8BAED-BE57-7C4B-95C7-55701CA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98162-1F06-EE45-ABFF-E309C01A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4B42E-86D5-7E41-908A-20A21D71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DEDDF-A608-4847-A677-C4522EFA5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B57B2-CA57-C14F-A98D-B4772C876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E608C-5CCD-8A4D-8C14-1F7F9EE97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4911B-C9E2-D744-9DBE-492B4CDB6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C922E-820B-FC4E-9BD8-200E1CB5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20F79-C1A4-B249-8BBD-406498D2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F3B99-E42E-3143-A336-3C2E330A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5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20BE-DE94-B34D-BFE3-E21CFA9F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00091-BD96-964D-A24E-7E2F446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CF7E9-FB48-D348-B25E-8ED72C79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3890-67AC-BE47-A602-9DC1669C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1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C84AB-452C-5E4A-936B-0F8D44AF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AD6A8-1C25-7D4F-84B9-6BF02B61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5A6DA-2588-2B4A-960B-C0218531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6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8D65-A8AB-B44A-BAF4-FDE62500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9B73F-F914-9F49-86F4-C90125DB1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24703-8BA5-384F-92B7-42DD09F97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622F8-C4AD-3443-8887-9371557A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A9D11-908A-604E-BD58-EC46DFD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E6726-5DA7-AF49-AF3A-67BE7D69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808F-72B9-7049-84FF-22D50736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E4EBD-C1AB-CF4B-88F8-DED0B7187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DE056-0107-0448-9ABE-39DEB6156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00704-DFD8-6249-9B4F-B5EC454D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061AA-CD3A-2844-BC7B-6750DD4D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16B14-7D25-9248-898A-F0324315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F96C0-B1E6-5E4E-8624-9E5455C9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33688-D321-7E41-91C2-447BE20D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9A668-F7E5-AF45-B684-24A49D9DF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9F5F2-4FE5-8B40-ABC3-B88F417DB2F7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58BFD-81F4-B844-B07B-F179A0077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CF126-790A-C14E-9DD9-3A3230BA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B74D-F63D-3D46-AA46-DFF846ED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A11B5-4291-204F-8B1E-789016083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en-US" sz="6600"/>
              <a:t>Being a Co-operative Council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F6EEBE-398B-EB4A-BB44-8EFF5DCD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170709"/>
            <a:ext cx="11548872" cy="2511879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393B4F0B-377D-534A-81E2-61FAB117C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0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5F1CE0-8933-4BC4-B59B-26D95716F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FAA49-FA26-9F4D-85AC-8B892CF0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with CCIN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64CA05F-86C5-4C4D-A3BE-7D646063C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8699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407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84AEC74-2AA9-4FB8-A553-0FB9112D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01C6E-B143-9B4A-8DB2-4E97013A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as a council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8DC30F1-4D54-41BB-8E8C-E1E681A78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6203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460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4769FE-1656-422F-86E1-8C1B16C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49F6D-244F-494A-98B9-5CC7413C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760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6C536E-6ECA-4211-AF8C-A2671C48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AA70EA-2201-4F5D-AF08-58CFF85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011593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4BA9D-0D7A-7141-AEBA-78877CC4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6" y="1431042"/>
            <a:ext cx="4055899" cy="399591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community wealth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F7B12-8C90-734D-BC68-F5BE64F90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431042"/>
            <a:ext cx="3927826" cy="3995916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Promote a progressive procurement policy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the creation of a regional mutual/community bank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 with local anchor institutions to buy local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Regulate rent and rates for ‘local’ businesses in council-owned property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Local Employment schemes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Insourcing Council Services as an objective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Offer business rate rebates for those that become Living Wage Accredited</a:t>
            </a:r>
          </a:p>
        </p:txBody>
      </p:sp>
    </p:spTree>
    <p:extLst>
      <p:ext uri="{BB962C8B-B14F-4D97-AF65-F5344CB8AC3E}">
        <p14:creationId xmlns:p14="http://schemas.microsoft.com/office/powerpoint/2010/main" val="140061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4769FE-1656-422F-86E1-8C1B16C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49F6D-244F-494A-98B9-5CC7413C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760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6C536E-6ECA-4211-AF8C-A2671C48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AA70EA-2201-4F5D-AF08-58CFF85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011593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BEAFD-B6F4-CA40-982B-97CBE1003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6" y="1431042"/>
            <a:ext cx="4055899" cy="399591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co-operative placemaking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C1F8B-CA9B-404F-8478-B178FD2EE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431042"/>
            <a:ext cx="3927826" cy="399591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Committed to community engagement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 in local community Share offers particularly those focusing on community energy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Supporting local enterprises to convert into coops/worker coops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Established a cooperative development network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Established a co-operative development strategy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Have an Asset Transfer policy to manage land and assets which support Community Land Trusts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Investigating ways to develop community energy production in order to tackle the climate emergency</a:t>
            </a:r>
          </a:p>
        </p:txBody>
      </p:sp>
    </p:spTree>
    <p:extLst>
      <p:ext uri="{BB962C8B-B14F-4D97-AF65-F5344CB8AC3E}">
        <p14:creationId xmlns:p14="http://schemas.microsoft.com/office/powerpoint/2010/main" val="232500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Chart, diagram&#10;&#10;Description automatically generated">
            <a:extLst>
              <a:ext uri="{FF2B5EF4-FFF2-40B4-BE49-F238E27FC236}">
                <a16:creationId xmlns:a16="http://schemas.microsoft.com/office/drawing/2014/main" id="{A7F49334-48EB-EE4D-A86B-D89B15EEE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7" r="3" b="2407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8898E8-5493-4C40-BB83-C5B39699E29D}"/>
              </a:ext>
            </a:extLst>
          </p:cNvPr>
          <p:cNvSpPr/>
          <p:nvPr/>
        </p:nvSpPr>
        <p:spPr>
          <a:xfrm>
            <a:off x="7148171" y="1369219"/>
            <a:ext cx="4099607" cy="367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FD9A0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700" dirty="0"/>
              <a:t>The icons should be used to demonstrate how Co-operative Councils are putting our co-operative principles into practice, demonstrating the </a:t>
            </a:r>
            <a:r>
              <a:rPr lang="en-US" sz="1700" b="1" dirty="0"/>
              <a:t>‘cooperative difference’ </a:t>
            </a:r>
            <a:r>
              <a:rPr lang="en-US" sz="1700" dirty="0"/>
              <a:t>in the work that they are doing.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FD9A0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700" dirty="0"/>
              <a:t>Councils and organisations who receive CCIN funding to undertake Policy Labs and Policy Prototypes are asked to adopt these icons to show the ‘co-operative difference’ from this project work. </a:t>
            </a:r>
          </a:p>
        </p:txBody>
      </p:sp>
    </p:spTree>
    <p:extLst>
      <p:ext uri="{BB962C8B-B14F-4D97-AF65-F5344CB8AC3E}">
        <p14:creationId xmlns:p14="http://schemas.microsoft.com/office/powerpoint/2010/main" val="268552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618C10-3AF3-6641-8627-E91234A0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Our Values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9977866-C82A-4EA0-86E5-6023ECFE4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12896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77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3712C5-86CE-C946-83B4-11604ADF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Principles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500411-BFE5-7C44-AFE8-BEC272086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https://www.councils.coop/about-us/our-values-and-principles/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FFA9C64-B51C-A24C-8782-3C6BCF5D1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86" y="2290936"/>
            <a:ext cx="10284035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13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408</Words>
  <Application>Microsoft Macintosh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1_Office Theme</vt:lpstr>
      <vt:lpstr>Being a Co-operative Council</vt:lpstr>
      <vt:lpstr>with CCIN</vt:lpstr>
      <vt:lpstr>as a council</vt:lpstr>
      <vt:lpstr>community wealth building</vt:lpstr>
      <vt:lpstr>co-operative placemaking</vt:lpstr>
      <vt:lpstr>PowerPoint Presentation</vt:lpstr>
      <vt:lpstr>Our Values</vt:lpstr>
      <vt:lpstr>Our Principles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Co-operative Council</dc:title>
  <dc:creator>Nicola Huckerby</dc:creator>
  <cp:lastModifiedBy>Nicola Huckerby</cp:lastModifiedBy>
  <cp:revision>5</cp:revision>
  <dcterms:created xsi:type="dcterms:W3CDTF">2021-07-28T08:20:23Z</dcterms:created>
  <dcterms:modified xsi:type="dcterms:W3CDTF">2021-10-20T22:06:49Z</dcterms:modified>
</cp:coreProperties>
</file>