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4" r:id="rId2"/>
    <p:sldMasterId id="2147483666" r:id="rId3"/>
    <p:sldMasterId id="2147483679" r:id="rId4"/>
    <p:sldMasterId id="2147483696" r:id="rId5"/>
    <p:sldMasterId id="2147483708" r:id="rId6"/>
    <p:sldMasterId id="2147483720" r:id="rId7"/>
  </p:sldMasterIdLst>
  <p:notesMasterIdLst>
    <p:notesMasterId r:id="rId43"/>
  </p:notesMasterIdLst>
  <p:handoutMasterIdLst>
    <p:handoutMasterId r:id="rId44"/>
  </p:handoutMasterIdLst>
  <p:sldIdLst>
    <p:sldId id="677" r:id="rId8"/>
    <p:sldId id="678" r:id="rId9"/>
    <p:sldId id="271" r:id="rId10"/>
    <p:sldId id="691" r:id="rId11"/>
    <p:sldId id="668" r:id="rId12"/>
    <p:sldId id="689" r:id="rId13"/>
    <p:sldId id="281" r:id="rId14"/>
    <p:sldId id="279" r:id="rId15"/>
    <p:sldId id="298" r:id="rId16"/>
    <p:sldId id="291" r:id="rId17"/>
    <p:sldId id="294" r:id="rId18"/>
    <p:sldId id="296" r:id="rId19"/>
    <p:sldId id="287" r:id="rId20"/>
    <p:sldId id="288" r:id="rId21"/>
    <p:sldId id="289" r:id="rId22"/>
    <p:sldId id="299" r:id="rId23"/>
    <p:sldId id="694" r:id="rId24"/>
    <p:sldId id="297" r:id="rId25"/>
    <p:sldId id="292" r:id="rId26"/>
    <p:sldId id="695" r:id="rId27"/>
    <p:sldId id="696" r:id="rId28"/>
    <p:sldId id="697" r:id="rId29"/>
    <p:sldId id="698" r:id="rId30"/>
    <p:sldId id="277" r:id="rId31"/>
    <p:sldId id="699" r:id="rId32"/>
    <p:sldId id="700" r:id="rId33"/>
    <p:sldId id="283" r:id="rId34"/>
    <p:sldId id="701" r:id="rId35"/>
    <p:sldId id="702" r:id="rId36"/>
    <p:sldId id="286" r:id="rId37"/>
    <p:sldId id="703" r:id="rId38"/>
    <p:sldId id="274" r:id="rId39"/>
    <p:sldId id="693" r:id="rId40"/>
    <p:sldId id="282" r:id="rId41"/>
    <p:sldId id="690" r:id="rId42"/>
  </p:sldIdLst>
  <p:sldSz cx="12192000" cy="6858000"/>
  <p:notesSz cx="6858000" cy="9144000"/>
  <p:custShowLst>
    <p:custShow name="Custom Show 1" id="0">
      <p:sldLst/>
    </p:custShow>
  </p:custShow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cola Huckerby" initials="NH" lastIdx="1" clrIdx="0">
    <p:extLst>
      <p:ext uri="{19B8F6BF-5375-455C-9EA6-DF929625EA0E}">
        <p15:presenceInfo xmlns:p15="http://schemas.microsoft.com/office/powerpoint/2012/main" userId="S::hello@nicolahuckerby.com::df3c5172-a35a-4d46-9032-0c807a44cd0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B058A"/>
    <a:srgbClr val="009AD7"/>
    <a:srgbClr val="B2D235"/>
    <a:srgbClr val="695EA7"/>
    <a:srgbClr val="0688CD"/>
    <a:srgbClr val="F6851F"/>
    <a:srgbClr val="FCBB11"/>
    <a:srgbClr val="E32D91"/>
    <a:srgbClr val="FFC000"/>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D1654D9-6AEF-2A47-BF15-13BDF17D1BCB}" v="4" dt="2021-02-02T13:26:32.63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76" autoAdjust="0"/>
    <p:restoredTop sz="96327"/>
  </p:normalViewPr>
  <p:slideViewPr>
    <p:cSldViewPr snapToGrid="0">
      <p:cViewPr varScale="1">
        <p:scale>
          <a:sx n="123" d="100"/>
          <a:sy n="123" d="100"/>
        </p:scale>
        <p:origin x="656" y="192"/>
      </p:cViewPr>
      <p:guideLst/>
    </p:cSldViewPr>
  </p:slideViewPr>
  <p:notesTextViewPr>
    <p:cViewPr>
      <p:scale>
        <a:sx n="1" d="1"/>
        <a:sy n="1" d="1"/>
      </p:scale>
      <p:origin x="0" y="0"/>
    </p:cViewPr>
  </p:notesTextViewPr>
  <p:sorterViewPr>
    <p:cViewPr>
      <p:scale>
        <a:sx n="1" d="1"/>
        <a:sy n="1" d="1"/>
      </p:scale>
      <p:origin x="0" y="0"/>
    </p:cViewPr>
  </p:sorterViewPr>
  <p:notesViewPr>
    <p:cSldViewPr snapToGrid="0">
      <p:cViewPr varScale="1">
        <p:scale>
          <a:sx n="97" d="100"/>
          <a:sy n="97" d="100"/>
        </p:scale>
        <p:origin x="4328"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commentAuthors" Target="commentAuthor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presProps" Target="presProps.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3BBD6FB-78B6-6E4F-B1AC-FED011D305F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22ECC7B-6611-6C41-A0D7-A33F35FFA26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E2C110F-7C5F-3347-AF3F-867BB4EB422B}" type="datetimeFigureOut">
              <a:rPr lang="en-US" smtClean="0"/>
              <a:t>2/4/21</a:t>
            </a:fld>
            <a:endParaRPr lang="en-US"/>
          </a:p>
        </p:txBody>
      </p:sp>
      <p:sp>
        <p:nvSpPr>
          <p:cNvPr id="4" name="Footer Placeholder 3">
            <a:extLst>
              <a:ext uri="{FF2B5EF4-FFF2-40B4-BE49-F238E27FC236}">
                <a16:creationId xmlns:a16="http://schemas.microsoft.com/office/drawing/2014/main" id="{823C6DE4-9C09-0647-AE33-75221F95968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A7F3280-9268-BF48-9EB9-2B35719D89A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9F6E88-6C53-9D43-BF26-086C37BB3EC8}" type="slidenum">
              <a:rPr lang="en-US" smtClean="0"/>
              <a:t>‹#›</a:t>
            </a:fld>
            <a:endParaRPr lang="en-US"/>
          </a:p>
        </p:txBody>
      </p:sp>
    </p:spTree>
    <p:extLst>
      <p:ext uri="{BB962C8B-B14F-4D97-AF65-F5344CB8AC3E}">
        <p14:creationId xmlns:p14="http://schemas.microsoft.com/office/powerpoint/2010/main" val="38440404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67919C-6F76-4E4F-9179-4F1C8B9B4A4F}" type="datetimeFigureOut">
              <a:rPr lang="en-US" smtClean="0"/>
              <a:t>2/4/21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FA2205-E092-D74D-80AE-FEF5F8A1B801}" type="slidenum">
              <a:rPr lang="en-US" smtClean="0"/>
              <a:t>‹#›</a:t>
            </a:fld>
            <a:endParaRPr lang="en-US"/>
          </a:p>
        </p:txBody>
      </p:sp>
    </p:spTree>
    <p:extLst>
      <p:ext uri="{BB962C8B-B14F-4D97-AF65-F5344CB8AC3E}">
        <p14:creationId xmlns:p14="http://schemas.microsoft.com/office/powerpoint/2010/main" val="21992203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16B4B2-0647-BD44-AD46-B4FA3F70C7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03769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6AD567-4612-4780-8D02-E4931E7FC66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57666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6AD567-4612-4780-8D02-E4931E7FC66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77456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6AD567-4612-4780-8D02-E4931E7FC66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10057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6AD567-4612-4780-8D02-E4931E7FC66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39038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6AD567-4612-4780-8D02-E4931E7FC66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50415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6AD567-4612-4780-8D02-E4931E7FC66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80608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Jane to lead</a:t>
            </a:r>
          </a:p>
          <a:p>
            <a:pPr lvl="1"/>
            <a:r>
              <a:rPr lang="en-US" sz="1600" dirty="0"/>
              <a:t>Poorly-maintained garage blocks</a:t>
            </a:r>
          </a:p>
          <a:p>
            <a:pPr lvl="1"/>
            <a:r>
              <a:rPr lang="en-US" sz="1600" dirty="0"/>
              <a:t>Damaged fencing and brick walls</a:t>
            </a:r>
          </a:p>
          <a:p>
            <a:pPr lvl="1"/>
            <a:r>
              <a:rPr lang="en-US" sz="1600" dirty="0"/>
              <a:t>Moss-strewn parks signage</a:t>
            </a:r>
          </a:p>
          <a:p>
            <a:pPr lvl="1"/>
            <a:r>
              <a:rPr lang="en-US" sz="1600" dirty="0"/>
              <a:t>Overgrown and neglected hedging</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65DFA55-6AA9-4FF8-B9B8-22CC8A1CD27B}" type="slidenum">
              <a:rPr kumimoji="0" lang="en-GB"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GB"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6135831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FA2205-E092-D74D-80AE-FEF5F8A1B801}" type="slidenum">
              <a:rPr lang="en-US" smtClean="0"/>
              <a:t>32</a:t>
            </a:fld>
            <a:endParaRPr lang="en-US"/>
          </a:p>
        </p:txBody>
      </p:sp>
    </p:spTree>
    <p:extLst>
      <p:ext uri="{BB962C8B-B14F-4D97-AF65-F5344CB8AC3E}">
        <p14:creationId xmlns:p14="http://schemas.microsoft.com/office/powerpoint/2010/main" val="23662256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2973714-7447-E04E-A3B1-0A07A3ABEBE2}" type="slidenum">
              <a:rPr lang="en-US" smtClean="0"/>
              <a:t>4</a:t>
            </a:fld>
            <a:endParaRPr lang="en-US"/>
          </a:p>
        </p:txBody>
      </p:sp>
    </p:spTree>
    <p:extLst>
      <p:ext uri="{BB962C8B-B14F-4D97-AF65-F5344CB8AC3E}">
        <p14:creationId xmlns:p14="http://schemas.microsoft.com/office/powerpoint/2010/main" val="42232032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2862769"/>
          </a:xfrm>
        </p:spPr>
        <p:txBody>
          <a:bodyPr/>
          <a:lstStyle/>
          <a:p>
            <a:endParaRPr lang="en-GB" dirty="0"/>
          </a:p>
        </p:txBody>
      </p:sp>
    </p:spTree>
    <p:extLst>
      <p:ext uri="{BB962C8B-B14F-4D97-AF65-F5344CB8AC3E}">
        <p14:creationId xmlns:p14="http://schemas.microsoft.com/office/powerpoint/2010/main" val="5978497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973714-7447-E04E-A3B1-0A07A3ABEB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15639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6AD567-4612-4780-8D02-E4931E7FC66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29630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6AD567-4612-4780-8D02-E4931E7FC66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98189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6AD567-4612-4780-8D02-E4931E7FC66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93900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6AD567-4612-4780-8D02-E4931E7FC66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57025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6AD567-4612-4780-8D02-E4931E7FC66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65317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684097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39" name="Group 38"/>
          <p:cNvGrpSpPr/>
          <p:nvPr/>
        </p:nvGrpSpPr>
        <p:grpSpPr>
          <a:xfrm>
            <a:off x="-417513" y="0"/>
            <a:ext cx="12584114" cy="6853238"/>
            <a:chOff x="-417513" y="0"/>
            <a:chExt cx="12584114" cy="6853238"/>
          </a:xfrm>
        </p:grpSpPr>
        <p:sp>
          <p:nvSpPr>
            <p:cNvPr id="40"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6"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7"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1" name="Group 60"/>
          <p:cNvGrpSpPr/>
          <p:nvPr/>
        </p:nvGrpSpPr>
        <p:grpSpPr>
          <a:xfrm>
            <a:off x="800144" y="1699589"/>
            <a:ext cx="3674476" cy="3470421"/>
            <a:chOff x="697883" y="1816768"/>
            <a:chExt cx="3674476" cy="3470421"/>
          </a:xfrm>
        </p:grpSpPr>
        <p:sp>
          <p:nvSpPr>
            <p:cNvPr id="62" name="Rectangle 6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Rectangle 63"/>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1" y="2363915"/>
            <a:ext cx="3500828" cy="2460497"/>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5125137" y="803185"/>
            <a:ext cx="6265088"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125305" y="1488985"/>
            <a:ext cx="6264350" cy="169685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18653" y="3665887"/>
            <a:ext cx="6264414"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118447" y="4351687"/>
            <a:ext cx="6265588" cy="17040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04672" y="320040"/>
            <a:ext cx="3657600" cy="320040"/>
          </a:xfrm>
        </p:spPr>
        <p:txBody>
          <a:bodyPr/>
          <a:lstStyle/>
          <a:p>
            <a:fld id="{88E43B39-F5C2-884B-A5B3-92C96073988E}" type="datetimeFigureOut">
              <a:rPr lang="en-US" smtClean="0"/>
              <a:t>2/4/21</a:t>
            </a:fld>
            <a:endParaRPr lang="en-US"/>
          </a:p>
        </p:txBody>
      </p:sp>
      <p:sp>
        <p:nvSpPr>
          <p:cNvPr id="8" name="Footer Placeholder 7"/>
          <p:cNvSpPr>
            <a:spLocks noGrp="1"/>
          </p:cNvSpPr>
          <p:nvPr>
            <p:ph type="ftr" sz="quarter" idx="11"/>
          </p:nvPr>
        </p:nvSpPr>
        <p:spPr>
          <a:xfrm>
            <a:off x="804672" y="6227064"/>
            <a:ext cx="10588752" cy="320040"/>
          </a:xfrm>
        </p:spPr>
        <p:txBody>
          <a:bodyPr/>
          <a:lstStyle/>
          <a:p>
            <a:endParaRPr lang="en-US"/>
          </a:p>
        </p:txBody>
      </p:sp>
      <p:sp>
        <p:nvSpPr>
          <p:cNvPr id="9" name="Slide Number Placeholder 8"/>
          <p:cNvSpPr>
            <a:spLocks noGrp="1"/>
          </p:cNvSpPr>
          <p:nvPr>
            <p:ph type="sldNum" sz="quarter" idx="12"/>
          </p:nvPr>
        </p:nvSpPr>
        <p:spPr>
          <a:xfrm>
            <a:off x="10469880" y="320040"/>
            <a:ext cx="914400" cy="320040"/>
          </a:xfrm>
        </p:spPr>
        <p:txBody>
          <a:bodyPr/>
          <a:lstStyle/>
          <a:p>
            <a:fld id="{0AAFCAD5-737F-1041-986A-4339545F0C11}" type="slidenum">
              <a:rPr lang="en-US" smtClean="0"/>
              <a:t>‹#›</a:t>
            </a:fld>
            <a:endParaRPr lang="en-US"/>
          </a:p>
        </p:txBody>
      </p:sp>
    </p:spTree>
    <p:extLst>
      <p:ext uri="{BB962C8B-B14F-4D97-AF65-F5344CB8AC3E}">
        <p14:creationId xmlns:p14="http://schemas.microsoft.com/office/powerpoint/2010/main" val="20962939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77" name="Group 76"/>
          <p:cNvGrpSpPr/>
          <p:nvPr/>
        </p:nvGrpSpPr>
        <p:grpSpPr>
          <a:xfrm>
            <a:off x="-417513" y="0"/>
            <a:ext cx="12584114" cy="6853238"/>
            <a:chOff x="-417513" y="0"/>
            <a:chExt cx="12584114" cy="6853238"/>
          </a:xfrm>
        </p:grpSpPr>
        <p:sp>
          <p:nvSpPr>
            <p:cNvPr id="7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4" name="Group 23"/>
          <p:cNvGrpSpPr/>
          <p:nvPr/>
        </p:nvGrpSpPr>
        <p:grpSpPr>
          <a:xfrm>
            <a:off x="800144" y="1699589"/>
            <a:ext cx="3674476" cy="3470421"/>
            <a:chOff x="697883" y="1816768"/>
            <a:chExt cx="3674476" cy="3470421"/>
          </a:xfrm>
        </p:grpSpPr>
        <p:sp>
          <p:nvSpPr>
            <p:cNvPr id="25" name="Rectangle 24"/>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2"/>
          </a:xfrm>
        </p:spPr>
        <p:txBody>
          <a:bodyPr/>
          <a:lstStyle>
            <a:lvl1pPr>
              <a:defRPr>
                <a:solidFill>
                  <a:srgbClr val="FFFEFF"/>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8E43B39-F5C2-884B-A5B3-92C96073988E}" type="datetimeFigureOut">
              <a:rPr lang="en-US" smtClean="0"/>
              <a:t>2/4/21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AAFCAD5-737F-1041-986A-4339545F0C11}" type="slidenum">
              <a:rPr lang="en-US" smtClean="0"/>
              <a:t>‹#›</a:t>
            </a:fld>
            <a:endParaRPr lang="en-US"/>
          </a:p>
        </p:txBody>
      </p:sp>
    </p:spTree>
    <p:extLst>
      <p:ext uri="{BB962C8B-B14F-4D97-AF65-F5344CB8AC3E}">
        <p14:creationId xmlns:p14="http://schemas.microsoft.com/office/powerpoint/2010/main" val="13687167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04672" y="320040"/>
            <a:ext cx="3657600" cy="320040"/>
          </a:xfrm>
        </p:spPr>
        <p:txBody>
          <a:bodyPr/>
          <a:lstStyle/>
          <a:p>
            <a:fld id="{88E43B39-F5C2-884B-A5B3-92C96073988E}" type="datetimeFigureOut">
              <a:rPr lang="en-US" smtClean="0"/>
              <a:t>2/4/21</a:t>
            </a:fld>
            <a:endParaRPr lang="en-US"/>
          </a:p>
        </p:txBody>
      </p:sp>
      <p:sp>
        <p:nvSpPr>
          <p:cNvPr id="3" name="Footer Placeholder 2"/>
          <p:cNvSpPr>
            <a:spLocks noGrp="1"/>
          </p:cNvSpPr>
          <p:nvPr>
            <p:ph type="ftr" sz="quarter" idx="11"/>
          </p:nvPr>
        </p:nvSpPr>
        <p:spPr>
          <a:xfrm>
            <a:off x="804672" y="6227064"/>
            <a:ext cx="10588752" cy="320040"/>
          </a:xfrm>
        </p:spPr>
        <p:txBody>
          <a:bodyPr/>
          <a:lstStyle/>
          <a:p>
            <a:endParaRPr lang="en-US"/>
          </a:p>
        </p:txBody>
      </p:sp>
      <p:sp>
        <p:nvSpPr>
          <p:cNvPr id="4" name="Slide Number Placeholder 3"/>
          <p:cNvSpPr>
            <a:spLocks noGrp="1"/>
          </p:cNvSpPr>
          <p:nvPr>
            <p:ph type="sldNum" sz="quarter" idx="12"/>
          </p:nvPr>
        </p:nvSpPr>
        <p:spPr>
          <a:xfrm>
            <a:off x="10469880" y="320040"/>
            <a:ext cx="914400" cy="320040"/>
          </a:xfrm>
        </p:spPr>
        <p:txBody>
          <a:bodyPr/>
          <a:lstStyle/>
          <a:p>
            <a:fld id="{0AAFCAD5-737F-1041-986A-4339545F0C11}" type="slidenum">
              <a:rPr lang="en-US" smtClean="0"/>
              <a:t>‹#›</a:t>
            </a:fld>
            <a:endParaRPr lang="en-US"/>
          </a:p>
        </p:txBody>
      </p:sp>
    </p:spTree>
    <p:extLst>
      <p:ext uri="{BB962C8B-B14F-4D97-AF65-F5344CB8AC3E}">
        <p14:creationId xmlns:p14="http://schemas.microsoft.com/office/powerpoint/2010/main" val="9935772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74" name="Group 73"/>
          <p:cNvGrpSpPr/>
          <p:nvPr/>
        </p:nvGrpSpPr>
        <p:grpSpPr>
          <a:xfrm>
            <a:off x="-417513" y="0"/>
            <a:ext cx="12584114" cy="6853238"/>
            <a:chOff x="-417513" y="0"/>
            <a:chExt cx="12584114" cy="6853238"/>
          </a:xfrm>
        </p:grpSpPr>
        <p:sp>
          <p:nvSpPr>
            <p:cNvPr id="75"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9"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1"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2"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1" name="Group 20"/>
          <p:cNvGrpSpPr/>
          <p:nvPr/>
        </p:nvGrpSpPr>
        <p:grpSpPr>
          <a:xfrm>
            <a:off x="800144" y="1699589"/>
            <a:ext cx="3674476" cy="3470421"/>
            <a:chOff x="697883" y="1816768"/>
            <a:chExt cx="3674476" cy="3470421"/>
          </a:xfrm>
        </p:grpSpPr>
        <p:sp>
          <p:nvSpPr>
            <p:cNvPr id="22" name="Rectangle 2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52026"/>
            <a:ext cx="3501197" cy="1223298"/>
          </a:xfrm>
        </p:spPr>
        <p:txBody>
          <a:bodyPr bIns="0" anchor="b">
            <a:noAutofit/>
          </a:bodyPr>
          <a:lstStyle>
            <a:lvl1pPr algn="ctr">
              <a:defRPr sz="3200">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5109983" y="802809"/>
            <a:ext cx="6275035" cy="5249940"/>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88631" y="3580186"/>
            <a:ext cx="3501197" cy="1221164"/>
          </a:xfrm>
        </p:spPr>
        <p:txBody>
          <a:bodyPr/>
          <a:lstStyle>
            <a:lvl1pPr marL="0" indent="0" algn="ctr">
              <a:buNone/>
              <a:defRPr sz="16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8E43B39-F5C2-884B-A5B3-92C96073988E}" type="datetimeFigureOut">
              <a:rPr lang="en-US" smtClean="0"/>
              <a:t>2/4/21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AFCAD5-737F-1041-986A-4339545F0C11}" type="slidenum">
              <a:rPr lang="en-US" smtClean="0"/>
              <a:t>‹#›</a:t>
            </a:fld>
            <a:endParaRPr lang="en-US"/>
          </a:p>
        </p:txBody>
      </p:sp>
    </p:spTree>
    <p:extLst>
      <p:ext uri="{BB962C8B-B14F-4D97-AF65-F5344CB8AC3E}">
        <p14:creationId xmlns:p14="http://schemas.microsoft.com/office/powerpoint/2010/main" val="18749002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73" name="Group 72"/>
          <p:cNvGrpSpPr/>
          <p:nvPr/>
        </p:nvGrpSpPr>
        <p:grpSpPr>
          <a:xfrm>
            <a:off x="-329674" y="-59376"/>
            <a:ext cx="12515851" cy="6923798"/>
            <a:chOff x="-329674" y="-51881"/>
            <a:chExt cx="12515851" cy="6923798"/>
          </a:xfrm>
        </p:grpSpPr>
        <p:sp>
          <p:nvSpPr>
            <p:cNvPr id="81"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6" name="Group 75"/>
          <p:cNvGrpSpPr/>
          <p:nvPr/>
        </p:nvGrpSpPr>
        <p:grpSpPr>
          <a:xfrm>
            <a:off x="805336" y="1698331"/>
            <a:ext cx="5941540" cy="3470421"/>
            <a:chOff x="805336" y="1698331"/>
            <a:chExt cx="5941540" cy="3470421"/>
          </a:xfrm>
        </p:grpSpPr>
        <p:sp>
          <p:nvSpPr>
            <p:cNvPr id="77" name="Rectangle 76"/>
            <p:cNvSpPr/>
            <p:nvPr/>
          </p:nvSpPr>
          <p:spPr>
            <a:xfrm>
              <a:off x="805336" y="1698331"/>
              <a:ext cx="5941540"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Isosceles Triangle 9"/>
            <p:cNvSpPr/>
            <p:nvPr/>
          </p:nvSpPr>
          <p:spPr>
            <a:xfrm rot="10800000">
              <a:off x="3618113" y="4896349"/>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p:cNvSpPr/>
            <p:nvPr/>
          </p:nvSpPr>
          <p:spPr>
            <a:xfrm>
              <a:off x="805336" y="2274403"/>
              <a:ext cx="5941540"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Picture Placeholder 2"/>
          <p:cNvSpPr>
            <a:spLocks noGrp="1" noChangeAspect="1"/>
          </p:cNvSpPr>
          <p:nvPr>
            <p:ph type="pic" idx="1"/>
          </p:nvPr>
        </p:nvSpPr>
        <p:spPr>
          <a:xfrm>
            <a:off x="7543510" y="0"/>
            <a:ext cx="4648490" cy="6858000"/>
          </a:xfrm>
          <a:solidFill>
            <a:schemeClr val="bg1">
              <a:lumMod val="65000"/>
              <a:lumOff val="3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885443" y="2360255"/>
            <a:ext cx="5776646" cy="1178032"/>
          </a:xfrm>
        </p:spPr>
        <p:txBody>
          <a:bodyPr bIns="0" anchor="b">
            <a:normAutofit/>
          </a:bodyPr>
          <a:lstStyle>
            <a:lvl1pPr>
              <a:defRPr sz="3600">
                <a:solidFill>
                  <a:srgbClr val="FFFE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885443" y="3545012"/>
            <a:ext cx="5776646" cy="1274198"/>
          </a:xfrm>
        </p:spPr>
        <p:txBody>
          <a:bodyPr>
            <a:normAutofit/>
          </a:bodyPr>
          <a:lstStyle>
            <a:lvl1pPr marL="0" indent="0" algn="ctr">
              <a:buNone/>
              <a:defRPr sz="18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04672" y="320040"/>
            <a:ext cx="3657600" cy="320040"/>
          </a:xfrm>
        </p:spPr>
        <p:txBody>
          <a:bodyPr/>
          <a:lstStyle/>
          <a:p>
            <a:fld id="{88E43B39-F5C2-884B-A5B3-92C96073988E}" type="datetimeFigureOut">
              <a:rPr lang="en-US" smtClean="0"/>
              <a:t>2/4/21</a:t>
            </a:fld>
            <a:endParaRPr lang="en-US"/>
          </a:p>
        </p:txBody>
      </p:sp>
      <p:sp>
        <p:nvSpPr>
          <p:cNvPr id="6" name="Footer Placeholder 5"/>
          <p:cNvSpPr>
            <a:spLocks noGrp="1"/>
          </p:cNvSpPr>
          <p:nvPr>
            <p:ph type="ftr" sz="quarter" idx="11"/>
          </p:nvPr>
        </p:nvSpPr>
        <p:spPr>
          <a:xfrm>
            <a:off x="804672" y="6227064"/>
            <a:ext cx="5942203" cy="320040"/>
          </a:xfrm>
        </p:spPr>
        <p:txBody>
          <a:bodyPr/>
          <a:lstStyle/>
          <a:p>
            <a:endParaRPr lang="en-US"/>
          </a:p>
        </p:txBody>
      </p:sp>
      <p:sp>
        <p:nvSpPr>
          <p:cNvPr id="7" name="Slide Number Placeholder 6"/>
          <p:cNvSpPr>
            <a:spLocks noGrp="1"/>
          </p:cNvSpPr>
          <p:nvPr>
            <p:ph type="sldNum" sz="quarter" idx="12"/>
          </p:nvPr>
        </p:nvSpPr>
        <p:spPr>
          <a:xfrm>
            <a:off x="5828377" y="320040"/>
            <a:ext cx="914400" cy="320040"/>
          </a:xfrm>
        </p:spPr>
        <p:txBody>
          <a:bodyPr/>
          <a:lstStyle/>
          <a:p>
            <a:fld id="{0AAFCAD5-737F-1041-986A-4339545F0C11}" type="slidenum">
              <a:rPr lang="en-US" smtClean="0"/>
              <a:t>‹#›</a:t>
            </a:fld>
            <a:endParaRPr lang="en-US"/>
          </a:p>
        </p:txBody>
      </p:sp>
    </p:spTree>
    <p:extLst>
      <p:ext uri="{BB962C8B-B14F-4D97-AF65-F5344CB8AC3E}">
        <p14:creationId xmlns:p14="http://schemas.microsoft.com/office/powerpoint/2010/main" val="13396688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5" name="Group 74"/>
          <p:cNvGrpSpPr/>
          <p:nvPr/>
        </p:nvGrpSpPr>
        <p:grpSpPr>
          <a:xfrm>
            <a:off x="-417513"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800144"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1"/>
          </a:xfrm>
        </p:spPr>
        <p:txBody>
          <a:bodyPr/>
          <a:lstStyle>
            <a:lvl1pPr>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5109983" y="794719"/>
            <a:ext cx="6275035" cy="525709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8E43B39-F5C2-884B-A5B3-92C96073988E}" type="datetimeFigureOut">
              <a:rPr lang="en-US" smtClean="0"/>
              <a:t>2/4/21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AFCAD5-737F-1041-986A-4339545F0C11}" type="slidenum">
              <a:rPr lang="en-US" smtClean="0"/>
              <a:t>‹#›</a:t>
            </a:fld>
            <a:endParaRPr lang="en-US"/>
          </a:p>
        </p:txBody>
      </p:sp>
    </p:spTree>
    <p:extLst>
      <p:ext uri="{BB962C8B-B14F-4D97-AF65-F5344CB8AC3E}">
        <p14:creationId xmlns:p14="http://schemas.microsoft.com/office/powerpoint/2010/main" val="35155973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5" name="Group 74"/>
          <p:cNvGrpSpPr/>
          <p:nvPr/>
        </p:nvGrpSpPr>
        <p:grpSpPr>
          <a:xfrm flipH="1">
            <a:off x="0"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7718948"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807437" y="2349925"/>
            <a:ext cx="3501195" cy="2456442"/>
          </a:xfrm>
        </p:spPr>
        <p:txBody>
          <a:bodyPr vert="eaVert"/>
          <a:lstStyle>
            <a:lvl1pPr algn="l">
              <a:lnSpc>
                <a:spcPct val="80000"/>
              </a:lnSpc>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802747" y="798444"/>
            <a:ext cx="6268622" cy="525730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04672" y="320040"/>
            <a:ext cx="3657600" cy="320040"/>
          </a:xfrm>
        </p:spPr>
        <p:txBody>
          <a:bodyPr/>
          <a:lstStyle/>
          <a:p>
            <a:fld id="{88E43B39-F5C2-884B-A5B3-92C96073988E}" type="datetimeFigureOut">
              <a:rPr lang="en-US" smtClean="0"/>
              <a:t>2/4/21</a:t>
            </a:fld>
            <a:endParaRPr lang="en-US"/>
          </a:p>
        </p:txBody>
      </p:sp>
      <p:sp>
        <p:nvSpPr>
          <p:cNvPr id="5" name="Footer Placeholder 4"/>
          <p:cNvSpPr>
            <a:spLocks noGrp="1"/>
          </p:cNvSpPr>
          <p:nvPr>
            <p:ph type="ftr" sz="quarter" idx="11"/>
          </p:nvPr>
        </p:nvSpPr>
        <p:spPr>
          <a:xfrm>
            <a:off x="804672" y="6227064"/>
            <a:ext cx="10588752" cy="320040"/>
          </a:xfrm>
        </p:spPr>
        <p:txBody>
          <a:bodyPr/>
          <a:lstStyle/>
          <a:p>
            <a:endParaRPr lang="en-US"/>
          </a:p>
        </p:txBody>
      </p:sp>
      <p:sp>
        <p:nvSpPr>
          <p:cNvPr id="6" name="Slide Number Placeholder 5"/>
          <p:cNvSpPr>
            <a:spLocks noGrp="1"/>
          </p:cNvSpPr>
          <p:nvPr>
            <p:ph type="sldNum" sz="quarter" idx="12"/>
          </p:nvPr>
        </p:nvSpPr>
        <p:spPr>
          <a:xfrm>
            <a:off x="10469880" y="320040"/>
            <a:ext cx="914400" cy="320040"/>
          </a:xfrm>
        </p:spPr>
        <p:txBody>
          <a:bodyPr/>
          <a:lstStyle/>
          <a:p>
            <a:fld id="{0AAFCAD5-737F-1041-986A-4339545F0C11}" type="slidenum">
              <a:rPr lang="en-US" smtClean="0"/>
              <a:t>‹#›</a:t>
            </a:fld>
            <a:endParaRPr lang="en-US"/>
          </a:p>
        </p:txBody>
      </p:sp>
    </p:spTree>
    <p:extLst>
      <p:ext uri="{BB962C8B-B14F-4D97-AF65-F5344CB8AC3E}">
        <p14:creationId xmlns:p14="http://schemas.microsoft.com/office/powerpoint/2010/main" val="3068198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C25B1-87A8-7C40-9AFC-E0327BE1A90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B1874FC-8C32-CE4A-AC3A-2970135A93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E6E14BD-F29C-BC4D-944D-09DFDD95CF81}"/>
              </a:ext>
            </a:extLst>
          </p:cNvPr>
          <p:cNvSpPr>
            <a:spLocks noGrp="1"/>
          </p:cNvSpPr>
          <p:nvPr>
            <p:ph type="dt" sz="half" idx="10"/>
          </p:nvPr>
        </p:nvSpPr>
        <p:spPr/>
        <p:txBody>
          <a:bodyPr/>
          <a:lstStyle/>
          <a:p>
            <a:fld id="{1BB9F5F2-4FE5-8B40-ABC3-B88F417DB2F7}" type="datetimeFigureOut">
              <a:rPr lang="en-US" smtClean="0"/>
              <a:t>2/4/21</a:t>
            </a:fld>
            <a:endParaRPr lang="en-US"/>
          </a:p>
        </p:txBody>
      </p:sp>
      <p:sp>
        <p:nvSpPr>
          <p:cNvPr id="5" name="Footer Placeholder 4">
            <a:extLst>
              <a:ext uri="{FF2B5EF4-FFF2-40B4-BE49-F238E27FC236}">
                <a16:creationId xmlns:a16="http://schemas.microsoft.com/office/drawing/2014/main" id="{50B757FB-D81C-754A-9BA0-DEC4E0A9A7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33E116-7A7E-374F-B4C4-8FF7182BAF1A}"/>
              </a:ext>
            </a:extLst>
          </p:cNvPr>
          <p:cNvSpPr>
            <a:spLocks noGrp="1"/>
          </p:cNvSpPr>
          <p:nvPr>
            <p:ph type="sldNum" sz="quarter" idx="12"/>
          </p:nvPr>
        </p:nvSpPr>
        <p:spPr/>
        <p:txBody>
          <a:bodyPr/>
          <a:lstStyle/>
          <a:p>
            <a:fld id="{562BB74D-F63D-3D46-AA46-DFF846ED7D4F}" type="slidenum">
              <a:rPr lang="en-US" smtClean="0"/>
              <a:t>‹#›</a:t>
            </a:fld>
            <a:endParaRPr lang="en-US"/>
          </a:p>
        </p:txBody>
      </p:sp>
    </p:spTree>
    <p:extLst>
      <p:ext uri="{BB962C8B-B14F-4D97-AF65-F5344CB8AC3E}">
        <p14:creationId xmlns:p14="http://schemas.microsoft.com/office/powerpoint/2010/main" val="1289289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9F977-AAF4-7E46-9115-A8D9EBA512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2C7CEA-E382-DE47-A6B1-1C439757110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05A51D-78C1-F84F-91B7-8EB00C1B8892}"/>
              </a:ext>
            </a:extLst>
          </p:cNvPr>
          <p:cNvSpPr>
            <a:spLocks noGrp="1"/>
          </p:cNvSpPr>
          <p:nvPr>
            <p:ph type="dt" sz="half" idx="10"/>
          </p:nvPr>
        </p:nvSpPr>
        <p:spPr/>
        <p:txBody>
          <a:bodyPr/>
          <a:lstStyle/>
          <a:p>
            <a:fld id="{1BB9F5F2-4FE5-8B40-ABC3-B88F417DB2F7}" type="datetimeFigureOut">
              <a:rPr lang="en-US" smtClean="0"/>
              <a:t>2/4/21</a:t>
            </a:fld>
            <a:endParaRPr lang="en-US"/>
          </a:p>
        </p:txBody>
      </p:sp>
      <p:sp>
        <p:nvSpPr>
          <p:cNvPr id="5" name="Footer Placeholder 4">
            <a:extLst>
              <a:ext uri="{FF2B5EF4-FFF2-40B4-BE49-F238E27FC236}">
                <a16:creationId xmlns:a16="http://schemas.microsoft.com/office/drawing/2014/main" id="{33E94BBA-BC21-CC43-BAEA-1AF3892050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A9467F-B347-624E-8C96-ACCF1A808692}"/>
              </a:ext>
            </a:extLst>
          </p:cNvPr>
          <p:cNvSpPr>
            <a:spLocks noGrp="1"/>
          </p:cNvSpPr>
          <p:nvPr>
            <p:ph type="sldNum" sz="quarter" idx="12"/>
          </p:nvPr>
        </p:nvSpPr>
        <p:spPr/>
        <p:txBody>
          <a:bodyPr/>
          <a:lstStyle/>
          <a:p>
            <a:fld id="{562BB74D-F63D-3D46-AA46-DFF846ED7D4F}" type="slidenum">
              <a:rPr lang="en-US" smtClean="0"/>
              <a:t>‹#›</a:t>
            </a:fld>
            <a:endParaRPr lang="en-US"/>
          </a:p>
        </p:txBody>
      </p:sp>
    </p:spTree>
    <p:extLst>
      <p:ext uri="{BB962C8B-B14F-4D97-AF65-F5344CB8AC3E}">
        <p14:creationId xmlns:p14="http://schemas.microsoft.com/office/powerpoint/2010/main" val="12642937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A5221-FD3A-4745-9764-DE773508565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3CAA46F-B50D-6247-826F-6BFED5D9543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36FD395-8F3F-6746-8EC0-4F51BD3685F2}"/>
              </a:ext>
            </a:extLst>
          </p:cNvPr>
          <p:cNvSpPr>
            <a:spLocks noGrp="1"/>
          </p:cNvSpPr>
          <p:nvPr>
            <p:ph type="dt" sz="half" idx="10"/>
          </p:nvPr>
        </p:nvSpPr>
        <p:spPr/>
        <p:txBody>
          <a:bodyPr/>
          <a:lstStyle/>
          <a:p>
            <a:fld id="{1BB9F5F2-4FE5-8B40-ABC3-B88F417DB2F7}" type="datetimeFigureOut">
              <a:rPr lang="en-US" smtClean="0"/>
              <a:t>2/4/21</a:t>
            </a:fld>
            <a:endParaRPr lang="en-US"/>
          </a:p>
        </p:txBody>
      </p:sp>
      <p:sp>
        <p:nvSpPr>
          <p:cNvPr id="5" name="Footer Placeholder 4">
            <a:extLst>
              <a:ext uri="{FF2B5EF4-FFF2-40B4-BE49-F238E27FC236}">
                <a16:creationId xmlns:a16="http://schemas.microsoft.com/office/drawing/2014/main" id="{38DD50E3-1277-BD41-A15E-2DF17F2F08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4064F3-2E5A-4648-B013-64B5366D297B}"/>
              </a:ext>
            </a:extLst>
          </p:cNvPr>
          <p:cNvSpPr>
            <a:spLocks noGrp="1"/>
          </p:cNvSpPr>
          <p:nvPr>
            <p:ph type="sldNum" sz="quarter" idx="12"/>
          </p:nvPr>
        </p:nvSpPr>
        <p:spPr/>
        <p:txBody>
          <a:bodyPr/>
          <a:lstStyle/>
          <a:p>
            <a:fld id="{562BB74D-F63D-3D46-AA46-DFF846ED7D4F}" type="slidenum">
              <a:rPr lang="en-US" smtClean="0"/>
              <a:t>‹#›</a:t>
            </a:fld>
            <a:endParaRPr lang="en-US"/>
          </a:p>
        </p:txBody>
      </p:sp>
    </p:spTree>
    <p:extLst>
      <p:ext uri="{BB962C8B-B14F-4D97-AF65-F5344CB8AC3E}">
        <p14:creationId xmlns:p14="http://schemas.microsoft.com/office/powerpoint/2010/main" val="33943887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4E0AE-0E1D-4DF8-BF2C-9D44C1FD061D}"/>
              </a:ext>
            </a:extLst>
          </p:cNvPr>
          <p:cNvSpPr>
            <a:spLocks noGrp="1"/>
          </p:cNvSpPr>
          <p:nvPr>
            <p:ph type="title"/>
          </p:nvPr>
        </p:nvSpPr>
        <p:spPr>
          <a:xfrm>
            <a:off x="838199" y="964681"/>
            <a:ext cx="9803367" cy="1325563"/>
          </a:xfrm>
        </p:spPr>
        <p:txBody>
          <a:bodyPr>
            <a:normAutofit/>
          </a:bodyPr>
          <a:lstStyle>
            <a:lvl1pPr>
              <a:defRPr sz="4000" b="0" i="0">
                <a:latin typeface="AvantGarde Md BT Medium" panose="020B0602020202020204" pitchFamily="34" charset="0"/>
              </a:defRPr>
            </a:lvl1pPr>
          </a:lstStyle>
          <a:p>
            <a:r>
              <a:rPr lang="en-GB"/>
              <a:t>Click to edit Master title style</a:t>
            </a:r>
            <a:endParaRPr lang="en-GB" dirty="0"/>
          </a:p>
        </p:txBody>
      </p:sp>
      <p:sp>
        <p:nvSpPr>
          <p:cNvPr id="22" name="Text Placeholder 21">
            <a:extLst>
              <a:ext uri="{FF2B5EF4-FFF2-40B4-BE49-F238E27FC236}">
                <a16:creationId xmlns:a16="http://schemas.microsoft.com/office/drawing/2014/main" id="{24A42401-413D-48C4-BCD7-1D5B14EA4A62}"/>
              </a:ext>
            </a:extLst>
          </p:cNvPr>
          <p:cNvSpPr>
            <a:spLocks noGrp="1"/>
          </p:cNvSpPr>
          <p:nvPr>
            <p:ph type="body" sz="quarter" idx="13"/>
          </p:nvPr>
        </p:nvSpPr>
        <p:spPr>
          <a:xfrm>
            <a:off x="838199" y="2290244"/>
            <a:ext cx="10483735" cy="3765550"/>
          </a:xfrm>
          <a:prstGeom prst="rect">
            <a:avLst/>
          </a:prstGeom>
        </p:spPr>
        <p:txBody>
          <a:bodyPr/>
          <a:lstStyle>
            <a:lvl1pPr>
              <a:defRPr b="0" i="0">
                <a:latin typeface="AvantGarde Bk BT Book" panose="020B0402020202020204" pitchFamily="34" charset="0"/>
              </a:defRPr>
            </a:lvl1pPr>
            <a:lvl2pPr>
              <a:defRPr b="0" i="0">
                <a:latin typeface="AvantGarde Bk BT Book" panose="020B0402020202020204" pitchFamily="34" charset="0"/>
              </a:defRPr>
            </a:lvl2pPr>
            <a:lvl3pPr>
              <a:defRPr b="0" i="0">
                <a:latin typeface="AvantGarde Bk BT Book" panose="020B0402020202020204" pitchFamily="34" charset="0"/>
              </a:defRPr>
            </a:lvl3pPr>
            <a:lvl4pPr>
              <a:defRPr b="0" i="0">
                <a:latin typeface="AvantGarde Bk BT Book" panose="020B0402020202020204" pitchFamily="34" charset="0"/>
              </a:defRPr>
            </a:lvl4pPr>
            <a:lvl5pPr>
              <a:defRPr b="0" i="0">
                <a:latin typeface="AvantGarde Bk BT Book" panose="020B0402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20684359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C2563-D898-4D44-B886-04FCAC9E8B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8A9C06-C5ED-1B44-8AC7-1625DE508EC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C39510D-9485-D141-AA73-6EDE74C3566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09F4590-6208-2F47-89BF-9E7F68DD2535}"/>
              </a:ext>
            </a:extLst>
          </p:cNvPr>
          <p:cNvSpPr>
            <a:spLocks noGrp="1"/>
          </p:cNvSpPr>
          <p:nvPr>
            <p:ph type="dt" sz="half" idx="10"/>
          </p:nvPr>
        </p:nvSpPr>
        <p:spPr/>
        <p:txBody>
          <a:bodyPr/>
          <a:lstStyle/>
          <a:p>
            <a:fld id="{1BB9F5F2-4FE5-8B40-ABC3-B88F417DB2F7}" type="datetimeFigureOut">
              <a:rPr lang="en-US" smtClean="0"/>
              <a:t>2/4/21</a:t>
            </a:fld>
            <a:endParaRPr lang="en-US"/>
          </a:p>
        </p:txBody>
      </p:sp>
      <p:sp>
        <p:nvSpPr>
          <p:cNvPr id="6" name="Footer Placeholder 5">
            <a:extLst>
              <a:ext uri="{FF2B5EF4-FFF2-40B4-BE49-F238E27FC236}">
                <a16:creationId xmlns:a16="http://schemas.microsoft.com/office/drawing/2014/main" id="{C8F8BAED-BE57-7C4B-95C7-55701CAA17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A98162-1F06-EE45-ABFF-E309C01AB1F9}"/>
              </a:ext>
            </a:extLst>
          </p:cNvPr>
          <p:cNvSpPr>
            <a:spLocks noGrp="1"/>
          </p:cNvSpPr>
          <p:nvPr>
            <p:ph type="sldNum" sz="quarter" idx="12"/>
          </p:nvPr>
        </p:nvSpPr>
        <p:spPr/>
        <p:txBody>
          <a:bodyPr/>
          <a:lstStyle/>
          <a:p>
            <a:fld id="{562BB74D-F63D-3D46-AA46-DFF846ED7D4F}" type="slidenum">
              <a:rPr lang="en-US" smtClean="0"/>
              <a:t>‹#›</a:t>
            </a:fld>
            <a:endParaRPr lang="en-US"/>
          </a:p>
        </p:txBody>
      </p:sp>
    </p:spTree>
    <p:extLst>
      <p:ext uri="{BB962C8B-B14F-4D97-AF65-F5344CB8AC3E}">
        <p14:creationId xmlns:p14="http://schemas.microsoft.com/office/powerpoint/2010/main" val="27316699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4B42E-86D5-7E41-908A-20A21D71BE1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B7DEDDF-A608-4847-A677-C4522EFA5BF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C3B57B2-CA57-C14F-A98D-B4772C876A7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17E608C-5CCD-8A4D-8C14-1F7F9EE9701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84911B-C9E2-D744-9DBE-492B4CDB6E0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AC922E-820B-FC4E-9BD8-200E1CB5A2AA}"/>
              </a:ext>
            </a:extLst>
          </p:cNvPr>
          <p:cNvSpPr>
            <a:spLocks noGrp="1"/>
          </p:cNvSpPr>
          <p:nvPr>
            <p:ph type="dt" sz="half" idx="10"/>
          </p:nvPr>
        </p:nvSpPr>
        <p:spPr/>
        <p:txBody>
          <a:bodyPr/>
          <a:lstStyle/>
          <a:p>
            <a:fld id="{1BB9F5F2-4FE5-8B40-ABC3-B88F417DB2F7}" type="datetimeFigureOut">
              <a:rPr lang="en-US" smtClean="0"/>
              <a:t>2/4/21</a:t>
            </a:fld>
            <a:endParaRPr lang="en-US"/>
          </a:p>
        </p:txBody>
      </p:sp>
      <p:sp>
        <p:nvSpPr>
          <p:cNvPr id="8" name="Footer Placeholder 7">
            <a:extLst>
              <a:ext uri="{FF2B5EF4-FFF2-40B4-BE49-F238E27FC236}">
                <a16:creationId xmlns:a16="http://schemas.microsoft.com/office/drawing/2014/main" id="{16520F79-C1A4-B249-8BBD-406498D2F71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6BF3B99-E42E-3143-A336-3C2E330A754D}"/>
              </a:ext>
            </a:extLst>
          </p:cNvPr>
          <p:cNvSpPr>
            <a:spLocks noGrp="1"/>
          </p:cNvSpPr>
          <p:nvPr>
            <p:ph type="sldNum" sz="quarter" idx="12"/>
          </p:nvPr>
        </p:nvSpPr>
        <p:spPr/>
        <p:txBody>
          <a:bodyPr/>
          <a:lstStyle/>
          <a:p>
            <a:fld id="{562BB74D-F63D-3D46-AA46-DFF846ED7D4F}" type="slidenum">
              <a:rPr lang="en-US" smtClean="0"/>
              <a:t>‹#›</a:t>
            </a:fld>
            <a:endParaRPr lang="en-US"/>
          </a:p>
        </p:txBody>
      </p:sp>
    </p:spTree>
    <p:extLst>
      <p:ext uri="{BB962C8B-B14F-4D97-AF65-F5344CB8AC3E}">
        <p14:creationId xmlns:p14="http://schemas.microsoft.com/office/powerpoint/2010/main" val="3622315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720BE-DE94-B34D-BFE3-E21CFA9FEC1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F800091-BD96-964D-A24E-7E2F44698D2F}"/>
              </a:ext>
            </a:extLst>
          </p:cNvPr>
          <p:cNvSpPr>
            <a:spLocks noGrp="1"/>
          </p:cNvSpPr>
          <p:nvPr>
            <p:ph type="dt" sz="half" idx="10"/>
          </p:nvPr>
        </p:nvSpPr>
        <p:spPr/>
        <p:txBody>
          <a:bodyPr/>
          <a:lstStyle/>
          <a:p>
            <a:fld id="{1BB9F5F2-4FE5-8B40-ABC3-B88F417DB2F7}" type="datetimeFigureOut">
              <a:rPr lang="en-US" smtClean="0"/>
              <a:t>2/4/21</a:t>
            </a:fld>
            <a:endParaRPr lang="en-US"/>
          </a:p>
        </p:txBody>
      </p:sp>
      <p:sp>
        <p:nvSpPr>
          <p:cNvPr id="4" name="Footer Placeholder 3">
            <a:extLst>
              <a:ext uri="{FF2B5EF4-FFF2-40B4-BE49-F238E27FC236}">
                <a16:creationId xmlns:a16="http://schemas.microsoft.com/office/drawing/2014/main" id="{0C6CF7E9-FB48-D348-B25E-8ED72C79202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AE73890-67AC-BE47-A602-9DC1669C29FE}"/>
              </a:ext>
            </a:extLst>
          </p:cNvPr>
          <p:cNvSpPr>
            <a:spLocks noGrp="1"/>
          </p:cNvSpPr>
          <p:nvPr>
            <p:ph type="sldNum" sz="quarter" idx="12"/>
          </p:nvPr>
        </p:nvSpPr>
        <p:spPr/>
        <p:txBody>
          <a:bodyPr/>
          <a:lstStyle/>
          <a:p>
            <a:fld id="{562BB74D-F63D-3D46-AA46-DFF846ED7D4F}" type="slidenum">
              <a:rPr lang="en-US" smtClean="0"/>
              <a:t>‹#›</a:t>
            </a:fld>
            <a:endParaRPr lang="en-US"/>
          </a:p>
        </p:txBody>
      </p:sp>
    </p:spTree>
    <p:extLst>
      <p:ext uri="{BB962C8B-B14F-4D97-AF65-F5344CB8AC3E}">
        <p14:creationId xmlns:p14="http://schemas.microsoft.com/office/powerpoint/2010/main" val="36523617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BC84AB-452C-5E4A-936B-0F8D44AF19EC}"/>
              </a:ext>
            </a:extLst>
          </p:cNvPr>
          <p:cNvSpPr>
            <a:spLocks noGrp="1"/>
          </p:cNvSpPr>
          <p:nvPr>
            <p:ph type="dt" sz="half" idx="10"/>
          </p:nvPr>
        </p:nvSpPr>
        <p:spPr/>
        <p:txBody>
          <a:bodyPr/>
          <a:lstStyle/>
          <a:p>
            <a:fld id="{1BB9F5F2-4FE5-8B40-ABC3-B88F417DB2F7}" type="datetimeFigureOut">
              <a:rPr lang="en-US" smtClean="0"/>
              <a:t>2/4/21</a:t>
            </a:fld>
            <a:endParaRPr lang="en-US"/>
          </a:p>
        </p:txBody>
      </p:sp>
      <p:sp>
        <p:nvSpPr>
          <p:cNvPr id="3" name="Footer Placeholder 2">
            <a:extLst>
              <a:ext uri="{FF2B5EF4-FFF2-40B4-BE49-F238E27FC236}">
                <a16:creationId xmlns:a16="http://schemas.microsoft.com/office/drawing/2014/main" id="{701AD6A8-1C25-7D4F-84B9-6BF02B61D65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BF5A6DA-2588-2B4A-960B-C0218531C59E}"/>
              </a:ext>
            </a:extLst>
          </p:cNvPr>
          <p:cNvSpPr>
            <a:spLocks noGrp="1"/>
          </p:cNvSpPr>
          <p:nvPr>
            <p:ph type="sldNum" sz="quarter" idx="12"/>
          </p:nvPr>
        </p:nvSpPr>
        <p:spPr/>
        <p:txBody>
          <a:bodyPr/>
          <a:lstStyle/>
          <a:p>
            <a:fld id="{562BB74D-F63D-3D46-AA46-DFF846ED7D4F}" type="slidenum">
              <a:rPr lang="en-US" smtClean="0"/>
              <a:t>‹#›</a:t>
            </a:fld>
            <a:endParaRPr lang="en-US"/>
          </a:p>
        </p:txBody>
      </p:sp>
    </p:spTree>
    <p:extLst>
      <p:ext uri="{BB962C8B-B14F-4D97-AF65-F5344CB8AC3E}">
        <p14:creationId xmlns:p14="http://schemas.microsoft.com/office/powerpoint/2010/main" val="15763785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F8D65-A8AB-B44A-BAF4-FDE6250014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E09B73F-F914-9F49-86F4-C90125DB10F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724703-8BA5-384F-92B7-42DD09F977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37622F8-C4AD-3443-8887-9371557A022D}"/>
              </a:ext>
            </a:extLst>
          </p:cNvPr>
          <p:cNvSpPr>
            <a:spLocks noGrp="1"/>
          </p:cNvSpPr>
          <p:nvPr>
            <p:ph type="dt" sz="half" idx="10"/>
          </p:nvPr>
        </p:nvSpPr>
        <p:spPr/>
        <p:txBody>
          <a:bodyPr/>
          <a:lstStyle/>
          <a:p>
            <a:fld id="{1BB9F5F2-4FE5-8B40-ABC3-B88F417DB2F7}" type="datetimeFigureOut">
              <a:rPr lang="en-US" smtClean="0"/>
              <a:t>2/4/21</a:t>
            </a:fld>
            <a:endParaRPr lang="en-US"/>
          </a:p>
        </p:txBody>
      </p:sp>
      <p:sp>
        <p:nvSpPr>
          <p:cNvPr id="6" name="Footer Placeholder 5">
            <a:extLst>
              <a:ext uri="{FF2B5EF4-FFF2-40B4-BE49-F238E27FC236}">
                <a16:creationId xmlns:a16="http://schemas.microsoft.com/office/drawing/2014/main" id="{C86A9D11-908A-604E-BD58-EC46DFD365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9E6726-5DA7-AF49-AF3A-67BE7D69754D}"/>
              </a:ext>
            </a:extLst>
          </p:cNvPr>
          <p:cNvSpPr>
            <a:spLocks noGrp="1"/>
          </p:cNvSpPr>
          <p:nvPr>
            <p:ph type="sldNum" sz="quarter" idx="12"/>
          </p:nvPr>
        </p:nvSpPr>
        <p:spPr/>
        <p:txBody>
          <a:bodyPr/>
          <a:lstStyle/>
          <a:p>
            <a:fld id="{562BB74D-F63D-3D46-AA46-DFF846ED7D4F}" type="slidenum">
              <a:rPr lang="en-US" smtClean="0"/>
              <a:t>‹#›</a:t>
            </a:fld>
            <a:endParaRPr lang="en-US"/>
          </a:p>
        </p:txBody>
      </p:sp>
    </p:spTree>
    <p:extLst>
      <p:ext uri="{BB962C8B-B14F-4D97-AF65-F5344CB8AC3E}">
        <p14:creationId xmlns:p14="http://schemas.microsoft.com/office/powerpoint/2010/main" val="28691345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F808F-72B9-7049-84FF-22D5073692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45E4EBD-C1AB-CF4B-88F8-DED0B7187F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BFDE056-0107-0448-9ABE-39DEB6156C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900704-DFD8-6249-9B4F-B5EC454D5C4D}"/>
              </a:ext>
            </a:extLst>
          </p:cNvPr>
          <p:cNvSpPr>
            <a:spLocks noGrp="1"/>
          </p:cNvSpPr>
          <p:nvPr>
            <p:ph type="dt" sz="half" idx="10"/>
          </p:nvPr>
        </p:nvSpPr>
        <p:spPr/>
        <p:txBody>
          <a:bodyPr/>
          <a:lstStyle/>
          <a:p>
            <a:fld id="{1BB9F5F2-4FE5-8B40-ABC3-B88F417DB2F7}" type="datetimeFigureOut">
              <a:rPr lang="en-US" smtClean="0"/>
              <a:t>2/4/21</a:t>
            </a:fld>
            <a:endParaRPr lang="en-US"/>
          </a:p>
        </p:txBody>
      </p:sp>
      <p:sp>
        <p:nvSpPr>
          <p:cNvPr id="6" name="Footer Placeholder 5">
            <a:extLst>
              <a:ext uri="{FF2B5EF4-FFF2-40B4-BE49-F238E27FC236}">
                <a16:creationId xmlns:a16="http://schemas.microsoft.com/office/drawing/2014/main" id="{CD0061AA-CD3A-2844-BC7B-6750DD4D8F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F16B14-7D25-9248-898A-F0324315EDCB}"/>
              </a:ext>
            </a:extLst>
          </p:cNvPr>
          <p:cNvSpPr>
            <a:spLocks noGrp="1"/>
          </p:cNvSpPr>
          <p:nvPr>
            <p:ph type="sldNum" sz="quarter" idx="12"/>
          </p:nvPr>
        </p:nvSpPr>
        <p:spPr/>
        <p:txBody>
          <a:bodyPr/>
          <a:lstStyle/>
          <a:p>
            <a:fld id="{562BB74D-F63D-3D46-AA46-DFF846ED7D4F}" type="slidenum">
              <a:rPr lang="en-US" smtClean="0"/>
              <a:t>‹#›</a:t>
            </a:fld>
            <a:endParaRPr lang="en-US"/>
          </a:p>
        </p:txBody>
      </p:sp>
    </p:spTree>
    <p:extLst>
      <p:ext uri="{BB962C8B-B14F-4D97-AF65-F5344CB8AC3E}">
        <p14:creationId xmlns:p14="http://schemas.microsoft.com/office/powerpoint/2010/main" val="40640263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36B74-C83B-C446-8F98-B7FA2FA3E7E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9AEF5BF-4E2E-0C47-8138-10408C322EB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EBA404-E1B3-2040-B79F-0A3FFCF5E070}"/>
              </a:ext>
            </a:extLst>
          </p:cNvPr>
          <p:cNvSpPr>
            <a:spLocks noGrp="1"/>
          </p:cNvSpPr>
          <p:nvPr>
            <p:ph type="dt" sz="half" idx="10"/>
          </p:nvPr>
        </p:nvSpPr>
        <p:spPr/>
        <p:txBody>
          <a:bodyPr/>
          <a:lstStyle/>
          <a:p>
            <a:fld id="{1BB9F5F2-4FE5-8B40-ABC3-B88F417DB2F7}" type="datetimeFigureOut">
              <a:rPr lang="en-US" smtClean="0"/>
              <a:t>2/4/21</a:t>
            </a:fld>
            <a:endParaRPr lang="en-US"/>
          </a:p>
        </p:txBody>
      </p:sp>
      <p:sp>
        <p:nvSpPr>
          <p:cNvPr id="5" name="Footer Placeholder 4">
            <a:extLst>
              <a:ext uri="{FF2B5EF4-FFF2-40B4-BE49-F238E27FC236}">
                <a16:creationId xmlns:a16="http://schemas.microsoft.com/office/drawing/2014/main" id="{3B014EC7-E2DD-F149-A257-E4886CB62D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5CD605-EBCB-654D-B22F-C4BFB0B1FC5D}"/>
              </a:ext>
            </a:extLst>
          </p:cNvPr>
          <p:cNvSpPr>
            <a:spLocks noGrp="1"/>
          </p:cNvSpPr>
          <p:nvPr>
            <p:ph type="sldNum" sz="quarter" idx="12"/>
          </p:nvPr>
        </p:nvSpPr>
        <p:spPr/>
        <p:txBody>
          <a:bodyPr/>
          <a:lstStyle/>
          <a:p>
            <a:fld id="{562BB74D-F63D-3D46-AA46-DFF846ED7D4F}" type="slidenum">
              <a:rPr lang="en-US" smtClean="0"/>
              <a:t>‹#›</a:t>
            </a:fld>
            <a:endParaRPr lang="en-US"/>
          </a:p>
        </p:txBody>
      </p:sp>
    </p:spTree>
    <p:extLst>
      <p:ext uri="{BB962C8B-B14F-4D97-AF65-F5344CB8AC3E}">
        <p14:creationId xmlns:p14="http://schemas.microsoft.com/office/powerpoint/2010/main" val="42116624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532E69-62E6-2041-BB2E-C554024BC6F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166CA3A-1A13-5940-A906-CB46581447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F637AC-E96B-914A-AAAF-07C8FD1EA7B7}"/>
              </a:ext>
            </a:extLst>
          </p:cNvPr>
          <p:cNvSpPr>
            <a:spLocks noGrp="1"/>
          </p:cNvSpPr>
          <p:nvPr>
            <p:ph type="dt" sz="half" idx="10"/>
          </p:nvPr>
        </p:nvSpPr>
        <p:spPr/>
        <p:txBody>
          <a:bodyPr/>
          <a:lstStyle/>
          <a:p>
            <a:fld id="{1BB9F5F2-4FE5-8B40-ABC3-B88F417DB2F7}" type="datetimeFigureOut">
              <a:rPr lang="en-US" smtClean="0"/>
              <a:t>2/4/21</a:t>
            </a:fld>
            <a:endParaRPr lang="en-US"/>
          </a:p>
        </p:txBody>
      </p:sp>
      <p:sp>
        <p:nvSpPr>
          <p:cNvPr id="5" name="Footer Placeholder 4">
            <a:extLst>
              <a:ext uri="{FF2B5EF4-FFF2-40B4-BE49-F238E27FC236}">
                <a16:creationId xmlns:a16="http://schemas.microsoft.com/office/drawing/2014/main" id="{C868BFC1-21B1-034B-B5A8-02A77C458F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D0F3EC-5482-7541-8567-C829ECFDDD89}"/>
              </a:ext>
            </a:extLst>
          </p:cNvPr>
          <p:cNvSpPr>
            <a:spLocks noGrp="1"/>
          </p:cNvSpPr>
          <p:nvPr>
            <p:ph type="sldNum" sz="quarter" idx="12"/>
          </p:nvPr>
        </p:nvSpPr>
        <p:spPr/>
        <p:txBody>
          <a:bodyPr/>
          <a:lstStyle/>
          <a:p>
            <a:fld id="{562BB74D-F63D-3D46-AA46-DFF846ED7D4F}" type="slidenum">
              <a:rPr lang="en-US" smtClean="0"/>
              <a:t>‹#›</a:t>
            </a:fld>
            <a:endParaRPr lang="en-US"/>
          </a:p>
        </p:txBody>
      </p:sp>
    </p:spTree>
    <p:extLst>
      <p:ext uri="{BB962C8B-B14F-4D97-AF65-F5344CB8AC3E}">
        <p14:creationId xmlns:p14="http://schemas.microsoft.com/office/powerpoint/2010/main" val="35061405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20" name="Picture 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86071" y="5931877"/>
            <a:ext cx="2747147" cy="643491"/>
          </a:xfrm>
          <a:prstGeom prst="rect">
            <a:avLst/>
          </a:prstGeom>
        </p:spPr>
      </p:pic>
      <p:pic>
        <p:nvPicPr>
          <p:cNvPr id="6" name="Picture 5">
            <a:extLst>
              <a:ext uri="{FF2B5EF4-FFF2-40B4-BE49-F238E27FC236}">
                <a16:creationId xmlns:a16="http://schemas.microsoft.com/office/drawing/2014/main" id="{0D6B0932-5AB1-674F-8BE3-8F147C2A98DF}"/>
              </a:ext>
            </a:extLst>
          </p:cNvPr>
          <p:cNvPicPr>
            <a:picLocks noChangeAspect="1"/>
          </p:cNvPicPr>
          <p:nvPr userDrawn="1"/>
        </p:nvPicPr>
        <p:blipFill>
          <a:blip r:embed="rId3"/>
          <a:stretch>
            <a:fillRect/>
          </a:stretch>
        </p:blipFill>
        <p:spPr>
          <a:xfrm>
            <a:off x="1065179" y="5931878"/>
            <a:ext cx="2328157" cy="501500"/>
          </a:xfrm>
          <a:prstGeom prst="rect">
            <a:avLst/>
          </a:prstGeom>
        </p:spPr>
      </p:pic>
    </p:spTree>
    <p:extLst>
      <p:ext uri="{BB962C8B-B14F-4D97-AF65-F5344CB8AC3E}">
        <p14:creationId xmlns:p14="http://schemas.microsoft.com/office/powerpoint/2010/main" val="26039177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269800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with Picture">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id="{B50DC4F9-144B-4B72-A5CC-2FECCD7FA670}"/>
              </a:ext>
            </a:extLst>
          </p:cNvPr>
          <p:cNvSpPr>
            <a:spLocks noGrp="1"/>
          </p:cNvSpPr>
          <p:nvPr>
            <p:ph type="pic" sz="quarter" idx="13"/>
          </p:nvPr>
        </p:nvSpPr>
        <p:spPr>
          <a:xfrm>
            <a:off x="5544475" y="1405842"/>
            <a:ext cx="4387851" cy="4389438"/>
          </a:xfrm>
          <a:prstGeom prst="rect">
            <a:avLst/>
          </a:prstGeom>
        </p:spPr>
        <p:txBody>
          <a:bodyPr/>
          <a:lstStyle>
            <a:lvl1pPr>
              <a:defRPr b="0" i="0">
                <a:latin typeface="AvantGarde Bk BT Book" panose="020B0402020202020204" pitchFamily="34" charset="0"/>
              </a:defRPr>
            </a:lvl1pPr>
          </a:lstStyle>
          <a:p>
            <a:r>
              <a:rPr lang="en-GB"/>
              <a:t>Click icon to add picture</a:t>
            </a:r>
            <a:endParaRPr lang="en-GB" dirty="0"/>
          </a:p>
        </p:txBody>
      </p:sp>
      <p:sp>
        <p:nvSpPr>
          <p:cNvPr id="23" name="Text Placeholder 22">
            <a:extLst>
              <a:ext uri="{FF2B5EF4-FFF2-40B4-BE49-F238E27FC236}">
                <a16:creationId xmlns:a16="http://schemas.microsoft.com/office/drawing/2014/main" id="{C3BAA3F1-84BF-4687-A6AC-A0306B76BC05}"/>
              </a:ext>
            </a:extLst>
          </p:cNvPr>
          <p:cNvSpPr>
            <a:spLocks noGrp="1"/>
          </p:cNvSpPr>
          <p:nvPr>
            <p:ph type="body" sz="quarter" idx="14"/>
          </p:nvPr>
        </p:nvSpPr>
        <p:spPr>
          <a:xfrm>
            <a:off x="646456" y="1405842"/>
            <a:ext cx="4775200" cy="4389438"/>
          </a:xfrm>
          <a:prstGeom prst="rect">
            <a:avLst/>
          </a:prstGeom>
        </p:spPr>
        <p:txBody>
          <a:bodyPr/>
          <a:lstStyle>
            <a:lvl1pPr>
              <a:defRPr b="0" i="0">
                <a:latin typeface="AvantGarde Bk BT Book" panose="020B0402020202020204" pitchFamily="34" charset="0"/>
              </a:defRPr>
            </a:lvl1pPr>
            <a:lvl2pPr>
              <a:defRPr b="0" i="0">
                <a:latin typeface="AvantGarde Bk BT Book" panose="020B0402020202020204" pitchFamily="34" charset="0"/>
              </a:defRPr>
            </a:lvl2pPr>
            <a:lvl3pPr>
              <a:defRPr b="0" i="0">
                <a:latin typeface="AvantGarde Bk BT Book" panose="020B0402020202020204" pitchFamily="34" charset="0"/>
              </a:defRPr>
            </a:lvl3pPr>
            <a:lvl4pPr>
              <a:defRPr b="0" i="0">
                <a:latin typeface="AvantGarde Bk BT Book" panose="020B0402020202020204" pitchFamily="34" charset="0"/>
              </a:defRPr>
            </a:lvl4pPr>
            <a:lvl5pPr>
              <a:defRPr b="0" i="0">
                <a:latin typeface="AvantGarde Bk BT Book" panose="020B0402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13155187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5707399" y="6034168"/>
            <a:ext cx="1657370" cy="372319"/>
          </a:xfrm>
          <a:prstGeom prst="rect">
            <a:avLst/>
          </a:prstGeom>
        </p:spPr>
        <p:txBody>
          <a:bodyPr/>
          <a:lstStyle/>
          <a:p>
            <a:endParaRPr lang="en-US" dirty="0"/>
          </a:p>
        </p:txBody>
      </p:sp>
      <p:sp>
        <p:nvSpPr>
          <p:cNvPr id="5" name="Footer Placeholder 4"/>
          <p:cNvSpPr>
            <a:spLocks noGrp="1"/>
          </p:cNvSpPr>
          <p:nvPr>
            <p:ph type="ftr" sz="quarter" idx="11"/>
          </p:nvPr>
        </p:nvSpPr>
        <p:spPr>
          <a:xfrm>
            <a:off x="677334" y="6041362"/>
            <a:ext cx="5676332"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7887190" y="6132908"/>
            <a:ext cx="1138792" cy="138643"/>
          </a:xfrm>
          <a:prstGeom prst="rect">
            <a:avLst/>
          </a:prstGeom>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24771743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5707399" y="6034168"/>
            <a:ext cx="1657370" cy="372319"/>
          </a:xfrm>
          <a:prstGeom prst="rect">
            <a:avLst/>
          </a:prstGeom>
        </p:spPr>
        <p:txBody>
          <a:bodyPr/>
          <a:lstStyle/>
          <a:p>
            <a:fld id="{9334D819-9F07-4261-B09B-9E467E5D9002}" type="datetimeFigureOut">
              <a:rPr lang="en-US" smtClean="0"/>
              <a:t>2/4/21</a:t>
            </a:fld>
            <a:endParaRPr lang="en-US" dirty="0"/>
          </a:p>
        </p:txBody>
      </p:sp>
      <p:sp>
        <p:nvSpPr>
          <p:cNvPr id="6" name="Footer Placeholder 5"/>
          <p:cNvSpPr>
            <a:spLocks noGrp="1"/>
          </p:cNvSpPr>
          <p:nvPr>
            <p:ph type="ftr" sz="quarter" idx="11"/>
          </p:nvPr>
        </p:nvSpPr>
        <p:spPr>
          <a:xfrm>
            <a:off x="677334" y="6041362"/>
            <a:ext cx="5676332"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7887190" y="6132908"/>
            <a:ext cx="1138792" cy="138643"/>
          </a:xfrm>
          <a:prstGeom prst="rect">
            <a:avLst/>
          </a:prstGeom>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1206491951"/>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5707399" y="6034168"/>
            <a:ext cx="1657370" cy="372319"/>
          </a:xfrm>
          <a:prstGeom prst="rect">
            <a:avLst/>
          </a:prstGeom>
        </p:spPr>
        <p:txBody>
          <a:bodyPr/>
          <a:lstStyle/>
          <a:p>
            <a:fld id="{9334D819-9F07-4261-B09B-9E467E5D9002}" type="datetimeFigureOut">
              <a:rPr lang="en-US" smtClean="0"/>
              <a:t>2/4/21</a:t>
            </a:fld>
            <a:endParaRPr lang="en-US" dirty="0"/>
          </a:p>
        </p:txBody>
      </p:sp>
      <p:sp>
        <p:nvSpPr>
          <p:cNvPr id="8" name="Footer Placeholder 7"/>
          <p:cNvSpPr>
            <a:spLocks noGrp="1"/>
          </p:cNvSpPr>
          <p:nvPr>
            <p:ph type="ftr" sz="quarter" idx="11"/>
          </p:nvPr>
        </p:nvSpPr>
        <p:spPr>
          <a:xfrm>
            <a:off x="677334" y="6041362"/>
            <a:ext cx="5676332"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7887190" y="6132908"/>
            <a:ext cx="1138792" cy="138643"/>
          </a:xfrm>
          <a:prstGeom prst="rect">
            <a:avLst/>
          </a:prstGeom>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2053904185"/>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a:xfrm>
            <a:off x="5707399" y="6034168"/>
            <a:ext cx="1657370" cy="372319"/>
          </a:xfrm>
          <a:prstGeom prst="rect">
            <a:avLst/>
          </a:prstGeom>
        </p:spPr>
        <p:txBody>
          <a:bodyPr/>
          <a:lstStyle/>
          <a:p>
            <a:fld id="{9334D819-9F07-4261-B09B-9E467E5D9002}" type="datetimeFigureOut">
              <a:rPr lang="en-US" smtClean="0"/>
              <a:t>2/4/21</a:t>
            </a:fld>
            <a:endParaRPr lang="en-US" dirty="0"/>
          </a:p>
        </p:txBody>
      </p:sp>
      <p:sp>
        <p:nvSpPr>
          <p:cNvPr id="4" name="Footer Placeholder 3"/>
          <p:cNvSpPr>
            <a:spLocks noGrp="1"/>
          </p:cNvSpPr>
          <p:nvPr>
            <p:ph type="ftr" sz="quarter" idx="11"/>
          </p:nvPr>
        </p:nvSpPr>
        <p:spPr>
          <a:xfrm>
            <a:off x="677334" y="6041362"/>
            <a:ext cx="5676332"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7887190" y="6132908"/>
            <a:ext cx="1138792" cy="138643"/>
          </a:xfrm>
          <a:prstGeom prst="rect">
            <a:avLst/>
          </a:prstGeom>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6810247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5707399" y="6034168"/>
            <a:ext cx="1657370" cy="372319"/>
          </a:xfrm>
          <a:prstGeom prst="rect">
            <a:avLst/>
          </a:prstGeom>
        </p:spPr>
        <p:txBody>
          <a:bodyPr/>
          <a:lstStyle/>
          <a:p>
            <a:fld id="{9334D819-9F07-4261-B09B-9E467E5D9002}" type="datetimeFigureOut">
              <a:rPr lang="en-US" smtClean="0"/>
              <a:t>2/4/21</a:t>
            </a:fld>
            <a:endParaRPr lang="en-US" dirty="0"/>
          </a:p>
        </p:txBody>
      </p:sp>
      <p:sp>
        <p:nvSpPr>
          <p:cNvPr id="3" name="Footer Placeholder 2"/>
          <p:cNvSpPr>
            <a:spLocks noGrp="1"/>
          </p:cNvSpPr>
          <p:nvPr>
            <p:ph type="ftr" sz="quarter" idx="11"/>
          </p:nvPr>
        </p:nvSpPr>
        <p:spPr>
          <a:xfrm>
            <a:off x="677334" y="6041362"/>
            <a:ext cx="5676332"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7887190" y="6132908"/>
            <a:ext cx="1138792" cy="138643"/>
          </a:xfrm>
          <a:prstGeom prst="rect">
            <a:avLst/>
          </a:prstGeom>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35476140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a:xfrm>
            <a:off x="5707399" y="6034168"/>
            <a:ext cx="1657370" cy="372319"/>
          </a:xfrm>
          <a:prstGeom prst="rect">
            <a:avLst/>
          </a:prstGeom>
        </p:spPr>
        <p:txBody>
          <a:bodyPr/>
          <a:lstStyle/>
          <a:p>
            <a:fld id="{9334D819-9F07-4261-B09B-9E467E5D9002}" type="datetimeFigureOut">
              <a:rPr lang="en-US" smtClean="0"/>
              <a:t>2/4/21</a:t>
            </a:fld>
            <a:endParaRPr lang="en-US" dirty="0"/>
          </a:p>
        </p:txBody>
      </p:sp>
      <p:sp>
        <p:nvSpPr>
          <p:cNvPr id="6" name="Footer Placeholder 5"/>
          <p:cNvSpPr>
            <a:spLocks noGrp="1"/>
          </p:cNvSpPr>
          <p:nvPr>
            <p:ph type="ftr" sz="quarter" idx="11"/>
          </p:nvPr>
        </p:nvSpPr>
        <p:spPr>
          <a:xfrm>
            <a:off x="677334" y="6041362"/>
            <a:ext cx="5676332"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7887190" y="6132908"/>
            <a:ext cx="1138792" cy="138643"/>
          </a:xfrm>
          <a:prstGeom prst="rect">
            <a:avLst/>
          </a:prstGeom>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4278270230"/>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5707399" y="6034168"/>
            <a:ext cx="1657370" cy="372319"/>
          </a:xfrm>
          <a:prstGeom prst="rect">
            <a:avLst/>
          </a:prstGeom>
        </p:spPr>
        <p:txBody>
          <a:bodyPr/>
          <a:lstStyle/>
          <a:p>
            <a:fld id="{9334D819-9F07-4261-B09B-9E467E5D9002}" type="datetimeFigureOut">
              <a:rPr lang="en-US" smtClean="0"/>
              <a:t>2/4/21</a:t>
            </a:fld>
            <a:endParaRPr lang="en-US" dirty="0"/>
          </a:p>
        </p:txBody>
      </p:sp>
      <p:sp>
        <p:nvSpPr>
          <p:cNvPr id="6" name="Footer Placeholder 5"/>
          <p:cNvSpPr>
            <a:spLocks noGrp="1"/>
          </p:cNvSpPr>
          <p:nvPr>
            <p:ph type="ftr" sz="quarter" idx="11"/>
          </p:nvPr>
        </p:nvSpPr>
        <p:spPr>
          <a:xfrm>
            <a:off x="677334" y="6041362"/>
            <a:ext cx="5676332"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7887190" y="6132908"/>
            <a:ext cx="1138792" cy="138643"/>
          </a:xfrm>
          <a:prstGeom prst="rect">
            <a:avLst/>
          </a:prstGeom>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364356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5707399" y="6034168"/>
            <a:ext cx="1657370" cy="372319"/>
          </a:xfrm>
          <a:prstGeom prst="rect">
            <a:avLst/>
          </a:prstGeom>
        </p:spPr>
        <p:txBody>
          <a:bodyPr/>
          <a:lstStyle/>
          <a:p>
            <a:fld id="{9334D819-9F07-4261-B09B-9E467E5D9002}" type="datetimeFigureOut">
              <a:rPr lang="en-US" smtClean="0"/>
              <a:pPr/>
              <a:t>2/4/21</a:t>
            </a:fld>
            <a:endParaRPr lang="en-US" dirty="0"/>
          </a:p>
        </p:txBody>
      </p:sp>
      <p:sp>
        <p:nvSpPr>
          <p:cNvPr id="5" name="Footer Placeholder 4"/>
          <p:cNvSpPr>
            <a:spLocks noGrp="1"/>
          </p:cNvSpPr>
          <p:nvPr>
            <p:ph type="ftr" sz="quarter" idx="11"/>
          </p:nvPr>
        </p:nvSpPr>
        <p:spPr>
          <a:xfrm>
            <a:off x="677334" y="6041362"/>
            <a:ext cx="5676332"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7887190" y="6132908"/>
            <a:ext cx="1138792" cy="138643"/>
          </a:xfrm>
          <a:prstGeom prst="rect">
            <a:avLst/>
          </a:prstGeom>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42925644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5707399" y="6034168"/>
            <a:ext cx="1657370" cy="372319"/>
          </a:xfrm>
          <a:prstGeom prst="rect">
            <a:avLst/>
          </a:prstGeom>
        </p:spPr>
        <p:txBody>
          <a:bodyPr/>
          <a:lstStyle/>
          <a:p>
            <a:fld id="{9334D819-9F07-4261-B09B-9E467E5D9002}" type="datetimeFigureOut">
              <a:rPr lang="en-US" smtClean="0"/>
              <a:pPr/>
              <a:t>2/4/21</a:t>
            </a:fld>
            <a:endParaRPr lang="en-US" dirty="0"/>
          </a:p>
        </p:txBody>
      </p:sp>
      <p:pic>
        <p:nvPicPr>
          <p:cNvPr id="7" name="Picture 6"/>
          <p:cNvPicPr>
            <a:picLocks noChangeAspect="1"/>
          </p:cNvPicPr>
          <p:nvPr userDrawn="1"/>
        </p:nvPicPr>
        <p:blipFill>
          <a:blip r:embed="rId2"/>
          <a:stretch>
            <a:fillRect/>
          </a:stretch>
        </p:blipFill>
        <p:spPr>
          <a:xfrm>
            <a:off x="2060858" y="6041362"/>
            <a:ext cx="1396105" cy="353599"/>
          </a:xfrm>
          <a:prstGeom prst="rect">
            <a:avLst/>
          </a:prstGeom>
        </p:spPr>
      </p:pic>
      <p:pic>
        <p:nvPicPr>
          <p:cNvPr id="8" name="Picture 7"/>
          <p:cNvPicPr>
            <a:picLocks noChangeAspect="1"/>
          </p:cNvPicPr>
          <p:nvPr userDrawn="1"/>
        </p:nvPicPr>
        <p:blipFill>
          <a:blip r:embed="rId3"/>
          <a:stretch>
            <a:fillRect/>
          </a:stretch>
        </p:blipFill>
        <p:spPr>
          <a:xfrm>
            <a:off x="5243989" y="6040695"/>
            <a:ext cx="1487553" cy="365792"/>
          </a:xfrm>
          <a:prstGeom prst="rect">
            <a:avLst/>
          </a:prstGeom>
        </p:spPr>
      </p:pic>
      <p:sp>
        <p:nvSpPr>
          <p:cNvPr id="5" name="Footer Placeholder 4"/>
          <p:cNvSpPr>
            <a:spLocks noGrp="1"/>
          </p:cNvSpPr>
          <p:nvPr>
            <p:ph type="ftr" sz="quarter" idx="11"/>
          </p:nvPr>
        </p:nvSpPr>
        <p:spPr>
          <a:xfrm>
            <a:off x="677334" y="6041362"/>
            <a:ext cx="5676332"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7887190" y="6132908"/>
            <a:ext cx="1138792" cy="138643"/>
          </a:xfrm>
          <a:prstGeom prst="rect">
            <a:avLst/>
          </a:prstGeom>
        </p:spPr>
        <p:txBody>
          <a:bodyPr/>
          <a:lstStyle/>
          <a:p>
            <a:fld id="{71766878-3199-4EAB-94E7-2D6D11070E14}" type="slidenum">
              <a:rPr lang="en-US" smtClean="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9072091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5707399" y="6034168"/>
            <a:ext cx="1657370" cy="372319"/>
          </a:xfrm>
          <a:prstGeom prst="rect">
            <a:avLst/>
          </a:prstGeom>
        </p:spPr>
        <p:txBody>
          <a:bodyPr/>
          <a:lstStyle/>
          <a:p>
            <a:fld id="{9334D819-9F07-4261-B09B-9E467E5D9002}" type="datetimeFigureOut">
              <a:rPr lang="en-US" smtClean="0"/>
              <a:pPr/>
              <a:t>2/4/21</a:t>
            </a:fld>
            <a:endParaRPr lang="en-US" dirty="0"/>
          </a:p>
        </p:txBody>
      </p:sp>
      <p:sp>
        <p:nvSpPr>
          <p:cNvPr id="6" name="Slide Number Placeholder 5"/>
          <p:cNvSpPr>
            <a:spLocks noGrp="1"/>
          </p:cNvSpPr>
          <p:nvPr>
            <p:ph type="sldNum" sz="quarter" idx="12"/>
          </p:nvPr>
        </p:nvSpPr>
        <p:spPr>
          <a:xfrm>
            <a:off x="7887190" y="6132908"/>
            <a:ext cx="1138792" cy="138643"/>
          </a:xfrm>
          <a:prstGeom prst="rect">
            <a:avLst/>
          </a:prstGeom>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17686058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0" name="Media Placeholder 19">
            <a:extLst>
              <a:ext uri="{FF2B5EF4-FFF2-40B4-BE49-F238E27FC236}">
                <a16:creationId xmlns:a16="http://schemas.microsoft.com/office/drawing/2014/main" id="{E47C4242-B9D8-4E58-B600-A0C2A6482E9F}"/>
              </a:ext>
            </a:extLst>
          </p:cNvPr>
          <p:cNvSpPr>
            <a:spLocks noGrp="1"/>
          </p:cNvSpPr>
          <p:nvPr>
            <p:ph type="media" sz="quarter" idx="13" hasCustomPrompt="1"/>
          </p:nvPr>
        </p:nvSpPr>
        <p:spPr>
          <a:xfrm>
            <a:off x="2128840" y="1507100"/>
            <a:ext cx="7729537" cy="4081462"/>
          </a:xfrm>
          <a:prstGeom prst="rect">
            <a:avLst/>
          </a:prstGeom>
        </p:spPr>
        <p:txBody>
          <a:bodyPr/>
          <a:lstStyle>
            <a:lvl1pPr marL="0" indent="0">
              <a:buNone/>
              <a:defRPr b="0" i="0">
                <a:latin typeface="AvantGarde Bk BT Book" panose="020B0402020202020204" pitchFamily="34" charset="0"/>
              </a:defRPr>
            </a:lvl1pPr>
          </a:lstStyle>
          <a:p>
            <a:r>
              <a:rPr lang="en-US" dirty="0"/>
              <a:t>Video/Media</a:t>
            </a:r>
          </a:p>
        </p:txBody>
      </p:sp>
    </p:spTree>
    <p:extLst>
      <p:ext uri="{BB962C8B-B14F-4D97-AF65-F5344CB8AC3E}">
        <p14:creationId xmlns:p14="http://schemas.microsoft.com/office/powerpoint/2010/main" val="10962553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5707399" y="6034168"/>
            <a:ext cx="1657370" cy="372319"/>
          </a:xfrm>
          <a:prstGeom prst="rect">
            <a:avLst/>
          </a:prstGeom>
        </p:spPr>
        <p:txBody>
          <a:bodyPr/>
          <a:lstStyle/>
          <a:p>
            <a:fld id="{9334D819-9F07-4261-B09B-9E467E5D9002}" type="datetimeFigureOut">
              <a:rPr lang="en-US" smtClean="0"/>
              <a:pPr/>
              <a:t>2/4/21</a:t>
            </a:fld>
            <a:endParaRPr lang="en-US" dirty="0"/>
          </a:p>
        </p:txBody>
      </p:sp>
      <p:sp>
        <p:nvSpPr>
          <p:cNvPr id="5" name="Footer Placeholder 4"/>
          <p:cNvSpPr>
            <a:spLocks noGrp="1"/>
          </p:cNvSpPr>
          <p:nvPr>
            <p:ph type="ftr" sz="quarter" idx="11"/>
          </p:nvPr>
        </p:nvSpPr>
        <p:spPr>
          <a:xfrm>
            <a:off x="677334" y="6041362"/>
            <a:ext cx="5676332"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7887190" y="6132908"/>
            <a:ext cx="1138792" cy="138643"/>
          </a:xfrm>
          <a:prstGeom prst="rect">
            <a:avLst/>
          </a:prstGeom>
        </p:spPr>
        <p:txBody>
          <a:bodyPr/>
          <a:lstStyle/>
          <a:p>
            <a:fld id="{71766878-3199-4EAB-94E7-2D6D11070E14}"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9425528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5707399" y="6034168"/>
            <a:ext cx="1657370" cy="372319"/>
          </a:xfrm>
          <a:prstGeom prst="rect">
            <a:avLst/>
          </a:prstGeom>
        </p:spPr>
        <p:txBody>
          <a:bodyPr/>
          <a:lstStyle/>
          <a:p>
            <a:fld id="{9334D819-9F07-4261-B09B-9E467E5D9002}" type="datetimeFigureOut">
              <a:rPr lang="en-US" smtClean="0"/>
              <a:pPr/>
              <a:t>2/4/21</a:t>
            </a:fld>
            <a:endParaRPr lang="en-US" dirty="0"/>
          </a:p>
        </p:txBody>
      </p:sp>
      <p:sp>
        <p:nvSpPr>
          <p:cNvPr id="5" name="Footer Placeholder 4"/>
          <p:cNvSpPr>
            <a:spLocks noGrp="1"/>
          </p:cNvSpPr>
          <p:nvPr>
            <p:ph type="ftr" sz="quarter" idx="11"/>
          </p:nvPr>
        </p:nvSpPr>
        <p:spPr>
          <a:xfrm>
            <a:off x="677334" y="6041362"/>
            <a:ext cx="5676332"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7887190" y="6132908"/>
            <a:ext cx="1138792" cy="138643"/>
          </a:xfrm>
          <a:prstGeom prst="rect">
            <a:avLst/>
          </a:prstGeom>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22107207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707399" y="6034168"/>
            <a:ext cx="1657370" cy="372319"/>
          </a:xfrm>
          <a:prstGeom prst="rect">
            <a:avLst/>
          </a:prstGeom>
        </p:spPr>
        <p:txBody>
          <a:bodyPr/>
          <a:lstStyle/>
          <a:p>
            <a:fld id="{9334D819-9F07-4261-B09B-9E467E5D9002}" type="datetimeFigureOut">
              <a:rPr lang="en-US" smtClean="0"/>
              <a:t>2/4/21</a:t>
            </a:fld>
            <a:endParaRPr lang="en-US" dirty="0"/>
          </a:p>
        </p:txBody>
      </p:sp>
      <p:sp>
        <p:nvSpPr>
          <p:cNvPr id="5" name="Footer Placeholder 4"/>
          <p:cNvSpPr>
            <a:spLocks noGrp="1"/>
          </p:cNvSpPr>
          <p:nvPr>
            <p:ph type="ftr" sz="quarter" idx="11"/>
          </p:nvPr>
        </p:nvSpPr>
        <p:spPr>
          <a:xfrm>
            <a:off x="677334" y="6041362"/>
            <a:ext cx="5676332"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7887190" y="6132908"/>
            <a:ext cx="1138792" cy="138643"/>
          </a:xfrm>
          <a:prstGeom prst="rect">
            <a:avLst/>
          </a:prstGeom>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35334759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707399" y="6034168"/>
            <a:ext cx="1657370" cy="372319"/>
          </a:xfrm>
          <a:prstGeom prst="rect">
            <a:avLst/>
          </a:prstGeom>
        </p:spPr>
        <p:txBody>
          <a:bodyPr/>
          <a:lstStyle/>
          <a:p>
            <a:fld id="{9334D819-9F07-4261-B09B-9E467E5D9002}" type="datetimeFigureOut">
              <a:rPr lang="en-US" smtClean="0"/>
              <a:t>2/4/21</a:t>
            </a:fld>
            <a:endParaRPr lang="en-US" dirty="0"/>
          </a:p>
        </p:txBody>
      </p:sp>
      <p:sp>
        <p:nvSpPr>
          <p:cNvPr id="5" name="Footer Placeholder 4"/>
          <p:cNvSpPr>
            <a:spLocks noGrp="1"/>
          </p:cNvSpPr>
          <p:nvPr>
            <p:ph type="ftr" sz="quarter" idx="11"/>
          </p:nvPr>
        </p:nvSpPr>
        <p:spPr>
          <a:xfrm>
            <a:off x="677334" y="6041362"/>
            <a:ext cx="5676332"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7887190" y="6132908"/>
            <a:ext cx="1138792" cy="138643"/>
          </a:xfrm>
          <a:prstGeom prst="rect">
            <a:avLst/>
          </a:prstGeom>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2381533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259" name="Rectangle 19"/>
          <p:cNvSpPr>
            <a:spLocks noChangeArrowheads="1"/>
          </p:cNvSpPr>
          <p:nvPr/>
        </p:nvSpPr>
        <p:spPr bwMode="auto">
          <a:xfrm>
            <a:off x="0" y="6689727"/>
            <a:ext cx="12192000" cy="176213"/>
          </a:xfrm>
          <a:prstGeom prst="rect">
            <a:avLst/>
          </a:prstGeom>
          <a:solidFill>
            <a:srgbClr val="00692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1859" tIns="60931" rIns="121859" bIns="60931" anchor="ctr"/>
          <a:lstStyle/>
          <a:p>
            <a:endParaRPr lang="en-GB" sz="2400" dirty="0"/>
          </a:p>
        </p:txBody>
      </p:sp>
      <p:sp>
        <p:nvSpPr>
          <p:cNvPr id="10242" name="Rectangle 2"/>
          <p:cNvSpPr>
            <a:spLocks noGrp="1" noChangeArrowheads="1"/>
          </p:cNvSpPr>
          <p:nvPr>
            <p:ph type="ctrTitle"/>
          </p:nvPr>
        </p:nvSpPr>
        <p:spPr>
          <a:xfrm>
            <a:off x="914400" y="2130427"/>
            <a:ext cx="10363200" cy="938213"/>
          </a:xfrm>
        </p:spPr>
        <p:txBody>
          <a:bodyPr/>
          <a:lstStyle>
            <a:lvl1pPr>
              <a:defRPr sz="5467">
                <a:solidFill>
                  <a:srgbClr val="006929"/>
                </a:solidFill>
              </a:defRPr>
            </a:lvl1pPr>
          </a:lstStyle>
          <a:p>
            <a:pPr lvl="0"/>
            <a:r>
              <a:rPr lang="en-US" noProof="0"/>
              <a:t>Click to edit Master title style</a:t>
            </a:r>
            <a:endParaRPr lang="en-GB" noProof="0"/>
          </a:p>
        </p:txBody>
      </p:sp>
      <p:sp>
        <p:nvSpPr>
          <p:cNvPr id="10243" name="Rectangle 3"/>
          <p:cNvSpPr>
            <a:spLocks noGrp="1" noChangeArrowheads="1"/>
          </p:cNvSpPr>
          <p:nvPr>
            <p:ph type="subTitle" idx="1"/>
          </p:nvPr>
        </p:nvSpPr>
        <p:spPr>
          <a:xfrm>
            <a:off x="912288" y="3068642"/>
            <a:ext cx="8534400" cy="1081087"/>
          </a:xfrm>
        </p:spPr>
        <p:txBody>
          <a:bodyPr/>
          <a:lstStyle>
            <a:lvl1pPr marL="0" indent="0">
              <a:buFontTx/>
              <a:buNone/>
              <a:defRPr>
                <a:solidFill>
                  <a:srgbClr val="006929"/>
                </a:solidFill>
              </a:defRPr>
            </a:lvl1pPr>
          </a:lstStyle>
          <a:p>
            <a:pPr lvl="0"/>
            <a:r>
              <a:rPr lang="en-US" noProof="0"/>
              <a:t>Click to edit Master subtitle style</a:t>
            </a:r>
            <a:endParaRPr lang="en-GB" noProof="0"/>
          </a:p>
        </p:txBody>
      </p:sp>
      <p:sp>
        <p:nvSpPr>
          <p:cNvPr id="10256" name="Rectangle 16"/>
          <p:cNvSpPr>
            <a:spLocks noChangeArrowheads="1"/>
          </p:cNvSpPr>
          <p:nvPr/>
        </p:nvSpPr>
        <p:spPr bwMode="auto">
          <a:xfrm>
            <a:off x="0" y="17"/>
            <a:ext cx="12192000" cy="804863"/>
          </a:xfrm>
          <a:prstGeom prst="rect">
            <a:avLst/>
          </a:prstGeom>
          <a:solidFill>
            <a:srgbClr val="00692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1859" tIns="60931" rIns="121859" bIns="60931" anchor="ctr"/>
          <a:lstStyle/>
          <a:p>
            <a:endParaRPr lang="en-GB" sz="2400" dirty="0"/>
          </a:p>
        </p:txBody>
      </p:sp>
      <p:sp>
        <p:nvSpPr>
          <p:cNvPr id="10257" name="Rectangle 17"/>
          <p:cNvSpPr>
            <a:spLocks noChangeArrowheads="1"/>
          </p:cNvSpPr>
          <p:nvPr/>
        </p:nvSpPr>
        <p:spPr bwMode="auto">
          <a:xfrm>
            <a:off x="0" y="801689"/>
            <a:ext cx="12192000" cy="168275"/>
          </a:xfrm>
          <a:prstGeom prst="rect">
            <a:avLst/>
          </a:prstGeom>
          <a:solidFill>
            <a:srgbClr val="00A84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1859" tIns="60931" rIns="121859" bIns="60931" anchor="ctr"/>
          <a:lstStyle/>
          <a:p>
            <a:endParaRPr lang="en-GB" sz="2400" dirty="0"/>
          </a:p>
        </p:txBody>
      </p:sp>
      <p:pic>
        <p:nvPicPr>
          <p:cNvPr id="8" name="Picture 20" descr="StevenageBC_Small"/>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6723" y="5868650"/>
            <a:ext cx="1444923" cy="79069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2299" y="5906296"/>
            <a:ext cx="791267" cy="757925"/>
          </a:xfrm>
          <a:prstGeom prst="rect">
            <a:avLst/>
          </a:prstGeom>
        </p:spPr>
      </p:pic>
    </p:spTree>
    <p:extLst>
      <p:ext uri="{BB962C8B-B14F-4D97-AF65-F5344CB8AC3E}">
        <p14:creationId xmlns:p14="http://schemas.microsoft.com/office/powerpoint/2010/main" val="37113190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1151066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endParaRPr lang="en-GB"/>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667"/>
            </a:lvl1pPr>
            <a:lvl2pPr marL="609270" indent="0">
              <a:buNone/>
              <a:defRPr sz="2400"/>
            </a:lvl2pPr>
            <a:lvl3pPr marL="1218543" indent="0">
              <a:buNone/>
              <a:defRPr sz="2133"/>
            </a:lvl3pPr>
            <a:lvl4pPr marL="1827817" indent="0">
              <a:buNone/>
              <a:defRPr sz="1867"/>
            </a:lvl4pPr>
            <a:lvl5pPr marL="2437087" indent="0">
              <a:buNone/>
              <a:defRPr sz="1867"/>
            </a:lvl5pPr>
            <a:lvl6pPr marL="3046361" indent="0">
              <a:buNone/>
              <a:defRPr sz="1867"/>
            </a:lvl6pPr>
            <a:lvl7pPr marL="3655635" indent="0">
              <a:buNone/>
              <a:defRPr sz="1867"/>
            </a:lvl7pPr>
            <a:lvl8pPr marL="4264907" indent="0">
              <a:buNone/>
              <a:defRPr sz="1867"/>
            </a:lvl8pPr>
            <a:lvl9pPr marL="4874178" indent="0">
              <a:buNone/>
              <a:defRPr sz="1867"/>
            </a:lvl9pPr>
          </a:lstStyle>
          <a:p>
            <a:pPr lvl="0"/>
            <a:r>
              <a:rPr lang="en-US"/>
              <a:t>Click to edit Master text styles</a:t>
            </a:r>
          </a:p>
        </p:txBody>
      </p:sp>
    </p:spTree>
    <p:extLst>
      <p:ext uri="{BB962C8B-B14F-4D97-AF65-F5344CB8AC3E}">
        <p14:creationId xmlns:p14="http://schemas.microsoft.com/office/powerpoint/2010/main" val="33613565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594785" y="1169988"/>
            <a:ext cx="5384800" cy="445452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82784" y="1169988"/>
            <a:ext cx="5384800" cy="445452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13747585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270" indent="0">
              <a:buNone/>
              <a:defRPr sz="2667" b="1"/>
            </a:lvl2pPr>
            <a:lvl3pPr marL="1218543" indent="0">
              <a:buNone/>
              <a:defRPr sz="2400" b="1"/>
            </a:lvl3pPr>
            <a:lvl4pPr marL="1827817" indent="0">
              <a:buNone/>
              <a:defRPr sz="2133" b="1"/>
            </a:lvl4pPr>
            <a:lvl5pPr marL="2437087" indent="0">
              <a:buNone/>
              <a:defRPr sz="2133" b="1"/>
            </a:lvl5pPr>
            <a:lvl6pPr marL="3046361" indent="0">
              <a:buNone/>
              <a:defRPr sz="2133" b="1"/>
            </a:lvl6pPr>
            <a:lvl7pPr marL="3655635" indent="0">
              <a:buNone/>
              <a:defRPr sz="2133" b="1"/>
            </a:lvl7pPr>
            <a:lvl8pPr marL="4264907" indent="0">
              <a:buNone/>
              <a:defRPr sz="2133" b="1"/>
            </a:lvl8pPr>
            <a:lvl9pPr marL="48741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73" y="1535113"/>
            <a:ext cx="5389033" cy="639763"/>
          </a:xfrm>
        </p:spPr>
        <p:txBody>
          <a:bodyPr anchor="b"/>
          <a:lstStyle>
            <a:lvl1pPr marL="0" indent="0">
              <a:buNone/>
              <a:defRPr sz="3200" b="1"/>
            </a:lvl1pPr>
            <a:lvl2pPr marL="609270" indent="0">
              <a:buNone/>
              <a:defRPr sz="2667" b="1"/>
            </a:lvl2pPr>
            <a:lvl3pPr marL="1218543" indent="0">
              <a:buNone/>
              <a:defRPr sz="2400" b="1"/>
            </a:lvl3pPr>
            <a:lvl4pPr marL="1827817" indent="0">
              <a:buNone/>
              <a:defRPr sz="2133" b="1"/>
            </a:lvl4pPr>
            <a:lvl5pPr marL="2437087" indent="0">
              <a:buNone/>
              <a:defRPr sz="2133" b="1"/>
            </a:lvl5pPr>
            <a:lvl6pPr marL="3046361" indent="0">
              <a:buNone/>
              <a:defRPr sz="2133" b="1"/>
            </a:lvl6pPr>
            <a:lvl7pPr marL="3655635" indent="0">
              <a:buNone/>
              <a:defRPr sz="2133" b="1"/>
            </a:lvl7pPr>
            <a:lvl8pPr marL="4264907" indent="0">
              <a:buNone/>
              <a:defRPr sz="2133" b="1"/>
            </a:lvl8pPr>
            <a:lvl9pPr marL="48741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5611325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5024160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4" name="Chart Placeholder 3">
            <a:extLst>
              <a:ext uri="{FF2B5EF4-FFF2-40B4-BE49-F238E27FC236}">
                <a16:creationId xmlns:a16="http://schemas.microsoft.com/office/drawing/2014/main" id="{42907452-02F5-442E-9B48-DD7385A3F0B7}"/>
              </a:ext>
            </a:extLst>
          </p:cNvPr>
          <p:cNvSpPr>
            <a:spLocks noGrp="1"/>
          </p:cNvSpPr>
          <p:nvPr>
            <p:ph type="chart" sz="quarter" idx="10"/>
          </p:nvPr>
        </p:nvSpPr>
        <p:spPr>
          <a:xfrm>
            <a:off x="1103578" y="1174186"/>
            <a:ext cx="10407535" cy="5578216"/>
          </a:xfrm>
          <a:prstGeom prst="rect">
            <a:avLst/>
          </a:prstGeom>
        </p:spPr>
        <p:txBody>
          <a:bodyPr/>
          <a:lstStyle>
            <a:lvl1pPr>
              <a:defRPr b="0" i="0">
                <a:latin typeface="AvantGarde Bk BT Book" panose="020B0402020202020204" pitchFamily="34" charset="0"/>
              </a:defRPr>
            </a:lvl1pPr>
          </a:lstStyle>
          <a:p>
            <a:r>
              <a:rPr lang="en-GB"/>
              <a:t>Click icon to add chart</a:t>
            </a:r>
            <a:endParaRPr lang="en-GB" dirty="0"/>
          </a:p>
        </p:txBody>
      </p:sp>
    </p:spTree>
    <p:extLst>
      <p:ext uri="{BB962C8B-B14F-4D97-AF65-F5344CB8AC3E}">
        <p14:creationId xmlns:p14="http://schemas.microsoft.com/office/powerpoint/2010/main" val="40944996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357770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5" y="273049"/>
            <a:ext cx="4011084" cy="1162051"/>
          </a:xfrm>
        </p:spPr>
        <p:txBody>
          <a:bodyPr anchor="b"/>
          <a:lstStyle>
            <a:lvl1pPr algn="l">
              <a:defRPr sz="2667" b="1"/>
            </a:lvl1pPr>
          </a:lstStyle>
          <a:p>
            <a:r>
              <a:rPr lang="en-US"/>
              <a:t>Click to edit Master title style</a:t>
            </a:r>
            <a:endParaRPr lang="en-GB"/>
          </a:p>
        </p:txBody>
      </p:sp>
      <p:sp>
        <p:nvSpPr>
          <p:cNvPr id="3" name="Content Placeholder 2"/>
          <p:cNvSpPr>
            <a:spLocks noGrp="1"/>
          </p:cNvSpPr>
          <p:nvPr>
            <p:ph idx="1"/>
          </p:nvPr>
        </p:nvSpPr>
        <p:spPr>
          <a:xfrm>
            <a:off x="4766733" y="273066"/>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5" y="1435104"/>
            <a:ext cx="4011084" cy="4691063"/>
          </a:xfrm>
        </p:spPr>
        <p:txBody>
          <a:bodyPr/>
          <a:lstStyle>
            <a:lvl1pPr marL="0" indent="0">
              <a:buNone/>
              <a:defRPr sz="1867"/>
            </a:lvl1pPr>
            <a:lvl2pPr marL="609270" indent="0">
              <a:buNone/>
              <a:defRPr sz="1600"/>
            </a:lvl2pPr>
            <a:lvl3pPr marL="1218543" indent="0">
              <a:buNone/>
              <a:defRPr sz="1333"/>
            </a:lvl3pPr>
            <a:lvl4pPr marL="1827817" indent="0">
              <a:buNone/>
              <a:defRPr sz="1200"/>
            </a:lvl4pPr>
            <a:lvl5pPr marL="2437087" indent="0">
              <a:buNone/>
              <a:defRPr sz="1200"/>
            </a:lvl5pPr>
            <a:lvl6pPr marL="3046361" indent="0">
              <a:buNone/>
              <a:defRPr sz="1200"/>
            </a:lvl6pPr>
            <a:lvl7pPr marL="3655635" indent="0">
              <a:buNone/>
              <a:defRPr sz="1200"/>
            </a:lvl7pPr>
            <a:lvl8pPr marL="4264907" indent="0">
              <a:buNone/>
              <a:defRPr sz="1200"/>
            </a:lvl8pPr>
            <a:lvl9pPr marL="4874178" indent="0">
              <a:buNone/>
              <a:defRPr sz="1200"/>
            </a:lvl9pPr>
          </a:lstStyle>
          <a:p>
            <a:pPr lvl="0"/>
            <a:r>
              <a:rPr lang="en-US"/>
              <a:t>Click to edit Master text styles</a:t>
            </a:r>
          </a:p>
        </p:txBody>
      </p:sp>
    </p:spTree>
    <p:extLst>
      <p:ext uri="{BB962C8B-B14F-4D97-AF65-F5344CB8AC3E}">
        <p14:creationId xmlns:p14="http://schemas.microsoft.com/office/powerpoint/2010/main" val="32664894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9" y="4800601"/>
            <a:ext cx="7315200" cy="566739"/>
          </a:xfrm>
        </p:spPr>
        <p:txBody>
          <a:bodyPr anchor="b"/>
          <a:lstStyle>
            <a:lvl1pPr algn="l">
              <a:defRPr sz="2667" b="1"/>
            </a:lvl1pPr>
          </a:lstStyle>
          <a:p>
            <a:r>
              <a:rPr lang="en-US"/>
              <a:t>Click to edit Master title style</a:t>
            </a:r>
            <a:endParaRPr lang="en-GB"/>
          </a:p>
        </p:txBody>
      </p:sp>
      <p:sp>
        <p:nvSpPr>
          <p:cNvPr id="3" name="Picture Placeholder 2"/>
          <p:cNvSpPr>
            <a:spLocks noGrp="1"/>
          </p:cNvSpPr>
          <p:nvPr>
            <p:ph type="pic" idx="1"/>
          </p:nvPr>
        </p:nvSpPr>
        <p:spPr>
          <a:xfrm>
            <a:off x="2389719" y="612775"/>
            <a:ext cx="7315200" cy="4114800"/>
          </a:xfrm>
        </p:spPr>
        <p:txBody>
          <a:bodyPr/>
          <a:lstStyle>
            <a:lvl1pPr marL="0" indent="0">
              <a:buNone/>
              <a:defRPr sz="4267"/>
            </a:lvl1pPr>
            <a:lvl2pPr marL="609270" indent="0">
              <a:buNone/>
              <a:defRPr sz="3733"/>
            </a:lvl2pPr>
            <a:lvl3pPr marL="1218543" indent="0">
              <a:buNone/>
              <a:defRPr sz="3200"/>
            </a:lvl3pPr>
            <a:lvl4pPr marL="1827817" indent="0">
              <a:buNone/>
              <a:defRPr sz="2667"/>
            </a:lvl4pPr>
            <a:lvl5pPr marL="2437087" indent="0">
              <a:buNone/>
              <a:defRPr sz="2667"/>
            </a:lvl5pPr>
            <a:lvl6pPr marL="3046361" indent="0">
              <a:buNone/>
              <a:defRPr sz="2667"/>
            </a:lvl6pPr>
            <a:lvl7pPr marL="3655635" indent="0">
              <a:buNone/>
              <a:defRPr sz="2667"/>
            </a:lvl7pPr>
            <a:lvl8pPr marL="4264907" indent="0">
              <a:buNone/>
              <a:defRPr sz="2667"/>
            </a:lvl8pPr>
            <a:lvl9pPr marL="4874178" indent="0">
              <a:buNone/>
              <a:defRPr sz="2667"/>
            </a:lvl9pPr>
          </a:lstStyle>
          <a:p>
            <a:r>
              <a:rPr lang="en-US" dirty="0"/>
              <a:t>Click icon to add picture</a:t>
            </a:r>
            <a:endParaRPr lang="en-GB" dirty="0"/>
          </a:p>
        </p:txBody>
      </p:sp>
      <p:sp>
        <p:nvSpPr>
          <p:cNvPr id="4" name="Text Placeholder 3"/>
          <p:cNvSpPr>
            <a:spLocks noGrp="1"/>
          </p:cNvSpPr>
          <p:nvPr>
            <p:ph type="body" sz="half" idx="2"/>
          </p:nvPr>
        </p:nvSpPr>
        <p:spPr>
          <a:xfrm>
            <a:off x="2389719" y="5367353"/>
            <a:ext cx="7315200" cy="804863"/>
          </a:xfrm>
        </p:spPr>
        <p:txBody>
          <a:bodyPr/>
          <a:lstStyle>
            <a:lvl1pPr marL="0" indent="0">
              <a:buNone/>
              <a:defRPr sz="1867"/>
            </a:lvl1pPr>
            <a:lvl2pPr marL="609270" indent="0">
              <a:buNone/>
              <a:defRPr sz="1600"/>
            </a:lvl2pPr>
            <a:lvl3pPr marL="1218543" indent="0">
              <a:buNone/>
              <a:defRPr sz="1333"/>
            </a:lvl3pPr>
            <a:lvl4pPr marL="1827817" indent="0">
              <a:buNone/>
              <a:defRPr sz="1200"/>
            </a:lvl4pPr>
            <a:lvl5pPr marL="2437087" indent="0">
              <a:buNone/>
              <a:defRPr sz="1200"/>
            </a:lvl5pPr>
            <a:lvl6pPr marL="3046361" indent="0">
              <a:buNone/>
              <a:defRPr sz="1200"/>
            </a:lvl6pPr>
            <a:lvl7pPr marL="3655635" indent="0">
              <a:buNone/>
              <a:defRPr sz="1200"/>
            </a:lvl7pPr>
            <a:lvl8pPr marL="4264907" indent="0">
              <a:buNone/>
              <a:defRPr sz="1200"/>
            </a:lvl8pPr>
            <a:lvl9pPr marL="4874178" indent="0">
              <a:buNone/>
              <a:defRPr sz="1200"/>
            </a:lvl9pPr>
          </a:lstStyle>
          <a:p>
            <a:pPr lvl="0"/>
            <a:r>
              <a:rPr lang="en-US"/>
              <a:t>Click to edit Master text styles</a:t>
            </a:r>
          </a:p>
        </p:txBody>
      </p:sp>
    </p:spTree>
    <p:extLst>
      <p:ext uri="{BB962C8B-B14F-4D97-AF65-F5344CB8AC3E}">
        <p14:creationId xmlns:p14="http://schemas.microsoft.com/office/powerpoint/2010/main" val="290143614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64249021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88400" y="107952"/>
            <a:ext cx="2779184" cy="5516563"/>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0855" y="107952"/>
            <a:ext cx="8134349" cy="55165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87067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259" name="Rectangle 19"/>
          <p:cNvSpPr>
            <a:spLocks noChangeArrowheads="1"/>
          </p:cNvSpPr>
          <p:nvPr/>
        </p:nvSpPr>
        <p:spPr bwMode="auto">
          <a:xfrm>
            <a:off x="0" y="6689727"/>
            <a:ext cx="12192000" cy="176213"/>
          </a:xfrm>
          <a:prstGeom prst="rect">
            <a:avLst/>
          </a:prstGeom>
          <a:solidFill>
            <a:srgbClr val="00692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2400" dirty="0">
              <a:solidFill>
                <a:srgbClr val="000000"/>
              </a:solidFill>
            </a:endParaRPr>
          </a:p>
        </p:txBody>
      </p:sp>
      <p:sp>
        <p:nvSpPr>
          <p:cNvPr id="10242" name="Rectangle 2"/>
          <p:cNvSpPr>
            <a:spLocks noGrp="1" noChangeArrowheads="1"/>
          </p:cNvSpPr>
          <p:nvPr>
            <p:ph type="ctrTitle"/>
          </p:nvPr>
        </p:nvSpPr>
        <p:spPr>
          <a:xfrm>
            <a:off x="914400" y="2130427"/>
            <a:ext cx="10363200" cy="938213"/>
          </a:xfrm>
        </p:spPr>
        <p:txBody>
          <a:bodyPr/>
          <a:lstStyle>
            <a:lvl1pPr>
              <a:defRPr sz="5467">
                <a:solidFill>
                  <a:srgbClr val="006929"/>
                </a:solidFill>
              </a:defRPr>
            </a:lvl1pPr>
          </a:lstStyle>
          <a:p>
            <a:pPr lvl="0"/>
            <a:r>
              <a:rPr lang="en-US" noProof="0"/>
              <a:t>Click to edit Master title style</a:t>
            </a:r>
            <a:endParaRPr lang="en-GB" noProof="0"/>
          </a:p>
        </p:txBody>
      </p:sp>
      <p:sp>
        <p:nvSpPr>
          <p:cNvPr id="10243" name="Rectangle 3"/>
          <p:cNvSpPr>
            <a:spLocks noGrp="1" noChangeArrowheads="1"/>
          </p:cNvSpPr>
          <p:nvPr>
            <p:ph type="subTitle" idx="1"/>
          </p:nvPr>
        </p:nvSpPr>
        <p:spPr>
          <a:xfrm>
            <a:off x="912284" y="3068640"/>
            <a:ext cx="8534400" cy="1081087"/>
          </a:xfrm>
        </p:spPr>
        <p:txBody>
          <a:bodyPr/>
          <a:lstStyle>
            <a:lvl1pPr marL="0" indent="0">
              <a:buFontTx/>
              <a:buNone/>
              <a:defRPr>
                <a:solidFill>
                  <a:srgbClr val="006929"/>
                </a:solidFill>
              </a:defRPr>
            </a:lvl1pPr>
          </a:lstStyle>
          <a:p>
            <a:pPr lvl="0"/>
            <a:r>
              <a:rPr lang="en-US" noProof="0"/>
              <a:t>Click to edit Master subtitle style</a:t>
            </a:r>
            <a:endParaRPr lang="en-GB" noProof="0"/>
          </a:p>
        </p:txBody>
      </p:sp>
      <p:sp>
        <p:nvSpPr>
          <p:cNvPr id="10256" name="Rectangle 16"/>
          <p:cNvSpPr>
            <a:spLocks noChangeArrowheads="1"/>
          </p:cNvSpPr>
          <p:nvPr/>
        </p:nvSpPr>
        <p:spPr bwMode="auto">
          <a:xfrm>
            <a:off x="0" y="3"/>
            <a:ext cx="12192000" cy="804863"/>
          </a:xfrm>
          <a:prstGeom prst="rect">
            <a:avLst/>
          </a:prstGeom>
          <a:solidFill>
            <a:srgbClr val="00692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2400" dirty="0">
              <a:solidFill>
                <a:srgbClr val="000000"/>
              </a:solidFill>
            </a:endParaRPr>
          </a:p>
        </p:txBody>
      </p:sp>
      <p:sp>
        <p:nvSpPr>
          <p:cNvPr id="10257" name="Rectangle 17"/>
          <p:cNvSpPr>
            <a:spLocks noChangeArrowheads="1"/>
          </p:cNvSpPr>
          <p:nvPr/>
        </p:nvSpPr>
        <p:spPr bwMode="auto">
          <a:xfrm>
            <a:off x="0" y="801689"/>
            <a:ext cx="12192000" cy="168275"/>
          </a:xfrm>
          <a:prstGeom prst="rect">
            <a:avLst/>
          </a:prstGeom>
          <a:solidFill>
            <a:srgbClr val="00A84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2400" dirty="0">
              <a:solidFill>
                <a:srgbClr val="000000"/>
              </a:solidFill>
            </a:endParaRPr>
          </a:p>
        </p:txBody>
      </p:sp>
      <p:pic>
        <p:nvPicPr>
          <p:cNvPr id="8" name="Picture 20" descr="StevenageBC_Small"/>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6723" y="5868637"/>
            <a:ext cx="1444923" cy="79069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2299" y="5906295"/>
            <a:ext cx="791267" cy="757925"/>
          </a:xfrm>
          <a:prstGeom prst="rect">
            <a:avLst/>
          </a:prstGeom>
        </p:spPr>
      </p:pic>
    </p:spTree>
    <p:extLst>
      <p:ext uri="{BB962C8B-B14F-4D97-AF65-F5344CB8AC3E}">
        <p14:creationId xmlns:p14="http://schemas.microsoft.com/office/powerpoint/2010/main" val="23801338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48886289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Tree>
    <p:extLst>
      <p:ext uri="{BB962C8B-B14F-4D97-AF65-F5344CB8AC3E}">
        <p14:creationId xmlns:p14="http://schemas.microsoft.com/office/powerpoint/2010/main" val="49586943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594784" y="1169988"/>
            <a:ext cx="5384800" cy="445452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82784" y="1169988"/>
            <a:ext cx="5384800" cy="445452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81018204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72"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4263855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89" name="Group 88"/>
          <p:cNvGrpSpPr/>
          <p:nvPr/>
        </p:nvGrpSpPr>
        <p:grpSpPr>
          <a:xfrm>
            <a:off x="-329674" y="-59376"/>
            <a:ext cx="12515851" cy="6923798"/>
            <a:chOff x="-329674" y="-51881"/>
            <a:chExt cx="12515851" cy="6923798"/>
          </a:xfrm>
        </p:grpSpPr>
        <p:sp>
          <p:nvSpPr>
            <p:cNvPr id="90"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3"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0"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1"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2"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8"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1669293" y="1186483"/>
            <a:ext cx="8848345" cy="4477933"/>
            <a:chOff x="1669293" y="1186483"/>
            <a:chExt cx="8848345" cy="4477933"/>
          </a:xfrm>
        </p:grpSpPr>
        <p:sp>
          <p:nvSpPr>
            <p:cNvPr id="39" name="Rectangle 38"/>
            <p:cNvSpPr/>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p:cNvSpPr/>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ctrTitle"/>
          </p:nvPr>
        </p:nvSpPr>
        <p:spPr>
          <a:xfrm>
            <a:off x="1759236" y="2075504"/>
            <a:ext cx="8679915" cy="1748729"/>
          </a:xfrm>
        </p:spPr>
        <p:txBody>
          <a:bodyPr bIns="0" anchor="b">
            <a:normAutofit/>
          </a:bodyPr>
          <a:lstStyle>
            <a:lvl1pPr algn="ctr">
              <a:lnSpc>
                <a:spcPct val="80000"/>
              </a:lnSpc>
              <a:defRPr sz="5400" spc="-150">
                <a:solidFill>
                  <a:srgbClr val="FFFEFF"/>
                </a:solidFill>
              </a:defRPr>
            </a:lvl1pPr>
          </a:lstStyle>
          <a:p>
            <a:r>
              <a:rPr lang="en-US"/>
              <a:t>Click to edit Master title style</a:t>
            </a:r>
            <a:endParaRPr lang="en-US" dirty="0"/>
          </a:p>
        </p:txBody>
      </p:sp>
      <p:sp>
        <p:nvSpPr>
          <p:cNvPr id="3" name="Subtitle 2"/>
          <p:cNvSpPr>
            <a:spLocks noGrp="1"/>
          </p:cNvSpPr>
          <p:nvPr>
            <p:ph type="subTitle" idx="1"/>
          </p:nvPr>
        </p:nvSpPr>
        <p:spPr>
          <a:xfrm>
            <a:off x="1759237" y="3906266"/>
            <a:ext cx="8673427" cy="1322587"/>
          </a:xfrm>
        </p:spPr>
        <p:txBody>
          <a:bodyPr tIns="0">
            <a:normAutofit/>
          </a:bodyPr>
          <a:lstStyle>
            <a:lvl1pPr marL="0" indent="0" algn="ctr">
              <a:lnSpc>
                <a:spcPct val="100000"/>
              </a:lnSpc>
              <a:buNone/>
              <a:defRPr sz="1800" b="0">
                <a:solidFill>
                  <a:srgbClr val="FFFEFF"/>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04672" y="320040"/>
            <a:ext cx="3657600" cy="320040"/>
          </a:xfrm>
        </p:spPr>
        <p:txBody>
          <a:bodyPr vert="horz" lIns="91440" tIns="45720" rIns="91440" bIns="45720" rtlCol="0" anchor="ctr"/>
          <a:lstStyle>
            <a:lvl1pPr>
              <a:defRPr lang="en-US"/>
            </a:lvl1pPr>
          </a:lstStyle>
          <a:p>
            <a:fld id="{88E43B39-F5C2-884B-A5B3-92C96073988E}" type="datetimeFigureOut">
              <a:rPr lang="en-US" smtClean="0"/>
              <a:t>2/4/21</a:t>
            </a:fld>
            <a:endParaRPr lang="en-US"/>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a:p>
        </p:txBody>
      </p:sp>
      <p:sp>
        <p:nvSpPr>
          <p:cNvPr id="6" name="Slide Number Placeholder 5"/>
          <p:cNvSpPr>
            <a:spLocks noGrp="1"/>
          </p:cNvSpPr>
          <p:nvPr>
            <p:ph type="sldNum" sz="quarter" idx="12"/>
          </p:nvPr>
        </p:nvSpPr>
        <p:spPr>
          <a:xfrm>
            <a:off x="10469880" y="320040"/>
            <a:ext cx="914400" cy="320040"/>
          </a:xfrm>
        </p:spPr>
        <p:txBody>
          <a:bodyPr/>
          <a:lstStyle/>
          <a:p>
            <a:fld id="{0AAFCAD5-737F-1041-986A-4339545F0C11}" type="slidenum">
              <a:rPr lang="en-US" smtClean="0"/>
              <a:t>‹#›</a:t>
            </a:fld>
            <a:endParaRPr lang="en-US"/>
          </a:p>
        </p:txBody>
      </p:sp>
    </p:spTree>
    <p:extLst>
      <p:ext uri="{BB962C8B-B14F-4D97-AF65-F5344CB8AC3E}">
        <p14:creationId xmlns:p14="http://schemas.microsoft.com/office/powerpoint/2010/main" val="80563871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03655416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966637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5" y="273049"/>
            <a:ext cx="4011084" cy="1162051"/>
          </a:xfrm>
        </p:spPr>
        <p:txBody>
          <a:bodyPr anchor="b"/>
          <a:lstStyle>
            <a:lvl1pPr algn="l">
              <a:defRPr sz="2667" b="1"/>
            </a:lvl1pPr>
          </a:lstStyle>
          <a:p>
            <a:r>
              <a:rPr lang="en-US"/>
              <a:t>Click to edit Master title style</a:t>
            </a:r>
            <a:endParaRPr lang="en-GB"/>
          </a:p>
        </p:txBody>
      </p:sp>
      <p:sp>
        <p:nvSpPr>
          <p:cNvPr id="3" name="Content Placeholder 2"/>
          <p:cNvSpPr>
            <a:spLocks noGrp="1"/>
          </p:cNvSpPr>
          <p:nvPr>
            <p:ph idx="1"/>
          </p:nvPr>
        </p:nvSpPr>
        <p:spPr>
          <a:xfrm>
            <a:off x="4766733" y="273053"/>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5" y="1435103"/>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Tree>
    <p:extLst>
      <p:ext uri="{BB962C8B-B14F-4D97-AF65-F5344CB8AC3E}">
        <p14:creationId xmlns:p14="http://schemas.microsoft.com/office/powerpoint/2010/main" val="52836703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7"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dirty="0"/>
              <a:t>Click icon to add picture</a:t>
            </a:r>
            <a:endParaRPr lang="en-GB" dirty="0"/>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Tree>
    <p:extLst>
      <p:ext uri="{BB962C8B-B14F-4D97-AF65-F5344CB8AC3E}">
        <p14:creationId xmlns:p14="http://schemas.microsoft.com/office/powerpoint/2010/main" val="378130886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10112570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88400" y="107952"/>
            <a:ext cx="2779184" cy="5516563"/>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0851" y="107952"/>
            <a:ext cx="8134349" cy="55165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69771250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710084"/>
            <a:ext cx="10363200" cy="1105908"/>
          </a:xfrm>
        </p:spPr>
        <p:txBody>
          <a:bodyPr/>
          <a:lstStyle>
            <a:lvl1pPr>
              <a:defRPr b="1">
                <a:solidFill>
                  <a:srgbClr val="443183"/>
                </a:solidFill>
              </a:defRPr>
            </a:lvl1pPr>
          </a:lstStyle>
          <a:p>
            <a:r>
              <a:rPr lang="en-GB" dirty="0"/>
              <a:t>Click to edit Master title style</a:t>
            </a:r>
            <a:endParaRPr lang="en-US" dirty="0"/>
          </a:p>
        </p:txBody>
      </p:sp>
      <p:sp>
        <p:nvSpPr>
          <p:cNvPr id="3" name="Subtitle 2"/>
          <p:cNvSpPr>
            <a:spLocks noGrp="1"/>
          </p:cNvSpPr>
          <p:nvPr>
            <p:ph type="subTitle" idx="1"/>
          </p:nvPr>
        </p:nvSpPr>
        <p:spPr>
          <a:xfrm>
            <a:off x="1828800" y="3767382"/>
            <a:ext cx="8534400" cy="704864"/>
          </a:xfrm>
        </p:spPr>
        <p:txBody>
          <a:bodyPr/>
          <a:lstStyle>
            <a:lvl1pPr marL="0" indent="0" algn="ctr">
              <a:buNone/>
              <a:defRPr>
                <a:solidFill>
                  <a:srgbClr val="2C043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edit Master subtitle style</a:t>
            </a:r>
            <a:endParaRPr lang="en-US" dirty="0"/>
          </a:p>
        </p:txBody>
      </p:sp>
      <p:sp>
        <p:nvSpPr>
          <p:cNvPr id="4" name="Date Placeholder 3"/>
          <p:cNvSpPr>
            <a:spLocks noGrp="1"/>
          </p:cNvSpPr>
          <p:nvPr>
            <p:ph type="dt" sz="half" idx="10"/>
          </p:nvPr>
        </p:nvSpPr>
        <p:spPr>
          <a:xfrm>
            <a:off x="372709" y="6410624"/>
            <a:ext cx="3081691" cy="447376"/>
          </a:xfrm>
        </p:spPr>
        <p:txBody>
          <a:bodyPr/>
          <a:lstStyle/>
          <a:p>
            <a:fld id="{E291487F-3E94-624C-AACF-918D367D8E40}" type="datetimeFigureOut">
              <a:rPr lang="en-US" smtClean="0"/>
              <a:t>2/4/21</a:t>
            </a:fld>
            <a:endParaRPr lang="en-US"/>
          </a:p>
        </p:txBody>
      </p:sp>
      <p:sp>
        <p:nvSpPr>
          <p:cNvPr id="5" name="Footer Placeholder 4"/>
          <p:cNvSpPr>
            <a:spLocks noGrp="1"/>
          </p:cNvSpPr>
          <p:nvPr>
            <p:ph type="ftr" sz="quarter" idx="11"/>
          </p:nvPr>
        </p:nvSpPr>
        <p:spPr>
          <a:xfrm>
            <a:off x="4165600" y="6410624"/>
            <a:ext cx="3860800" cy="447376"/>
          </a:xfrm>
        </p:spPr>
        <p:txBody>
          <a:bodyPr/>
          <a:lstStyle/>
          <a:p>
            <a:endParaRPr lang="en-US" dirty="0"/>
          </a:p>
        </p:txBody>
      </p:sp>
      <p:sp>
        <p:nvSpPr>
          <p:cNvPr id="6" name="Slide Number Placeholder 5"/>
          <p:cNvSpPr>
            <a:spLocks noGrp="1"/>
          </p:cNvSpPr>
          <p:nvPr>
            <p:ph type="sldNum" sz="quarter" idx="12"/>
          </p:nvPr>
        </p:nvSpPr>
        <p:spPr>
          <a:xfrm>
            <a:off x="8737600" y="6356350"/>
            <a:ext cx="3302481" cy="501650"/>
          </a:xfrm>
        </p:spPr>
        <p:txBody>
          <a:bodyPr/>
          <a:lstStyle/>
          <a:p>
            <a:fld id="{C8597228-B4EB-B940-A3C3-872F09561223}" type="slidenum">
              <a:rPr lang="en-US" smtClean="0"/>
              <a:t>‹#›</a:t>
            </a:fld>
            <a:endParaRPr lang="en-US"/>
          </a:p>
        </p:txBody>
      </p:sp>
    </p:spTree>
    <p:extLst>
      <p:ext uri="{BB962C8B-B14F-4D97-AF65-F5344CB8AC3E}">
        <p14:creationId xmlns:p14="http://schemas.microsoft.com/office/powerpoint/2010/main" val="423784193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E291487F-3E94-624C-AACF-918D367D8E40}" type="datetimeFigureOut">
              <a:rPr lang="en-US" smtClean="0"/>
              <a:t>2/4/21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597228-B4EB-B940-A3C3-872F09561223}" type="slidenum">
              <a:rPr lang="en-US" smtClean="0"/>
              <a:t>‹#›</a:t>
            </a:fld>
            <a:endParaRPr lang="en-US"/>
          </a:p>
        </p:txBody>
      </p:sp>
    </p:spTree>
    <p:extLst>
      <p:ext uri="{BB962C8B-B14F-4D97-AF65-F5344CB8AC3E}">
        <p14:creationId xmlns:p14="http://schemas.microsoft.com/office/powerpoint/2010/main" val="109031268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E291487F-3E94-624C-AACF-918D367D8E40}" type="datetimeFigureOut">
              <a:rPr lang="en-US" smtClean="0"/>
              <a:t>2/4/21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597228-B4EB-B940-A3C3-872F09561223}" type="slidenum">
              <a:rPr lang="en-US" smtClean="0"/>
              <a:t>‹#›</a:t>
            </a:fld>
            <a:endParaRPr lang="en-US"/>
          </a:p>
        </p:txBody>
      </p:sp>
    </p:spTree>
    <p:extLst>
      <p:ext uri="{BB962C8B-B14F-4D97-AF65-F5344CB8AC3E}">
        <p14:creationId xmlns:p14="http://schemas.microsoft.com/office/powerpoint/2010/main" val="28557512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609600" y="1928058"/>
            <a:ext cx="5384800" cy="419810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6197600" y="1928058"/>
            <a:ext cx="5384800" cy="419810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E291487F-3E94-624C-AACF-918D367D8E40}" type="datetimeFigureOut">
              <a:rPr lang="en-US" smtClean="0"/>
              <a:t>2/4/21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597228-B4EB-B940-A3C3-872F09561223}" type="slidenum">
              <a:rPr lang="en-US" smtClean="0"/>
              <a:t>‹#›</a:t>
            </a:fld>
            <a:endParaRPr lang="en-US"/>
          </a:p>
        </p:txBody>
      </p:sp>
    </p:spTree>
    <p:extLst>
      <p:ext uri="{BB962C8B-B14F-4D97-AF65-F5344CB8AC3E}">
        <p14:creationId xmlns:p14="http://schemas.microsoft.com/office/powerpoint/2010/main" val="11727883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80" name="Group 79"/>
          <p:cNvGrpSpPr/>
          <p:nvPr/>
        </p:nvGrpSpPr>
        <p:grpSpPr>
          <a:xfrm>
            <a:off x="-417513" y="0"/>
            <a:ext cx="12584114"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7" name="Group 26"/>
          <p:cNvGrpSpPr/>
          <p:nvPr/>
        </p:nvGrpSpPr>
        <p:grpSpPr>
          <a:xfrm>
            <a:off x="800144" y="1699589"/>
            <a:ext cx="3674476" cy="3470421"/>
            <a:chOff x="697883" y="1816768"/>
            <a:chExt cx="3674476" cy="3470421"/>
          </a:xfrm>
        </p:grpSpPr>
        <p:sp>
          <p:nvSpPr>
            <p:cNvPr id="28" name="Rectangle 27"/>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49925"/>
            <a:ext cx="3498979" cy="2456442"/>
          </a:xfrm>
        </p:spPr>
        <p:txBody>
          <a:bodyPr/>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5118447" y="803186"/>
            <a:ext cx="6281873" cy="5248622"/>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8E43B39-F5C2-884B-A5B3-92C96073988E}" type="datetimeFigureOut">
              <a:rPr lang="en-US" smtClean="0"/>
              <a:t>2/4/21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AFCAD5-737F-1041-986A-4339545F0C11}" type="slidenum">
              <a:rPr lang="en-US" smtClean="0"/>
              <a:t>‹#›</a:t>
            </a:fld>
            <a:endParaRPr lang="en-US"/>
          </a:p>
        </p:txBody>
      </p:sp>
    </p:spTree>
    <p:extLst>
      <p:ext uri="{BB962C8B-B14F-4D97-AF65-F5344CB8AC3E}">
        <p14:creationId xmlns:p14="http://schemas.microsoft.com/office/powerpoint/2010/main" val="364370420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609600" y="1928057"/>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09600" y="2567819"/>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6193368" y="1928057"/>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3368" y="2567819"/>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E291487F-3E94-624C-AACF-918D367D8E40}" type="datetimeFigureOut">
              <a:rPr lang="en-US" smtClean="0"/>
              <a:t>2/4/21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8597228-B4EB-B940-A3C3-872F09561223}" type="slidenum">
              <a:rPr lang="en-US" smtClean="0"/>
              <a:t>‹#›</a:t>
            </a:fld>
            <a:endParaRPr lang="en-US"/>
          </a:p>
        </p:txBody>
      </p:sp>
    </p:spTree>
    <p:extLst>
      <p:ext uri="{BB962C8B-B14F-4D97-AF65-F5344CB8AC3E}">
        <p14:creationId xmlns:p14="http://schemas.microsoft.com/office/powerpoint/2010/main" val="174143040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E291487F-3E94-624C-AACF-918D367D8E40}" type="datetimeFigureOut">
              <a:rPr lang="en-US" smtClean="0"/>
              <a:t>2/4/21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8597228-B4EB-B940-A3C3-872F09561223}" type="slidenum">
              <a:rPr lang="en-US" smtClean="0"/>
              <a:t>‹#›</a:t>
            </a:fld>
            <a:endParaRPr lang="en-US"/>
          </a:p>
        </p:txBody>
      </p:sp>
    </p:spTree>
    <p:extLst>
      <p:ext uri="{BB962C8B-B14F-4D97-AF65-F5344CB8AC3E}">
        <p14:creationId xmlns:p14="http://schemas.microsoft.com/office/powerpoint/2010/main" val="152642933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91487F-3E94-624C-AACF-918D367D8E40}" type="datetimeFigureOut">
              <a:rPr lang="en-US" smtClean="0"/>
              <a:t>2/4/21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8597228-B4EB-B940-A3C3-872F09561223}" type="slidenum">
              <a:rPr lang="en-US" smtClean="0"/>
              <a:t>‹#›</a:t>
            </a:fld>
            <a:endParaRPr lang="en-US"/>
          </a:p>
        </p:txBody>
      </p:sp>
    </p:spTree>
    <p:extLst>
      <p:ext uri="{BB962C8B-B14F-4D97-AF65-F5344CB8AC3E}">
        <p14:creationId xmlns:p14="http://schemas.microsoft.com/office/powerpoint/2010/main" val="294654064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1420429"/>
            <a:ext cx="4011084" cy="1162050"/>
          </a:xfrm>
        </p:spPr>
        <p:txBody>
          <a:bodyPr anchor="b"/>
          <a:lstStyle>
            <a:lvl1pPr algn="l">
              <a:defRPr sz="2000" b="1"/>
            </a:lvl1pPr>
          </a:lstStyle>
          <a:p>
            <a:r>
              <a:rPr lang="en-GB" dirty="0"/>
              <a:t>Click to edit Master title style</a:t>
            </a:r>
            <a:endParaRPr lang="en-US" dirty="0"/>
          </a:p>
        </p:txBody>
      </p:sp>
      <p:sp>
        <p:nvSpPr>
          <p:cNvPr id="3" name="Content Placeholder 2"/>
          <p:cNvSpPr>
            <a:spLocks noGrp="1"/>
          </p:cNvSpPr>
          <p:nvPr>
            <p:ph idx="1"/>
          </p:nvPr>
        </p:nvSpPr>
        <p:spPr>
          <a:xfrm>
            <a:off x="4766733" y="1420429"/>
            <a:ext cx="6815667" cy="470573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Text Placeholder 3"/>
          <p:cNvSpPr>
            <a:spLocks noGrp="1"/>
          </p:cNvSpPr>
          <p:nvPr>
            <p:ph type="body" sz="half" idx="2"/>
          </p:nvPr>
        </p:nvSpPr>
        <p:spPr>
          <a:xfrm>
            <a:off x="609601" y="2582479"/>
            <a:ext cx="4011084" cy="354368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dirty="0"/>
              <a:t>Click to edit Master text styles</a:t>
            </a:r>
          </a:p>
        </p:txBody>
      </p:sp>
      <p:sp>
        <p:nvSpPr>
          <p:cNvPr id="5" name="Date Placeholder 4"/>
          <p:cNvSpPr>
            <a:spLocks noGrp="1"/>
          </p:cNvSpPr>
          <p:nvPr>
            <p:ph type="dt" sz="half" idx="10"/>
          </p:nvPr>
        </p:nvSpPr>
        <p:spPr/>
        <p:txBody>
          <a:bodyPr/>
          <a:lstStyle/>
          <a:p>
            <a:fld id="{E291487F-3E94-624C-AACF-918D367D8E40}" type="datetimeFigureOut">
              <a:rPr lang="en-US" smtClean="0"/>
              <a:t>2/4/21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597228-B4EB-B940-A3C3-872F09561223}" type="slidenum">
              <a:rPr lang="en-US" smtClean="0"/>
              <a:t>‹#›</a:t>
            </a:fld>
            <a:endParaRPr lang="en-US"/>
          </a:p>
        </p:txBody>
      </p:sp>
    </p:spTree>
    <p:extLst>
      <p:ext uri="{BB962C8B-B14F-4D97-AF65-F5344CB8AC3E}">
        <p14:creationId xmlns:p14="http://schemas.microsoft.com/office/powerpoint/2010/main" val="364478367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2389717" y="1063374"/>
            <a:ext cx="7315200" cy="366420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E291487F-3E94-624C-AACF-918D367D8E40}" type="datetimeFigureOut">
              <a:rPr lang="en-US" smtClean="0"/>
              <a:t>2/4/21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597228-B4EB-B940-A3C3-872F09561223}" type="slidenum">
              <a:rPr lang="en-US" smtClean="0"/>
              <a:t>‹#›</a:t>
            </a:fld>
            <a:endParaRPr lang="en-US"/>
          </a:p>
        </p:txBody>
      </p:sp>
    </p:spTree>
    <p:extLst>
      <p:ext uri="{BB962C8B-B14F-4D97-AF65-F5344CB8AC3E}">
        <p14:creationId xmlns:p14="http://schemas.microsoft.com/office/powerpoint/2010/main" val="258707453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E291487F-3E94-624C-AACF-918D367D8E40}" type="datetimeFigureOut">
              <a:rPr lang="en-US" smtClean="0"/>
              <a:t>2/4/21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597228-B4EB-B940-A3C3-872F09561223}" type="slidenum">
              <a:rPr lang="en-US" smtClean="0"/>
              <a:t>‹#›</a:t>
            </a:fld>
            <a:endParaRPr lang="en-US"/>
          </a:p>
        </p:txBody>
      </p:sp>
    </p:spTree>
    <p:extLst>
      <p:ext uri="{BB962C8B-B14F-4D97-AF65-F5344CB8AC3E}">
        <p14:creationId xmlns:p14="http://schemas.microsoft.com/office/powerpoint/2010/main" val="60560407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E291487F-3E94-624C-AACF-918D367D8E40}" type="datetimeFigureOut">
              <a:rPr lang="en-US" smtClean="0"/>
              <a:t>2/4/21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597228-B4EB-B940-A3C3-872F09561223}" type="slidenum">
              <a:rPr lang="en-US" smtClean="0"/>
              <a:t>‹#›</a:t>
            </a:fld>
            <a:endParaRPr lang="en-US"/>
          </a:p>
        </p:txBody>
      </p:sp>
    </p:spTree>
    <p:extLst>
      <p:ext uri="{BB962C8B-B14F-4D97-AF65-F5344CB8AC3E}">
        <p14:creationId xmlns:p14="http://schemas.microsoft.com/office/powerpoint/2010/main" val="2452223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77" name="Group 76"/>
          <p:cNvGrpSpPr/>
          <p:nvPr/>
        </p:nvGrpSpPr>
        <p:grpSpPr>
          <a:xfrm>
            <a:off x="-329674" y="-59376"/>
            <a:ext cx="12515851" cy="6923798"/>
            <a:chOff x="-329674" y="-51881"/>
            <a:chExt cx="12515851" cy="6923798"/>
          </a:xfrm>
        </p:grpSpPr>
        <p:sp>
          <p:nvSpPr>
            <p:cNvPr id="78"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3259545" y="1186483"/>
            <a:ext cx="5666145" cy="4477933"/>
            <a:chOff x="3259545" y="1186483"/>
            <a:chExt cx="5666145" cy="4477933"/>
          </a:xfrm>
        </p:grpSpPr>
        <p:sp>
          <p:nvSpPr>
            <p:cNvPr id="99" name="Rectangle 98"/>
            <p:cNvSpPr/>
            <p:nvPr/>
          </p:nvSpPr>
          <p:spPr>
            <a:xfrm>
              <a:off x="3259545" y="1186483"/>
              <a:ext cx="5657881"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1" name="Rectangle 100"/>
            <p:cNvSpPr/>
            <p:nvPr/>
          </p:nvSpPr>
          <p:spPr>
            <a:xfrm>
              <a:off x="3259545" y="1991156"/>
              <a:ext cx="5666145"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3344216" y="2074730"/>
            <a:ext cx="5490224" cy="1689390"/>
          </a:xfrm>
        </p:spPr>
        <p:txBody>
          <a:bodyPr bIns="0" anchor="b">
            <a:normAutofit/>
          </a:bodyPr>
          <a:lstStyle>
            <a:lvl1pPr algn="ctr">
              <a:defRPr sz="4400">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3344215" y="3846851"/>
            <a:ext cx="5490223" cy="1383770"/>
          </a:xfrm>
        </p:spPr>
        <p:txBody>
          <a:bodyPr tIns="0">
            <a:normAutofit/>
          </a:bodyPr>
          <a:lstStyle>
            <a:lvl1pPr marL="0" indent="0" algn="ctr">
              <a:buNone/>
              <a:defRPr sz="1800">
                <a:solidFill>
                  <a:srgbClr val="FFFEFF"/>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04672" y="320040"/>
            <a:ext cx="3657600" cy="320040"/>
          </a:xfrm>
        </p:spPr>
        <p:txBody>
          <a:bodyPr/>
          <a:lstStyle/>
          <a:p>
            <a:fld id="{88E43B39-F5C2-884B-A5B3-92C96073988E}" type="datetimeFigureOut">
              <a:rPr lang="en-US" smtClean="0"/>
              <a:t>2/4/21</a:t>
            </a:fld>
            <a:endParaRPr lang="en-US"/>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a:p>
        </p:txBody>
      </p:sp>
      <p:sp>
        <p:nvSpPr>
          <p:cNvPr id="6" name="Slide Number Placeholder 5"/>
          <p:cNvSpPr>
            <a:spLocks noGrp="1"/>
          </p:cNvSpPr>
          <p:nvPr>
            <p:ph type="sldNum" sz="quarter" idx="12"/>
          </p:nvPr>
        </p:nvSpPr>
        <p:spPr>
          <a:xfrm>
            <a:off x="10469880" y="320040"/>
            <a:ext cx="914400" cy="320040"/>
          </a:xfrm>
        </p:spPr>
        <p:txBody>
          <a:bodyPr/>
          <a:lstStyle/>
          <a:p>
            <a:fld id="{0AAFCAD5-737F-1041-986A-4339545F0C11}" type="slidenum">
              <a:rPr lang="en-US" smtClean="0"/>
              <a:t>‹#›</a:t>
            </a:fld>
            <a:endParaRPr lang="en-US"/>
          </a:p>
        </p:txBody>
      </p:sp>
    </p:spTree>
    <p:extLst>
      <p:ext uri="{BB962C8B-B14F-4D97-AF65-F5344CB8AC3E}">
        <p14:creationId xmlns:p14="http://schemas.microsoft.com/office/powerpoint/2010/main" val="20519278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37" name="Group 36"/>
          <p:cNvGrpSpPr/>
          <p:nvPr/>
        </p:nvGrpSpPr>
        <p:grpSpPr>
          <a:xfrm>
            <a:off x="-417513" y="0"/>
            <a:ext cx="12584114" cy="6853238"/>
            <a:chOff x="-417513" y="0"/>
            <a:chExt cx="12584114" cy="6853238"/>
          </a:xfrm>
        </p:grpSpPr>
        <p:sp>
          <p:nvSpPr>
            <p:cNvPr id="3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59" name="Group 58"/>
          <p:cNvGrpSpPr/>
          <p:nvPr/>
        </p:nvGrpSpPr>
        <p:grpSpPr>
          <a:xfrm>
            <a:off x="800144" y="1699589"/>
            <a:ext cx="3674476" cy="3470421"/>
            <a:chOff x="697883" y="1816768"/>
            <a:chExt cx="3674476" cy="3470421"/>
          </a:xfrm>
        </p:grpSpPr>
        <p:sp>
          <p:nvSpPr>
            <p:cNvPr id="60" name="Rectangle 59"/>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0" y="2339669"/>
            <a:ext cx="3500828" cy="2470065"/>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sz="half" idx="1"/>
          </p:nvPr>
        </p:nvSpPr>
        <p:spPr>
          <a:xfrm>
            <a:off x="5120878" y="803187"/>
            <a:ext cx="6269591" cy="238265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118447" y="3672162"/>
            <a:ext cx="6272022" cy="238358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04672" y="320040"/>
            <a:ext cx="3657600" cy="320040"/>
          </a:xfrm>
        </p:spPr>
        <p:txBody>
          <a:bodyPr/>
          <a:lstStyle/>
          <a:p>
            <a:fld id="{88E43B39-F5C2-884B-A5B3-92C96073988E}" type="datetimeFigureOut">
              <a:rPr lang="en-US" smtClean="0"/>
              <a:t>2/4/21</a:t>
            </a:fld>
            <a:endParaRPr lang="en-US"/>
          </a:p>
        </p:txBody>
      </p:sp>
      <p:sp>
        <p:nvSpPr>
          <p:cNvPr id="6" name="Footer Placeholder 5"/>
          <p:cNvSpPr>
            <a:spLocks noGrp="1"/>
          </p:cNvSpPr>
          <p:nvPr>
            <p:ph type="ftr" sz="quarter" idx="11"/>
          </p:nvPr>
        </p:nvSpPr>
        <p:spPr>
          <a:xfrm>
            <a:off x="804672" y="6227064"/>
            <a:ext cx="10588752" cy="320040"/>
          </a:xfrm>
        </p:spPr>
        <p:txBody>
          <a:bodyPr/>
          <a:lstStyle/>
          <a:p>
            <a:endParaRPr lang="en-US"/>
          </a:p>
        </p:txBody>
      </p:sp>
      <p:sp>
        <p:nvSpPr>
          <p:cNvPr id="7" name="Slide Number Placeholder 6"/>
          <p:cNvSpPr>
            <a:spLocks noGrp="1"/>
          </p:cNvSpPr>
          <p:nvPr>
            <p:ph type="sldNum" sz="quarter" idx="12"/>
          </p:nvPr>
        </p:nvSpPr>
        <p:spPr>
          <a:xfrm>
            <a:off x="10469880" y="320040"/>
            <a:ext cx="914400" cy="320040"/>
          </a:xfrm>
        </p:spPr>
        <p:txBody>
          <a:bodyPr/>
          <a:lstStyle/>
          <a:p>
            <a:fld id="{0AAFCAD5-737F-1041-986A-4339545F0C11}" type="slidenum">
              <a:rPr lang="en-US" smtClean="0"/>
              <a:t>‹#›</a:t>
            </a:fld>
            <a:endParaRPr lang="en-US"/>
          </a:p>
        </p:txBody>
      </p:sp>
    </p:spTree>
    <p:extLst>
      <p:ext uri="{BB962C8B-B14F-4D97-AF65-F5344CB8AC3E}">
        <p14:creationId xmlns:p14="http://schemas.microsoft.com/office/powerpoint/2010/main" val="2493581648"/>
      </p:ext>
    </p:extLst>
  </p:cSld>
  <p:clrMapOvr>
    <a:masterClrMapping/>
  </p:clrMapOvr>
</p:sldLayout>
</file>

<file path=ppt/slideMasters/_rels/slideMaster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image" Target="../media/image4.png"/><Relationship Id="rId5" Type="http://schemas.openxmlformats.org/officeDocument/2006/relationships/slideLayout" Target="../slideLayouts/slideLayout5.xml"/><Relationship Id="rId10" Type="http://schemas.openxmlformats.org/officeDocument/2006/relationships/image" Target="../media/image3.jpg"/><Relationship Id="rId4" Type="http://schemas.openxmlformats.org/officeDocument/2006/relationships/slideLayout" Target="../slideLayouts/slideLayout4.xml"/><Relationship Id="rId9" Type="http://schemas.openxmlformats.org/officeDocument/2006/relationships/image" Target="../media/image2.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image" Target="../media/image5.jp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theme" Target="../theme/theme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19" Type="http://schemas.openxmlformats.org/officeDocument/2006/relationships/image" Target="../media/image3.jpg"/><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image" Target="../media/image8.png"/><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image" Target="../media/image9.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image" Target="../media/image8.png"/><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image" Target="../media/image9.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image" Target="../media/image10.jpg"/><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B4F60128-2D92-944B-8D2C-E4F64A82ECFE}"/>
              </a:ext>
            </a:extLst>
          </p:cNvPr>
          <p:cNvSpPr/>
          <p:nvPr userDrawn="1"/>
        </p:nvSpPr>
        <p:spPr>
          <a:xfrm>
            <a:off x="8999605" y="6482967"/>
            <a:ext cx="491676" cy="394853"/>
          </a:xfrm>
          <a:prstGeom prst="rect">
            <a:avLst/>
          </a:prstGeom>
          <a:solidFill>
            <a:srgbClr val="B2D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9" name="Rectangle 8">
            <a:extLst>
              <a:ext uri="{FF2B5EF4-FFF2-40B4-BE49-F238E27FC236}">
                <a16:creationId xmlns:a16="http://schemas.microsoft.com/office/drawing/2014/main" id="{9664DB5A-5277-4447-9279-0CCCDBDD79E1}"/>
              </a:ext>
            </a:extLst>
          </p:cNvPr>
          <p:cNvSpPr/>
          <p:nvPr userDrawn="1"/>
        </p:nvSpPr>
        <p:spPr>
          <a:xfrm>
            <a:off x="11710851" y="6482967"/>
            <a:ext cx="488229" cy="394853"/>
          </a:xfrm>
          <a:prstGeom prst="rect">
            <a:avLst/>
          </a:prstGeom>
          <a:solidFill>
            <a:srgbClr val="EB05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2" name="Title Placeholder 1">
            <a:extLst>
              <a:ext uri="{FF2B5EF4-FFF2-40B4-BE49-F238E27FC236}">
                <a16:creationId xmlns:a16="http://schemas.microsoft.com/office/drawing/2014/main" id="{F4578830-3039-4036-A1D3-D88E193B68FD}"/>
              </a:ext>
            </a:extLst>
          </p:cNvPr>
          <p:cNvSpPr>
            <a:spLocks noGrp="1"/>
          </p:cNvSpPr>
          <p:nvPr>
            <p:ph type="title"/>
          </p:nvPr>
        </p:nvSpPr>
        <p:spPr>
          <a:xfrm>
            <a:off x="853647" y="959850"/>
            <a:ext cx="7115702" cy="1325563"/>
          </a:xfrm>
          <a:prstGeom prst="rect">
            <a:avLst/>
          </a:prstGeom>
        </p:spPr>
        <p:txBody>
          <a:bodyPr vert="horz" lIns="91440" tIns="45720" rIns="91440" bIns="45720" rtlCol="0" anchor="ctr">
            <a:normAutofit/>
          </a:bodyPr>
          <a:lstStyle/>
          <a:p>
            <a:r>
              <a:rPr lang="en-GB"/>
              <a:t>Click to edit Master title style</a:t>
            </a:r>
            <a:endParaRPr lang="en-GB" dirty="0"/>
          </a:p>
        </p:txBody>
      </p:sp>
      <p:sp>
        <p:nvSpPr>
          <p:cNvPr id="3" name="Text Placeholder 2">
            <a:extLst>
              <a:ext uri="{FF2B5EF4-FFF2-40B4-BE49-F238E27FC236}">
                <a16:creationId xmlns:a16="http://schemas.microsoft.com/office/drawing/2014/main" id="{D7D42826-45F3-48B7-987A-81179F3C0C42}"/>
              </a:ext>
            </a:extLst>
          </p:cNvPr>
          <p:cNvSpPr>
            <a:spLocks noGrp="1"/>
          </p:cNvSpPr>
          <p:nvPr>
            <p:ph type="body" idx="1"/>
          </p:nvPr>
        </p:nvSpPr>
        <p:spPr>
          <a:xfrm>
            <a:off x="822754" y="2285413"/>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30" name="Rectangle 29">
            <a:extLst>
              <a:ext uri="{FF2B5EF4-FFF2-40B4-BE49-F238E27FC236}">
                <a16:creationId xmlns:a16="http://schemas.microsoft.com/office/drawing/2014/main" id="{D3D91A8D-7F03-7944-91DC-01C258CFD455}"/>
              </a:ext>
            </a:extLst>
          </p:cNvPr>
          <p:cNvSpPr/>
          <p:nvPr userDrawn="1"/>
        </p:nvSpPr>
        <p:spPr>
          <a:xfrm>
            <a:off x="11178870" y="6482967"/>
            <a:ext cx="488229" cy="394853"/>
          </a:xfrm>
          <a:prstGeom prst="rect">
            <a:avLst/>
          </a:prstGeom>
          <a:solidFill>
            <a:srgbClr val="FCBB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31" name="Rectangle 30">
            <a:extLst>
              <a:ext uri="{FF2B5EF4-FFF2-40B4-BE49-F238E27FC236}">
                <a16:creationId xmlns:a16="http://schemas.microsoft.com/office/drawing/2014/main" id="{E65B0B0F-91DA-E74E-8858-603EF8F351EF}"/>
              </a:ext>
            </a:extLst>
          </p:cNvPr>
          <p:cNvSpPr/>
          <p:nvPr userDrawn="1"/>
        </p:nvSpPr>
        <p:spPr>
          <a:xfrm>
            <a:off x="10632227" y="6482967"/>
            <a:ext cx="488229" cy="394853"/>
          </a:xfrm>
          <a:prstGeom prst="rect">
            <a:avLst/>
          </a:prstGeom>
          <a:solidFill>
            <a:srgbClr val="F685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32" name="Rectangle 31">
            <a:extLst>
              <a:ext uri="{FF2B5EF4-FFF2-40B4-BE49-F238E27FC236}">
                <a16:creationId xmlns:a16="http://schemas.microsoft.com/office/drawing/2014/main" id="{249C7915-68DD-424D-A03D-AFBC856CCD05}"/>
              </a:ext>
            </a:extLst>
          </p:cNvPr>
          <p:cNvSpPr/>
          <p:nvPr userDrawn="1"/>
        </p:nvSpPr>
        <p:spPr>
          <a:xfrm>
            <a:off x="10077763" y="6482967"/>
            <a:ext cx="488229" cy="394853"/>
          </a:xfrm>
          <a:prstGeom prst="rect">
            <a:avLst/>
          </a:prstGeom>
          <a:solidFill>
            <a:srgbClr val="0688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33" name="Rectangle 32">
            <a:extLst>
              <a:ext uri="{FF2B5EF4-FFF2-40B4-BE49-F238E27FC236}">
                <a16:creationId xmlns:a16="http://schemas.microsoft.com/office/drawing/2014/main" id="{BE15938A-57BF-3C46-A9E4-AF8ABACC129F}"/>
              </a:ext>
            </a:extLst>
          </p:cNvPr>
          <p:cNvSpPr/>
          <p:nvPr userDrawn="1"/>
        </p:nvSpPr>
        <p:spPr>
          <a:xfrm>
            <a:off x="9535033" y="6482967"/>
            <a:ext cx="488229" cy="394853"/>
          </a:xfrm>
          <a:prstGeom prst="rect">
            <a:avLst/>
          </a:prstGeom>
          <a:solidFill>
            <a:srgbClr val="695E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60" name="Rectangle 59">
            <a:extLst>
              <a:ext uri="{FF2B5EF4-FFF2-40B4-BE49-F238E27FC236}">
                <a16:creationId xmlns:a16="http://schemas.microsoft.com/office/drawing/2014/main" id="{05BBDB7C-522B-D241-9B44-8D350E55B7B9}"/>
              </a:ext>
            </a:extLst>
          </p:cNvPr>
          <p:cNvSpPr/>
          <p:nvPr userDrawn="1"/>
        </p:nvSpPr>
        <p:spPr>
          <a:xfrm>
            <a:off x="8435161" y="6482967"/>
            <a:ext cx="488229" cy="394853"/>
          </a:xfrm>
          <a:prstGeom prst="rect">
            <a:avLst/>
          </a:prstGeom>
          <a:solidFill>
            <a:srgbClr val="EB05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pic>
        <p:nvPicPr>
          <p:cNvPr id="56" name="Picture 8" descr="Image result for twitter white icon">
            <a:extLst>
              <a:ext uri="{FF2B5EF4-FFF2-40B4-BE49-F238E27FC236}">
                <a16:creationId xmlns:a16="http://schemas.microsoft.com/office/drawing/2014/main" id="{EEFB9B6F-3D73-0B4A-BFB1-F317205C2D48}"/>
              </a:ext>
            </a:extLst>
          </p:cNvPr>
          <p:cNvPicPr>
            <a:picLocks noChangeAspect="1" noChangeArrowheads="1"/>
          </p:cNvPicPr>
          <p:nvPr userDrawn="1"/>
        </p:nvPicPr>
        <p:blipFill>
          <a:blip r:embed="rId7" cstate="hqprint">
            <a:duotone>
              <a:prstClr val="black"/>
              <a:schemeClr val="tx1">
                <a:tint val="45000"/>
                <a:satMod val="400000"/>
              </a:schemeClr>
            </a:duotone>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57489" y="6454687"/>
            <a:ext cx="307777" cy="307777"/>
          </a:xfrm>
          <a:prstGeom prst="rect">
            <a:avLst/>
          </a:prstGeom>
          <a:noFill/>
          <a:extLst>
            <a:ext uri="{909E8E84-426E-40DD-AFC4-6F175D3DCCD1}">
              <a14:hiddenFill xmlns:a14="http://schemas.microsoft.com/office/drawing/2010/main">
                <a:solidFill>
                  <a:srgbClr val="FFFFFF"/>
                </a:solidFill>
              </a14:hiddenFill>
            </a:ext>
          </a:extLst>
        </p:spPr>
      </p:pic>
      <p:sp>
        <p:nvSpPr>
          <p:cNvPr id="54" name="TextBox 53">
            <a:extLst>
              <a:ext uri="{FF2B5EF4-FFF2-40B4-BE49-F238E27FC236}">
                <a16:creationId xmlns:a16="http://schemas.microsoft.com/office/drawing/2014/main" id="{20FD8BE9-0AD6-5044-B648-57E1CDDE7C8D}"/>
              </a:ext>
            </a:extLst>
          </p:cNvPr>
          <p:cNvSpPr txBox="1"/>
          <p:nvPr userDrawn="1"/>
        </p:nvSpPr>
        <p:spPr>
          <a:xfrm>
            <a:off x="516331" y="6451580"/>
            <a:ext cx="1644143" cy="307777"/>
          </a:xfrm>
          <a:prstGeom prst="rect">
            <a:avLst/>
          </a:prstGeom>
          <a:noFill/>
        </p:spPr>
        <p:txBody>
          <a:bodyPr wrap="square" rtlCol="0">
            <a:spAutoFit/>
          </a:bodyPr>
          <a:lstStyle/>
          <a:p>
            <a:r>
              <a:rPr lang="en-US" sz="1400" b="0" i="0" dirty="0">
                <a:solidFill>
                  <a:schemeClr val="tx1">
                    <a:lumMod val="75000"/>
                    <a:lumOff val="25000"/>
                  </a:schemeClr>
                </a:solidFill>
                <a:latin typeface="AvantGarde Bk BT Book" panose="020B0402020202020204" pitchFamily="34" charset="0"/>
              </a:rPr>
              <a:t>CoopInnovation</a:t>
            </a:r>
            <a:endParaRPr lang="en-GB" sz="1400" b="0" i="0" dirty="0">
              <a:solidFill>
                <a:schemeClr val="tx1">
                  <a:lumMod val="75000"/>
                  <a:lumOff val="25000"/>
                </a:schemeClr>
              </a:solidFill>
              <a:latin typeface="AvantGarde Bk BT Book" panose="020B0402020202020204" pitchFamily="34" charset="0"/>
            </a:endParaRPr>
          </a:p>
        </p:txBody>
      </p:sp>
      <p:sp>
        <p:nvSpPr>
          <p:cNvPr id="4" name="Rectangle 3">
            <a:extLst>
              <a:ext uri="{FF2B5EF4-FFF2-40B4-BE49-F238E27FC236}">
                <a16:creationId xmlns:a16="http://schemas.microsoft.com/office/drawing/2014/main" id="{A116A846-0A63-D844-9045-C3D503F97C21}"/>
              </a:ext>
            </a:extLst>
          </p:cNvPr>
          <p:cNvSpPr/>
          <p:nvPr userDrawn="1"/>
        </p:nvSpPr>
        <p:spPr>
          <a:xfrm>
            <a:off x="9491281" y="1383957"/>
            <a:ext cx="1074711" cy="3542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vantGarde Bk BT Book" panose="020B0402020202020204" pitchFamily="34" charset="0"/>
            </a:endParaRPr>
          </a:p>
        </p:txBody>
      </p:sp>
      <p:pic>
        <p:nvPicPr>
          <p:cNvPr id="8" name="Picture 7" descr="A picture containing drawing&#10;&#10;Description automatically generated">
            <a:extLst>
              <a:ext uri="{FF2B5EF4-FFF2-40B4-BE49-F238E27FC236}">
                <a16:creationId xmlns:a16="http://schemas.microsoft.com/office/drawing/2014/main" id="{91094338-6184-FD44-99BD-6658B4BA6C5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824870" y="6403733"/>
            <a:ext cx="1777901" cy="403470"/>
          </a:xfrm>
          <a:prstGeom prst="rect">
            <a:avLst/>
          </a:prstGeom>
        </p:spPr>
      </p:pic>
      <p:pic>
        <p:nvPicPr>
          <p:cNvPr id="6" name="Picture 5" descr="CCIN logo">
            <a:extLst>
              <a:ext uri="{FF2B5EF4-FFF2-40B4-BE49-F238E27FC236}">
                <a16:creationId xmlns:a16="http://schemas.microsoft.com/office/drawing/2014/main" id="{88E18996-BA7C-4741-9D42-DE543ACF87EB}"/>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7612084" y="43573"/>
            <a:ext cx="4437412" cy="955848"/>
          </a:xfrm>
          <a:prstGeom prst="rect">
            <a:avLst/>
          </a:prstGeom>
        </p:spPr>
      </p:pic>
      <p:pic>
        <p:nvPicPr>
          <p:cNvPr id="14" name="Picture 13" descr="A picture containing chart&#10;&#10;Description automatically generated">
            <a:extLst>
              <a:ext uri="{FF2B5EF4-FFF2-40B4-BE49-F238E27FC236}">
                <a16:creationId xmlns:a16="http://schemas.microsoft.com/office/drawing/2014/main" id="{61D7EE9D-F7CF-A34E-920A-19136FB7507A}"/>
              </a:ext>
            </a:extLst>
          </p:cNvPr>
          <p:cNvPicPr>
            <a:picLocks noChangeAspect="1"/>
          </p:cNvPicPr>
          <p:nvPr userDrawn="1"/>
        </p:nvPicPr>
        <p:blipFill rotWithShape="1">
          <a:blip r:embed="rId11">
            <a:extLst>
              <a:ext uri="{28A0092B-C50C-407E-A947-70E740481C1C}">
                <a14:useLocalDpi xmlns:a14="http://schemas.microsoft.com/office/drawing/2010/main" val="0"/>
              </a:ext>
            </a:extLst>
          </a:blip>
          <a:srcRect t="24710" r="3547" b="22194"/>
          <a:stretch/>
        </p:blipFill>
        <p:spPr>
          <a:xfrm>
            <a:off x="0" y="-6179"/>
            <a:ext cx="2396842" cy="1312792"/>
          </a:xfrm>
          <a:prstGeom prst="rect">
            <a:avLst/>
          </a:prstGeom>
        </p:spPr>
      </p:pic>
    </p:spTree>
    <p:extLst>
      <p:ext uri="{BB962C8B-B14F-4D97-AF65-F5344CB8AC3E}">
        <p14:creationId xmlns:p14="http://schemas.microsoft.com/office/powerpoint/2010/main" val="38042764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xStyles>
    <p:titleStyle>
      <a:lvl1pPr algn="l" defTabSz="914377" rtl="0" eaLnBrk="1" latinLnBrk="0" hangingPunct="1">
        <a:lnSpc>
          <a:spcPct val="90000"/>
        </a:lnSpc>
        <a:spcBef>
          <a:spcPct val="0"/>
        </a:spcBef>
        <a:buNone/>
        <a:defRPr sz="3600" b="0" i="0" kern="1200">
          <a:solidFill>
            <a:schemeClr val="tx1"/>
          </a:solidFill>
          <a:latin typeface="AvantGarde Md BT Medium" panose="020B0602020202020204" pitchFamily="34" charset="0"/>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b="0" i="0" kern="1200">
          <a:solidFill>
            <a:schemeClr val="tx1"/>
          </a:solidFill>
          <a:latin typeface="AvantGarde Bk BT Book" panose="020B0402020202020204" pitchFamily="34"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chemeClr val="tx1"/>
          </a:solidFill>
          <a:latin typeface="AvantGarde Bk BT Book" panose="020B0402020202020204" pitchFamily="34" charset="0"/>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chemeClr val="tx1"/>
          </a:solidFill>
          <a:latin typeface="AvantGarde Bk BT Book" panose="020B0402020202020204" pitchFamily="34" charset="0"/>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AvantGarde Bk BT Book" panose="020B0402020202020204" pitchFamily="34" charset="0"/>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AvantGarde Bk BT Book" panose="020B0402020202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1161" y="2358391"/>
            <a:ext cx="3498667" cy="2456485"/>
          </a:xfrm>
          <a:prstGeom prst="rect">
            <a:avLst/>
          </a:prstGeom>
        </p:spPr>
        <p:txBody>
          <a:bodyPr vert="horz" lIns="228600" tIns="228600" rIns="228600" bIns="22860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434982" y="794719"/>
            <a:ext cx="5950036" cy="525709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4" name="Date Placeholder 3"/>
          <p:cNvSpPr>
            <a:spLocks noGrp="1"/>
          </p:cNvSpPr>
          <p:nvPr>
            <p:ph type="dt" sz="half" idx="2"/>
          </p:nvPr>
        </p:nvSpPr>
        <p:spPr>
          <a:xfrm>
            <a:off x="804672" y="320040"/>
            <a:ext cx="3657600" cy="320040"/>
          </a:xfrm>
          <a:prstGeom prst="rect">
            <a:avLst/>
          </a:prstGeom>
        </p:spPr>
        <p:txBody>
          <a:bodyPr vert="horz" lIns="91440" tIns="45720" rIns="91440" bIns="45720" rtlCol="0" anchor="ctr"/>
          <a:lstStyle>
            <a:lvl1pPr algn="l">
              <a:defRPr sz="1000">
                <a:solidFill>
                  <a:schemeClr val="tx1">
                    <a:tint val="75000"/>
                  </a:schemeClr>
                </a:solidFill>
              </a:defRPr>
            </a:lvl1pPr>
          </a:lstStyle>
          <a:p>
            <a:fld id="{88E43B39-F5C2-884B-A5B3-92C96073988E}" type="datetimeFigureOut">
              <a:rPr lang="en-US" smtClean="0"/>
              <a:t>2/4/21</a:t>
            </a:fld>
            <a:endParaRPr lang="en-US"/>
          </a:p>
        </p:txBody>
      </p:sp>
      <p:sp>
        <p:nvSpPr>
          <p:cNvPr id="5" name="Footer Placeholder 4"/>
          <p:cNvSpPr>
            <a:spLocks noGrp="1"/>
          </p:cNvSpPr>
          <p:nvPr>
            <p:ph type="ftr" sz="quarter" idx="3"/>
          </p:nvPr>
        </p:nvSpPr>
        <p:spPr>
          <a:xfrm>
            <a:off x="804672" y="6227064"/>
            <a:ext cx="10588752" cy="320040"/>
          </a:xfrm>
          <a:prstGeom prst="rect">
            <a:avLst/>
          </a:prstGeom>
        </p:spPr>
        <p:txBody>
          <a:bodyPr vert="horz" lIns="91440" tIns="45720" rIns="91440" bIns="45720" rtlCol="0" anchor="ctr"/>
          <a:lstStyle>
            <a:lvl1pPr algn="r">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469880" y="320040"/>
            <a:ext cx="914400" cy="320040"/>
          </a:xfrm>
          <a:prstGeom prst="rect">
            <a:avLst/>
          </a:prstGeom>
        </p:spPr>
        <p:txBody>
          <a:bodyPr vert="horz" lIns="91440" tIns="45720" rIns="91440" bIns="45720" rtlCol="0" anchor="ctr"/>
          <a:lstStyle>
            <a:lvl1pPr algn="r">
              <a:defRPr sz="1000">
                <a:solidFill>
                  <a:schemeClr val="tx1">
                    <a:tint val="75000"/>
                  </a:schemeClr>
                </a:solidFill>
              </a:defRPr>
            </a:lvl1pPr>
          </a:lstStyle>
          <a:p>
            <a:fld id="{0AAFCAD5-737F-1041-986A-4339545F0C11}" type="slidenum">
              <a:rPr lang="en-US" smtClean="0"/>
              <a:t>‹#›</a:t>
            </a:fld>
            <a:endParaRPr lang="en-US"/>
          </a:p>
        </p:txBody>
      </p:sp>
    </p:spTree>
    <p:extLst>
      <p:ext uri="{BB962C8B-B14F-4D97-AF65-F5344CB8AC3E}">
        <p14:creationId xmlns:p14="http://schemas.microsoft.com/office/powerpoint/2010/main" val="1752684009"/>
      </p:ext>
    </p:extLst>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Lst>
  <p:txStyles>
    <p:titleStyle>
      <a:lvl1pPr algn="ctr" defTabSz="914400" rtl="0" eaLnBrk="1" latinLnBrk="0" hangingPunct="1">
        <a:lnSpc>
          <a:spcPct val="85000"/>
        </a:lnSpc>
        <a:spcBef>
          <a:spcPct val="0"/>
        </a:spcBef>
        <a:buNone/>
        <a:defRPr sz="4000" b="0" i="0" kern="1200" cap="none" spc="-15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2F96C0-B1E6-5E4E-8624-9E5455C945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2C33688-D321-7E41-91C2-447BE20DDC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59A668-F7E5-AF45-B684-24A49D9DF7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B9F5F2-4FE5-8B40-ABC3-B88F417DB2F7}" type="datetimeFigureOut">
              <a:rPr lang="en-US" smtClean="0"/>
              <a:t>2/4/21</a:t>
            </a:fld>
            <a:endParaRPr lang="en-US"/>
          </a:p>
        </p:txBody>
      </p:sp>
      <p:sp>
        <p:nvSpPr>
          <p:cNvPr id="5" name="Footer Placeholder 4">
            <a:extLst>
              <a:ext uri="{FF2B5EF4-FFF2-40B4-BE49-F238E27FC236}">
                <a16:creationId xmlns:a16="http://schemas.microsoft.com/office/drawing/2014/main" id="{C8758BFD-81F4-B844-B07B-F179A00770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63CF126-790A-C14E-9DD9-3A3230BA4D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2BB74D-F63D-3D46-AA46-DFF846ED7D4F}" type="slidenum">
              <a:rPr lang="en-US" smtClean="0"/>
              <a:t>‹#›</a:t>
            </a:fld>
            <a:endParaRPr lang="en-US"/>
          </a:p>
        </p:txBody>
      </p:sp>
    </p:spTree>
    <p:extLst>
      <p:ext uri="{BB962C8B-B14F-4D97-AF65-F5344CB8AC3E}">
        <p14:creationId xmlns:p14="http://schemas.microsoft.com/office/powerpoint/2010/main" val="1603519443"/>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6136394" y="5958681"/>
            <a:ext cx="2671367" cy="625740"/>
          </a:xfrm>
          <a:prstGeom prst="rect">
            <a:avLst/>
          </a:prstGeom>
        </p:spPr>
      </p:pic>
      <p:pic>
        <p:nvPicPr>
          <p:cNvPr id="18" name="Picture 17">
            <a:extLst>
              <a:ext uri="{FF2B5EF4-FFF2-40B4-BE49-F238E27FC236}">
                <a16:creationId xmlns:a16="http://schemas.microsoft.com/office/drawing/2014/main" id="{D8896D38-43F7-0647-B9BD-7C3525484CA3}"/>
              </a:ext>
            </a:extLst>
          </p:cNvPr>
          <p:cNvPicPr>
            <a:picLocks noChangeAspect="1"/>
          </p:cNvPicPr>
          <p:nvPr userDrawn="1"/>
        </p:nvPicPr>
        <p:blipFill>
          <a:blip r:embed="rId19"/>
          <a:stretch>
            <a:fillRect/>
          </a:stretch>
        </p:blipFill>
        <p:spPr>
          <a:xfrm>
            <a:off x="1285374" y="6019655"/>
            <a:ext cx="2196380" cy="473114"/>
          </a:xfrm>
          <a:prstGeom prst="rect">
            <a:avLst/>
          </a:prstGeom>
        </p:spPr>
      </p:pic>
    </p:spTree>
    <p:extLst>
      <p:ext uri="{BB962C8B-B14F-4D97-AF65-F5344CB8AC3E}">
        <p14:creationId xmlns:p14="http://schemas.microsoft.com/office/powerpoint/2010/main" val="735310026"/>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48" name="Rectangle 24"/>
          <p:cNvSpPr>
            <a:spLocks noChangeArrowheads="1"/>
          </p:cNvSpPr>
          <p:nvPr/>
        </p:nvSpPr>
        <p:spPr bwMode="auto">
          <a:xfrm>
            <a:off x="0" y="801689"/>
            <a:ext cx="12192000" cy="168275"/>
          </a:xfrm>
          <a:prstGeom prst="rect">
            <a:avLst/>
          </a:prstGeom>
          <a:solidFill>
            <a:srgbClr val="00A84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1859" tIns="60931" rIns="121859" bIns="60931" anchor="ctr"/>
          <a:lstStyle/>
          <a:p>
            <a:endParaRPr lang="en-GB" sz="2400" dirty="0"/>
          </a:p>
        </p:txBody>
      </p:sp>
      <p:sp>
        <p:nvSpPr>
          <p:cNvPr id="1049" name="Rectangle 25"/>
          <p:cNvSpPr>
            <a:spLocks noChangeArrowheads="1"/>
          </p:cNvSpPr>
          <p:nvPr/>
        </p:nvSpPr>
        <p:spPr bwMode="auto">
          <a:xfrm>
            <a:off x="0" y="6689727"/>
            <a:ext cx="12192000" cy="176213"/>
          </a:xfrm>
          <a:prstGeom prst="rect">
            <a:avLst/>
          </a:prstGeom>
          <a:solidFill>
            <a:srgbClr val="00692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1859" tIns="60931" rIns="121859" bIns="60931" anchor="ctr"/>
          <a:lstStyle/>
          <a:p>
            <a:endParaRPr lang="en-GB" sz="2400" dirty="0"/>
          </a:p>
        </p:txBody>
      </p:sp>
      <p:sp>
        <p:nvSpPr>
          <p:cNvPr id="1027" name="Rectangle 3"/>
          <p:cNvSpPr>
            <a:spLocks noGrp="1" noChangeArrowheads="1"/>
          </p:cNvSpPr>
          <p:nvPr>
            <p:ph type="body" idx="1"/>
          </p:nvPr>
        </p:nvSpPr>
        <p:spPr bwMode="auto">
          <a:xfrm>
            <a:off x="594784" y="1169988"/>
            <a:ext cx="10972800" cy="445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9B67"/>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94" tIns="45698" rIns="91394" bIns="4569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44" name="Rectangle 20"/>
          <p:cNvSpPr>
            <a:spLocks noChangeArrowheads="1"/>
          </p:cNvSpPr>
          <p:nvPr/>
        </p:nvSpPr>
        <p:spPr bwMode="auto">
          <a:xfrm>
            <a:off x="0" y="17"/>
            <a:ext cx="12192000" cy="804863"/>
          </a:xfrm>
          <a:prstGeom prst="rect">
            <a:avLst/>
          </a:prstGeom>
          <a:solidFill>
            <a:srgbClr val="00692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1859" tIns="60931" rIns="121859" bIns="60931" anchor="ctr"/>
          <a:lstStyle/>
          <a:p>
            <a:endParaRPr lang="en-GB" sz="2400" dirty="0"/>
          </a:p>
        </p:txBody>
      </p:sp>
      <p:sp>
        <p:nvSpPr>
          <p:cNvPr id="1026" name="Rectangle 2"/>
          <p:cNvSpPr>
            <a:spLocks noGrp="1" noChangeArrowheads="1"/>
          </p:cNvSpPr>
          <p:nvPr>
            <p:ph type="title"/>
          </p:nvPr>
        </p:nvSpPr>
        <p:spPr bwMode="auto">
          <a:xfrm>
            <a:off x="450858" y="107952"/>
            <a:ext cx="10985500"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94" tIns="45698" rIns="91394" bIns="45698" numCol="1" anchor="ctr" anchorCtr="0" compatLnSpc="1">
            <a:prstTxWarp prst="textNoShape">
              <a:avLst/>
            </a:prstTxWarp>
          </a:bodyPr>
          <a:lstStyle/>
          <a:p>
            <a:pPr lvl="0"/>
            <a:r>
              <a:rPr lang="en-US"/>
              <a:t>Click to edit Master title style</a:t>
            </a:r>
            <a:endParaRPr lang="en-GB"/>
          </a:p>
        </p:txBody>
      </p:sp>
      <p:pic>
        <p:nvPicPr>
          <p:cNvPr id="8" name="Picture 20" descr="StevenageBC_Small"/>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859762" y="5944546"/>
            <a:ext cx="1332237" cy="72903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2299" y="5906296"/>
            <a:ext cx="791267" cy="757925"/>
          </a:xfrm>
          <a:prstGeom prst="rect">
            <a:avLst/>
          </a:prstGeom>
        </p:spPr>
      </p:pic>
    </p:spTree>
    <p:extLst>
      <p:ext uri="{BB962C8B-B14F-4D97-AF65-F5344CB8AC3E}">
        <p14:creationId xmlns:p14="http://schemas.microsoft.com/office/powerpoint/2010/main" val="161116719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1" fontAlgn="base" hangingPunct="1">
        <a:spcBef>
          <a:spcPct val="0"/>
        </a:spcBef>
        <a:spcAft>
          <a:spcPct val="0"/>
        </a:spcAft>
        <a:defRPr sz="4800" b="1">
          <a:solidFill>
            <a:schemeClr val="bg1"/>
          </a:solidFill>
          <a:latin typeface="+mj-lt"/>
          <a:ea typeface="+mj-ea"/>
          <a:cs typeface="+mj-cs"/>
        </a:defRPr>
      </a:lvl1pPr>
      <a:lvl2pPr algn="l" rtl="0" eaLnBrk="1" fontAlgn="base" hangingPunct="1">
        <a:spcBef>
          <a:spcPct val="0"/>
        </a:spcBef>
        <a:spcAft>
          <a:spcPct val="0"/>
        </a:spcAft>
        <a:defRPr sz="4800" b="1">
          <a:solidFill>
            <a:schemeClr val="bg1"/>
          </a:solidFill>
          <a:latin typeface="Arial" charset="0"/>
        </a:defRPr>
      </a:lvl2pPr>
      <a:lvl3pPr algn="l" rtl="0" eaLnBrk="1" fontAlgn="base" hangingPunct="1">
        <a:spcBef>
          <a:spcPct val="0"/>
        </a:spcBef>
        <a:spcAft>
          <a:spcPct val="0"/>
        </a:spcAft>
        <a:defRPr sz="4800" b="1">
          <a:solidFill>
            <a:schemeClr val="bg1"/>
          </a:solidFill>
          <a:latin typeface="Arial" charset="0"/>
        </a:defRPr>
      </a:lvl3pPr>
      <a:lvl4pPr algn="l" rtl="0" eaLnBrk="1" fontAlgn="base" hangingPunct="1">
        <a:spcBef>
          <a:spcPct val="0"/>
        </a:spcBef>
        <a:spcAft>
          <a:spcPct val="0"/>
        </a:spcAft>
        <a:defRPr sz="4800" b="1">
          <a:solidFill>
            <a:schemeClr val="bg1"/>
          </a:solidFill>
          <a:latin typeface="Arial" charset="0"/>
        </a:defRPr>
      </a:lvl4pPr>
      <a:lvl5pPr algn="l" rtl="0" eaLnBrk="1" fontAlgn="base" hangingPunct="1">
        <a:spcBef>
          <a:spcPct val="0"/>
        </a:spcBef>
        <a:spcAft>
          <a:spcPct val="0"/>
        </a:spcAft>
        <a:defRPr sz="4800" b="1">
          <a:solidFill>
            <a:schemeClr val="bg1"/>
          </a:solidFill>
          <a:latin typeface="Arial" charset="0"/>
        </a:defRPr>
      </a:lvl5pPr>
      <a:lvl6pPr marL="609270" algn="l" rtl="0" eaLnBrk="1" fontAlgn="base" hangingPunct="1">
        <a:spcBef>
          <a:spcPct val="0"/>
        </a:spcBef>
        <a:spcAft>
          <a:spcPct val="0"/>
        </a:spcAft>
        <a:defRPr sz="4800" b="1">
          <a:solidFill>
            <a:schemeClr val="bg1"/>
          </a:solidFill>
          <a:latin typeface="Arial" charset="0"/>
        </a:defRPr>
      </a:lvl6pPr>
      <a:lvl7pPr marL="1218543" algn="l" rtl="0" eaLnBrk="1" fontAlgn="base" hangingPunct="1">
        <a:spcBef>
          <a:spcPct val="0"/>
        </a:spcBef>
        <a:spcAft>
          <a:spcPct val="0"/>
        </a:spcAft>
        <a:defRPr sz="4800" b="1">
          <a:solidFill>
            <a:schemeClr val="bg1"/>
          </a:solidFill>
          <a:latin typeface="Arial" charset="0"/>
        </a:defRPr>
      </a:lvl7pPr>
      <a:lvl8pPr marL="1827817" algn="l" rtl="0" eaLnBrk="1" fontAlgn="base" hangingPunct="1">
        <a:spcBef>
          <a:spcPct val="0"/>
        </a:spcBef>
        <a:spcAft>
          <a:spcPct val="0"/>
        </a:spcAft>
        <a:defRPr sz="4800" b="1">
          <a:solidFill>
            <a:schemeClr val="bg1"/>
          </a:solidFill>
          <a:latin typeface="Arial" charset="0"/>
        </a:defRPr>
      </a:lvl8pPr>
      <a:lvl9pPr marL="2437087" algn="l" rtl="0" eaLnBrk="1" fontAlgn="base" hangingPunct="1">
        <a:spcBef>
          <a:spcPct val="0"/>
        </a:spcBef>
        <a:spcAft>
          <a:spcPct val="0"/>
        </a:spcAft>
        <a:defRPr sz="4800" b="1">
          <a:solidFill>
            <a:schemeClr val="bg1"/>
          </a:solidFill>
          <a:latin typeface="Arial" charset="0"/>
        </a:defRPr>
      </a:lvl9pPr>
    </p:titleStyle>
    <p:bodyStyle>
      <a:lvl1pPr marL="456951" indent="-456951" algn="l" rtl="0" eaLnBrk="1" fontAlgn="base" hangingPunct="1">
        <a:spcBef>
          <a:spcPct val="20000"/>
        </a:spcBef>
        <a:spcAft>
          <a:spcPct val="15000"/>
        </a:spcAft>
        <a:buClr>
          <a:srgbClr val="006929"/>
        </a:buClr>
        <a:buSzPct val="120000"/>
        <a:buChar char="•"/>
        <a:defRPr sz="3467">
          <a:solidFill>
            <a:schemeClr val="tx1"/>
          </a:solidFill>
          <a:latin typeface="+mn-lt"/>
          <a:ea typeface="+mn-ea"/>
          <a:cs typeface="+mn-cs"/>
        </a:defRPr>
      </a:lvl1pPr>
      <a:lvl2pPr marL="990069" indent="-380797" algn="l" rtl="0" eaLnBrk="1" fontAlgn="base" hangingPunct="1">
        <a:spcBef>
          <a:spcPct val="20000"/>
        </a:spcBef>
        <a:spcAft>
          <a:spcPct val="15000"/>
        </a:spcAft>
        <a:buClr>
          <a:srgbClr val="006929"/>
        </a:buClr>
        <a:buSzPct val="120000"/>
        <a:buChar char="•"/>
        <a:defRPr sz="2933">
          <a:solidFill>
            <a:schemeClr val="tx1"/>
          </a:solidFill>
          <a:latin typeface="+mn-lt"/>
        </a:defRPr>
      </a:lvl2pPr>
      <a:lvl3pPr marL="1523185" indent="-304638" algn="l" rtl="0" eaLnBrk="1" fontAlgn="base" hangingPunct="1">
        <a:spcBef>
          <a:spcPct val="20000"/>
        </a:spcBef>
        <a:spcAft>
          <a:spcPct val="15000"/>
        </a:spcAft>
        <a:buClr>
          <a:srgbClr val="006929"/>
        </a:buClr>
        <a:buSzPct val="120000"/>
        <a:buChar char="•"/>
        <a:defRPr sz="2933">
          <a:solidFill>
            <a:schemeClr val="tx1"/>
          </a:solidFill>
          <a:latin typeface="+mn-lt"/>
        </a:defRPr>
      </a:lvl3pPr>
      <a:lvl4pPr marL="2132453" indent="-304638" algn="l" rtl="0" eaLnBrk="1" fontAlgn="base" hangingPunct="1">
        <a:spcBef>
          <a:spcPct val="20000"/>
        </a:spcBef>
        <a:spcAft>
          <a:spcPct val="15000"/>
        </a:spcAft>
        <a:buClr>
          <a:srgbClr val="006929"/>
        </a:buClr>
        <a:buSzPct val="120000"/>
        <a:buChar char="•"/>
        <a:defRPr sz="2933">
          <a:solidFill>
            <a:schemeClr val="tx1"/>
          </a:solidFill>
          <a:latin typeface="+mn-lt"/>
        </a:defRPr>
      </a:lvl4pPr>
      <a:lvl5pPr marL="2741727" indent="-304638" algn="l" rtl="0" eaLnBrk="1" fontAlgn="base" hangingPunct="1">
        <a:spcBef>
          <a:spcPct val="20000"/>
        </a:spcBef>
        <a:spcAft>
          <a:spcPct val="15000"/>
        </a:spcAft>
        <a:buClr>
          <a:srgbClr val="006929"/>
        </a:buClr>
        <a:buSzPct val="120000"/>
        <a:buChar char="•"/>
        <a:defRPr sz="2933">
          <a:solidFill>
            <a:schemeClr val="tx1"/>
          </a:solidFill>
          <a:latin typeface="+mn-lt"/>
        </a:defRPr>
      </a:lvl5pPr>
      <a:lvl6pPr marL="3350996" indent="-304638" algn="l" rtl="0" eaLnBrk="1" fontAlgn="base" hangingPunct="1">
        <a:spcBef>
          <a:spcPct val="20000"/>
        </a:spcBef>
        <a:spcAft>
          <a:spcPct val="15000"/>
        </a:spcAft>
        <a:buClr>
          <a:srgbClr val="006929"/>
        </a:buClr>
        <a:buSzPct val="120000"/>
        <a:buChar char="•"/>
        <a:defRPr sz="2933">
          <a:solidFill>
            <a:schemeClr val="tx1"/>
          </a:solidFill>
          <a:latin typeface="+mn-lt"/>
        </a:defRPr>
      </a:lvl6pPr>
      <a:lvl7pPr marL="3960270" indent="-304638" algn="l" rtl="0" eaLnBrk="1" fontAlgn="base" hangingPunct="1">
        <a:spcBef>
          <a:spcPct val="20000"/>
        </a:spcBef>
        <a:spcAft>
          <a:spcPct val="15000"/>
        </a:spcAft>
        <a:buClr>
          <a:srgbClr val="006929"/>
        </a:buClr>
        <a:buSzPct val="120000"/>
        <a:buChar char="•"/>
        <a:defRPr sz="2933">
          <a:solidFill>
            <a:schemeClr val="tx1"/>
          </a:solidFill>
          <a:latin typeface="+mn-lt"/>
        </a:defRPr>
      </a:lvl7pPr>
      <a:lvl8pPr marL="4569539" indent="-304638" algn="l" rtl="0" eaLnBrk="1" fontAlgn="base" hangingPunct="1">
        <a:spcBef>
          <a:spcPct val="20000"/>
        </a:spcBef>
        <a:spcAft>
          <a:spcPct val="15000"/>
        </a:spcAft>
        <a:buClr>
          <a:srgbClr val="006929"/>
        </a:buClr>
        <a:buSzPct val="120000"/>
        <a:buChar char="•"/>
        <a:defRPr sz="2933">
          <a:solidFill>
            <a:schemeClr val="tx1"/>
          </a:solidFill>
          <a:latin typeface="+mn-lt"/>
        </a:defRPr>
      </a:lvl8pPr>
      <a:lvl9pPr marL="5178815" indent="-304638" algn="l" rtl="0" eaLnBrk="1" fontAlgn="base" hangingPunct="1">
        <a:spcBef>
          <a:spcPct val="20000"/>
        </a:spcBef>
        <a:spcAft>
          <a:spcPct val="15000"/>
        </a:spcAft>
        <a:buClr>
          <a:srgbClr val="006929"/>
        </a:buClr>
        <a:buSzPct val="120000"/>
        <a:buChar char="•"/>
        <a:defRPr sz="2933">
          <a:solidFill>
            <a:schemeClr val="tx1"/>
          </a:solidFill>
          <a:latin typeface="+mn-lt"/>
        </a:defRPr>
      </a:lvl9pPr>
    </p:bodyStyle>
    <p:otherStyle>
      <a:defPPr>
        <a:defRPr lang="en-US"/>
      </a:defPPr>
      <a:lvl1pPr marL="0" algn="l" defTabSz="1218543" rtl="0" eaLnBrk="1" latinLnBrk="0" hangingPunct="1">
        <a:defRPr sz="2400" kern="1200">
          <a:solidFill>
            <a:schemeClr val="tx1"/>
          </a:solidFill>
          <a:latin typeface="+mn-lt"/>
          <a:ea typeface="+mn-ea"/>
          <a:cs typeface="+mn-cs"/>
        </a:defRPr>
      </a:lvl1pPr>
      <a:lvl2pPr marL="609270" algn="l" defTabSz="1218543" rtl="0" eaLnBrk="1" latinLnBrk="0" hangingPunct="1">
        <a:defRPr sz="2400" kern="1200">
          <a:solidFill>
            <a:schemeClr val="tx1"/>
          </a:solidFill>
          <a:latin typeface="+mn-lt"/>
          <a:ea typeface="+mn-ea"/>
          <a:cs typeface="+mn-cs"/>
        </a:defRPr>
      </a:lvl2pPr>
      <a:lvl3pPr marL="1218543" algn="l" defTabSz="1218543" rtl="0" eaLnBrk="1" latinLnBrk="0" hangingPunct="1">
        <a:defRPr sz="2400" kern="1200">
          <a:solidFill>
            <a:schemeClr val="tx1"/>
          </a:solidFill>
          <a:latin typeface="+mn-lt"/>
          <a:ea typeface="+mn-ea"/>
          <a:cs typeface="+mn-cs"/>
        </a:defRPr>
      </a:lvl3pPr>
      <a:lvl4pPr marL="1827817" algn="l" defTabSz="1218543" rtl="0" eaLnBrk="1" latinLnBrk="0" hangingPunct="1">
        <a:defRPr sz="2400" kern="1200">
          <a:solidFill>
            <a:schemeClr val="tx1"/>
          </a:solidFill>
          <a:latin typeface="+mn-lt"/>
          <a:ea typeface="+mn-ea"/>
          <a:cs typeface="+mn-cs"/>
        </a:defRPr>
      </a:lvl4pPr>
      <a:lvl5pPr marL="2437087" algn="l" defTabSz="1218543" rtl="0" eaLnBrk="1" latinLnBrk="0" hangingPunct="1">
        <a:defRPr sz="2400" kern="1200">
          <a:solidFill>
            <a:schemeClr val="tx1"/>
          </a:solidFill>
          <a:latin typeface="+mn-lt"/>
          <a:ea typeface="+mn-ea"/>
          <a:cs typeface="+mn-cs"/>
        </a:defRPr>
      </a:lvl5pPr>
      <a:lvl6pPr marL="3046361" algn="l" defTabSz="1218543" rtl="0" eaLnBrk="1" latinLnBrk="0" hangingPunct="1">
        <a:defRPr sz="2400" kern="1200">
          <a:solidFill>
            <a:schemeClr val="tx1"/>
          </a:solidFill>
          <a:latin typeface="+mn-lt"/>
          <a:ea typeface="+mn-ea"/>
          <a:cs typeface="+mn-cs"/>
        </a:defRPr>
      </a:lvl6pPr>
      <a:lvl7pPr marL="3655635" algn="l" defTabSz="1218543" rtl="0" eaLnBrk="1" latinLnBrk="0" hangingPunct="1">
        <a:defRPr sz="2400" kern="1200">
          <a:solidFill>
            <a:schemeClr val="tx1"/>
          </a:solidFill>
          <a:latin typeface="+mn-lt"/>
          <a:ea typeface="+mn-ea"/>
          <a:cs typeface="+mn-cs"/>
        </a:defRPr>
      </a:lvl7pPr>
      <a:lvl8pPr marL="4264907" algn="l" defTabSz="1218543" rtl="0" eaLnBrk="1" latinLnBrk="0" hangingPunct="1">
        <a:defRPr sz="2400" kern="1200">
          <a:solidFill>
            <a:schemeClr val="tx1"/>
          </a:solidFill>
          <a:latin typeface="+mn-lt"/>
          <a:ea typeface="+mn-ea"/>
          <a:cs typeface="+mn-cs"/>
        </a:defRPr>
      </a:lvl8pPr>
      <a:lvl9pPr marL="4874178" algn="l" defTabSz="1218543"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48" name="Rectangle 24"/>
          <p:cNvSpPr>
            <a:spLocks noChangeArrowheads="1"/>
          </p:cNvSpPr>
          <p:nvPr/>
        </p:nvSpPr>
        <p:spPr bwMode="auto">
          <a:xfrm>
            <a:off x="0" y="801689"/>
            <a:ext cx="12192000" cy="168275"/>
          </a:xfrm>
          <a:prstGeom prst="rect">
            <a:avLst/>
          </a:prstGeom>
          <a:solidFill>
            <a:srgbClr val="00A84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2400" dirty="0">
              <a:solidFill>
                <a:srgbClr val="000000"/>
              </a:solidFill>
            </a:endParaRPr>
          </a:p>
        </p:txBody>
      </p:sp>
      <p:sp>
        <p:nvSpPr>
          <p:cNvPr id="1049" name="Rectangle 25"/>
          <p:cNvSpPr>
            <a:spLocks noChangeArrowheads="1"/>
          </p:cNvSpPr>
          <p:nvPr/>
        </p:nvSpPr>
        <p:spPr bwMode="auto">
          <a:xfrm>
            <a:off x="0" y="6689727"/>
            <a:ext cx="12192000" cy="176213"/>
          </a:xfrm>
          <a:prstGeom prst="rect">
            <a:avLst/>
          </a:prstGeom>
          <a:solidFill>
            <a:srgbClr val="00692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2400" dirty="0">
              <a:solidFill>
                <a:srgbClr val="000000"/>
              </a:solidFill>
            </a:endParaRPr>
          </a:p>
        </p:txBody>
      </p:sp>
      <p:sp>
        <p:nvSpPr>
          <p:cNvPr id="1027" name="Rectangle 3"/>
          <p:cNvSpPr>
            <a:spLocks noGrp="1" noChangeArrowheads="1"/>
          </p:cNvSpPr>
          <p:nvPr>
            <p:ph type="body" idx="1"/>
          </p:nvPr>
        </p:nvSpPr>
        <p:spPr bwMode="auto">
          <a:xfrm>
            <a:off x="594784" y="1169988"/>
            <a:ext cx="10972800" cy="445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9B67"/>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44" name="Rectangle 20"/>
          <p:cNvSpPr>
            <a:spLocks noChangeArrowheads="1"/>
          </p:cNvSpPr>
          <p:nvPr/>
        </p:nvSpPr>
        <p:spPr bwMode="auto">
          <a:xfrm>
            <a:off x="0" y="3"/>
            <a:ext cx="12192000" cy="804863"/>
          </a:xfrm>
          <a:prstGeom prst="rect">
            <a:avLst/>
          </a:prstGeom>
          <a:solidFill>
            <a:srgbClr val="00692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2400" dirty="0">
              <a:solidFill>
                <a:srgbClr val="000000"/>
              </a:solidFill>
            </a:endParaRPr>
          </a:p>
        </p:txBody>
      </p:sp>
      <p:sp>
        <p:nvSpPr>
          <p:cNvPr id="1026" name="Rectangle 2"/>
          <p:cNvSpPr>
            <a:spLocks noGrp="1" noChangeArrowheads="1"/>
          </p:cNvSpPr>
          <p:nvPr>
            <p:ph type="title"/>
          </p:nvPr>
        </p:nvSpPr>
        <p:spPr bwMode="auto">
          <a:xfrm>
            <a:off x="450855" y="107952"/>
            <a:ext cx="10985500"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pic>
        <p:nvPicPr>
          <p:cNvPr id="8" name="Picture 20" descr="StevenageBC_Small"/>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859762" y="5944545"/>
            <a:ext cx="1332237" cy="72903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2299" y="5906295"/>
            <a:ext cx="791267" cy="757925"/>
          </a:xfrm>
          <a:prstGeom prst="rect">
            <a:avLst/>
          </a:prstGeom>
        </p:spPr>
      </p:pic>
    </p:spTree>
    <p:extLst>
      <p:ext uri="{BB962C8B-B14F-4D97-AF65-F5344CB8AC3E}">
        <p14:creationId xmlns:p14="http://schemas.microsoft.com/office/powerpoint/2010/main" val="131723474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rtl="0" eaLnBrk="1" fontAlgn="base" hangingPunct="1">
        <a:spcBef>
          <a:spcPct val="0"/>
        </a:spcBef>
        <a:spcAft>
          <a:spcPct val="0"/>
        </a:spcAft>
        <a:defRPr sz="4800" b="1">
          <a:solidFill>
            <a:schemeClr val="bg1"/>
          </a:solidFill>
          <a:latin typeface="+mj-lt"/>
          <a:ea typeface="+mj-ea"/>
          <a:cs typeface="+mj-cs"/>
        </a:defRPr>
      </a:lvl1pPr>
      <a:lvl2pPr algn="l" rtl="0" eaLnBrk="1" fontAlgn="base" hangingPunct="1">
        <a:spcBef>
          <a:spcPct val="0"/>
        </a:spcBef>
        <a:spcAft>
          <a:spcPct val="0"/>
        </a:spcAft>
        <a:defRPr sz="4800" b="1">
          <a:solidFill>
            <a:schemeClr val="bg1"/>
          </a:solidFill>
          <a:latin typeface="Arial" charset="0"/>
        </a:defRPr>
      </a:lvl2pPr>
      <a:lvl3pPr algn="l" rtl="0" eaLnBrk="1" fontAlgn="base" hangingPunct="1">
        <a:spcBef>
          <a:spcPct val="0"/>
        </a:spcBef>
        <a:spcAft>
          <a:spcPct val="0"/>
        </a:spcAft>
        <a:defRPr sz="4800" b="1">
          <a:solidFill>
            <a:schemeClr val="bg1"/>
          </a:solidFill>
          <a:latin typeface="Arial" charset="0"/>
        </a:defRPr>
      </a:lvl3pPr>
      <a:lvl4pPr algn="l" rtl="0" eaLnBrk="1" fontAlgn="base" hangingPunct="1">
        <a:spcBef>
          <a:spcPct val="0"/>
        </a:spcBef>
        <a:spcAft>
          <a:spcPct val="0"/>
        </a:spcAft>
        <a:defRPr sz="4800" b="1">
          <a:solidFill>
            <a:schemeClr val="bg1"/>
          </a:solidFill>
          <a:latin typeface="Arial" charset="0"/>
        </a:defRPr>
      </a:lvl4pPr>
      <a:lvl5pPr algn="l" rtl="0" eaLnBrk="1" fontAlgn="base" hangingPunct="1">
        <a:spcBef>
          <a:spcPct val="0"/>
        </a:spcBef>
        <a:spcAft>
          <a:spcPct val="0"/>
        </a:spcAft>
        <a:defRPr sz="4800" b="1">
          <a:solidFill>
            <a:schemeClr val="bg1"/>
          </a:solidFill>
          <a:latin typeface="Arial" charset="0"/>
        </a:defRPr>
      </a:lvl5pPr>
      <a:lvl6pPr marL="609585" algn="l" rtl="0" eaLnBrk="1" fontAlgn="base" hangingPunct="1">
        <a:spcBef>
          <a:spcPct val="0"/>
        </a:spcBef>
        <a:spcAft>
          <a:spcPct val="0"/>
        </a:spcAft>
        <a:defRPr sz="4800" b="1">
          <a:solidFill>
            <a:schemeClr val="bg1"/>
          </a:solidFill>
          <a:latin typeface="Arial" charset="0"/>
        </a:defRPr>
      </a:lvl6pPr>
      <a:lvl7pPr marL="1219170" algn="l" rtl="0" eaLnBrk="1" fontAlgn="base" hangingPunct="1">
        <a:spcBef>
          <a:spcPct val="0"/>
        </a:spcBef>
        <a:spcAft>
          <a:spcPct val="0"/>
        </a:spcAft>
        <a:defRPr sz="4800" b="1">
          <a:solidFill>
            <a:schemeClr val="bg1"/>
          </a:solidFill>
          <a:latin typeface="Arial" charset="0"/>
        </a:defRPr>
      </a:lvl7pPr>
      <a:lvl8pPr marL="1828754" algn="l" rtl="0" eaLnBrk="1" fontAlgn="base" hangingPunct="1">
        <a:spcBef>
          <a:spcPct val="0"/>
        </a:spcBef>
        <a:spcAft>
          <a:spcPct val="0"/>
        </a:spcAft>
        <a:defRPr sz="4800" b="1">
          <a:solidFill>
            <a:schemeClr val="bg1"/>
          </a:solidFill>
          <a:latin typeface="Arial" charset="0"/>
        </a:defRPr>
      </a:lvl8pPr>
      <a:lvl9pPr marL="2438339" algn="l" rtl="0" eaLnBrk="1" fontAlgn="base" hangingPunct="1">
        <a:spcBef>
          <a:spcPct val="0"/>
        </a:spcBef>
        <a:spcAft>
          <a:spcPct val="0"/>
        </a:spcAft>
        <a:defRPr sz="4800" b="1">
          <a:solidFill>
            <a:schemeClr val="bg1"/>
          </a:solidFill>
          <a:latin typeface="Arial" charset="0"/>
        </a:defRPr>
      </a:lvl9pPr>
    </p:titleStyle>
    <p:bodyStyle>
      <a:lvl1pPr marL="457189" indent="-457189" algn="l" rtl="0" eaLnBrk="1" fontAlgn="base" hangingPunct="1">
        <a:spcBef>
          <a:spcPct val="20000"/>
        </a:spcBef>
        <a:spcAft>
          <a:spcPct val="15000"/>
        </a:spcAft>
        <a:buClr>
          <a:srgbClr val="006929"/>
        </a:buClr>
        <a:buSzPct val="120000"/>
        <a:buChar char="•"/>
        <a:defRPr sz="3467">
          <a:solidFill>
            <a:schemeClr val="tx1"/>
          </a:solidFill>
          <a:latin typeface="+mn-lt"/>
          <a:ea typeface="+mn-ea"/>
          <a:cs typeface="+mn-cs"/>
        </a:defRPr>
      </a:lvl1pPr>
      <a:lvl2pPr marL="990575" indent="-380990" algn="l" rtl="0" eaLnBrk="1" fontAlgn="base" hangingPunct="1">
        <a:spcBef>
          <a:spcPct val="20000"/>
        </a:spcBef>
        <a:spcAft>
          <a:spcPct val="15000"/>
        </a:spcAft>
        <a:buClr>
          <a:srgbClr val="006929"/>
        </a:buClr>
        <a:buSzPct val="120000"/>
        <a:buChar char="•"/>
        <a:defRPr sz="2933">
          <a:solidFill>
            <a:schemeClr val="tx1"/>
          </a:solidFill>
          <a:latin typeface="+mn-lt"/>
        </a:defRPr>
      </a:lvl2pPr>
      <a:lvl3pPr marL="1523962" indent="-304792" algn="l" rtl="0" eaLnBrk="1" fontAlgn="base" hangingPunct="1">
        <a:spcBef>
          <a:spcPct val="20000"/>
        </a:spcBef>
        <a:spcAft>
          <a:spcPct val="15000"/>
        </a:spcAft>
        <a:buClr>
          <a:srgbClr val="006929"/>
        </a:buClr>
        <a:buSzPct val="120000"/>
        <a:buChar char="•"/>
        <a:defRPr sz="2933">
          <a:solidFill>
            <a:schemeClr val="tx1"/>
          </a:solidFill>
          <a:latin typeface="+mn-lt"/>
        </a:defRPr>
      </a:lvl3pPr>
      <a:lvl4pPr marL="2133547" indent="-304792" algn="l" rtl="0" eaLnBrk="1" fontAlgn="base" hangingPunct="1">
        <a:spcBef>
          <a:spcPct val="20000"/>
        </a:spcBef>
        <a:spcAft>
          <a:spcPct val="15000"/>
        </a:spcAft>
        <a:buClr>
          <a:srgbClr val="006929"/>
        </a:buClr>
        <a:buSzPct val="120000"/>
        <a:buChar char="•"/>
        <a:defRPr sz="2933">
          <a:solidFill>
            <a:schemeClr val="tx1"/>
          </a:solidFill>
          <a:latin typeface="+mn-lt"/>
        </a:defRPr>
      </a:lvl4pPr>
      <a:lvl5pPr marL="2743131" indent="-304792" algn="l" rtl="0" eaLnBrk="1" fontAlgn="base" hangingPunct="1">
        <a:spcBef>
          <a:spcPct val="20000"/>
        </a:spcBef>
        <a:spcAft>
          <a:spcPct val="15000"/>
        </a:spcAft>
        <a:buClr>
          <a:srgbClr val="006929"/>
        </a:buClr>
        <a:buSzPct val="120000"/>
        <a:buChar char="•"/>
        <a:defRPr sz="2933">
          <a:solidFill>
            <a:schemeClr val="tx1"/>
          </a:solidFill>
          <a:latin typeface="+mn-lt"/>
        </a:defRPr>
      </a:lvl5pPr>
      <a:lvl6pPr marL="3352716" indent="-304792" algn="l" rtl="0" eaLnBrk="1" fontAlgn="base" hangingPunct="1">
        <a:spcBef>
          <a:spcPct val="20000"/>
        </a:spcBef>
        <a:spcAft>
          <a:spcPct val="15000"/>
        </a:spcAft>
        <a:buClr>
          <a:srgbClr val="006929"/>
        </a:buClr>
        <a:buSzPct val="120000"/>
        <a:buChar char="•"/>
        <a:defRPr sz="2933">
          <a:solidFill>
            <a:schemeClr val="tx1"/>
          </a:solidFill>
          <a:latin typeface="+mn-lt"/>
        </a:defRPr>
      </a:lvl6pPr>
      <a:lvl7pPr marL="3962301" indent="-304792" algn="l" rtl="0" eaLnBrk="1" fontAlgn="base" hangingPunct="1">
        <a:spcBef>
          <a:spcPct val="20000"/>
        </a:spcBef>
        <a:spcAft>
          <a:spcPct val="15000"/>
        </a:spcAft>
        <a:buClr>
          <a:srgbClr val="006929"/>
        </a:buClr>
        <a:buSzPct val="120000"/>
        <a:buChar char="•"/>
        <a:defRPr sz="2933">
          <a:solidFill>
            <a:schemeClr val="tx1"/>
          </a:solidFill>
          <a:latin typeface="+mn-lt"/>
        </a:defRPr>
      </a:lvl7pPr>
      <a:lvl8pPr marL="4571886" indent="-304792" algn="l" rtl="0" eaLnBrk="1" fontAlgn="base" hangingPunct="1">
        <a:spcBef>
          <a:spcPct val="20000"/>
        </a:spcBef>
        <a:spcAft>
          <a:spcPct val="15000"/>
        </a:spcAft>
        <a:buClr>
          <a:srgbClr val="006929"/>
        </a:buClr>
        <a:buSzPct val="120000"/>
        <a:buChar char="•"/>
        <a:defRPr sz="2933">
          <a:solidFill>
            <a:schemeClr val="tx1"/>
          </a:solidFill>
          <a:latin typeface="+mn-lt"/>
        </a:defRPr>
      </a:lvl8pPr>
      <a:lvl9pPr marL="5181470" indent="-304792" algn="l" rtl="0" eaLnBrk="1" fontAlgn="base" hangingPunct="1">
        <a:spcBef>
          <a:spcPct val="20000"/>
        </a:spcBef>
        <a:spcAft>
          <a:spcPct val="15000"/>
        </a:spcAft>
        <a:buClr>
          <a:srgbClr val="006929"/>
        </a:buClr>
        <a:buSzPct val="120000"/>
        <a:buChar char="•"/>
        <a:defRPr sz="2933">
          <a:solidFill>
            <a:schemeClr val="tx1"/>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17483" y="785057"/>
            <a:ext cx="9564917" cy="1143000"/>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p:cNvSpPr>
            <a:spLocks noGrp="1"/>
          </p:cNvSpPr>
          <p:nvPr>
            <p:ph type="body" idx="1"/>
          </p:nvPr>
        </p:nvSpPr>
        <p:spPr>
          <a:xfrm>
            <a:off x="609600" y="2175359"/>
            <a:ext cx="10972800" cy="3950804"/>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2"/>
          </p:nvPr>
        </p:nvSpPr>
        <p:spPr>
          <a:xfrm>
            <a:off x="609600" y="6356351"/>
            <a:ext cx="1124301"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91487F-3E94-624C-AACF-918D367D8E40}" type="datetimeFigureOut">
              <a:rPr lang="en-US" smtClean="0"/>
              <a:t>2/4/21</a:t>
            </a:fld>
            <a:endParaRPr lang="en-US"/>
          </a:p>
        </p:txBody>
      </p:sp>
      <p:sp>
        <p:nvSpPr>
          <p:cNvPr id="5" name="Footer Placeholder 4"/>
          <p:cNvSpPr>
            <a:spLocks noGrp="1"/>
          </p:cNvSpPr>
          <p:nvPr>
            <p:ph type="ftr" sz="quarter" idx="3"/>
          </p:nvPr>
        </p:nvSpPr>
        <p:spPr>
          <a:xfrm>
            <a:off x="1831130" y="6356351"/>
            <a:ext cx="360554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5857994" y="6356351"/>
            <a:ext cx="235778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597228-B4EB-B940-A3C3-872F09561223}" type="slidenum">
              <a:rPr lang="en-US" smtClean="0"/>
              <a:t>‹#›</a:t>
            </a:fld>
            <a:endParaRPr lang="en-US"/>
          </a:p>
        </p:txBody>
      </p:sp>
    </p:spTree>
    <p:extLst>
      <p:ext uri="{BB962C8B-B14F-4D97-AF65-F5344CB8AC3E}">
        <p14:creationId xmlns:p14="http://schemas.microsoft.com/office/powerpoint/2010/main" val="160565131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457200" rtl="0" eaLnBrk="1" latinLnBrk="0" hangingPunct="1">
        <a:spcBef>
          <a:spcPct val="0"/>
        </a:spcBef>
        <a:buNone/>
        <a:defRPr sz="4400" b="1" kern="1200">
          <a:solidFill>
            <a:srgbClr val="443183"/>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2.jpe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34.xml"/><Relationship Id="rId6" Type="http://schemas.openxmlformats.org/officeDocument/2006/relationships/image" Target="../media/image14.jpg"/><Relationship Id="rId5" Type="http://schemas.openxmlformats.org/officeDocument/2006/relationships/image" Target="../media/image3.jpg"/><Relationship Id="rId10" Type="http://schemas.openxmlformats.org/officeDocument/2006/relationships/image" Target="../media/image18.png"/><Relationship Id="rId4" Type="http://schemas.openxmlformats.org/officeDocument/2006/relationships/image" Target="../media/image13.jpg"/><Relationship Id="rId9" Type="http://schemas.openxmlformats.org/officeDocument/2006/relationships/image" Target="../media/image17.jpeg"/></Relationships>
</file>

<file path=ppt/slides/_rels/slide1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xml"/><Relationship Id="rId1" Type="http://schemas.openxmlformats.org/officeDocument/2006/relationships/slideLayout" Target="../slideLayouts/slideLayout67.xml"/><Relationship Id="rId4" Type="http://schemas.openxmlformats.org/officeDocument/2006/relationships/image" Target="../media/image78.png"/></Relationships>
</file>

<file path=ppt/slides/_rels/slide1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xml"/><Relationship Id="rId1" Type="http://schemas.openxmlformats.org/officeDocument/2006/relationships/slideLayout" Target="../slideLayouts/slideLayout67.xml"/></Relationships>
</file>

<file path=ppt/slides/_rels/slide1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9.xml"/><Relationship Id="rId1" Type="http://schemas.openxmlformats.org/officeDocument/2006/relationships/slideLayout" Target="../slideLayouts/slideLayout67.xml"/><Relationship Id="rId5" Type="http://schemas.openxmlformats.org/officeDocument/2006/relationships/image" Target="../media/image82.png"/><Relationship Id="rId4" Type="http://schemas.openxmlformats.org/officeDocument/2006/relationships/image" Target="../media/image81.png"/></Relationships>
</file>

<file path=ppt/slides/_rels/slide1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0.xml"/><Relationship Id="rId1" Type="http://schemas.openxmlformats.org/officeDocument/2006/relationships/slideLayout" Target="../slideLayouts/slideLayout67.xml"/></Relationships>
</file>

<file path=ppt/slides/_rels/slide1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1.xml"/><Relationship Id="rId1" Type="http://schemas.openxmlformats.org/officeDocument/2006/relationships/slideLayout" Target="../slideLayouts/slideLayout67.xml"/></Relationships>
</file>

<file path=ppt/slides/_rels/slide1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2.xml"/><Relationship Id="rId1" Type="http://schemas.openxmlformats.org/officeDocument/2006/relationships/slideLayout" Target="../slideLayouts/slideLayout67.xml"/><Relationship Id="rId4" Type="http://schemas.openxmlformats.org/officeDocument/2006/relationships/image" Target="../media/image86.png"/></Relationships>
</file>

<file path=ppt/slides/_rels/slide1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3.xml"/><Relationship Id="rId1" Type="http://schemas.openxmlformats.org/officeDocument/2006/relationships/slideLayout" Target="../slideLayouts/slideLayout67.xml"/></Relationships>
</file>

<file path=ppt/slides/_rels/slide1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4.xml"/><Relationship Id="rId1" Type="http://schemas.openxmlformats.org/officeDocument/2006/relationships/slideLayout" Target="../slideLayouts/slideLayout67.xml"/></Relationships>
</file>

<file path=ppt/slides/_rels/slide18.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9.png"/><Relationship Id="rId7" Type="http://schemas.openxmlformats.org/officeDocument/2006/relationships/image" Target="../media/image93.png"/><Relationship Id="rId12" Type="http://schemas.openxmlformats.org/officeDocument/2006/relationships/image" Target="../media/image98.png"/><Relationship Id="rId2" Type="http://schemas.openxmlformats.org/officeDocument/2006/relationships/notesSlide" Target="../notesSlides/notesSlide15.xml"/><Relationship Id="rId1" Type="http://schemas.openxmlformats.org/officeDocument/2006/relationships/slideLayout" Target="../slideLayouts/slideLayout67.xml"/><Relationship Id="rId6" Type="http://schemas.openxmlformats.org/officeDocument/2006/relationships/image" Target="../media/image92.png"/><Relationship Id="rId11" Type="http://schemas.openxmlformats.org/officeDocument/2006/relationships/image" Target="../media/image97.png"/><Relationship Id="rId5" Type="http://schemas.openxmlformats.org/officeDocument/2006/relationships/image" Target="../media/image91.png"/><Relationship Id="rId10" Type="http://schemas.openxmlformats.org/officeDocument/2006/relationships/image" Target="../media/image96.png"/><Relationship Id="rId4" Type="http://schemas.openxmlformats.org/officeDocument/2006/relationships/image" Target="../media/image90.png"/><Relationship Id="rId9" Type="http://schemas.openxmlformats.org/officeDocument/2006/relationships/image" Target="../media/image9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6.xml"/><Relationship Id="rId1" Type="http://schemas.openxmlformats.org/officeDocument/2006/relationships/slideLayout" Target="../slideLayouts/slideLayout4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2.xml.rels><?xml version="1.0" encoding="UTF-8" standalone="yes"?>
<Relationships xmlns="http://schemas.openxmlformats.org/package/2006/relationships"><Relationship Id="rId2" Type="http://schemas.openxmlformats.org/officeDocument/2006/relationships/image" Target="../media/image100.tiff"/><Relationship Id="rId1" Type="http://schemas.openxmlformats.org/officeDocument/2006/relationships/slideLayout" Target="../slideLayouts/slideLayout4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6.xml.rels><?xml version="1.0" encoding="UTF-8" standalone="yes"?>
<Relationships xmlns="http://schemas.openxmlformats.org/package/2006/relationships"><Relationship Id="rId2" Type="http://schemas.openxmlformats.org/officeDocument/2006/relationships/image" Target="../media/image101.emf"/><Relationship Id="rId1" Type="http://schemas.openxmlformats.org/officeDocument/2006/relationships/slideLayout" Target="../slideLayouts/slideLayout4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9.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4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45.xml"/></Relationships>
</file>

<file path=ppt/slides/_rels/slide31.xml.rels><?xml version="1.0" encoding="UTF-8" standalone="yes"?>
<Relationships xmlns="http://schemas.openxmlformats.org/package/2006/relationships"><Relationship Id="rId2" Type="http://schemas.openxmlformats.org/officeDocument/2006/relationships/image" Target="../media/image104.emf"/><Relationship Id="rId1" Type="http://schemas.openxmlformats.org/officeDocument/2006/relationships/slideLayout" Target="../slideLayouts/slideLayout45.xml"/></Relationships>
</file>

<file path=ppt/slides/_rels/slide3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05.tiff"/><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hyperlink" Target="http://bit.ly/CCIN-Covid" TargetMode="Externa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3" Type="http://schemas.openxmlformats.org/officeDocument/2006/relationships/image" Target="../media/image30.jpeg"/><Relationship Id="rId18" Type="http://schemas.openxmlformats.org/officeDocument/2006/relationships/image" Target="../media/image35.png"/><Relationship Id="rId26" Type="http://schemas.openxmlformats.org/officeDocument/2006/relationships/image" Target="../media/image42.jpg"/><Relationship Id="rId3" Type="http://schemas.openxmlformats.org/officeDocument/2006/relationships/image" Target="../media/image20.png"/><Relationship Id="rId21" Type="http://schemas.openxmlformats.org/officeDocument/2006/relationships/image" Target="../media/image37.jpg"/><Relationship Id="rId34" Type="http://schemas.openxmlformats.org/officeDocument/2006/relationships/image" Target="../media/image50.png"/><Relationship Id="rId7" Type="http://schemas.openxmlformats.org/officeDocument/2006/relationships/image" Target="../media/image24.jpg"/><Relationship Id="rId12" Type="http://schemas.openxmlformats.org/officeDocument/2006/relationships/image" Target="../media/image29.png"/><Relationship Id="rId17" Type="http://schemas.openxmlformats.org/officeDocument/2006/relationships/image" Target="../media/image34.gif"/><Relationship Id="rId25" Type="http://schemas.openxmlformats.org/officeDocument/2006/relationships/image" Target="../media/image41.tiff"/><Relationship Id="rId33" Type="http://schemas.openxmlformats.org/officeDocument/2006/relationships/image" Target="../media/image49.jpg"/><Relationship Id="rId2" Type="http://schemas.openxmlformats.org/officeDocument/2006/relationships/notesSlide" Target="../notesSlides/notesSlide3.xml"/><Relationship Id="rId16" Type="http://schemas.openxmlformats.org/officeDocument/2006/relationships/image" Target="../media/image33.png"/><Relationship Id="rId20" Type="http://schemas.openxmlformats.org/officeDocument/2006/relationships/image" Target="../media/image36.tiff"/><Relationship Id="rId29" Type="http://schemas.openxmlformats.org/officeDocument/2006/relationships/image" Target="../media/image45.png"/><Relationship Id="rId1" Type="http://schemas.openxmlformats.org/officeDocument/2006/relationships/slideLayout" Target="../slideLayouts/slideLayout18.xml"/><Relationship Id="rId6" Type="http://schemas.openxmlformats.org/officeDocument/2006/relationships/image" Target="../media/image23.png"/><Relationship Id="rId11" Type="http://schemas.openxmlformats.org/officeDocument/2006/relationships/image" Target="../media/image28.png"/><Relationship Id="rId24" Type="http://schemas.openxmlformats.org/officeDocument/2006/relationships/image" Target="../media/image40.jpg"/><Relationship Id="rId32" Type="http://schemas.openxmlformats.org/officeDocument/2006/relationships/image" Target="../media/image48.png"/><Relationship Id="rId5" Type="http://schemas.openxmlformats.org/officeDocument/2006/relationships/image" Target="../media/image22.png"/><Relationship Id="rId15" Type="http://schemas.openxmlformats.org/officeDocument/2006/relationships/image" Target="../media/image32.jpg"/><Relationship Id="rId23" Type="http://schemas.openxmlformats.org/officeDocument/2006/relationships/image" Target="../media/image39.png"/><Relationship Id="rId28" Type="http://schemas.openxmlformats.org/officeDocument/2006/relationships/image" Target="../media/image44.jpeg"/><Relationship Id="rId10" Type="http://schemas.openxmlformats.org/officeDocument/2006/relationships/image" Target="../media/image27.png"/><Relationship Id="rId19" Type="http://schemas.openxmlformats.org/officeDocument/2006/relationships/image" Target="../media/image3.jpg"/><Relationship Id="rId31" Type="http://schemas.openxmlformats.org/officeDocument/2006/relationships/image" Target="../media/image47.jp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jpg"/><Relationship Id="rId22" Type="http://schemas.openxmlformats.org/officeDocument/2006/relationships/image" Target="../media/image38.jpg"/><Relationship Id="rId27" Type="http://schemas.openxmlformats.org/officeDocument/2006/relationships/image" Target="../media/image43.png"/><Relationship Id="rId30" Type="http://schemas.openxmlformats.org/officeDocument/2006/relationships/image" Target="../media/image46.png"/><Relationship Id="rId35" Type="http://schemas.openxmlformats.org/officeDocument/2006/relationships/image" Target="../media/image51.png"/><Relationship Id="rId8"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tiff"/><Relationship Id="rId18" Type="http://schemas.openxmlformats.org/officeDocument/2006/relationships/image" Target="../media/image67.jpg"/><Relationship Id="rId3" Type="http://schemas.openxmlformats.org/officeDocument/2006/relationships/image" Target="../media/image52.jpg"/><Relationship Id="rId21" Type="http://schemas.openxmlformats.org/officeDocument/2006/relationships/image" Target="../media/image70.jpeg"/><Relationship Id="rId7" Type="http://schemas.openxmlformats.org/officeDocument/2006/relationships/image" Target="../media/image56.tiff"/><Relationship Id="rId12" Type="http://schemas.openxmlformats.org/officeDocument/2006/relationships/image" Target="../media/image61.png"/><Relationship Id="rId17" Type="http://schemas.openxmlformats.org/officeDocument/2006/relationships/image" Target="../media/image66.jpg"/><Relationship Id="rId2" Type="http://schemas.openxmlformats.org/officeDocument/2006/relationships/notesSlide" Target="../notesSlides/notesSlide4.xml"/><Relationship Id="rId16" Type="http://schemas.openxmlformats.org/officeDocument/2006/relationships/image" Target="../media/image65.png"/><Relationship Id="rId20" Type="http://schemas.openxmlformats.org/officeDocument/2006/relationships/image" Target="../media/image69.png"/><Relationship Id="rId1" Type="http://schemas.openxmlformats.org/officeDocument/2006/relationships/slideLayout" Target="../slideLayouts/slideLayout18.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jpg"/><Relationship Id="rId15" Type="http://schemas.openxmlformats.org/officeDocument/2006/relationships/image" Target="../media/image64.png"/><Relationship Id="rId23" Type="http://schemas.openxmlformats.org/officeDocument/2006/relationships/image" Target="../media/image72.png"/><Relationship Id="rId10" Type="http://schemas.openxmlformats.org/officeDocument/2006/relationships/image" Target="../media/image59.gif"/><Relationship Id="rId19" Type="http://schemas.openxmlformats.org/officeDocument/2006/relationships/image" Target="../media/image68.jpg"/><Relationship Id="rId4" Type="http://schemas.openxmlformats.org/officeDocument/2006/relationships/image" Target="../media/image53.png"/><Relationship Id="rId9" Type="http://schemas.openxmlformats.org/officeDocument/2006/relationships/image" Target="../media/image58.jpg"/><Relationship Id="rId14" Type="http://schemas.openxmlformats.org/officeDocument/2006/relationships/image" Target="../media/image63.png"/><Relationship Id="rId22" Type="http://schemas.openxmlformats.org/officeDocument/2006/relationships/image" Target="../media/image71.jpg"/></Relationships>
</file>

<file path=ppt/slides/_rels/slide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hyperlink" Target="http://bit.ly/CCIN-Covid" TargetMode="Externa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xml"/><Relationship Id="rId1" Type="http://schemas.openxmlformats.org/officeDocument/2006/relationships/slideLayout" Target="../slideLayouts/slideLayout67.xml"/><Relationship Id="rId4" Type="http://schemas.openxmlformats.org/officeDocument/2006/relationships/image" Target="../media/image75.svg"/></Relationships>
</file>

<file path=ppt/slides/_rels/slide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xml"/><Relationship Id="rId1" Type="http://schemas.openxmlformats.org/officeDocument/2006/relationships/slideLayout" Target="../slideLayouts/slideLayout6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 name="Explosion 1 26">
            <a:extLst>
              <a:ext uri="{FF2B5EF4-FFF2-40B4-BE49-F238E27FC236}">
                <a16:creationId xmlns:a16="http://schemas.microsoft.com/office/drawing/2014/main" id="{C8127691-1FB3-5A4F-9606-C099A33A33B5}"/>
              </a:ext>
            </a:extLst>
          </p:cNvPr>
          <p:cNvSpPr/>
          <p:nvPr/>
        </p:nvSpPr>
        <p:spPr>
          <a:xfrm>
            <a:off x="-11141" y="14309"/>
            <a:ext cx="4635243" cy="3197038"/>
          </a:xfrm>
          <a:prstGeom prst="irregularSeal1">
            <a:avLst/>
          </a:prstGeom>
          <a:solidFill>
            <a:srgbClr val="FF00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9" name="Oval 8"/>
          <p:cNvSpPr/>
          <p:nvPr/>
        </p:nvSpPr>
        <p:spPr>
          <a:xfrm>
            <a:off x="160855" y="3055493"/>
            <a:ext cx="2230991" cy="2080143"/>
          </a:xfrm>
          <a:prstGeom prst="ellipse">
            <a:avLst/>
          </a:prstGeom>
          <a:blipFill dpi="0" rotWithShape="1">
            <a:blip r:embed="rId3">
              <a:extLst>
                <a:ext uri="{28A0092B-C50C-407E-A947-70E740481C1C}">
                  <a14:useLocalDpi xmlns:a14="http://schemas.microsoft.com/office/drawing/2010/main" val="0"/>
                </a:ext>
              </a:extLst>
            </a:blip>
            <a:srcRect/>
            <a:stretch>
              <a:fillRect l="-72185" t="-19465" r="-62915" b="-49531"/>
            </a:stretch>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Oval 9"/>
          <p:cNvSpPr/>
          <p:nvPr/>
        </p:nvSpPr>
        <p:spPr>
          <a:xfrm>
            <a:off x="6399059" y="2948653"/>
            <a:ext cx="2300020" cy="2102817"/>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C00EE433-A986-C24C-9AC1-EBBA5997684B}"/>
              </a:ext>
            </a:extLst>
          </p:cNvPr>
          <p:cNvSpPr txBox="1"/>
          <p:nvPr/>
        </p:nvSpPr>
        <p:spPr>
          <a:xfrm>
            <a:off x="1195818" y="903022"/>
            <a:ext cx="2446595" cy="147732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Join our Fringe at the </a:t>
            </a:r>
            <a:b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Labour Local Govt Conf</a:t>
            </a:r>
            <a:b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Wednesday 3rd Feb</a:t>
            </a:r>
            <a:br>
              <a:rPr lang="en-US" dirty="0">
                <a:solidFill>
                  <a:prstClr val="white"/>
                </a:solidFill>
                <a:latin typeface="Calibri" panose="020F0502020204030204"/>
              </a:rPr>
            </a:b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11.15am – 12.15pm </a:t>
            </a:r>
            <a:b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17" name="TextBox 16"/>
          <p:cNvSpPr txBox="1"/>
          <p:nvPr/>
        </p:nvSpPr>
        <p:spPr>
          <a:xfrm>
            <a:off x="0" y="5286829"/>
            <a:ext cx="2924914" cy="175432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Calibri" panose="020F0502020204030204"/>
                <a:ea typeface="+mn-ea"/>
                <a:cs typeface="+mn-cs"/>
              </a:rPr>
              <a:t>Steve Reed OBE MP</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rPr>
              <a:t>Hon President of </a:t>
            </a:r>
            <a:r>
              <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rPr>
              <a:t>the CCIN Shadow </a:t>
            </a:r>
            <a:r>
              <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rPr>
              <a:t>Secretary of State for Communities and Local Government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8" name="TextBox 17"/>
          <p:cNvSpPr txBox="1"/>
          <p:nvPr/>
        </p:nvSpPr>
        <p:spPr>
          <a:xfrm>
            <a:off x="2924914" y="5257316"/>
            <a:ext cx="2745018"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Calibri" panose="020F0502020204030204"/>
                <a:ea typeface="+mn-ea"/>
                <a:cs typeface="+mn-cs"/>
              </a:rPr>
              <a:t>Cllr Louise Gittins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rPr>
              <a:t>Leader, Cheshire West &amp; Chester Council</a:t>
            </a:r>
          </a:p>
        </p:txBody>
      </p:sp>
      <p:sp>
        <p:nvSpPr>
          <p:cNvPr id="19" name="TextBox 18"/>
          <p:cNvSpPr txBox="1"/>
          <p:nvPr/>
        </p:nvSpPr>
        <p:spPr>
          <a:xfrm>
            <a:off x="9428205" y="5216457"/>
            <a:ext cx="2474447"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Calibri" panose="020F0502020204030204"/>
                <a:ea typeface="+mn-ea"/>
                <a:cs typeface="+mn-cs"/>
              </a:rPr>
              <a:t>Cllr Peter Curling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rPr>
              <a:t>Leader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rPr>
              <a:t>Hillingdon Labour &amp; Coop Group </a:t>
            </a:r>
          </a:p>
        </p:txBody>
      </p:sp>
      <p:sp>
        <p:nvSpPr>
          <p:cNvPr id="7" name="TextBox 6">
            <a:extLst>
              <a:ext uri="{FF2B5EF4-FFF2-40B4-BE49-F238E27FC236}">
                <a16:creationId xmlns:a16="http://schemas.microsoft.com/office/drawing/2014/main" id="{E1DA4CE1-E705-CA43-AA43-F46E2F028C93}"/>
              </a:ext>
            </a:extLst>
          </p:cNvPr>
          <p:cNvSpPr txBox="1"/>
          <p:nvPr/>
        </p:nvSpPr>
        <p:spPr>
          <a:xfrm>
            <a:off x="9719551" y="5983190"/>
            <a:ext cx="2066184"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45A0F5BB-DC9F-3045-8CFA-F0E3B80E8553}"/>
              </a:ext>
            </a:extLst>
          </p:cNvPr>
          <p:cNvPicPr>
            <a:picLocks noChangeAspect="1"/>
          </p:cNvPicPr>
          <p:nvPr/>
        </p:nvPicPr>
        <p:blipFill>
          <a:blip r:embed="rId5"/>
          <a:stretch>
            <a:fillRect/>
          </a:stretch>
        </p:blipFill>
        <p:spPr>
          <a:xfrm>
            <a:off x="4610096" y="182345"/>
            <a:ext cx="3939493" cy="848592"/>
          </a:xfrm>
          <a:prstGeom prst="rect">
            <a:avLst/>
          </a:prstGeom>
        </p:spPr>
      </p:pic>
      <p:sp>
        <p:nvSpPr>
          <p:cNvPr id="4" name="Oval 3">
            <a:extLst>
              <a:ext uri="{FF2B5EF4-FFF2-40B4-BE49-F238E27FC236}">
                <a16:creationId xmlns:a16="http://schemas.microsoft.com/office/drawing/2014/main" id="{321CBC70-C067-0046-999E-22DF2E4427BD}"/>
              </a:ext>
            </a:extLst>
          </p:cNvPr>
          <p:cNvSpPr/>
          <p:nvPr/>
        </p:nvSpPr>
        <p:spPr>
          <a:xfrm>
            <a:off x="3256106" y="3032819"/>
            <a:ext cx="2278693" cy="2143077"/>
          </a:xfrm>
          <a:prstGeom prst="ellipse">
            <a:avLst/>
          </a:prstGeom>
          <a:blipFill dpi="0" rotWithShape="1">
            <a:blip r:embed="rId6">
              <a:extLst>
                <a:ext uri="{28A0092B-C50C-407E-A947-70E740481C1C}">
                  <a14:useLocalDpi xmlns:a14="http://schemas.microsoft.com/office/drawing/2010/main" val="0"/>
                </a:ext>
              </a:extLst>
            </a:blip>
            <a:srcRect/>
            <a:stretch>
              <a:fillRect b="-16913"/>
            </a:stretch>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87689C0F-E5F3-B643-8677-8BC4BDF0B52A}"/>
              </a:ext>
            </a:extLst>
          </p:cNvPr>
          <p:cNvSpPr/>
          <p:nvPr/>
        </p:nvSpPr>
        <p:spPr>
          <a:xfrm>
            <a:off x="6176560" y="5245218"/>
            <a:ext cx="2745018" cy="1200329"/>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Calibri" panose="020F0502020204030204"/>
                <a:ea typeface="+mn-ea"/>
                <a:cs typeface="+mn-cs"/>
              </a:rPr>
              <a:t>Cllr Sharon Taylor OBE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rPr>
              <a:t>Chair of CCIN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rPr>
              <a:t>Leader, Stevenage Borough Council</a:t>
            </a:r>
            <a:endPar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13" name="Picture 12" descr="A picture containing icon&#10;&#10;Description automatically generated">
            <a:extLst>
              <a:ext uri="{FF2B5EF4-FFF2-40B4-BE49-F238E27FC236}">
                <a16:creationId xmlns:a16="http://schemas.microsoft.com/office/drawing/2014/main" id="{05353B95-C1E1-DD43-BA50-BC219C24572B}"/>
              </a:ext>
            </a:extLst>
          </p:cNvPr>
          <p:cNvPicPr>
            <a:picLocks noChangeAspect="1"/>
          </p:cNvPicPr>
          <p:nvPr/>
        </p:nvPicPr>
        <p:blipFill rotWithShape="1">
          <a:blip r:embed="rId7"/>
          <a:srcRect l="2828" r="39498" b="64534"/>
          <a:stretch/>
        </p:blipFill>
        <p:spPr>
          <a:xfrm>
            <a:off x="4522954" y="1108530"/>
            <a:ext cx="4905251" cy="1422400"/>
          </a:xfrm>
          <a:prstGeom prst="rect">
            <a:avLst/>
          </a:prstGeom>
        </p:spPr>
      </p:pic>
      <p:pic>
        <p:nvPicPr>
          <p:cNvPr id="5" name="Picture 4" descr="Logo&#10;&#10;Description automatically generated">
            <a:extLst>
              <a:ext uri="{FF2B5EF4-FFF2-40B4-BE49-F238E27FC236}">
                <a16:creationId xmlns:a16="http://schemas.microsoft.com/office/drawing/2014/main" id="{3E31B4C2-FC6D-6240-835C-4621824AD61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04794" y="132179"/>
            <a:ext cx="1197857" cy="1197857"/>
          </a:xfrm>
          <a:prstGeom prst="rect">
            <a:avLst/>
          </a:prstGeom>
        </p:spPr>
      </p:pic>
      <p:sp>
        <p:nvSpPr>
          <p:cNvPr id="20" name="Oval 19">
            <a:extLst>
              <a:ext uri="{FF2B5EF4-FFF2-40B4-BE49-F238E27FC236}">
                <a16:creationId xmlns:a16="http://schemas.microsoft.com/office/drawing/2014/main" id="{C58DBA7D-2AC7-824D-B8AD-6ABA04B9F265}"/>
              </a:ext>
            </a:extLst>
          </p:cNvPr>
          <p:cNvSpPr/>
          <p:nvPr/>
        </p:nvSpPr>
        <p:spPr>
          <a:xfrm>
            <a:off x="9623959" y="2982749"/>
            <a:ext cx="2278693" cy="2102817"/>
          </a:xfrm>
          <a:prstGeom prst="ellipse">
            <a:avLst/>
          </a:prstGeom>
          <a:blipFill dpi="0" rotWithShape="1">
            <a:blip r:embed="rId9">
              <a:extLst>
                <a:ext uri="{28A0092B-C50C-407E-A947-70E740481C1C}">
                  <a14:useLocalDpi xmlns:a14="http://schemas.microsoft.com/office/drawing/2010/main" val="0"/>
                </a:ext>
              </a:extLst>
            </a:blip>
            <a:srcRect/>
            <a:stretch>
              <a:fillRect/>
            </a:stretch>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15" name="Picture 14" descr="Icon&#10;&#10;Description automatically generated">
            <a:extLst>
              <a:ext uri="{FF2B5EF4-FFF2-40B4-BE49-F238E27FC236}">
                <a16:creationId xmlns:a16="http://schemas.microsoft.com/office/drawing/2014/main" id="{3B818A62-A351-574E-A5BA-60F07C1FEF6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86550" y="6347494"/>
            <a:ext cx="2745018" cy="510506"/>
          </a:xfrm>
          <a:prstGeom prst="rect">
            <a:avLst/>
          </a:prstGeom>
        </p:spPr>
      </p:pic>
      <p:sp>
        <p:nvSpPr>
          <p:cNvPr id="2" name="TextBox 1">
            <a:extLst>
              <a:ext uri="{FF2B5EF4-FFF2-40B4-BE49-F238E27FC236}">
                <a16:creationId xmlns:a16="http://schemas.microsoft.com/office/drawing/2014/main" id="{2C36F696-0EC8-E443-AEE3-7676B06EBFB7}"/>
              </a:ext>
            </a:extLst>
          </p:cNvPr>
          <p:cNvSpPr txBox="1"/>
          <p:nvPr/>
        </p:nvSpPr>
        <p:spPr>
          <a:xfrm>
            <a:off x="9964881" y="1940478"/>
            <a:ext cx="1714045" cy="646331"/>
          </a:xfrm>
          <a:prstGeom prst="rect">
            <a:avLst/>
          </a:prstGeom>
          <a:noFill/>
        </p:spPr>
        <p:txBody>
          <a:bodyPr wrap="square" rtlCol="0">
            <a:spAutoFit/>
          </a:bodyPr>
          <a:lstStyle/>
          <a:p>
            <a:r>
              <a:rPr lang="en-US" dirty="0"/>
              <a:t>#LabLocal21</a:t>
            </a:r>
          </a:p>
          <a:p>
            <a:r>
              <a:rPr lang="en-US" dirty="0"/>
              <a:t>#CoopCouncils</a:t>
            </a:r>
          </a:p>
        </p:txBody>
      </p:sp>
    </p:spTree>
    <p:extLst>
      <p:ext uri="{BB962C8B-B14F-4D97-AF65-F5344CB8AC3E}">
        <p14:creationId xmlns:p14="http://schemas.microsoft.com/office/powerpoint/2010/main" val="2754419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3AAB6-4DA4-4702-8D95-2FAD61D99353}"/>
              </a:ext>
            </a:extLst>
          </p:cNvPr>
          <p:cNvSpPr>
            <a:spLocks noGrp="1"/>
          </p:cNvSpPr>
          <p:nvPr>
            <p:ph type="title"/>
          </p:nvPr>
        </p:nvSpPr>
        <p:spPr>
          <a:xfrm>
            <a:off x="2017483" y="564339"/>
            <a:ext cx="5245166" cy="1143000"/>
          </a:xfrm>
        </p:spPr>
        <p:txBody>
          <a:bodyPr/>
          <a:lstStyle/>
          <a:p>
            <a:r>
              <a:rPr lang="en-GB" dirty="0"/>
              <a:t>Volunteering</a:t>
            </a:r>
          </a:p>
        </p:txBody>
      </p:sp>
      <p:sp>
        <p:nvSpPr>
          <p:cNvPr id="3" name="Content Placeholder 2">
            <a:extLst>
              <a:ext uri="{FF2B5EF4-FFF2-40B4-BE49-F238E27FC236}">
                <a16:creationId xmlns:a16="http://schemas.microsoft.com/office/drawing/2014/main" id="{17C5E83D-619C-4DED-8D17-82A59A14536E}"/>
              </a:ext>
            </a:extLst>
          </p:cNvPr>
          <p:cNvSpPr>
            <a:spLocks noGrp="1"/>
          </p:cNvSpPr>
          <p:nvPr>
            <p:ph idx="1"/>
          </p:nvPr>
        </p:nvSpPr>
        <p:spPr>
          <a:xfrm>
            <a:off x="8334703" y="2175358"/>
            <a:ext cx="3247696" cy="4198107"/>
          </a:xfrm>
        </p:spPr>
        <p:txBody>
          <a:bodyPr/>
          <a:lstStyle/>
          <a:p>
            <a:pPr marL="0" indent="0">
              <a:buNone/>
            </a:pPr>
            <a:r>
              <a:rPr lang="en-GB" dirty="0"/>
              <a:t>Over 2,000 local residents stepped up to volunteer to support their neighbours and communities during the pandemic</a:t>
            </a:r>
          </a:p>
        </p:txBody>
      </p:sp>
      <p:pic>
        <p:nvPicPr>
          <p:cNvPr id="6" name="Picture 5">
            <a:extLst>
              <a:ext uri="{FF2B5EF4-FFF2-40B4-BE49-F238E27FC236}">
                <a16:creationId xmlns:a16="http://schemas.microsoft.com/office/drawing/2014/main" id="{BB36F856-A058-47FE-BB90-2F2B82196E84}"/>
              </a:ext>
            </a:extLst>
          </p:cNvPr>
          <p:cNvPicPr>
            <a:picLocks noChangeAspect="1"/>
          </p:cNvPicPr>
          <p:nvPr/>
        </p:nvPicPr>
        <p:blipFill>
          <a:blip r:embed="rId3"/>
          <a:stretch>
            <a:fillRect/>
          </a:stretch>
        </p:blipFill>
        <p:spPr>
          <a:xfrm>
            <a:off x="78417" y="2270233"/>
            <a:ext cx="8115000" cy="4198107"/>
          </a:xfrm>
          <a:prstGeom prst="rect">
            <a:avLst/>
          </a:prstGeom>
        </p:spPr>
      </p:pic>
      <p:pic>
        <p:nvPicPr>
          <p:cNvPr id="5" name="Picture 4">
            <a:extLst>
              <a:ext uri="{FF2B5EF4-FFF2-40B4-BE49-F238E27FC236}">
                <a16:creationId xmlns:a16="http://schemas.microsoft.com/office/drawing/2014/main" id="{8534A10B-8A71-468B-8704-069808128F40}"/>
              </a:ext>
            </a:extLst>
          </p:cNvPr>
          <p:cNvPicPr>
            <a:picLocks noChangeAspect="1"/>
          </p:cNvPicPr>
          <p:nvPr/>
        </p:nvPicPr>
        <p:blipFill>
          <a:blip r:embed="rId4"/>
          <a:stretch>
            <a:fillRect/>
          </a:stretch>
        </p:blipFill>
        <p:spPr>
          <a:xfrm>
            <a:off x="7262649" y="310267"/>
            <a:ext cx="4424609" cy="1897494"/>
          </a:xfrm>
          <a:prstGeom prst="rect">
            <a:avLst/>
          </a:prstGeom>
        </p:spPr>
      </p:pic>
    </p:spTree>
    <p:extLst>
      <p:ext uri="{BB962C8B-B14F-4D97-AF65-F5344CB8AC3E}">
        <p14:creationId xmlns:p14="http://schemas.microsoft.com/office/powerpoint/2010/main" val="4086776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1208E38-7C36-4156-898B-AA03C27C56AD}"/>
              </a:ext>
            </a:extLst>
          </p:cNvPr>
          <p:cNvSpPr>
            <a:spLocks noGrp="1"/>
          </p:cNvSpPr>
          <p:nvPr>
            <p:ph idx="1"/>
          </p:nvPr>
        </p:nvSpPr>
        <p:spPr>
          <a:xfrm>
            <a:off x="609600" y="4309240"/>
            <a:ext cx="10972800" cy="1816922"/>
          </a:xfrm>
        </p:spPr>
        <p:txBody>
          <a:bodyPr>
            <a:normAutofit fontScale="92500" lnSpcReduction="10000"/>
          </a:bodyPr>
          <a:lstStyle/>
          <a:p>
            <a:pPr marL="0" indent="0">
              <a:buNone/>
            </a:pPr>
            <a:r>
              <a:rPr lang="en-GB" dirty="0"/>
              <a:t>The Community Response Fund provided £250k of Council and £250k of local charitable funding to provide emergency funding to community initiatives across the borough responding to issues as a result of the coronavirus (COVID-19) crisis</a:t>
            </a:r>
          </a:p>
        </p:txBody>
      </p:sp>
      <p:pic>
        <p:nvPicPr>
          <p:cNvPr id="4" name="Picture 3">
            <a:extLst>
              <a:ext uri="{FF2B5EF4-FFF2-40B4-BE49-F238E27FC236}">
                <a16:creationId xmlns:a16="http://schemas.microsoft.com/office/drawing/2014/main" id="{4D3BDC18-4B79-4ED2-A605-3CB222AC9A59}"/>
              </a:ext>
            </a:extLst>
          </p:cNvPr>
          <p:cNvPicPr>
            <a:picLocks noChangeAspect="1"/>
          </p:cNvPicPr>
          <p:nvPr/>
        </p:nvPicPr>
        <p:blipFill>
          <a:blip r:embed="rId3"/>
          <a:stretch>
            <a:fillRect/>
          </a:stretch>
        </p:blipFill>
        <p:spPr>
          <a:xfrm>
            <a:off x="1150086" y="1171311"/>
            <a:ext cx="9891827" cy="3137929"/>
          </a:xfrm>
          <a:prstGeom prst="rect">
            <a:avLst/>
          </a:prstGeom>
        </p:spPr>
      </p:pic>
    </p:spTree>
    <p:extLst>
      <p:ext uri="{BB962C8B-B14F-4D97-AF65-F5344CB8AC3E}">
        <p14:creationId xmlns:p14="http://schemas.microsoft.com/office/powerpoint/2010/main" val="1571540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EA1BA-9E08-48D7-92B2-AA913C5D835E}"/>
              </a:ext>
            </a:extLst>
          </p:cNvPr>
          <p:cNvSpPr>
            <a:spLocks noGrp="1"/>
          </p:cNvSpPr>
          <p:nvPr>
            <p:ph type="title"/>
          </p:nvPr>
        </p:nvSpPr>
        <p:spPr>
          <a:xfrm>
            <a:off x="6432331" y="785057"/>
            <a:ext cx="5150069" cy="1143000"/>
          </a:xfrm>
        </p:spPr>
        <p:txBody>
          <a:bodyPr/>
          <a:lstStyle/>
          <a:p>
            <a:r>
              <a:rPr lang="en-GB" dirty="0"/>
              <a:t>Food Hub</a:t>
            </a:r>
          </a:p>
        </p:txBody>
      </p:sp>
      <p:sp>
        <p:nvSpPr>
          <p:cNvPr id="3" name="Content Placeholder 2">
            <a:extLst>
              <a:ext uri="{FF2B5EF4-FFF2-40B4-BE49-F238E27FC236}">
                <a16:creationId xmlns:a16="http://schemas.microsoft.com/office/drawing/2014/main" id="{B12E729C-F972-4FF6-B6F7-C0DB5D5B7811}"/>
              </a:ext>
            </a:extLst>
          </p:cNvPr>
          <p:cNvSpPr>
            <a:spLocks noGrp="1"/>
          </p:cNvSpPr>
          <p:nvPr>
            <p:ph idx="1"/>
          </p:nvPr>
        </p:nvSpPr>
        <p:spPr>
          <a:xfrm>
            <a:off x="7304690" y="2175359"/>
            <a:ext cx="4277710" cy="3950804"/>
          </a:xfrm>
        </p:spPr>
        <p:txBody>
          <a:bodyPr/>
          <a:lstStyle/>
          <a:p>
            <a:pPr marL="0" indent="0">
              <a:buNone/>
            </a:pPr>
            <a:r>
              <a:rPr lang="en-GB" dirty="0"/>
              <a:t>Staff worked to provide 1143 tailored food parcels - diabetic, vegetarian, vegan, halal and gluten-free - to shielding residents </a:t>
            </a:r>
          </a:p>
        </p:txBody>
      </p:sp>
      <p:pic>
        <p:nvPicPr>
          <p:cNvPr id="5" name="Picture 4">
            <a:extLst>
              <a:ext uri="{FF2B5EF4-FFF2-40B4-BE49-F238E27FC236}">
                <a16:creationId xmlns:a16="http://schemas.microsoft.com/office/drawing/2014/main" id="{948D6378-2559-4D08-8D54-4B50433CFFC8}"/>
              </a:ext>
            </a:extLst>
          </p:cNvPr>
          <p:cNvPicPr>
            <a:picLocks noChangeAspect="1"/>
          </p:cNvPicPr>
          <p:nvPr/>
        </p:nvPicPr>
        <p:blipFill>
          <a:blip r:embed="rId3"/>
          <a:stretch>
            <a:fillRect/>
          </a:stretch>
        </p:blipFill>
        <p:spPr>
          <a:xfrm>
            <a:off x="165030" y="1416786"/>
            <a:ext cx="3261342" cy="5341590"/>
          </a:xfrm>
          <a:prstGeom prst="rect">
            <a:avLst/>
          </a:prstGeom>
        </p:spPr>
      </p:pic>
      <p:pic>
        <p:nvPicPr>
          <p:cNvPr id="6" name="Picture 5">
            <a:extLst>
              <a:ext uri="{FF2B5EF4-FFF2-40B4-BE49-F238E27FC236}">
                <a16:creationId xmlns:a16="http://schemas.microsoft.com/office/drawing/2014/main" id="{4EA61F2E-721E-4108-8ADC-B0E8EC530F56}"/>
              </a:ext>
            </a:extLst>
          </p:cNvPr>
          <p:cNvPicPr>
            <a:picLocks noChangeAspect="1"/>
          </p:cNvPicPr>
          <p:nvPr/>
        </p:nvPicPr>
        <p:blipFill rotWithShape="1">
          <a:blip r:embed="rId4"/>
          <a:srcRect l="-16695" r="16695"/>
          <a:stretch/>
        </p:blipFill>
        <p:spPr>
          <a:xfrm>
            <a:off x="2804040" y="4408755"/>
            <a:ext cx="3727642" cy="2349621"/>
          </a:xfrm>
          <a:prstGeom prst="rect">
            <a:avLst/>
          </a:prstGeom>
        </p:spPr>
      </p:pic>
      <p:pic>
        <p:nvPicPr>
          <p:cNvPr id="7" name="Picture 6">
            <a:extLst>
              <a:ext uri="{FF2B5EF4-FFF2-40B4-BE49-F238E27FC236}">
                <a16:creationId xmlns:a16="http://schemas.microsoft.com/office/drawing/2014/main" id="{955007AE-B2ED-447C-965F-A4FF66D62FF4}"/>
              </a:ext>
            </a:extLst>
          </p:cNvPr>
          <p:cNvPicPr>
            <a:picLocks noChangeAspect="1"/>
          </p:cNvPicPr>
          <p:nvPr/>
        </p:nvPicPr>
        <p:blipFill>
          <a:blip r:embed="rId5"/>
          <a:stretch>
            <a:fillRect/>
          </a:stretch>
        </p:blipFill>
        <p:spPr>
          <a:xfrm>
            <a:off x="3426372" y="1416786"/>
            <a:ext cx="3105310" cy="3073558"/>
          </a:xfrm>
          <a:prstGeom prst="rect">
            <a:avLst/>
          </a:prstGeom>
        </p:spPr>
      </p:pic>
    </p:spTree>
    <p:extLst>
      <p:ext uri="{BB962C8B-B14F-4D97-AF65-F5344CB8AC3E}">
        <p14:creationId xmlns:p14="http://schemas.microsoft.com/office/powerpoint/2010/main" val="13328764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0E686-1886-4255-BA81-1740C9AA8E12}"/>
              </a:ext>
            </a:extLst>
          </p:cNvPr>
          <p:cNvSpPr>
            <a:spLocks noGrp="1"/>
          </p:cNvSpPr>
          <p:nvPr>
            <p:ph type="title"/>
          </p:nvPr>
        </p:nvSpPr>
        <p:spPr>
          <a:xfrm>
            <a:off x="5465379" y="1453354"/>
            <a:ext cx="6117021" cy="4989485"/>
          </a:xfrm>
        </p:spPr>
        <p:txBody>
          <a:bodyPr/>
          <a:lstStyle/>
          <a:p>
            <a:r>
              <a:rPr lang="en-GB" b="0" dirty="0"/>
              <a:t>In March, bot queries on the Council website grew by 600%, allowing contact centre capacity to move to contacting people who should potentially have been shielding</a:t>
            </a:r>
          </a:p>
        </p:txBody>
      </p:sp>
      <p:pic>
        <p:nvPicPr>
          <p:cNvPr id="4" name="Content Placeholder 3">
            <a:extLst>
              <a:ext uri="{FF2B5EF4-FFF2-40B4-BE49-F238E27FC236}">
                <a16:creationId xmlns:a16="http://schemas.microsoft.com/office/drawing/2014/main" id="{A7E412E0-145F-4E8F-AAFB-38F63927327E}"/>
              </a:ext>
            </a:extLst>
          </p:cNvPr>
          <p:cNvPicPr>
            <a:picLocks noGrp="1" noChangeAspect="1"/>
          </p:cNvPicPr>
          <p:nvPr>
            <p:ph idx="1"/>
          </p:nvPr>
        </p:nvPicPr>
        <p:blipFill>
          <a:blip r:embed="rId3"/>
          <a:stretch>
            <a:fillRect/>
          </a:stretch>
        </p:blipFill>
        <p:spPr>
          <a:xfrm>
            <a:off x="769310" y="1453355"/>
            <a:ext cx="4321462" cy="4989485"/>
          </a:xfrm>
          <a:prstGeom prst="rect">
            <a:avLst/>
          </a:prstGeom>
        </p:spPr>
      </p:pic>
      <p:sp>
        <p:nvSpPr>
          <p:cNvPr id="5" name="Title 1">
            <a:extLst>
              <a:ext uri="{FF2B5EF4-FFF2-40B4-BE49-F238E27FC236}">
                <a16:creationId xmlns:a16="http://schemas.microsoft.com/office/drawing/2014/main" id="{92429C61-55F9-4714-87DD-04C7CF02AF89}"/>
              </a:ext>
            </a:extLst>
          </p:cNvPr>
          <p:cNvSpPr txBox="1">
            <a:spLocks/>
          </p:cNvSpPr>
          <p:nvPr/>
        </p:nvSpPr>
        <p:spPr>
          <a:xfrm>
            <a:off x="2427058" y="342900"/>
            <a:ext cx="9564917" cy="900904"/>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b="1" kern="1200">
                <a:solidFill>
                  <a:srgbClr val="443183"/>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GB" sz="4400" b="1" i="0" u="none" strike="noStrike" kern="1200" cap="none" spc="0" normalizeH="0" baseline="0" noProof="0" dirty="0">
                <a:ln>
                  <a:noFill/>
                </a:ln>
                <a:solidFill>
                  <a:srgbClr val="443183"/>
                </a:solidFill>
                <a:effectLst/>
                <a:uLnTx/>
                <a:uFillTx/>
                <a:latin typeface="Calibri"/>
                <a:ea typeface="+mj-ea"/>
                <a:cs typeface="+mj-cs"/>
              </a:rPr>
              <a:t>Online Chatbot</a:t>
            </a:r>
          </a:p>
        </p:txBody>
      </p:sp>
    </p:spTree>
    <p:extLst>
      <p:ext uri="{BB962C8B-B14F-4D97-AF65-F5344CB8AC3E}">
        <p14:creationId xmlns:p14="http://schemas.microsoft.com/office/powerpoint/2010/main" val="145159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E772C-6843-4338-A21D-7925294A8902}"/>
              </a:ext>
            </a:extLst>
          </p:cNvPr>
          <p:cNvSpPr>
            <a:spLocks noGrp="1"/>
          </p:cNvSpPr>
          <p:nvPr>
            <p:ph type="title"/>
          </p:nvPr>
        </p:nvSpPr>
        <p:spPr>
          <a:xfrm>
            <a:off x="2343304" y="291071"/>
            <a:ext cx="9564917" cy="1143000"/>
          </a:xfrm>
        </p:spPr>
        <p:txBody>
          <a:bodyPr/>
          <a:lstStyle/>
          <a:p>
            <a:r>
              <a:rPr lang="en-GB" dirty="0"/>
              <a:t>Inspire Cheshire West</a:t>
            </a:r>
          </a:p>
        </p:txBody>
      </p:sp>
      <p:sp>
        <p:nvSpPr>
          <p:cNvPr id="3" name="Content Placeholder 2">
            <a:extLst>
              <a:ext uri="{FF2B5EF4-FFF2-40B4-BE49-F238E27FC236}">
                <a16:creationId xmlns:a16="http://schemas.microsoft.com/office/drawing/2014/main" id="{FB4B661D-639C-48A6-896C-A280D63BA352}"/>
              </a:ext>
            </a:extLst>
          </p:cNvPr>
          <p:cNvSpPr>
            <a:spLocks noGrp="1"/>
          </p:cNvSpPr>
          <p:nvPr>
            <p:ph idx="1"/>
          </p:nvPr>
        </p:nvSpPr>
        <p:spPr>
          <a:xfrm>
            <a:off x="609600" y="4588843"/>
            <a:ext cx="10972800" cy="1537319"/>
          </a:xfrm>
        </p:spPr>
        <p:txBody>
          <a:bodyPr>
            <a:normAutofit lnSpcReduction="10000"/>
          </a:bodyPr>
          <a:lstStyle/>
          <a:p>
            <a:pPr marL="0" indent="0">
              <a:buNone/>
            </a:pPr>
            <a:r>
              <a:rPr lang="en-GB" dirty="0"/>
              <a:t>Interactive online space for residents to share their stories and ideas.  In its first two weeks the site received more than 1,500 unique visitors and 116 separate stories and ideas were posted</a:t>
            </a:r>
          </a:p>
        </p:txBody>
      </p:sp>
      <p:pic>
        <p:nvPicPr>
          <p:cNvPr id="4" name="Picture 3">
            <a:extLst>
              <a:ext uri="{FF2B5EF4-FFF2-40B4-BE49-F238E27FC236}">
                <a16:creationId xmlns:a16="http://schemas.microsoft.com/office/drawing/2014/main" id="{12784FF8-8719-4532-96C1-54370AEC0BA0}"/>
              </a:ext>
            </a:extLst>
          </p:cNvPr>
          <p:cNvPicPr>
            <a:picLocks noChangeAspect="1"/>
          </p:cNvPicPr>
          <p:nvPr/>
        </p:nvPicPr>
        <p:blipFill>
          <a:blip r:embed="rId3"/>
          <a:stretch>
            <a:fillRect/>
          </a:stretch>
        </p:blipFill>
        <p:spPr>
          <a:xfrm>
            <a:off x="221702" y="1636959"/>
            <a:ext cx="11455291" cy="2951886"/>
          </a:xfrm>
          <a:prstGeom prst="rect">
            <a:avLst/>
          </a:prstGeom>
        </p:spPr>
      </p:pic>
    </p:spTree>
    <p:extLst>
      <p:ext uri="{BB962C8B-B14F-4D97-AF65-F5344CB8AC3E}">
        <p14:creationId xmlns:p14="http://schemas.microsoft.com/office/powerpoint/2010/main" val="6100248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6497C-E86E-4FE5-867A-4A1F41ACD792}"/>
              </a:ext>
            </a:extLst>
          </p:cNvPr>
          <p:cNvSpPr>
            <a:spLocks noGrp="1"/>
          </p:cNvSpPr>
          <p:nvPr>
            <p:ph type="title"/>
          </p:nvPr>
        </p:nvSpPr>
        <p:spPr>
          <a:xfrm>
            <a:off x="532071" y="572027"/>
            <a:ext cx="9564917" cy="1143000"/>
          </a:xfrm>
        </p:spPr>
        <p:txBody>
          <a:bodyPr>
            <a:normAutofit/>
          </a:bodyPr>
          <a:lstStyle/>
          <a:p>
            <a:r>
              <a:rPr lang="en-GB" sz="4000" dirty="0"/>
              <a:t>Focus on data – publicly available</a:t>
            </a:r>
          </a:p>
        </p:txBody>
      </p:sp>
      <p:sp>
        <p:nvSpPr>
          <p:cNvPr id="3" name="Content Placeholder 2">
            <a:extLst>
              <a:ext uri="{FF2B5EF4-FFF2-40B4-BE49-F238E27FC236}">
                <a16:creationId xmlns:a16="http://schemas.microsoft.com/office/drawing/2014/main" id="{75047385-1BC2-435C-898E-FC5736CB9694}"/>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C88C14FC-08C2-4EE9-A059-6B53744A1BB5}"/>
              </a:ext>
            </a:extLst>
          </p:cNvPr>
          <p:cNvPicPr>
            <a:picLocks noChangeAspect="1"/>
          </p:cNvPicPr>
          <p:nvPr/>
        </p:nvPicPr>
        <p:blipFill>
          <a:blip r:embed="rId3"/>
          <a:stretch>
            <a:fillRect/>
          </a:stretch>
        </p:blipFill>
        <p:spPr>
          <a:xfrm>
            <a:off x="9207347" y="-17509"/>
            <a:ext cx="2984653" cy="1574881"/>
          </a:xfrm>
          <a:prstGeom prst="rect">
            <a:avLst/>
          </a:prstGeom>
        </p:spPr>
      </p:pic>
      <p:pic>
        <p:nvPicPr>
          <p:cNvPr id="6" name="Picture 5">
            <a:extLst>
              <a:ext uri="{FF2B5EF4-FFF2-40B4-BE49-F238E27FC236}">
                <a16:creationId xmlns:a16="http://schemas.microsoft.com/office/drawing/2014/main" id="{B0F7DF01-B112-42AE-AA47-A2BE7EF9BAB7}"/>
              </a:ext>
            </a:extLst>
          </p:cNvPr>
          <p:cNvPicPr>
            <a:picLocks noChangeAspect="1"/>
          </p:cNvPicPr>
          <p:nvPr/>
        </p:nvPicPr>
        <p:blipFill>
          <a:blip r:embed="rId4"/>
          <a:stretch>
            <a:fillRect/>
          </a:stretch>
        </p:blipFill>
        <p:spPr>
          <a:xfrm>
            <a:off x="424481" y="1557372"/>
            <a:ext cx="9452944" cy="5239631"/>
          </a:xfrm>
          <a:prstGeom prst="rect">
            <a:avLst/>
          </a:prstGeom>
        </p:spPr>
      </p:pic>
    </p:spTree>
    <p:extLst>
      <p:ext uri="{BB962C8B-B14F-4D97-AF65-F5344CB8AC3E}">
        <p14:creationId xmlns:p14="http://schemas.microsoft.com/office/powerpoint/2010/main" val="30715948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8C550-0CA5-4312-857A-4B05A39D72A2}"/>
              </a:ext>
            </a:extLst>
          </p:cNvPr>
          <p:cNvSpPr>
            <a:spLocks noGrp="1"/>
          </p:cNvSpPr>
          <p:nvPr>
            <p:ph type="title"/>
          </p:nvPr>
        </p:nvSpPr>
        <p:spPr>
          <a:xfrm>
            <a:off x="2017483" y="785057"/>
            <a:ext cx="9564917" cy="1143000"/>
          </a:xfrm>
        </p:spPr>
        <p:txBody>
          <a:bodyPr/>
          <a:lstStyle/>
          <a:p>
            <a:r>
              <a:rPr lang="en-GB" dirty="0"/>
              <a:t>Outbreak Management Board</a:t>
            </a:r>
          </a:p>
        </p:txBody>
      </p:sp>
      <p:sp>
        <p:nvSpPr>
          <p:cNvPr id="3" name="Content Placeholder 2">
            <a:extLst>
              <a:ext uri="{FF2B5EF4-FFF2-40B4-BE49-F238E27FC236}">
                <a16:creationId xmlns:a16="http://schemas.microsoft.com/office/drawing/2014/main" id="{73ADD567-6650-4E9D-BBBC-B9D61AB5E9CE}"/>
              </a:ext>
            </a:extLst>
          </p:cNvPr>
          <p:cNvSpPr>
            <a:spLocks noGrp="1"/>
          </p:cNvSpPr>
          <p:nvPr>
            <p:ph idx="1"/>
          </p:nvPr>
        </p:nvSpPr>
        <p:spPr>
          <a:xfrm>
            <a:off x="6758152" y="2175359"/>
            <a:ext cx="4824248" cy="3950804"/>
          </a:xfrm>
        </p:spPr>
        <p:txBody>
          <a:bodyPr/>
          <a:lstStyle/>
          <a:p>
            <a:r>
              <a:rPr lang="en-GB" dirty="0"/>
              <a:t>Webcast public meeting, including taking questions from the public</a:t>
            </a:r>
          </a:p>
          <a:p>
            <a:r>
              <a:rPr lang="en-GB" dirty="0"/>
              <a:t>Six co-opted Members</a:t>
            </a:r>
          </a:p>
          <a:p>
            <a:r>
              <a:rPr lang="en-GB" dirty="0"/>
              <a:t>Expert Witnesses</a:t>
            </a:r>
          </a:p>
        </p:txBody>
      </p:sp>
      <p:pic>
        <p:nvPicPr>
          <p:cNvPr id="5" name="Picture 4">
            <a:extLst>
              <a:ext uri="{FF2B5EF4-FFF2-40B4-BE49-F238E27FC236}">
                <a16:creationId xmlns:a16="http://schemas.microsoft.com/office/drawing/2014/main" id="{245074C7-A642-4E2C-A0D0-66B071D10726}"/>
              </a:ext>
            </a:extLst>
          </p:cNvPr>
          <p:cNvPicPr>
            <a:picLocks noChangeAspect="1"/>
          </p:cNvPicPr>
          <p:nvPr/>
        </p:nvPicPr>
        <p:blipFill>
          <a:blip r:embed="rId3"/>
          <a:stretch>
            <a:fillRect/>
          </a:stretch>
        </p:blipFill>
        <p:spPr>
          <a:xfrm>
            <a:off x="0" y="2343807"/>
            <a:ext cx="6627690" cy="3729136"/>
          </a:xfrm>
          <a:prstGeom prst="rect">
            <a:avLst/>
          </a:prstGeom>
        </p:spPr>
      </p:pic>
    </p:spTree>
    <p:extLst>
      <p:ext uri="{BB962C8B-B14F-4D97-AF65-F5344CB8AC3E}">
        <p14:creationId xmlns:p14="http://schemas.microsoft.com/office/powerpoint/2010/main" val="9956574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C5E83D-619C-4DED-8D17-82A59A14536E}"/>
              </a:ext>
            </a:extLst>
          </p:cNvPr>
          <p:cNvSpPr>
            <a:spLocks noGrp="1"/>
          </p:cNvSpPr>
          <p:nvPr>
            <p:ph idx="1"/>
          </p:nvPr>
        </p:nvSpPr>
        <p:spPr>
          <a:xfrm>
            <a:off x="588579" y="2672618"/>
            <a:ext cx="5507421" cy="3416146"/>
          </a:xfrm>
        </p:spPr>
        <p:txBody>
          <a:bodyPr>
            <a:normAutofit/>
          </a:bodyPr>
          <a:lstStyle/>
          <a:p>
            <a:pPr marL="0" indent="0">
              <a:buNone/>
            </a:pPr>
            <a:r>
              <a:rPr lang="en-GB" dirty="0"/>
              <a:t>over 300 local people and organisations from across the borough have signed up as Community Champions, mainly individuals with close links to community groups and charities</a:t>
            </a:r>
          </a:p>
        </p:txBody>
      </p:sp>
      <p:pic>
        <p:nvPicPr>
          <p:cNvPr id="4" name="Picture 3">
            <a:extLst>
              <a:ext uri="{FF2B5EF4-FFF2-40B4-BE49-F238E27FC236}">
                <a16:creationId xmlns:a16="http://schemas.microsoft.com/office/drawing/2014/main" id="{E4399360-4126-45D6-9944-7882217A4AC4}"/>
              </a:ext>
            </a:extLst>
          </p:cNvPr>
          <p:cNvPicPr>
            <a:picLocks noChangeAspect="1"/>
          </p:cNvPicPr>
          <p:nvPr/>
        </p:nvPicPr>
        <p:blipFill>
          <a:blip r:embed="rId3"/>
          <a:stretch>
            <a:fillRect/>
          </a:stretch>
        </p:blipFill>
        <p:spPr>
          <a:xfrm>
            <a:off x="6632028" y="466123"/>
            <a:ext cx="4493227" cy="4412991"/>
          </a:xfrm>
          <a:prstGeom prst="rect">
            <a:avLst/>
          </a:prstGeom>
        </p:spPr>
      </p:pic>
    </p:spTree>
    <p:extLst>
      <p:ext uri="{BB962C8B-B14F-4D97-AF65-F5344CB8AC3E}">
        <p14:creationId xmlns:p14="http://schemas.microsoft.com/office/powerpoint/2010/main" val="3631850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AF299-8AC8-445F-9C0C-C2DB02BA6862}"/>
              </a:ext>
            </a:extLst>
          </p:cNvPr>
          <p:cNvSpPr>
            <a:spLocks noGrp="1"/>
          </p:cNvSpPr>
          <p:nvPr>
            <p:ph type="title"/>
          </p:nvPr>
        </p:nvSpPr>
        <p:spPr>
          <a:xfrm>
            <a:off x="2424801" y="113936"/>
            <a:ext cx="9564917" cy="1143000"/>
          </a:xfrm>
        </p:spPr>
        <p:txBody>
          <a:bodyPr/>
          <a:lstStyle/>
          <a:p>
            <a:r>
              <a:rPr lang="en-GB" dirty="0"/>
              <a:t>Partnership is key</a:t>
            </a:r>
          </a:p>
        </p:txBody>
      </p:sp>
      <p:pic>
        <p:nvPicPr>
          <p:cNvPr id="5" name="Picture 4">
            <a:extLst>
              <a:ext uri="{FF2B5EF4-FFF2-40B4-BE49-F238E27FC236}">
                <a16:creationId xmlns:a16="http://schemas.microsoft.com/office/drawing/2014/main" id="{B425A1D6-374E-4578-BF72-E4521C65075F}"/>
              </a:ext>
            </a:extLst>
          </p:cNvPr>
          <p:cNvPicPr>
            <a:picLocks noChangeAspect="1"/>
          </p:cNvPicPr>
          <p:nvPr/>
        </p:nvPicPr>
        <p:blipFill>
          <a:blip r:embed="rId3"/>
          <a:stretch>
            <a:fillRect/>
          </a:stretch>
        </p:blipFill>
        <p:spPr>
          <a:xfrm>
            <a:off x="1247733" y="965060"/>
            <a:ext cx="4016334" cy="1110712"/>
          </a:xfrm>
          <a:prstGeom prst="rect">
            <a:avLst/>
          </a:prstGeom>
        </p:spPr>
      </p:pic>
      <p:pic>
        <p:nvPicPr>
          <p:cNvPr id="6" name="Picture 5">
            <a:extLst>
              <a:ext uri="{FF2B5EF4-FFF2-40B4-BE49-F238E27FC236}">
                <a16:creationId xmlns:a16="http://schemas.microsoft.com/office/drawing/2014/main" id="{21B0A12E-0E5D-4357-BFAB-83B75FBE5DF6}"/>
              </a:ext>
            </a:extLst>
          </p:cNvPr>
          <p:cNvPicPr>
            <a:picLocks noChangeAspect="1"/>
          </p:cNvPicPr>
          <p:nvPr/>
        </p:nvPicPr>
        <p:blipFill>
          <a:blip r:embed="rId4"/>
          <a:stretch>
            <a:fillRect/>
          </a:stretch>
        </p:blipFill>
        <p:spPr>
          <a:xfrm>
            <a:off x="9024759" y="2802934"/>
            <a:ext cx="3112440" cy="1252131"/>
          </a:xfrm>
          <a:prstGeom prst="rect">
            <a:avLst/>
          </a:prstGeom>
        </p:spPr>
      </p:pic>
      <p:pic>
        <p:nvPicPr>
          <p:cNvPr id="7" name="Picture 6">
            <a:extLst>
              <a:ext uri="{FF2B5EF4-FFF2-40B4-BE49-F238E27FC236}">
                <a16:creationId xmlns:a16="http://schemas.microsoft.com/office/drawing/2014/main" id="{BF4C23DD-1F52-4A09-B958-425FC2282C44}"/>
              </a:ext>
            </a:extLst>
          </p:cNvPr>
          <p:cNvPicPr>
            <a:picLocks noChangeAspect="1"/>
          </p:cNvPicPr>
          <p:nvPr/>
        </p:nvPicPr>
        <p:blipFill>
          <a:blip r:embed="rId5"/>
          <a:stretch>
            <a:fillRect/>
          </a:stretch>
        </p:blipFill>
        <p:spPr>
          <a:xfrm>
            <a:off x="498387" y="2445123"/>
            <a:ext cx="3176880" cy="1031238"/>
          </a:xfrm>
          <a:prstGeom prst="rect">
            <a:avLst/>
          </a:prstGeom>
        </p:spPr>
      </p:pic>
      <p:pic>
        <p:nvPicPr>
          <p:cNvPr id="8" name="Picture 7">
            <a:extLst>
              <a:ext uri="{FF2B5EF4-FFF2-40B4-BE49-F238E27FC236}">
                <a16:creationId xmlns:a16="http://schemas.microsoft.com/office/drawing/2014/main" id="{E9472C87-D760-46E0-96A5-910CC1269EB3}"/>
              </a:ext>
            </a:extLst>
          </p:cNvPr>
          <p:cNvPicPr>
            <a:picLocks noChangeAspect="1"/>
          </p:cNvPicPr>
          <p:nvPr/>
        </p:nvPicPr>
        <p:blipFill>
          <a:blip r:embed="rId6"/>
          <a:stretch>
            <a:fillRect/>
          </a:stretch>
        </p:blipFill>
        <p:spPr>
          <a:xfrm>
            <a:off x="9107805" y="1153935"/>
            <a:ext cx="2715611" cy="1021806"/>
          </a:xfrm>
          <a:prstGeom prst="rect">
            <a:avLst/>
          </a:prstGeom>
        </p:spPr>
      </p:pic>
      <p:pic>
        <p:nvPicPr>
          <p:cNvPr id="10" name="Picture 9">
            <a:extLst>
              <a:ext uri="{FF2B5EF4-FFF2-40B4-BE49-F238E27FC236}">
                <a16:creationId xmlns:a16="http://schemas.microsoft.com/office/drawing/2014/main" id="{0D2170D9-29B1-4A4D-9A74-3CE1B61B2E62}"/>
              </a:ext>
            </a:extLst>
          </p:cNvPr>
          <p:cNvPicPr>
            <a:picLocks noChangeAspect="1"/>
          </p:cNvPicPr>
          <p:nvPr/>
        </p:nvPicPr>
        <p:blipFill>
          <a:blip r:embed="rId7"/>
          <a:stretch>
            <a:fillRect/>
          </a:stretch>
        </p:blipFill>
        <p:spPr>
          <a:xfrm>
            <a:off x="3985276" y="2675771"/>
            <a:ext cx="4639912" cy="1601179"/>
          </a:xfrm>
          <a:prstGeom prst="rect">
            <a:avLst/>
          </a:prstGeom>
        </p:spPr>
      </p:pic>
      <p:pic>
        <p:nvPicPr>
          <p:cNvPr id="11" name="Picture 10">
            <a:extLst>
              <a:ext uri="{FF2B5EF4-FFF2-40B4-BE49-F238E27FC236}">
                <a16:creationId xmlns:a16="http://schemas.microsoft.com/office/drawing/2014/main" id="{D5CCD3EC-51F0-4C8A-9F3C-FA5EFE70E4D1}"/>
              </a:ext>
            </a:extLst>
          </p:cNvPr>
          <p:cNvPicPr>
            <a:picLocks noChangeAspect="1"/>
          </p:cNvPicPr>
          <p:nvPr/>
        </p:nvPicPr>
        <p:blipFill>
          <a:blip r:embed="rId8"/>
          <a:stretch>
            <a:fillRect/>
          </a:stretch>
        </p:blipFill>
        <p:spPr>
          <a:xfrm>
            <a:off x="94271" y="5447988"/>
            <a:ext cx="8637133" cy="1242802"/>
          </a:xfrm>
          <a:prstGeom prst="rect">
            <a:avLst/>
          </a:prstGeom>
        </p:spPr>
      </p:pic>
      <p:pic>
        <p:nvPicPr>
          <p:cNvPr id="12" name="Picture 11">
            <a:extLst>
              <a:ext uri="{FF2B5EF4-FFF2-40B4-BE49-F238E27FC236}">
                <a16:creationId xmlns:a16="http://schemas.microsoft.com/office/drawing/2014/main" id="{5F07CA17-EFB9-4D66-A92F-E5F1420CC80E}"/>
              </a:ext>
            </a:extLst>
          </p:cNvPr>
          <p:cNvPicPr>
            <a:picLocks noChangeAspect="1"/>
          </p:cNvPicPr>
          <p:nvPr/>
        </p:nvPicPr>
        <p:blipFill>
          <a:blip r:embed="rId9"/>
          <a:stretch>
            <a:fillRect/>
          </a:stretch>
        </p:blipFill>
        <p:spPr>
          <a:xfrm>
            <a:off x="721507" y="3901523"/>
            <a:ext cx="2730640" cy="1323667"/>
          </a:xfrm>
          <a:prstGeom prst="rect">
            <a:avLst/>
          </a:prstGeom>
        </p:spPr>
      </p:pic>
      <p:pic>
        <p:nvPicPr>
          <p:cNvPr id="9" name="Picture 8">
            <a:extLst>
              <a:ext uri="{FF2B5EF4-FFF2-40B4-BE49-F238E27FC236}">
                <a16:creationId xmlns:a16="http://schemas.microsoft.com/office/drawing/2014/main" id="{6E090157-BF02-46E3-91F2-B14D9F5762D0}"/>
              </a:ext>
            </a:extLst>
          </p:cNvPr>
          <p:cNvPicPr>
            <a:picLocks noChangeAspect="1"/>
          </p:cNvPicPr>
          <p:nvPr/>
        </p:nvPicPr>
        <p:blipFill>
          <a:blip r:embed="rId10"/>
          <a:stretch>
            <a:fillRect/>
          </a:stretch>
        </p:blipFill>
        <p:spPr>
          <a:xfrm>
            <a:off x="6259598" y="3976404"/>
            <a:ext cx="3451386" cy="1252131"/>
          </a:xfrm>
          <a:prstGeom prst="rect">
            <a:avLst/>
          </a:prstGeom>
        </p:spPr>
      </p:pic>
      <p:pic>
        <p:nvPicPr>
          <p:cNvPr id="3" name="Picture 2">
            <a:extLst>
              <a:ext uri="{FF2B5EF4-FFF2-40B4-BE49-F238E27FC236}">
                <a16:creationId xmlns:a16="http://schemas.microsoft.com/office/drawing/2014/main" id="{E61E72D5-4AEA-401F-AC7A-204135068061}"/>
              </a:ext>
            </a:extLst>
          </p:cNvPr>
          <p:cNvPicPr>
            <a:picLocks noChangeAspect="1"/>
          </p:cNvPicPr>
          <p:nvPr/>
        </p:nvPicPr>
        <p:blipFill>
          <a:blip r:embed="rId11"/>
          <a:stretch>
            <a:fillRect/>
          </a:stretch>
        </p:blipFill>
        <p:spPr>
          <a:xfrm>
            <a:off x="5388793" y="1322969"/>
            <a:ext cx="3594285" cy="869995"/>
          </a:xfrm>
          <a:prstGeom prst="rect">
            <a:avLst/>
          </a:prstGeom>
        </p:spPr>
      </p:pic>
      <p:pic>
        <p:nvPicPr>
          <p:cNvPr id="4" name="Picture 3">
            <a:extLst>
              <a:ext uri="{FF2B5EF4-FFF2-40B4-BE49-F238E27FC236}">
                <a16:creationId xmlns:a16="http://schemas.microsoft.com/office/drawing/2014/main" id="{6ABF3E4D-90B9-4A21-857A-F08FEC797032}"/>
              </a:ext>
            </a:extLst>
          </p:cNvPr>
          <p:cNvPicPr>
            <a:picLocks noChangeAspect="1"/>
          </p:cNvPicPr>
          <p:nvPr/>
        </p:nvPicPr>
        <p:blipFill>
          <a:blip r:embed="rId12"/>
          <a:stretch>
            <a:fillRect/>
          </a:stretch>
        </p:blipFill>
        <p:spPr>
          <a:xfrm>
            <a:off x="9925208" y="4602469"/>
            <a:ext cx="1739989" cy="901746"/>
          </a:xfrm>
          <a:prstGeom prst="rect">
            <a:avLst/>
          </a:prstGeom>
        </p:spPr>
      </p:pic>
    </p:spTree>
    <p:extLst>
      <p:ext uri="{BB962C8B-B14F-4D97-AF65-F5344CB8AC3E}">
        <p14:creationId xmlns:p14="http://schemas.microsoft.com/office/powerpoint/2010/main" val="8469862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Welcome </a:t>
            </a:r>
          </a:p>
        </p:txBody>
      </p:sp>
      <p:sp>
        <p:nvSpPr>
          <p:cNvPr id="3" name="Content Placeholder 2"/>
          <p:cNvSpPr>
            <a:spLocks noGrp="1"/>
          </p:cNvSpPr>
          <p:nvPr>
            <p:ph idx="1"/>
          </p:nvPr>
        </p:nvSpPr>
        <p:spPr>
          <a:xfrm>
            <a:off x="982133" y="1610255"/>
            <a:ext cx="10145184" cy="4454525"/>
          </a:xfrm>
        </p:spPr>
        <p:txBody>
          <a:bodyPr/>
          <a:lstStyle/>
          <a:p>
            <a:pPr marL="0" indent="0">
              <a:buNone/>
            </a:pPr>
            <a:endParaRPr lang="en-GB" sz="1867" dirty="0"/>
          </a:p>
          <a:p>
            <a:pPr marL="0" indent="0" algn="ctr">
              <a:buNone/>
            </a:pPr>
            <a:r>
              <a:rPr lang="en-GB" sz="4800" b="1" dirty="0"/>
              <a:t>Sharon Taylor OBE</a:t>
            </a:r>
          </a:p>
          <a:p>
            <a:pPr marL="0" indent="0" algn="ctr">
              <a:buNone/>
            </a:pPr>
            <a:r>
              <a:rPr lang="en-GB" sz="4267" dirty="0"/>
              <a:t>Leader of the Council </a:t>
            </a:r>
          </a:p>
          <a:p>
            <a:pPr marL="0" indent="0" algn="ctr">
              <a:buNone/>
            </a:pPr>
            <a:endParaRPr lang="en-GB" sz="3200" dirty="0"/>
          </a:p>
          <a:p>
            <a:pPr marL="0" indent="0" algn="ctr">
              <a:buNone/>
            </a:pPr>
            <a:r>
              <a:rPr lang="en-GB" sz="3200" dirty="0"/>
              <a:t>A Cooperative and Inclusive Economy Charter</a:t>
            </a:r>
          </a:p>
        </p:txBody>
      </p:sp>
      <p:sp>
        <p:nvSpPr>
          <p:cNvPr id="4" name="TextBox 3">
            <a:extLst>
              <a:ext uri="{FF2B5EF4-FFF2-40B4-BE49-F238E27FC236}">
                <a16:creationId xmlns:a16="http://schemas.microsoft.com/office/drawing/2014/main" id="{08A8D0F0-3ECF-3442-90E0-F26130D59C8A}"/>
              </a:ext>
            </a:extLst>
          </p:cNvPr>
          <p:cNvSpPr txBox="1"/>
          <p:nvPr/>
        </p:nvSpPr>
        <p:spPr>
          <a:xfrm>
            <a:off x="3771900" y="5237018"/>
            <a:ext cx="4686300" cy="400110"/>
          </a:xfrm>
          <a:prstGeom prst="rect">
            <a:avLst/>
          </a:prstGeom>
          <a:noFill/>
        </p:spPr>
        <p:txBody>
          <a:bodyPr wrap="square" rtlCol="0">
            <a:spAutoFit/>
          </a:bodyPr>
          <a:lstStyle/>
          <a:p>
            <a:r>
              <a:rPr lang="en-GB" sz="2000" dirty="0">
                <a:solidFill>
                  <a:schemeClr val="tx1">
                    <a:lumMod val="50000"/>
                    <a:lumOff val="50000"/>
                  </a:schemeClr>
                </a:solidFill>
              </a:rPr>
              <a:t>@SharonStevenage | @StevenageBC</a:t>
            </a:r>
            <a:endParaRPr lang="en-US" sz="2000" dirty="0"/>
          </a:p>
        </p:txBody>
      </p:sp>
    </p:spTree>
    <p:extLst>
      <p:ext uri="{BB962C8B-B14F-4D97-AF65-F5344CB8AC3E}">
        <p14:creationId xmlns:p14="http://schemas.microsoft.com/office/powerpoint/2010/main" val="7665536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A186A0D-8F3C-4219-A6EB-536DB87ECACF}"/>
              </a:ext>
            </a:extLst>
          </p:cNvPr>
          <p:cNvSpPr txBox="1"/>
          <p:nvPr/>
        </p:nvSpPr>
        <p:spPr>
          <a:xfrm>
            <a:off x="3170712" y="1987512"/>
            <a:ext cx="7929322" cy="962636"/>
          </a:xfrm>
          <a:prstGeom prst="rect">
            <a:avLst/>
          </a:prstGeom>
          <a:noFill/>
        </p:spPr>
        <p:txBody>
          <a:bodyPr wrap="square" rtlCol="0">
            <a:spAutoFit/>
          </a:bodyPr>
          <a:lstStyle/>
          <a:p>
            <a:pPr>
              <a:lnSpc>
                <a:spcPts val="7500"/>
              </a:lnSpc>
            </a:pPr>
            <a:r>
              <a:rPr lang="en-GB" sz="4400" b="1" dirty="0">
                <a:solidFill>
                  <a:schemeClr val="tx1">
                    <a:lumMod val="85000"/>
                    <a:lumOff val="15000"/>
                  </a:schemeClr>
                </a:solidFill>
                <a:latin typeface="AvantGarde Bk BT Demi" panose="020B0402020202020204" pitchFamily="34" charset="0"/>
              </a:rPr>
              <a:t>Steve Reed OBE, MP</a:t>
            </a:r>
            <a:endParaRPr lang="en-GB" sz="4000" b="1" dirty="0">
              <a:solidFill>
                <a:schemeClr val="tx1">
                  <a:lumMod val="85000"/>
                  <a:lumOff val="15000"/>
                </a:schemeClr>
              </a:solidFill>
              <a:latin typeface="AvantGarde Bk BT Demi" panose="020B0402020202020204" pitchFamily="34" charset="0"/>
            </a:endParaRPr>
          </a:p>
        </p:txBody>
      </p:sp>
      <p:sp>
        <p:nvSpPr>
          <p:cNvPr id="3" name="TextBox 2">
            <a:extLst>
              <a:ext uri="{FF2B5EF4-FFF2-40B4-BE49-F238E27FC236}">
                <a16:creationId xmlns:a16="http://schemas.microsoft.com/office/drawing/2014/main" id="{7F5067F7-8AFD-4C59-BD1D-F7F78111AF4C}"/>
              </a:ext>
            </a:extLst>
          </p:cNvPr>
          <p:cNvSpPr txBox="1"/>
          <p:nvPr/>
        </p:nvSpPr>
        <p:spPr>
          <a:xfrm>
            <a:off x="3170712" y="2867985"/>
            <a:ext cx="9021287" cy="1754326"/>
          </a:xfrm>
          <a:prstGeom prst="rect">
            <a:avLst/>
          </a:prstGeom>
          <a:noFill/>
        </p:spPr>
        <p:txBody>
          <a:bodyPr wrap="square" rtlCol="0">
            <a:spAutoFit/>
          </a:bodyPr>
          <a:lstStyle/>
          <a:p>
            <a:r>
              <a:rPr lang="en-US" sz="3600" dirty="0">
                <a:solidFill>
                  <a:schemeClr val="tx1">
                    <a:lumMod val="65000"/>
                    <a:lumOff val="35000"/>
                  </a:schemeClr>
                </a:solidFill>
                <a:latin typeface="Calibri" panose="020F0502020204030204" pitchFamily="34" charset="0"/>
                <a:cs typeface="Calibri" panose="020F0502020204030204" pitchFamily="34" charset="0"/>
              </a:rPr>
              <a:t>Shadow Secretary of State for Communities</a:t>
            </a:r>
            <a:br>
              <a:rPr lang="en-US" sz="3600" dirty="0">
                <a:solidFill>
                  <a:schemeClr val="tx1">
                    <a:lumMod val="65000"/>
                    <a:lumOff val="35000"/>
                  </a:schemeClr>
                </a:solidFill>
                <a:latin typeface="Calibri" panose="020F0502020204030204" pitchFamily="34" charset="0"/>
                <a:cs typeface="Calibri" panose="020F0502020204030204" pitchFamily="34" charset="0"/>
              </a:rPr>
            </a:br>
            <a:r>
              <a:rPr lang="en-US" sz="3600" dirty="0">
                <a:solidFill>
                  <a:schemeClr val="tx1">
                    <a:lumMod val="65000"/>
                    <a:lumOff val="35000"/>
                  </a:schemeClr>
                </a:solidFill>
                <a:latin typeface="Calibri" panose="020F0502020204030204" pitchFamily="34" charset="0"/>
                <a:cs typeface="Calibri" panose="020F0502020204030204" pitchFamily="34" charset="0"/>
              </a:rPr>
              <a:t>and Local Government </a:t>
            </a:r>
            <a:br>
              <a:rPr lang="en-US" sz="3600" dirty="0">
                <a:solidFill>
                  <a:schemeClr val="tx1">
                    <a:lumMod val="65000"/>
                    <a:lumOff val="35000"/>
                  </a:schemeClr>
                </a:solidFill>
                <a:latin typeface="Calibri" panose="020F0502020204030204" pitchFamily="34" charset="0"/>
                <a:cs typeface="Calibri" panose="020F0502020204030204" pitchFamily="34" charset="0"/>
              </a:rPr>
            </a:br>
            <a:r>
              <a:rPr lang="en-US" sz="3600" dirty="0">
                <a:solidFill>
                  <a:schemeClr val="tx1">
                    <a:lumMod val="65000"/>
                    <a:lumOff val="35000"/>
                  </a:schemeClr>
                </a:solidFill>
                <a:latin typeface="Calibri" panose="020F0502020204030204" pitchFamily="34" charset="0"/>
                <a:cs typeface="Calibri" panose="020F0502020204030204" pitchFamily="34" charset="0"/>
              </a:rPr>
              <a:t>Honorary President of the CCIN</a:t>
            </a:r>
            <a:endParaRPr lang="en-GB" sz="32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73CBACAE-FFDB-4647-AA9F-81E58959231C}"/>
              </a:ext>
            </a:extLst>
          </p:cNvPr>
          <p:cNvSpPr txBox="1"/>
          <p:nvPr/>
        </p:nvSpPr>
        <p:spPr>
          <a:xfrm>
            <a:off x="3170712" y="4706550"/>
            <a:ext cx="9021287" cy="935577"/>
          </a:xfrm>
          <a:prstGeom prst="rect">
            <a:avLst/>
          </a:prstGeom>
          <a:noFill/>
        </p:spPr>
        <p:txBody>
          <a:bodyPr wrap="square" rtlCol="0">
            <a:spAutoFit/>
          </a:bodyPr>
          <a:lstStyle/>
          <a:p>
            <a:pPr>
              <a:lnSpc>
                <a:spcPts val="7500"/>
              </a:lnSpc>
            </a:pPr>
            <a:r>
              <a:rPr lang="en-US" sz="3600" dirty="0">
                <a:solidFill>
                  <a:schemeClr val="tx1">
                    <a:lumMod val="50000"/>
                    <a:lumOff val="50000"/>
                  </a:schemeClr>
                </a:solidFill>
                <a:latin typeface="Calibri" panose="020F0502020204030204" pitchFamily="34" charset="0"/>
                <a:cs typeface="Calibri" panose="020F0502020204030204" pitchFamily="34" charset="0"/>
              </a:rPr>
              <a:t>@SteveReedMP</a:t>
            </a:r>
            <a:endParaRPr lang="en-GB" sz="3600" dirty="0">
              <a:solidFill>
                <a:schemeClr val="tx1">
                  <a:lumMod val="50000"/>
                  <a:lumOff val="50000"/>
                </a:schemeClr>
              </a:solidFill>
              <a:latin typeface="Calibri" panose="020F0502020204030204" pitchFamily="34" charset="0"/>
              <a:cs typeface="Calibri" panose="020F0502020204030204" pitchFamily="34" charset="0"/>
            </a:endParaRPr>
          </a:p>
        </p:txBody>
      </p:sp>
      <p:sp>
        <p:nvSpPr>
          <p:cNvPr id="7" name="Oval 6">
            <a:extLst>
              <a:ext uri="{FF2B5EF4-FFF2-40B4-BE49-F238E27FC236}">
                <a16:creationId xmlns:a16="http://schemas.microsoft.com/office/drawing/2014/main" id="{86EE86F5-9D04-F24B-AF4B-5383E5022B52}"/>
              </a:ext>
            </a:extLst>
          </p:cNvPr>
          <p:cNvSpPr/>
          <p:nvPr/>
        </p:nvSpPr>
        <p:spPr>
          <a:xfrm>
            <a:off x="137105" y="2388928"/>
            <a:ext cx="2230991" cy="2080143"/>
          </a:xfrm>
          <a:prstGeom prst="ellipse">
            <a:avLst/>
          </a:prstGeom>
          <a:blipFill dpi="0" rotWithShape="1">
            <a:blip r:embed="rId2">
              <a:extLst>
                <a:ext uri="{28A0092B-C50C-407E-A947-70E740481C1C}">
                  <a14:useLocalDpi xmlns:a14="http://schemas.microsoft.com/office/drawing/2010/main" val="0"/>
                </a:ext>
              </a:extLst>
            </a:blip>
            <a:srcRect/>
            <a:stretch>
              <a:fillRect l="-72185" t="-19465" r="-62915" b="-49531"/>
            </a:stretch>
          </a:blipFill>
          <a:ln>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89256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algn="ctr"/>
            <a:r>
              <a:rPr lang="en-US" dirty="0"/>
              <a:t>Overview</a:t>
            </a:r>
            <a:r>
              <a:rPr lang="en-US" sz="3733" dirty="0"/>
              <a:t> </a:t>
            </a:r>
          </a:p>
        </p:txBody>
      </p:sp>
      <p:sp>
        <p:nvSpPr>
          <p:cNvPr id="4" name="TextBox 3"/>
          <p:cNvSpPr txBox="1"/>
          <p:nvPr/>
        </p:nvSpPr>
        <p:spPr>
          <a:xfrm>
            <a:off x="979065" y="1563510"/>
            <a:ext cx="7370623" cy="3406130"/>
          </a:xfrm>
          <a:prstGeom prst="rect">
            <a:avLst/>
          </a:prstGeom>
          <a:noFill/>
        </p:spPr>
        <p:txBody>
          <a:bodyPr wrap="square" lIns="121859" tIns="60931" rIns="121859" bIns="60931" rtlCol="0">
            <a:spAutoFit/>
          </a:bodyPr>
          <a:lstStyle/>
          <a:p>
            <a:pPr marL="456951" indent="-456951" defTabSz="1219170" fontAlgn="base">
              <a:spcBef>
                <a:spcPct val="0"/>
              </a:spcBef>
              <a:spcAft>
                <a:spcPct val="0"/>
              </a:spcAft>
              <a:buFont typeface="Arial" panose="020B0604020202020204" pitchFamily="34" charset="0"/>
              <a:buChar char="•"/>
            </a:pPr>
            <a:r>
              <a:rPr lang="en-GB" sz="3200" dirty="0">
                <a:solidFill>
                  <a:srgbClr val="000000"/>
                </a:solidFill>
                <a:latin typeface="Arial" charset="0"/>
              </a:rPr>
              <a:t>The public, private and voluntary sectors working together. </a:t>
            </a:r>
          </a:p>
          <a:p>
            <a:pPr marL="380797" indent="-380797" defTabSz="1219170" fontAlgn="base">
              <a:spcBef>
                <a:spcPct val="0"/>
              </a:spcBef>
              <a:spcAft>
                <a:spcPct val="0"/>
              </a:spcAft>
              <a:buFont typeface="Arial" panose="020B0604020202020204" pitchFamily="34" charset="0"/>
              <a:buChar char="•"/>
            </a:pPr>
            <a:endParaRPr lang="en-GB" sz="2667" dirty="0">
              <a:solidFill>
                <a:srgbClr val="000000"/>
              </a:solidFill>
              <a:latin typeface="Arial" charset="0"/>
            </a:endParaRPr>
          </a:p>
          <a:p>
            <a:pPr marL="456951" indent="-456951" defTabSz="1219170" fontAlgn="base">
              <a:spcBef>
                <a:spcPct val="0"/>
              </a:spcBef>
              <a:spcAft>
                <a:spcPct val="0"/>
              </a:spcAft>
              <a:buFont typeface="Arial" panose="020B0604020202020204" pitchFamily="34" charset="0"/>
              <a:buChar char="•"/>
            </a:pPr>
            <a:r>
              <a:rPr lang="en-GB" sz="3200" dirty="0">
                <a:solidFill>
                  <a:srgbClr val="000000"/>
                </a:solidFill>
                <a:latin typeface="Arial" charset="0"/>
              </a:rPr>
              <a:t>Cooperating to respond to the pandemic.</a:t>
            </a:r>
          </a:p>
          <a:p>
            <a:pPr marL="380797" indent="-380797" defTabSz="1219170" fontAlgn="base">
              <a:spcBef>
                <a:spcPct val="0"/>
              </a:spcBef>
              <a:spcAft>
                <a:spcPct val="0"/>
              </a:spcAft>
              <a:buFont typeface="Arial" panose="020B0604020202020204" pitchFamily="34" charset="0"/>
              <a:buChar char="•"/>
            </a:pPr>
            <a:endParaRPr lang="en-GB" sz="2667" dirty="0">
              <a:solidFill>
                <a:srgbClr val="000000"/>
              </a:solidFill>
              <a:latin typeface="Arial" charset="0"/>
            </a:endParaRPr>
          </a:p>
          <a:p>
            <a:pPr marL="456951" indent="-456951" defTabSz="1219170" fontAlgn="base">
              <a:spcBef>
                <a:spcPct val="0"/>
              </a:spcBef>
              <a:spcAft>
                <a:spcPct val="0"/>
              </a:spcAft>
              <a:buFont typeface="Arial" panose="020B0604020202020204" pitchFamily="34" charset="0"/>
              <a:buChar char="•"/>
            </a:pPr>
            <a:r>
              <a:rPr lang="en-GB" sz="3200" dirty="0">
                <a:solidFill>
                  <a:srgbClr val="000000"/>
                </a:solidFill>
                <a:latin typeface="Arial" charset="0"/>
              </a:rPr>
              <a:t>Cooperating to rebuild the economy.  </a:t>
            </a:r>
          </a:p>
        </p:txBody>
      </p:sp>
      <p:pic>
        <p:nvPicPr>
          <p:cNvPr id="7" name="Picture 6" descr="Stevenage Helps COVID-19 Appeal"/>
          <p:cNvPicPr/>
          <p:nvPr/>
        </p:nvPicPr>
        <p:blipFill>
          <a:blip r:embed="rId3">
            <a:extLst>
              <a:ext uri="{28A0092B-C50C-407E-A947-70E740481C1C}">
                <a14:useLocalDpi xmlns:a14="http://schemas.microsoft.com/office/drawing/2010/main" val="0"/>
              </a:ext>
            </a:extLst>
          </a:blip>
          <a:srcRect/>
          <a:stretch>
            <a:fillRect/>
          </a:stretch>
        </p:blipFill>
        <p:spPr bwMode="auto">
          <a:xfrm>
            <a:off x="8349674" y="1615781"/>
            <a:ext cx="3583709" cy="3406060"/>
          </a:xfrm>
          <a:prstGeom prst="rect">
            <a:avLst/>
          </a:prstGeom>
          <a:noFill/>
          <a:ln>
            <a:noFill/>
          </a:ln>
        </p:spPr>
      </p:pic>
    </p:spTree>
    <p:extLst>
      <p:ext uri="{BB962C8B-B14F-4D97-AF65-F5344CB8AC3E}">
        <p14:creationId xmlns:p14="http://schemas.microsoft.com/office/powerpoint/2010/main" val="36383873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Unchartered Territory</a:t>
            </a:r>
          </a:p>
        </p:txBody>
      </p:sp>
      <p:sp>
        <p:nvSpPr>
          <p:cNvPr id="5" name="TextBox 4"/>
          <p:cNvSpPr txBox="1"/>
          <p:nvPr/>
        </p:nvSpPr>
        <p:spPr>
          <a:xfrm>
            <a:off x="775855" y="1644075"/>
            <a:ext cx="9162472" cy="4267905"/>
          </a:xfrm>
          <a:prstGeom prst="rect">
            <a:avLst/>
          </a:prstGeom>
          <a:noFill/>
        </p:spPr>
        <p:txBody>
          <a:bodyPr wrap="square" lIns="121859" tIns="60931" rIns="121859" bIns="60931" rtlCol="0">
            <a:spAutoFit/>
          </a:bodyPr>
          <a:lstStyle/>
          <a:p>
            <a:pPr marL="456951" indent="-456951" defTabSz="1219170" fontAlgn="base">
              <a:spcBef>
                <a:spcPct val="0"/>
              </a:spcBef>
              <a:spcAft>
                <a:spcPct val="0"/>
              </a:spcAft>
              <a:buFont typeface="Arial" panose="020B0604020202020204" pitchFamily="34" charset="0"/>
              <a:buChar char="•"/>
            </a:pPr>
            <a:r>
              <a:rPr lang="en-GB" sz="3200" dirty="0">
                <a:solidFill>
                  <a:srgbClr val="000000"/>
                </a:solidFill>
                <a:latin typeface="Arial" charset="0"/>
              </a:rPr>
              <a:t>A different type of recession that needs new responses. </a:t>
            </a:r>
          </a:p>
          <a:p>
            <a:pPr defTabSz="1219170" fontAlgn="base">
              <a:spcBef>
                <a:spcPct val="0"/>
              </a:spcBef>
              <a:spcAft>
                <a:spcPct val="0"/>
              </a:spcAft>
            </a:pPr>
            <a:endParaRPr lang="en-GB" sz="2667" dirty="0">
              <a:solidFill>
                <a:srgbClr val="000000"/>
              </a:solidFill>
              <a:latin typeface="Arial" charset="0"/>
            </a:endParaRPr>
          </a:p>
          <a:p>
            <a:pPr marL="456951" indent="-456951" defTabSz="1219170" fontAlgn="base">
              <a:spcBef>
                <a:spcPct val="0"/>
              </a:spcBef>
              <a:spcAft>
                <a:spcPct val="0"/>
              </a:spcAft>
              <a:buFont typeface="Arial" panose="020B0604020202020204" pitchFamily="34" charset="0"/>
              <a:buChar char="•"/>
            </a:pPr>
            <a:r>
              <a:rPr lang="en-GB" sz="3200" dirty="0">
                <a:solidFill>
                  <a:srgbClr val="000000"/>
                </a:solidFill>
                <a:latin typeface="Arial" charset="0"/>
              </a:rPr>
              <a:t>An even greater need for partnership and cooperative working. </a:t>
            </a:r>
          </a:p>
          <a:p>
            <a:pPr defTabSz="1219170" fontAlgn="base">
              <a:spcBef>
                <a:spcPct val="0"/>
              </a:spcBef>
              <a:spcAft>
                <a:spcPct val="0"/>
              </a:spcAft>
            </a:pPr>
            <a:endParaRPr lang="en-GB" sz="2667" dirty="0">
              <a:solidFill>
                <a:srgbClr val="000000"/>
              </a:solidFill>
              <a:latin typeface="Arial" charset="0"/>
            </a:endParaRPr>
          </a:p>
          <a:p>
            <a:pPr marL="456951" indent="-456951" defTabSz="1219170" fontAlgn="base">
              <a:spcBef>
                <a:spcPct val="0"/>
              </a:spcBef>
              <a:spcAft>
                <a:spcPct val="0"/>
              </a:spcAft>
              <a:buFont typeface="Arial" panose="020B0604020202020204" pitchFamily="34" charset="0"/>
              <a:buChar char="•"/>
            </a:pPr>
            <a:r>
              <a:rPr lang="en-GB" sz="3200" dirty="0">
                <a:solidFill>
                  <a:srgbClr val="000000"/>
                </a:solidFill>
                <a:latin typeface="Arial" charset="0"/>
              </a:rPr>
              <a:t>Making the most of national programmes but not relying on them. </a:t>
            </a:r>
          </a:p>
          <a:p>
            <a:pPr defTabSz="1219170" fontAlgn="base">
              <a:spcBef>
                <a:spcPct val="0"/>
              </a:spcBef>
              <a:spcAft>
                <a:spcPct val="0"/>
              </a:spcAft>
            </a:pPr>
            <a:endParaRPr lang="en-GB" sz="2400" dirty="0">
              <a:solidFill>
                <a:srgbClr val="000000"/>
              </a:solidFill>
              <a:latin typeface="Arial" charset="0"/>
            </a:endParaRPr>
          </a:p>
        </p:txBody>
      </p:sp>
    </p:spTree>
    <p:extLst>
      <p:ext uri="{BB962C8B-B14F-4D97-AF65-F5344CB8AC3E}">
        <p14:creationId xmlns:p14="http://schemas.microsoft.com/office/powerpoint/2010/main" val="21010640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 Other Developments </a:t>
            </a:r>
          </a:p>
        </p:txBody>
      </p:sp>
      <p:sp>
        <p:nvSpPr>
          <p:cNvPr id="4" name="TextBox 3"/>
          <p:cNvSpPr txBox="1"/>
          <p:nvPr/>
        </p:nvSpPr>
        <p:spPr>
          <a:xfrm>
            <a:off x="868223" y="1648882"/>
            <a:ext cx="7426036" cy="3898573"/>
          </a:xfrm>
          <a:prstGeom prst="rect">
            <a:avLst/>
          </a:prstGeom>
          <a:noFill/>
        </p:spPr>
        <p:txBody>
          <a:bodyPr wrap="square" lIns="121859" tIns="60931" rIns="121859" bIns="60931" rtlCol="0">
            <a:spAutoFit/>
          </a:bodyPr>
          <a:lstStyle/>
          <a:p>
            <a:pPr marL="456951" indent="-456951" defTabSz="1219170" fontAlgn="base">
              <a:spcBef>
                <a:spcPct val="0"/>
              </a:spcBef>
              <a:spcAft>
                <a:spcPct val="0"/>
              </a:spcAft>
              <a:buFont typeface="Arial" panose="020B0604020202020204" pitchFamily="34" charset="0"/>
              <a:buChar char="•"/>
            </a:pPr>
            <a:r>
              <a:rPr lang="en-GB" sz="3200" dirty="0">
                <a:solidFill>
                  <a:srgbClr val="000000"/>
                </a:solidFill>
                <a:latin typeface="Arial" charset="0"/>
              </a:rPr>
              <a:t>A motion in support of community wealth building. </a:t>
            </a:r>
          </a:p>
          <a:p>
            <a:pPr marL="456951" indent="-456951" defTabSz="1219170" fontAlgn="base">
              <a:spcBef>
                <a:spcPct val="0"/>
              </a:spcBef>
              <a:spcAft>
                <a:spcPct val="0"/>
              </a:spcAft>
              <a:buFont typeface="Arial" panose="020B0604020202020204" pitchFamily="34" charset="0"/>
              <a:buChar char="•"/>
            </a:pPr>
            <a:endParaRPr lang="en-GB" sz="2667" dirty="0">
              <a:solidFill>
                <a:srgbClr val="000000"/>
              </a:solidFill>
              <a:latin typeface="Arial" charset="0"/>
            </a:endParaRPr>
          </a:p>
          <a:p>
            <a:pPr marL="456951" indent="-456951" defTabSz="1219170" fontAlgn="base">
              <a:spcBef>
                <a:spcPct val="0"/>
              </a:spcBef>
              <a:spcAft>
                <a:spcPct val="0"/>
              </a:spcAft>
              <a:buFont typeface="Arial" panose="020B0604020202020204" pitchFamily="34" charset="0"/>
              <a:buChar char="•"/>
            </a:pPr>
            <a:r>
              <a:rPr lang="en-GB" sz="3200" dirty="0">
                <a:solidFill>
                  <a:srgbClr val="000000"/>
                </a:solidFill>
                <a:latin typeface="Arial" charset="0"/>
              </a:rPr>
              <a:t>The roll out of the Cooperative Neighbourhood Programme. </a:t>
            </a:r>
          </a:p>
          <a:p>
            <a:pPr marL="456951" indent="-456951" defTabSz="1219170" fontAlgn="base">
              <a:spcBef>
                <a:spcPct val="0"/>
              </a:spcBef>
              <a:spcAft>
                <a:spcPct val="0"/>
              </a:spcAft>
              <a:buFont typeface="Arial" panose="020B0604020202020204" pitchFamily="34" charset="0"/>
              <a:buChar char="•"/>
            </a:pPr>
            <a:endParaRPr lang="en-GB" sz="2667" dirty="0">
              <a:solidFill>
                <a:srgbClr val="000000"/>
              </a:solidFill>
              <a:latin typeface="Arial" charset="0"/>
            </a:endParaRPr>
          </a:p>
          <a:p>
            <a:pPr marL="456951" indent="-456951" defTabSz="1219170" fontAlgn="base">
              <a:spcBef>
                <a:spcPct val="0"/>
              </a:spcBef>
              <a:spcAft>
                <a:spcPct val="0"/>
              </a:spcAft>
              <a:buFont typeface="Arial" panose="020B0604020202020204" pitchFamily="34" charset="0"/>
              <a:buChar char="•"/>
            </a:pPr>
            <a:r>
              <a:rPr lang="en-GB" sz="3200" dirty="0">
                <a:solidFill>
                  <a:srgbClr val="000000"/>
                </a:solidFill>
                <a:latin typeface="Arial" charset="0"/>
              </a:rPr>
              <a:t>Transforming the town centre. </a:t>
            </a:r>
          </a:p>
          <a:p>
            <a:pPr defTabSz="1219170" fontAlgn="base">
              <a:spcBef>
                <a:spcPct val="0"/>
              </a:spcBef>
              <a:spcAft>
                <a:spcPct val="0"/>
              </a:spcAft>
            </a:pPr>
            <a:r>
              <a:rPr lang="en-GB" sz="3200" dirty="0">
                <a:solidFill>
                  <a:srgbClr val="000000"/>
                </a:solidFill>
                <a:latin typeface="Arial" charset="0"/>
              </a:rPr>
              <a:t> </a:t>
            </a:r>
          </a:p>
        </p:txBody>
      </p:sp>
      <p:pic>
        <p:nvPicPr>
          <p:cNvPr id="6" name="Picture 5" descr="R:\My Documents\CWB\Charter\Press\Pics\Town Square SMALL.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11081" y="1648875"/>
            <a:ext cx="3534409" cy="3448059"/>
          </a:xfrm>
          <a:prstGeom prst="rect">
            <a:avLst/>
          </a:prstGeom>
          <a:noFill/>
          <a:ln>
            <a:noFill/>
          </a:ln>
        </p:spPr>
      </p:pic>
    </p:spTree>
    <p:extLst>
      <p:ext uri="{BB962C8B-B14F-4D97-AF65-F5344CB8AC3E}">
        <p14:creationId xmlns:p14="http://schemas.microsoft.com/office/powerpoint/2010/main" val="39091458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About the Charter </a:t>
            </a:r>
          </a:p>
        </p:txBody>
      </p:sp>
      <p:sp>
        <p:nvSpPr>
          <p:cNvPr id="8" name="TextBox 7"/>
          <p:cNvSpPr txBox="1"/>
          <p:nvPr/>
        </p:nvSpPr>
        <p:spPr>
          <a:xfrm>
            <a:off x="609613" y="1610396"/>
            <a:ext cx="9421092" cy="3406130"/>
          </a:xfrm>
          <a:prstGeom prst="rect">
            <a:avLst/>
          </a:prstGeom>
          <a:noFill/>
        </p:spPr>
        <p:txBody>
          <a:bodyPr wrap="square" lIns="121859" tIns="60931" rIns="121859" bIns="60931" rtlCol="0">
            <a:spAutoFit/>
          </a:bodyPr>
          <a:lstStyle/>
          <a:p>
            <a:pPr marL="456951" indent="-456951" defTabSz="1219170" fontAlgn="base">
              <a:spcBef>
                <a:spcPct val="0"/>
              </a:spcBef>
              <a:spcAft>
                <a:spcPct val="0"/>
              </a:spcAft>
              <a:buFont typeface="Arial" panose="020B0604020202020204" pitchFamily="34" charset="0"/>
              <a:buChar char="•"/>
            </a:pPr>
            <a:r>
              <a:rPr lang="en-GB" sz="3200" dirty="0">
                <a:solidFill>
                  <a:srgbClr val="000000"/>
                </a:solidFill>
                <a:latin typeface="Arial" charset="0"/>
              </a:rPr>
              <a:t>Making sure that economic growth works for everyone</a:t>
            </a:r>
          </a:p>
          <a:p>
            <a:pPr marL="456951" indent="-456951" defTabSz="1219170" fontAlgn="base">
              <a:spcBef>
                <a:spcPct val="0"/>
              </a:spcBef>
              <a:spcAft>
                <a:spcPct val="0"/>
              </a:spcAft>
              <a:buFont typeface="Arial" panose="020B0604020202020204" pitchFamily="34" charset="0"/>
              <a:buChar char="•"/>
            </a:pPr>
            <a:endParaRPr lang="en-GB" sz="2667" dirty="0">
              <a:solidFill>
                <a:srgbClr val="000000"/>
              </a:solidFill>
              <a:latin typeface="Arial" charset="0"/>
            </a:endParaRPr>
          </a:p>
          <a:p>
            <a:pPr marL="456951" indent="-456951" defTabSz="1219170" fontAlgn="base">
              <a:spcBef>
                <a:spcPct val="0"/>
              </a:spcBef>
              <a:spcAft>
                <a:spcPct val="0"/>
              </a:spcAft>
              <a:buFont typeface="Arial" panose="020B0604020202020204" pitchFamily="34" charset="0"/>
              <a:buChar char="•"/>
            </a:pPr>
            <a:r>
              <a:rPr lang="en-GB" sz="3200" dirty="0">
                <a:solidFill>
                  <a:srgbClr val="000000"/>
                </a:solidFill>
                <a:latin typeface="Arial" charset="0"/>
              </a:rPr>
              <a:t>Working together to change things, and not just talking about change. </a:t>
            </a:r>
          </a:p>
          <a:p>
            <a:pPr marL="456951" indent="-456951" defTabSz="1219170" fontAlgn="base">
              <a:spcBef>
                <a:spcPct val="0"/>
              </a:spcBef>
              <a:spcAft>
                <a:spcPct val="0"/>
              </a:spcAft>
              <a:buFont typeface="Arial" panose="020B0604020202020204" pitchFamily="34" charset="0"/>
              <a:buChar char="•"/>
            </a:pPr>
            <a:endParaRPr lang="en-GB" sz="2667" dirty="0">
              <a:solidFill>
                <a:srgbClr val="000000"/>
              </a:solidFill>
              <a:latin typeface="Arial" charset="0"/>
            </a:endParaRPr>
          </a:p>
          <a:p>
            <a:pPr marL="456951" indent="-456951" defTabSz="1219170" fontAlgn="base">
              <a:spcBef>
                <a:spcPct val="0"/>
              </a:spcBef>
              <a:spcAft>
                <a:spcPct val="0"/>
              </a:spcAft>
              <a:buFont typeface="Arial" panose="020B0604020202020204" pitchFamily="34" charset="0"/>
              <a:buChar char="•"/>
            </a:pPr>
            <a:r>
              <a:rPr lang="en-GB" sz="3200" dirty="0">
                <a:solidFill>
                  <a:srgbClr val="000000"/>
                </a:solidFill>
                <a:latin typeface="Arial" charset="0"/>
              </a:rPr>
              <a:t>A clear focus and ambition.  </a:t>
            </a:r>
          </a:p>
        </p:txBody>
      </p:sp>
    </p:spTree>
    <p:extLst>
      <p:ext uri="{BB962C8B-B14F-4D97-AF65-F5344CB8AC3E}">
        <p14:creationId xmlns:p14="http://schemas.microsoft.com/office/powerpoint/2010/main" val="4640958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About community wealth building </a:t>
            </a:r>
          </a:p>
        </p:txBody>
      </p:sp>
      <p:sp>
        <p:nvSpPr>
          <p:cNvPr id="5" name="TextBox 4"/>
          <p:cNvSpPr txBox="1"/>
          <p:nvPr/>
        </p:nvSpPr>
        <p:spPr>
          <a:xfrm>
            <a:off x="609600" y="1240946"/>
            <a:ext cx="10938933" cy="5375900"/>
          </a:xfrm>
          <a:prstGeom prst="rect">
            <a:avLst/>
          </a:prstGeom>
          <a:noFill/>
        </p:spPr>
        <p:txBody>
          <a:bodyPr wrap="square" lIns="121859" tIns="60931" rIns="121859" bIns="60931" rtlCol="0">
            <a:spAutoFit/>
          </a:bodyPr>
          <a:lstStyle/>
          <a:p>
            <a:pPr defTabSz="1219170" fontAlgn="base">
              <a:spcBef>
                <a:spcPct val="0"/>
              </a:spcBef>
              <a:spcAft>
                <a:spcPct val="0"/>
              </a:spcAft>
            </a:pPr>
            <a:endParaRPr lang="en-GB" sz="2133" dirty="0">
              <a:solidFill>
                <a:srgbClr val="000000"/>
              </a:solidFill>
              <a:latin typeface="Arial" charset="0"/>
            </a:endParaRPr>
          </a:p>
          <a:p>
            <a:pPr marL="380797" indent="-380797" defTabSz="1219170" fontAlgn="base">
              <a:spcBef>
                <a:spcPct val="0"/>
              </a:spcBef>
              <a:spcAft>
                <a:spcPct val="0"/>
              </a:spcAft>
              <a:buFont typeface="Arial" panose="020B0604020202020204" pitchFamily="34" charset="0"/>
              <a:buChar char="•"/>
            </a:pPr>
            <a:r>
              <a:rPr lang="en-GB" sz="3200" dirty="0">
                <a:solidFill>
                  <a:srgbClr val="000000"/>
                </a:solidFill>
                <a:latin typeface="Arial" charset="0"/>
              </a:rPr>
              <a:t>A charter that is rooted in community wealth building. </a:t>
            </a:r>
          </a:p>
          <a:p>
            <a:pPr defTabSz="1219170" fontAlgn="base">
              <a:spcBef>
                <a:spcPct val="0"/>
              </a:spcBef>
              <a:spcAft>
                <a:spcPct val="0"/>
              </a:spcAft>
            </a:pPr>
            <a:endParaRPr lang="en-GB" sz="2667" dirty="0">
              <a:solidFill>
                <a:srgbClr val="000000"/>
              </a:solidFill>
              <a:latin typeface="Arial" charset="0"/>
            </a:endParaRPr>
          </a:p>
          <a:p>
            <a:pPr marL="380797" indent="-380797" defTabSz="1219170" fontAlgn="base">
              <a:spcBef>
                <a:spcPct val="0"/>
              </a:spcBef>
              <a:spcAft>
                <a:spcPct val="0"/>
              </a:spcAft>
              <a:buFont typeface="Arial" panose="020B0604020202020204" pitchFamily="34" charset="0"/>
              <a:buChar char="•"/>
            </a:pPr>
            <a:r>
              <a:rPr lang="en-GB" sz="3200" dirty="0">
                <a:solidFill>
                  <a:srgbClr val="000000"/>
                </a:solidFill>
                <a:latin typeface="Arial" charset="0"/>
              </a:rPr>
              <a:t>Holding and reinvesting more money locally. </a:t>
            </a:r>
          </a:p>
          <a:p>
            <a:pPr defTabSz="1219170" fontAlgn="base">
              <a:spcBef>
                <a:spcPct val="0"/>
              </a:spcBef>
              <a:spcAft>
                <a:spcPct val="0"/>
              </a:spcAft>
            </a:pPr>
            <a:endParaRPr lang="en-GB" sz="2667" dirty="0">
              <a:solidFill>
                <a:srgbClr val="000000"/>
              </a:solidFill>
              <a:latin typeface="Arial" charset="0"/>
            </a:endParaRPr>
          </a:p>
          <a:p>
            <a:pPr marL="380797" indent="-380797" defTabSz="1219170" fontAlgn="base">
              <a:spcBef>
                <a:spcPct val="0"/>
              </a:spcBef>
              <a:spcAft>
                <a:spcPct val="0"/>
              </a:spcAft>
              <a:buFont typeface="Arial" panose="020B0604020202020204" pitchFamily="34" charset="0"/>
              <a:buChar char="•"/>
            </a:pPr>
            <a:r>
              <a:rPr lang="en-GB" sz="3200" dirty="0">
                <a:solidFill>
                  <a:srgbClr val="000000"/>
                </a:solidFill>
                <a:latin typeface="Arial" charset="0"/>
              </a:rPr>
              <a:t>Underpinned by four key themes: </a:t>
            </a:r>
          </a:p>
          <a:p>
            <a:pPr marL="990069" lvl="1" indent="-380797" defTabSz="1219170" fontAlgn="base">
              <a:spcBef>
                <a:spcPct val="0"/>
              </a:spcBef>
              <a:spcAft>
                <a:spcPct val="0"/>
              </a:spcAft>
              <a:buFont typeface="Arial" panose="020B0604020202020204" pitchFamily="34" charset="0"/>
              <a:buChar char="•"/>
            </a:pPr>
            <a:r>
              <a:rPr lang="en-GB" sz="2667" dirty="0">
                <a:solidFill>
                  <a:srgbClr val="000000"/>
                </a:solidFill>
                <a:latin typeface="Arial" charset="0"/>
              </a:rPr>
              <a:t>Procurement and social value</a:t>
            </a:r>
          </a:p>
          <a:p>
            <a:pPr marL="990069" lvl="1" indent="-380797" defTabSz="1219170" fontAlgn="base">
              <a:spcBef>
                <a:spcPct val="0"/>
              </a:spcBef>
              <a:spcAft>
                <a:spcPct val="0"/>
              </a:spcAft>
              <a:buFont typeface="Arial" panose="020B0604020202020204" pitchFamily="34" charset="0"/>
              <a:buChar char="•"/>
            </a:pPr>
            <a:r>
              <a:rPr lang="en-GB" sz="2667" dirty="0">
                <a:solidFill>
                  <a:srgbClr val="000000"/>
                </a:solidFill>
                <a:latin typeface="Arial" charset="0"/>
              </a:rPr>
              <a:t>Training and skills</a:t>
            </a:r>
          </a:p>
          <a:p>
            <a:pPr marL="990069" lvl="1" indent="-380797" defTabSz="1219170" fontAlgn="base">
              <a:spcBef>
                <a:spcPct val="0"/>
              </a:spcBef>
              <a:spcAft>
                <a:spcPct val="0"/>
              </a:spcAft>
              <a:buFont typeface="Arial" panose="020B0604020202020204" pitchFamily="34" charset="0"/>
              <a:buChar char="•"/>
            </a:pPr>
            <a:r>
              <a:rPr lang="en-GB" sz="2667" dirty="0">
                <a:solidFill>
                  <a:srgbClr val="000000"/>
                </a:solidFill>
                <a:latin typeface="Arial" charset="0"/>
              </a:rPr>
              <a:t>Growing the cooperative and social economy sector. </a:t>
            </a:r>
          </a:p>
          <a:p>
            <a:pPr marL="990069" lvl="1" indent="-380797" defTabSz="1219170" fontAlgn="base">
              <a:spcBef>
                <a:spcPct val="0"/>
              </a:spcBef>
              <a:spcAft>
                <a:spcPct val="0"/>
              </a:spcAft>
              <a:buFont typeface="Arial" panose="020B0604020202020204" pitchFamily="34" charset="0"/>
              <a:buChar char="•"/>
            </a:pPr>
            <a:r>
              <a:rPr lang="en-GB" sz="2667" dirty="0">
                <a:solidFill>
                  <a:srgbClr val="000000"/>
                </a:solidFill>
                <a:latin typeface="Arial" charset="0"/>
              </a:rPr>
              <a:t>Effectively tackling climate change</a:t>
            </a:r>
          </a:p>
          <a:p>
            <a:pPr marL="609270" lvl="1" defTabSz="1219170" fontAlgn="base">
              <a:spcBef>
                <a:spcPct val="0"/>
              </a:spcBef>
              <a:spcAft>
                <a:spcPct val="0"/>
              </a:spcAft>
            </a:pPr>
            <a:endParaRPr lang="en-GB" sz="2133" dirty="0">
              <a:solidFill>
                <a:srgbClr val="000000"/>
              </a:solidFill>
              <a:latin typeface="Arial" charset="0"/>
            </a:endParaRPr>
          </a:p>
          <a:p>
            <a:pPr marL="990069" lvl="1" indent="-380797" defTabSz="1219170" fontAlgn="base">
              <a:spcBef>
                <a:spcPct val="0"/>
              </a:spcBef>
              <a:spcAft>
                <a:spcPct val="0"/>
              </a:spcAft>
              <a:buFont typeface="Arial" panose="020B0604020202020204" pitchFamily="34" charset="0"/>
              <a:buChar char="•"/>
            </a:pPr>
            <a:endParaRPr lang="en-GB" sz="2133" dirty="0">
              <a:solidFill>
                <a:srgbClr val="000000"/>
              </a:solidFill>
              <a:latin typeface="Arial" charset="0"/>
            </a:endParaRPr>
          </a:p>
          <a:p>
            <a:pPr marL="990069" lvl="1" indent="-380797" defTabSz="1219170" fontAlgn="base">
              <a:spcBef>
                <a:spcPct val="0"/>
              </a:spcBef>
              <a:spcAft>
                <a:spcPct val="0"/>
              </a:spcAft>
              <a:buFont typeface="Arial" panose="020B0604020202020204" pitchFamily="34" charset="0"/>
              <a:buChar char="•"/>
            </a:pPr>
            <a:endParaRPr lang="en-GB" sz="2133" dirty="0">
              <a:solidFill>
                <a:srgbClr val="000000"/>
              </a:solidFill>
              <a:latin typeface="Arial" charset="0"/>
            </a:endParaRPr>
          </a:p>
        </p:txBody>
      </p:sp>
    </p:spTree>
    <p:extLst>
      <p:ext uri="{BB962C8B-B14F-4D97-AF65-F5344CB8AC3E}">
        <p14:creationId xmlns:p14="http://schemas.microsoft.com/office/powerpoint/2010/main" val="3990306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Summary of Main Themes </a:t>
            </a:r>
          </a:p>
        </p:txBody>
      </p:sp>
      <p:sp>
        <p:nvSpPr>
          <p:cNvPr id="5" name="TextBox 4"/>
          <p:cNvSpPr txBox="1"/>
          <p:nvPr/>
        </p:nvSpPr>
        <p:spPr>
          <a:xfrm>
            <a:off x="609600" y="1499555"/>
            <a:ext cx="9347200" cy="4226804"/>
          </a:xfrm>
          <a:prstGeom prst="rect">
            <a:avLst/>
          </a:prstGeom>
          <a:noFill/>
        </p:spPr>
        <p:txBody>
          <a:bodyPr wrap="square" lIns="121859" tIns="60931" rIns="121859" bIns="60931" rtlCol="0">
            <a:spAutoFit/>
          </a:bodyPr>
          <a:lstStyle/>
          <a:p>
            <a:pPr marL="456951" indent="-456951" defTabSz="1219170" fontAlgn="base">
              <a:spcBef>
                <a:spcPct val="0"/>
              </a:spcBef>
              <a:spcAft>
                <a:spcPct val="0"/>
              </a:spcAft>
              <a:buFont typeface="Arial" panose="020B0604020202020204" pitchFamily="34" charset="0"/>
              <a:buChar char="•"/>
            </a:pPr>
            <a:r>
              <a:rPr lang="en-GB" sz="3200" dirty="0">
                <a:solidFill>
                  <a:srgbClr val="000000"/>
                </a:solidFill>
                <a:latin typeface="Arial" charset="0"/>
              </a:rPr>
              <a:t>A clear ambition. </a:t>
            </a:r>
          </a:p>
          <a:p>
            <a:pPr defTabSz="1219170" fontAlgn="base">
              <a:spcBef>
                <a:spcPct val="0"/>
              </a:spcBef>
              <a:spcAft>
                <a:spcPct val="0"/>
              </a:spcAft>
            </a:pPr>
            <a:endParaRPr lang="en-GB" sz="2667" dirty="0">
              <a:solidFill>
                <a:srgbClr val="000000"/>
              </a:solidFill>
              <a:latin typeface="Arial" charset="0"/>
            </a:endParaRPr>
          </a:p>
          <a:p>
            <a:pPr marL="456951" indent="-456951" defTabSz="1219170" fontAlgn="base">
              <a:spcBef>
                <a:spcPct val="0"/>
              </a:spcBef>
              <a:spcAft>
                <a:spcPct val="0"/>
              </a:spcAft>
              <a:buFont typeface="Arial" panose="020B0604020202020204" pitchFamily="34" charset="0"/>
              <a:buChar char="•"/>
            </a:pPr>
            <a:r>
              <a:rPr lang="en-GB" sz="3200" dirty="0">
                <a:solidFill>
                  <a:srgbClr val="000000"/>
                </a:solidFill>
                <a:latin typeface="Arial" charset="0"/>
              </a:rPr>
              <a:t>A </a:t>
            </a:r>
            <a:r>
              <a:rPr lang="en-GB" sz="4800" dirty="0">
                <a:solidFill>
                  <a:srgbClr val="000000"/>
                </a:solidFill>
                <a:latin typeface="Arial" charset="0"/>
              </a:rPr>
              <a:t>fairer society</a:t>
            </a:r>
            <a:r>
              <a:rPr lang="en-GB" sz="3200" dirty="0">
                <a:solidFill>
                  <a:srgbClr val="000000"/>
                </a:solidFill>
                <a:latin typeface="Arial" charset="0"/>
              </a:rPr>
              <a:t>, as people become more connected to their economy. </a:t>
            </a:r>
          </a:p>
          <a:p>
            <a:pPr defTabSz="1219170" fontAlgn="base">
              <a:spcBef>
                <a:spcPct val="0"/>
              </a:spcBef>
              <a:spcAft>
                <a:spcPct val="0"/>
              </a:spcAft>
            </a:pPr>
            <a:endParaRPr lang="en-GB" sz="2667" dirty="0">
              <a:solidFill>
                <a:srgbClr val="000000"/>
              </a:solidFill>
              <a:latin typeface="Arial" charset="0"/>
            </a:endParaRPr>
          </a:p>
          <a:p>
            <a:pPr marL="456951" indent="-456951" defTabSz="1219170" fontAlgn="base">
              <a:spcBef>
                <a:spcPct val="0"/>
              </a:spcBef>
              <a:spcAft>
                <a:spcPct val="0"/>
              </a:spcAft>
              <a:buFont typeface="Arial" panose="020B0604020202020204" pitchFamily="34" charset="0"/>
              <a:buChar char="•"/>
            </a:pPr>
            <a:r>
              <a:rPr lang="en-GB" sz="3200" dirty="0">
                <a:solidFill>
                  <a:srgbClr val="000000"/>
                </a:solidFill>
                <a:latin typeface="Arial" charset="0"/>
              </a:rPr>
              <a:t>A more </a:t>
            </a:r>
            <a:r>
              <a:rPr lang="en-GB" sz="4800" dirty="0">
                <a:solidFill>
                  <a:srgbClr val="000000"/>
                </a:solidFill>
                <a:latin typeface="Arial" charset="0"/>
              </a:rPr>
              <a:t>resilient economy</a:t>
            </a:r>
            <a:r>
              <a:rPr lang="en-GB" sz="3200" dirty="0">
                <a:solidFill>
                  <a:srgbClr val="000000"/>
                </a:solidFill>
                <a:latin typeface="Arial" charset="0"/>
              </a:rPr>
              <a:t>, as people cooperate to create sustainable growth. </a:t>
            </a:r>
          </a:p>
          <a:p>
            <a:pPr defTabSz="1219170" fontAlgn="base">
              <a:spcBef>
                <a:spcPct val="0"/>
              </a:spcBef>
              <a:spcAft>
                <a:spcPct val="0"/>
              </a:spcAft>
            </a:pPr>
            <a:endParaRPr lang="en-GB" sz="2133" dirty="0">
              <a:solidFill>
                <a:srgbClr val="000000"/>
              </a:solidFill>
              <a:latin typeface="Arial" charset="0"/>
            </a:endParaRPr>
          </a:p>
        </p:txBody>
      </p:sp>
    </p:spTree>
    <p:extLst>
      <p:ext uri="{BB962C8B-B14F-4D97-AF65-F5344CB8AC3E}">
        <p14:creationId xmlns:p14="http://schemas.microsoft.com/office/powerpoint/2010/main" val="13597720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Responding to the Recession </a:t>
            </a:r>
          </a:p>
        </p:txBody>
      </p:sp>
      <p:sp>
        <p:nvSpPr>
          <p:cNvPr id="4" name="TextBox 3"/>
          <p:cNvSpPr txBox="1"/>
          <p:nvPr/>
        </p:nvSpPr>
        <p:spPr>
          <a:xfrm>
            <a:off x="609600" y="1333301"/>
            <a:ext cx="6773333" cy="3980198"/>
          </a:xfrm>
          <a:prstGeom prst="rect">
            <a:avLst/>
          </a:prstGeom>
          <a:noFill/>
        </p:spPr>
        <p:txBody>
          <a:bodyPr wrap="square" lIns="121859" tIns="60931" rIns="121859" bIns="60931" rtlCol="0">
            <a:spAutoFit/>
          </a:bodyPr>
          <a:lstStyle/>
          <a:p>
            <a:pPr defTabSz="1219170" fontAlgn="base">
              <a:spcBef>
                <a:spcPct val="0"/>
              </a:spcBef>
              <a:spcAft>
                <a:spcPct val="0"/>
              </a:spcAft>
            </a:pPr>
            <a:r>
              <a:rPr lang="en-GB" sz="2133" dirty="0">
                <a:solidFill>
                  <a:srgbClr val="000000"/>
                </a:solidFill>
                <a:latin typeface="Arial" charset="0"/>
              </a:rPr>
              <a:t>.</a:t>
            </a:r>
          </a:p>
          <a:p>
            <a:pPr marL="456951" indent="-456951" defTabSz="1219170" fontAlgn="base">
              <a:spcBef>
                <a:spcPct val="0"/>
              </a:spcBef>
              <a:spcAft>
                <a:spcPct val="0"/>
              </a:spcAft>
              <a:buFont typeface="Arial" panose="020B0604020202020204" pitchFamily="34" charset="0"/>
              <a:buChar char="•"/>
            </a:pPr>
            <a:r>
              <a:rPr lang="en-GB" sz="2933" dirty="0">
                <a:solidFill>
                  <a:srgbClr val="000000"/>
                </a:solidFill>
                <a:latin typeface="Arial" charset="0"/>
              </a:rPr>
              <a:t>The need for a step change to meet the challenges of recession. </a:t>
            </a:r>
          </a:p>
          <a:p>
            <a:pPr defTabSz="1219170" fontAlgn="base">
              <a:spcBef>
                <a:spcPct val="0"/>
              </a:spcBef>
              <a:spcAft>
                <a:spcPct val="0"/>
              </a:spcAft>
            </a:pPr>
            <a:endParaRPr lang="en-GB" sz="2667" dirty="0">
              <a:solidFill>
                <a:srgbClr val="000000"/>
              </a:solidFill>
              <a:latin typeface="Arial" charset="0"/>
            </a:endParaRPr>
          </a:p>
          <a:p>
            <a:pPr marL="456951" indent="-456951" defTabSz="1219170" fontAlgn="base">
              <a:spcBef>
                <a:spcPct val="0"/>
              </a:spcBef>
              <a:spcAft>
                <a:spcPct val="0"/>
              </a:spcAft>
              <a:buFont typeface="Arial" panose="020B0604020202020204" pitchFamily="34" charset="0"/>
              <a:buChar char="•"/>
            </a:pPr>
            <a:r>
              <a:rPr lang="en-GB" sz="2933" dirty="0">
                <a:solidFill>
                  <a:srgbClr val="000000"/>
                </a:solidFill>
                <a:latin typeface="Arial" charset="0"/>
              </a:rPr>
              <a:t>Embedding growth within communities. </a:t>
            </a:r>
          </a:p>
          <a:p>
            <a:pPr defTabSz="1219170" fontAlgn="base">
              <a:spcBef>
                <a:spcPct val="0"/>
              </a:spcBef>
              <a:spcAft>
                <a:spcPct val="0"/>
              </a:spcAft>
            </a:pPr>
            <a:endParaRPr lang="en-GB" sz="2667" dirty="0">
              <a:solidFill>
                <a:srgbClr val="000000"/>
              </a:solidFill>
              <a:latin typeface="Arial" charset="0"/>
            </a:endParaRPr>
          </a:p>
          <a:p>
            <a:pPr marL="456951" indent="-456951" defTabSz="1219170" fontAlgn="base">
              <a:spcBef>
                <a:spcPct val="0"/>
              </a:spcBef>
              <a:spcAft>
                <a:spcPct val="0"/>
              </a:spcAft>
              <a:buFont typeface="Arial" panose="020B0604020202020204" pitchFamily="34" charset="0"/>
              <a:buChar char="•"/>
            </a:pPr>
            <a:r>
              <a:rPr lang="en-GB" sz="2933" dirty="0">
                <a:solidFill>
                  <a:srgbClr val="000000"/>
                </a:solidFill>
                <a:latin typeface="Arial" charset="0"/>
              </a:rPr>
              <a:t>Communities and businesses with a shared interest to grow together. </a:t>
            </a:r>
          </a:p>
        </p:txBody>
      </p:sp>
      <p:pic>
        <p:nvPicPr>
          <p:cNvPr id="6" name="Picture 5"/>
          <p:cNvPicPr/>
          <p:nvPr/>
        </p:nvPicPr>
        <p:blipFill>
          <a:blip r:embed="rId2">
            <a:extLst>
              <a:ext uri="{28A0092B-C50C-407E-A947-70E740481C1C}">
                <a14:useLocalDpi xmlns:a14="http://schemas.microsoft.com/office/drawing/2010/main" val="0"/>
              </a:ext>
            </a:extLst>
          </a:blip>
          <a:srcRect/>
          <a:stretch>
            <a:fillRect/>
          </a:stretch>
        </p:blipFill>
        <p:spPr bwMode="auto">
          <a:xfrm>
            <a:off x="8375188" y="1593841"/>
            <a:ext cx="2930121" cy="3802121"/>
          </a:xfrm>
          <a:prstGeom prst="rect">
            <a:avLst/>
          </a:prstGeom>
          <a:noFill/>
          <a:ln>
            <a:noFill/>
          </a:ln>
        </p:spPr>
      </p:pic>
    </p:spTree>
    <p:extLst>
      <p:ext uri="{BB962C8B-B14F-4D97-AF65-F5344CB8AC3E}">
        <p14:creationId xmlns:p14="http://schemas.microsoft.com/office/powerpoint/2010/main" val="37210411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Connecting People to Growth </a:t>
            </a:r>
          </a:p>
        </p:txBody>
      </p:sp>
      <p:sp>
        <p:nvSpPr>
          <p:cNvPr id="3" name="TextBox 2"/>
          <p:cNvSpPr txBox="1"/>
          <p:nvPr/>
        </p:nvSpPr>
        <p:spPr>
          <a:xfrm>
            <a:off x="498766" y="1311571"/>
            <a:ext cx="11323781" cy="4924175"/>
          </a:xfrm>
          <a:prstGeom prst="rect">
            <a:avLst/>
          </a:prstGeom>
          <a:noFill/>
        </p:spPr>
        <p:txBody>
          <a:bodyPr wrap="square" lIns="121859" tIns="60931" rIns="121859" bIns="60931" rtlCol="0">
            <a:spAutoFit/>
          </a:bodyPr>
          <a:lstStyle/>
          <a:p>
            <a:pPr marL="380797" indent="-380797" defTabSz="1219170" fontAlgn="base">
              <a:spcBef>
                <a:spcPct val="0"/>
              </a:spcBef>
              <a:spcAft>
                <a:spcPct val="0"/>
              </a:spcAft>
              <a:buFont typeface="Arial" panose="020B0604020202020204" pitchFamily="34" charset="0"/>
              <a:buChar char="•"/>
            </a:pPr>
            <a:r>
              <a:rPr lang="en-GB" sz="2667" dirty="0">
                <a:solidFill>
                  <a:srgbClr val="000000"/>
                </a:solidFill>
                <a:latin typeface="Arial" charset="0"/>
              </a:rPr>
              <a:t>Providing </a:t>
            </a:r>
            <a:r>
              <a:rPr lang="en-GB" sz="3733" dirty="0">
                <a:solidFill>
                  <a:srgbClr val="000000"/>
                </a:solidFill>
                <a:latin typeface="Arial" charset="0"/>
              </a:rPr>
              <a:t>careers advice </a:t>
            </a:r>
            <a:r>
              <a:rPr lang="en-GB" sz="2667" dirty="0">
                <a:solidFill>
                  <a:srgbClr val="000000"/>
                </a:solidFill>
                <a:latin typeface="Arial" charset="0"/>
              </a:rPr>
              <a:t>in schools. </a:t>
            </a:r>
          </a:p>
          <a:p>
            <a:pPr defTabSz="1219170" fontAlgn="base">
              <a:spcBef>
                <a:spcPct val="0"/>
              </a:spcBef>
              <a:spcAft>
                <a:spcPct val="0"/>
              </a:spcAft>
            </a:pPr>
            <a:endParaRPr lang="en-GB" sz="2400" dirty="0">
              <a:solidFill>
                <a:srgbClr val="000000"/>
              </a:solidFill>
              <a:latin typeface="Arial" charset="0"/>
            </a:endParaRPr>
          </a:p>
          <a:p>
            <a:pPr marL="380797" indent="-380797" defTabSz="1219170" fontAlgn="base">
              <a:spcBef>
                <a:spcPct val="0"/>
              </a:spcBef>
              <a:spcAft>
                <a:spcPct val="0"/>
              </a:spcAft>
              <a:buFont typeface="Arial" panose="020B0604020202020204" pitchFamily="34" charset="0"/>
              <a:buChar char="•"/>
            </a:pPr>
            <a:r>
              <a:rPr lang="en-GB" sz="2667" dirty="0">
                <a:solidFill>
                  <a:srgbClr val="000000"/>
                </a:solidFill>
                <a:latin typeface="Arial" charset="0"/>
              </a:rPr>
              <a:t>Mentoring someone who wants to become </a:t>
            </a:r>
            <a:r>
              <a:rPr lang="en-GB" sz="3733" dirty="0">
                <a:solidFill>
                  <a:srgbClr val="000000"/>
                </a:solidFill>
                <a:latin typeface="Arial" charset="0"/>
              </a:rPr>
              <a:t>self-employed. </a:t>
            </a:r>
          </a:p>
          <a:p>
            <a:pPr defTabSz="1219170" fontAlgn="base">
              <a:spcBef>
                <a:spcPct val="0"/>
              </a:spcBef>
              <a:spcAft>
                <a:spcPct val="0"/>
              </a:spcAft>
            </a:pPr>
            <a:endParaRPr lang="en-GB" sz="2400" dirty="0">
              <a:solidFill>
                <a:srgbClr val="000000"/>
              </a:solidFill>
              <a:latin typeface="Arial" charset="0"/>
            </a:endParaRPr>
          </a:p>
          <a:p>
            <a:pPr marL="380797" indent="-380797" defTabSz="1219170" fontAlgn="base">
              <a:spcBef>
                <a:spcPct val="0"/>
              </a:spcBef>
              <a:spcAft>
                <a:spcPct val="0"/>
              </a:spcAft>
              <a:buFont typeface="Arial" panose="020B0604020202020204" pitchFamily="34" charset="0"/>
              <a:buChar char="•"/>
            </a:pPr>
            <a:r>
              <a:rPr lang="en-GB" sz="2667" dirty="0">
                <a:solidFill>
                  <a:srgbClr val="000000"/>
                </a:solidFill>
                <a:latin typeface="Arial" charset="0"/>
              </a:rPr>
              <a:t>Offering </a:t>
            </a:r>
            <a:r>
              <a:rPr lang="en-GB" sz="3733" dirty="0">
                <a:solidFill>
                  <a:srgbClr val="000000"/>
                </a:solidFill>
                <a:latin typeface="Arial" charset="0"/>
              </a:rPr>
              <a:t>work placements </a:t>
            </a:r>
            <a:r>
              <a:rPr lang="en-GB" sz="2667" dirty="0">
                <a:solidFill>
                  <a:srgbClr val="000000"/>
                </a:solidFill>
                <a:latin typeface="Arial" charset="0"/>
              </a:rPr>
              <a:t>to people who need extra support.</a:t>
            </a:r>
          </a:p>
          <a:p>
            <a:pPr defTabSz="1219170" fontAlgn="base">
              <a:spcBef>
                <a:spcPct val="0"/>
              </a:spcBef>
              <a:spcAft>
                <a:spcPct val="0"/>
              </a:spcAft>
            </a:pPr>
            <a:endParaRPr lang="en-GB" sz="2667" dirty="0">
              <a:solidFill>
                <a:srgbClr val="000000"/>
              </a:solidFill>
              <a:latin typeface="Arial" charset="0"/>
            </a:endParaRPr>
          </a:p>
          <a:p>
            <a:pPr marL="380797" indent="-380797" defTabSz="1219170" fontAlgn="base">
              <a:spcBef>
                <a:spcPct val="0"/>
              </a:spcBef>
              <a:spcAft>
                <a:spcPct val="0"/>
              </a:spcAft>
              <a:buFont typeface="Arial" panose="020B0604020202020204" pitchFamily="34" charset="0"/>
              <a:buChar char="•"/>
            </a:pPr>
            <a:r>
              <a:rPr lang="en-GB" sz="2667" dirty="0">
                <a:solidFill>
                  <a:srgbClr val="000000"/>
                </a:solidFill>
                <a:latin typeface="Arial" charset="0"/>
              </a:rPr>
              <a:t>Supporting employers to become </a:t>
            </a:r>
            <a:r>
              <a:rPr lang="en-GB" sz="3733" dirty="0">
                <a:solidFill>
                  <a:srgbClr val="000000"/>
                </a:solidFill>
                <a:latin typeface="Arial" charset="0"/>
              </a:rPr>
              <a:t>disability confident. </a:t>
            </a:r>
          </a:p>
          <a:p>
            <a:pPr defTabSz="1219170" fontAlgn="base">
              <a:spcBef>
                <a:spcPct val="0"/>
              </a:spcBef>
              <a:spcAft>
                <a:spcPct val="0"/>
              </a:spcAft>
            </a:pPr>
            <a:endParaRPr lang="en-GB" sz="2667" dirty="0">
              <a:solidFill>
                <a:srgbClr val="000000"/>
              </a:solidFill>
              <a:latin typeface="Arial" charset="0"/>
            </a:endParaRPr>
          </a:p>
          <a:p>
            <a:pPr marL="380797" indent="-380797" defTabSz="1219170" fontAlgn="base">
              <a:spcBef>
                <a:spcPct val="0"/>
              </a:spcBef>
              <a:spcAft>
                <a:spcPct val="0"/>
              </a:spcAft>
              <a:buFont typeface="Arial" panose="020B0604020202020204" pitchFamily="34" charset="0"/>
              <a:buChar char="•"/>
            </a:pPr>
            <a:r>
              <a:rPr lang="en-GB" sz="2667" dirty="0">
                <a:solidFill>
                  <a:srgbClr val="000000"/>
                </a:solidFill>
                <a:latin typeface="Arial" charset="0"/>
              </a:rPr>
              <a:t>Shopping locally or </a:t>
            </a:r>
            <a:r>
              <a:rPr lang="en-GB" sz="3733" dirty="0">
                <a:solidFill>
                  <a:srgbClr val="000000"/>
                </a:solidFill>
                <a:latin typeface="Arial" charset="0"/>
              </a:rPr>
              <a:t>volunteering </a:t>
            </a:r>
            <a:r>
              <a:rPr lang="en-GB" sz="2667" dirty="0">
                <a:solidFill>
                  <a:srgbClr val="000000"/>
                </a:solidFill>
                <a:latin typeface="Arial" charset="0"/>
              </a:rPr>
              <a:t>with a community group. </a:t>
            </a:r>
          </a:p>
          <a:p>
            <a:pPr defTabSz="1219170" fontAlgn="base">
              <a:spcBef>
                <a:spcPct val="0"/>
              </a:spcBef>
              <a:spcAft>
                <a:spcPct val="0"/>
              </a:spcAft>
            </a:pPr>
            <a:endParaRPr lang="en-GB" sz="2400" dirty="0">
              <a:solidFill>
                <a:srgbClr val="000000"/>
              </a:solidFill>
              <a:latin typeface="Arial" charset="0"/>
            </a:endParaRPr>
          </a:p>
        </p:txBody>
      </p:sp>
    </p:spTree>
    <p:extLst>
      <p:ext uri="{BB962C8B-B14F-4D97-AF65-F5344CB8AC3E}">
        <p14:creationId xmlns:p14="http://schemas.microsoft.com/office/powerpoint/2010/main" val="870064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Embedding Growth in Communities</a:t>
            </a:r>
          </a:p>
        </p:txBody>
      </p:sp>
      <p:sp>
        <p:nvSpPr>
          <p:cNvPr id="3" name="TextBox 2"/>
          <p:cNvSpPr txBox="1"/>
          <p:nvPr/>
        </p:nvSpPr>
        <p:spPr>
          <a:xfrm>
            <a:off x="535709" y="1274621"/>
            <a:ext cx="10935855" cy="4473025"/>
          </a:xfrm>
          <a:prstGeom prst="rect">
            <a:avLst/>
          </a:prstGeom>
          <a:noFill/>
        </p:spPr>
        <p:txBody>
          <a:bodyPr wrap="square" lIns="121859" tIns="60931" rIns="121859" bIns="60931" rtlCol="0">
            <a:spAutoFit/>
          </a:bodyPr>
          <a:lstStyle/>
          <a:p>
            <a:pPr marL="380797" indent="-380797" defTabSz="1219170" fontAlgn="base">
              <a:spcBef>
                <a:spcPct val="0"/>
              </a:spcBef>
              <a:spcAft>
                <a:spcPct val="0"/>
              </a:spcAft>
              <a:buFont typeface="Arial" panose="020B0604020202020204" pitchFamily="34" charset="0"/>
              <a:buChar char="•"/>
            </a:pPr>
            <a:r>
              <a:rPr lang="en-GB" sz="2667" dirty="0">
                <a:solidFill>
                  <a:srgbClr val="000000"/>
                </a:solidFill>
                <a:latin typeface="Arial" charset="0"/>
              </a:rPr>
              <a:t>Working with communities to break down barriers to </a:t>
            </a:r>
            <a:r>
              <a:rPr lang="en-GB" sz="3733" dirty="0">
                <a:solidFill>
                  <a:srgbClr val="000000"/>
                </a:solidFill>
                <a:latin typeface="Arial" charset="0"/>
              </a:rPr>
              <a:t>training. </a:t>
            </a:r>
          </a:p>
          <a:p>
            <a:pPr defTabSz="1219170" fontAlgn="base">
              <a:spcBef>
                <a:spcPct val="0"/>
              </a:spcBef>
              <a:spcAft>
                <a:spcPct val="0"/>
              </a:spcAft>
            </a:pPr>
            <a:endParaRPr lang="en-GB" sz="2667" dirty="0">
              <a:solidFill>
                <a:srgbClr val="000000"/>
              </a:solidFill>
              <a:latin typeface="Arial" charset="0"/>
            </a:endParaRPr>
          </a:p>
          <a:p>
            <a:pPr marL="380797" indent="-380797" defTabSz="1219170" fontAlgn="base">
              <a:spcBef>
                <a:spcPct val="0"/>
              </a:spcBef>
              <a:spcAft>
                <a:spcPct val="0"/>
              </a:spcAft>
              <a:buFont typeface="Arial" panose="020B0604020202020204" pitchFamily="34" charset="0"/>
              <a:buChar char="•"/>
            </a:pPr>
            <a:r>
              <a:rPr lang="en-GB" sz="2667" dirty="0">
                <a:solidFill>
                  <a:srgbClr val="000000"/>
                </a:solidFill>
                <a:latin typeface="Arial" charset="0"/>
              </a:rPr>
              <a:t>Purchasing </a:t>
            </a:r>
            <a:r>
              <a:rPr lang="en-GB" sz="3733" dirty="0">
                <a:solidFill>
                  <a:srgbClr val="000000"/>
                </a:solidFill>
                <a:latin typeface="Arial" charset="0"/>
              </a:rPr>
              <a:t>goods and services </a:t>
            </a:r>
            <a:r>
              <a:rPr lang="en-GB" sz="2667" dirty="0">
                <a:solidFill>
                  <a:srgbClr val="000000"/>
                </a:solidFill>
                <a:latin typeface="Arial" charset="0"/>
              </a:rPr>
              <a:t>from others in the local area. </a:t>
            </a:r>
          </a:p>
          <a:p>
            <a:pPr defTabSz="1219170" fontAlgn="base">
              <a:spcBef>
                <a:spcPct val="0"/>
              </a:spcBef>
              <a:spcAft>
                <a:spcPct val="0"/>
              </a:spcAft>
            </a:pPr>
            <a:endParaRPr lang="en-GB" sz="2667" dirty="0">
              <a:solidFill>
                <a:srgbClr val="000000"/>
              </a:solidFill>
              <a:latin typeface="Arial" charset="0"/>
            </a:endParaRPr>
          </a:p>
          <a:p>
            <a:pPr marL="380797" indent="-380797" defTabSz="1219170" fontAlgn="base">
              <a:spcBef>
                <a:spcPct val="0"/>
              </a:spcBef>
              <a:spcAft>
                <a:spcPct val="0"/>
              </a:spcAft>
              <a:buFont typeface="Arial" panose="020B0604020202020204" pitchFamily="34" charset="0"/>
              <a:buChar char="•"/>
            </a:pPr>
            <a:r>
              <a:rPr lang="en-GB" sz="2667" dirty="0">
                <a:solidFill>
                  <a:srgbClr val="000000"/>
                </a:solidFill>
                <a:latin typeface="Arial" charset="0"/>
              </a:rPr>
              <a:t>Supporting cooperatives to start-up and grow. </a:t>
            </a:r>
          </a:p>
          <a:p>
            <a:pPr defTabSz="1219170" fontAlgn="base">
              <a:spcBef>
                <a:spcPct val="0"/>
              </a:spcBef>
              <a:spcAft>
                <a:spcPct val="0"/>
              </a:spcAft>
            </a:pPr>
            <a:endParaRPr lang="en-GB" sz="2667" dirty="0">
              <a:solidFill>
                <a:srgbClr val="000000"/>
              </a:solidFill>
              <a:latin typeface="Arial" charset="0"/>
            </a:endParaRPr>
          </a:p>
          <a:p>
            <a:pPr marL="380797" indent="-380797" defTabSz="1219170" fontAlgn="base">
              <a:spcBef>
                <a:spcPct val="0"/>
              </a:spcBef>
              <a:spcAft>
                <a:spcPct val="0"/>
              </a:spcAft>
              <a:buFont typeface="Arial" panose="020B0604020202020204" pitchFamily="34" charset="0"/>
              <a:buChar char="•"/>
            </a:pPr>
            <a:r>
              <a:rPr lang="en-GB" sz="2667" dirty="0">
                <a:solidFill>
                  <a:srgbClr val="000000"/>
                </a:solidFill>
                <a:latin typeface="Arial" charset="0"/>
              </a:rPr>
              <a:t>Investing in local charities to provide </a:t>
            </a:r>
            <a:r>
              <a:rPr lang="en-GB" sz="3733" dirty="0">
                <a:solidFill>
                  <a:srgbClr val="000000"/>
                </a:solidFill>
                <a:latin typeface="Arial" charset="0"/>
              </a:rPr>
              <a:t>wellbeing</a:t>
            </a:r>
            <a:r>
              <a:rPr lang="en-GB" sz="2667" dirty="0">
                <a:solidFill>
                  <a:srgbClr val="000000"/>
                </a:solidFill>
                <a:latin typeface="Arial" charset="0"/>
              </a:rPr>
              <a:t> training for staff. </a:t>
            </a:r>
          </a:p>
          <a:p>
            <a:pPr defTabSz="1219170" fontAlgn="base">
              <a:spcBef>
                <a:spcPct val="0"/>
              </a:spcBef>
              <a:spcAft>
                <a:spcPct val="0"/>
              </a:spcAft>
            </a:pPr>
            <a:endParaRPr lang="en-GB" sz="2667" dirty="0">
              <a:solidFill>
                <a:srgbClr val="000000"/>
              </a:solidFill>
              <a:latin typeface="Arial" charset="0"/>
            </a:endParaRPr>
          </a:p>
          <a:p>
            <a:pPr marL="380797" indent="-380797" defTabSz="1219170" fontAlgn="base">
              <a:spcBef>
                <a:spcPct val="0"/>
              </a:spcBef>
              <a:spcAft>
                <a:spcPct val="0"/>
              </a:spcAft>
              <a:buFont typeface="Arial" panose="020B0604020202020204" pitchFamily="34" charset="0"/>
              <a:buChar char="•"/>
            </a:pPr>
            <a:r>
              <a:rPr lang="en-GB" sz="2667" dirty="0">
                <a:solidFill>
                  <a:srgbClr val="000000"/>
                </a:solidFill>
                <a:latin typeface="Arial" charset="0"/>
              </a:rPr>
              <a:t>Pooling budgets and </a:t>
            </a:r>
            <a:r>
              <a:rPr lang="en-GB" sz="3733" dirty="0">
                <a:solidFill>
                  <a:srgbClr val="000000"/>
                </a:solidFill>
                <a:latin typeface="Arial" charset="0"/>
              </a:rPr>
              <a:t>involving </a:t>
            </a:r>
            <a:r>
              <a:rPr lang="en-GB" sz="2667" dirty="0">
                <a:solidFill>
                  <a:srgbClr val="000000"/>
                </a:solidFill>
                <a:latin typeface="Arial" charset="0"/>
              </a:rPr>
              <a:t>local people in delivery. </a:t>
            </a:r>
            <a:endParaRPr lang="en-GB" sz="2400" dirty="0">
              <a:solidFill>
                <a:srgbClr val="000000"/>
              </a:solidFill>
              <a:latin typeface="Arial" charset="0"/>
            </a:endParaRPr>
          </a:p>
        </p:txBody>
      </p:sp>
    </p:spTree>
    <p:extLst>
      <p:ext uri="{BB962C8B-B14F-4D97-AF65-F5344CB8AC3E}">
        <p14:creationId xmlns:p14="http://schemas.microsoft.com/office/powerpoint/2010/main" val="223637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sz="3733" dirty="0"/>
              <a:t>An Example of Connecting to the Economy </a:t>
            </a:r>
          </a:p>
        </p:txBody>
      </p:sp>
      <p:sp>
        <p:nvSpPr>
          <p:cNvPr id="4" name="TextBox 3"/>
          <p:cNvSpPr txBox="1"/>
          <p:nvPr/>
        </p:nvSpPr>
        <p:spPr>
          <a:xfrm>
            <a:off x="609613" y="1625967"/>
            <a:ext cx="7298268" cy="4145179"/>
          </a:xfrm>
          <a:prstGeom prst="rect">
            <a:avLst/>
          </a:prstGeom>
          <a:noFill/>
        </p:spPr>
        <p:txBody>
          <a:bodyPr wrap="square" lIns="121859" tIns="60931" rIns="121859" bIns="60931" rtlCol="0">
            <a:spAutoFit/>
          </a:bodyPr>
          <a:lstStyle/>
          <a:p>
            <a:pPr marL="456951" indent="-456951" defTabSz="1219170" fontAlgn="base">
              <a:spcBef>
                <a:spcPct val="0"/>
              </a:spcBef>
              <a:spcAft>
                <a:spcPct val="0"/>
              </a:spcAft>
              <a:buFont typeface="Arial" panose="020B0604020202020204" pitchFamily="34" charset="0"/>
              <a:buChar char="•"/>
            </a:pPr>
            <a:r>
              <a:rPr lang="en-GB" sz="2667" dirty="0">
                <a:solidFill>
                  <a:srgbClr val="000000"/>
                </a:solidFill>
                <a:latin typeface="Arial" charset="0"/>
              </a:rPr>
              <a:t>Engaging suppliers to provide routes into training and jobs through Stevenage Works. </a:t>
            </a:r>
          </a:p>
          <a:p>
            <a:pPr marL="456951" indent="-456951" defTabSz="1219170" fontAlgn="base">
              <a:spcBef>
                <a:spcPct val="0"/>
              </a:spcBef>
              <a:spcAft>
                <a:spcPct val="0"/>
              </a:spcAft>
              <a:buFont typeface="Arial" panose="020B0604020202020204" pitchFamily="34" charset="0"/>
              <a:buChar char="•"/>
            </a:pPr>
            <a:endParaRPr lang="en-GB" sz="2667" dirty="0">
              <a:solidFill>
                <a:srgbClr val="000000"/>
              </a:solidFill>
              <a:latin typeface="Arial" charset="0"/>
            </a:endParaRPr>
          </a:p>
          <a:p>
            <a:pPr marL="456951" indent="-456951" defTabSz="1219170" fontAlgn="base">
              <a:spcBef>
                <a:spcPct val="0"/>
              </a:spcBef>
              <a:spcAft>
                <a:spcPct val="0"/>
              </a:spcAft>
              <a:buFont typeface="Arial" panose="020B0604020202020204" pitchFamily="34" charset="0"/>
              <a:buChar char="•"/>
            </a:pPr>
            <a:r>
              <a:rPr lang="en-GB" sz="2667" dirty="0">
                <a:solidFill>
                  <a:srgbClr val="000000"/>
                </a:solidFill>
                <a:latin typeface="Arial" charset="0"/>
              </a:rPr>
              <a:t>Creating an onsite construction hub to support </a:t>
            </a:r>
            <a:r>
              <a:rPr lang="en-GB" sz="2667" b="1" dirty="0">
                <a:solidFill>
                  <a:srgbClr val="000000"/>
                </a:solidFill>
                <a:latin typeface="Arial" charset="0"/>
              </a:rPr>
              <a:t>150</a:t>
            </a:r>
            <a:r>
              <a:rPr lang="en-GB" sz="2667" dirty="0">
                <a:solidFill>
                  <a:srgbClr val="000000"/>
                </a:solidFill>
                <a:latin typeface="Arial" charset="0"/>
              </a:rPr>
              <a:t> local people into jobs. </a:t>
            </a:r>
          </a:p>
          <a:p>
            <a:pPr marL="456951" indent="-456951" defTabSz="1219170" fontAlgn="base">
              <a:spcBef>
                <a:spcPct val="0"/>
              </a:spcBef>
              <a:spcAft>
                <a:spcPct val="0"/>
              </a:spcAft>
              <a:buFont typeface="Arial" panose="020B0604020202020204" pitchFamily="34" charset="0"/>
              <a:buChar char="•"/>
            </a:pPr>
            <a:endParaRPr lang="en-GB" sz="2667" dirty="0">
              <a:solidFill>
                <a:srgbClr val="000000"/>
              </a:solidFill>
              <a:latin typeface="Arial" charset="0"/>
            </a:endParaRPr>
          </a:p>
          <a:p>
            <a:pPr marL="456951" indent="-456951" defTabSz="1219170" fontAlgn="base">
              <a:spcBef>
                <a:spcPct val="0"/>
              </a:spcBef>
              <a:spcAft>
                <a:spcPct val="0"/>
              </a:spcAft>
              <a:buFont typeface="Arial" panose="020B0604020202020204" pitchFamily="34" charset="0"/>
              <a:buChar char="•"/>
            </a:pPr>
            <a:r>
              <a:rPr lang="en-GB" sz="2667" b="1" dirty="0">
                <a:solidFill>
                  <a:srgbClr val="000000"/>
                </a:solidFill>
                <a:latin typeface="Arial" charset="0"/>
              </a:rPr>
              <a:t>300 </a:t>
            </a:r>
            <a:r>
              <a:rPr lang="en-GB" sz="2667" dirty="0">
                <a:solidFill>
                  <a:srgbClr val="000000"/>
                </a:solidFill>
                <a:latin typeface="Arial" charset="0"/>
              </a:rPr>
              <a:t>local people improving their skills including people who are longer term unemployed. </a:t>
            </a:r>
          </a:p>
          <a:p>
            <a:pPr defTabSz="1219170" fontAlgn="base">
              <a:spcBef>
                <a:spcPct val="0"/>
              </a:spcBef>
              <a:spcAft>
                <a:spcPct val="0"/>
              </a:spcAft>
            </a:pPr>
            <a:endParaRPr lang="en-GB" sz="2133" dirty="0">
              <a:solidFill>
                <a:srgbClr val="000000"/>
              </a:solidFill>
              <a:latin typeface="Arial" charset="0"/>
            </a:endParaRPr>
          </a:p>
        </p:txBody>
      </p:sp>
      <p:pic>
        <p:nvPicPr>
          <p:cNvPr id="5" name="Picture 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07881" y="1993988"/>
            <a:ext cx="3458209" cy="3103880"/>
          </a:xfrm>
          <a:prstGeom prst="rect">
            <a:avLst/>
          </a:prstGeom>
          <a:noFill/>
          <a:ln>
            <a:noFill/>
          </a:ln>
        </p:spPr>
      </p:pic>
    </p:spTree>
    <p:extLst>
      <p:ext uri="{BB962C8B-B14F-4D97-AF65-F5344CB8AC3E}">
        <p14:creationId xmlns:p14="http://schemas.microsoft.com/office/powerpoint/2010/main" val="39304739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2FCA314-D138-674D-8189-120B07B1DF2A}"/>
              </a:ext>
            </a:extLst>
          </p:cNvPr>
          <p:cNvSpPr txBox="1"/>
          <p:nvPr/>
        </p:nvSpPr>
        <p:spPr>
          <a:xfrm>
            <a:off x="490194" y="2018709"/>
            <a:ext cx="11587011" cy="2677656"/>
          </a:xfrm>
          <a:prstGeom prst="rect">
            <a:avLst/>
          </a:prstGeom>
          <a:noFill/>
        </p:spPr>
        <p:txBody>
          <a:bodyPr wrap="square" rtlCol="0">
            <a:spAutoFit/>
          </a:bodyPr>
          <a:lstStyle/>
          <a:p>
            <a:r>
              <a:rPr lang="en-GB" sz="2800" b="1" dirty="0">
                <a:solidFill>
                  <a:schemeClr val="tx1">
                    <a:lumMod val="85000"/>
                    <a:lumOff val="15000"/>
                  </a:schemeClr>
                </a:solidFill>
                <a:latin typeface="Calibri" panose="020F0502020204030204" pitchFamily="34" charset="0"/>
                <a:cs typeface="Calibri" panose="020F0502020204030204" pitchFamily="34" charset="0"/>
              </a:rPr>
              <a:t>Chair: </a:t>
            </a:r>
            <a:r>
              <a:rPr lang="en-GB" sz="2800" dirty="0">
                <a:solidFill>
                  <a:schemeClr val="tx1">
                    <a:lumMod val="85000"/>
                    <a:lumOff val="15000"/>
                  </a:schemeClr>
                </a:solidFill>
                <a:latin typeface="Calibri" panose="020F0502020204030204" pitchFamily="34" charset="0"/>
                <a:cs typeface="Calibri" panose="020F0502020204030204" pitchFamily="34" charset="0"/>
              </a:rPr>
              <a:t>Steve Reed OBE, MP</a:t>
            </a:r>
          </a:p>
          <a:p>
            <a:endParaRPr lang="en-GB" sz="2800" b="1" dirty="0">
              <a:solidFill>
                <a:schemeClr val="tx1">
                  <a:lumMod val="85000"/>
                  <a:lumOff val="15000"/>
                </a:schemeClr>
              </a:solidFill>
              <a:latin typeface="Calibri" panose="020F0502020204030204" pitchFamily="34" charset="0"/>
              <a:cs typeface="Calibri" panose="020F0502020204030204" pitchFamily="34" charset="0"/>
            </a:endParaRPr>
          </a:p>
          <a:p>
            <a:r>
              <a:rPr lang="en-GB" sz="2800" b="1" dirty="0">
                <a:solidFill>
                  <a:schemeClr val="tx1">
                    <a:lumMod val="85000"/>
                    <a:lumOff val="15000"/>
                  </a:schemeClr>
                </a:solidFill>
                <a:latin typeface="Calibri" panose="020F0502020204030204" pitchFamily="34" charset="0"/>
                <a:cs typeface="Calibri" panose="020F0502020204030204" pitchFamily="34" charset="0"/>
              </a:rPr>
              <a:t>Panel: </a:t>
            </a:r>
            <a:br>
              <a:rPr lang="en-GB" sz="2800" b="1" dirty="0">
                <a:solidFill>
                  <a:schemeClr val="tx1">
                    <a:lumMod val="85000"/>
                    <a:lumOff val="15000"/>
                  </a:schemeClr>
                </a:solidFill>
                <a:latin typeface="Calibri" panose="020F0502020204030204" pitchFamily="34" charset="0"/>
                <a:cs typeface="Calibri" panose="020F0502020204030204" pitchFamily="34" charset="0"/>
              </a:rPr>
            </a:br>
            <a:r>
              <a:rPr lang="en-GB" sz="2800" dirty="0">
                <a:solidFill>
                  <a:schemeClr val="tx1">
                    <a:lumMod val="85000"/>
                    <a:lumOff val="15000"/>
                  </a:schemeClr>
                </a:solidFill>
                <a:latin typeface="Calibri" panose="020F0502020204030204" pitchFamily="34" charset="0"/>
                <a:cs typeface="Calibri" panose="020F0502020204030204" pitchFamily="34" charset="0"/>
              </a:rPr>
              <a:t>Cllr Louise Gittins – Leader, Cheshire West and Chester Council</a:t>
            </a:r>
            <a:br>
              <a:rPr lang="en-GB" sz="2800" dirty="0">
                <a:solidFill>
                  <a:schemeClr val="tx1">
                    <a:lumMod val="85000"/>
                    <a:lumOff val="15000"/>
                  </a:schemeClr>
                </a:solidFill>
                <a:latin typeface="Calibri" panose="020F0502020204030204" pitchFamily="34" charset="0"/>
                <a:cs typeface="Calibri" panose="020F0502020204030204" pitchFamily="34" charset="0"/>
              </a:rPr>
            </a:br>
            <a:r>
              <a:rPr lang="en-GB" sz="2800" dirty="0">
                <a:solidFill>
                  <a:schemeClr val="tx1">
                    <a:lumMod val="85000"/>
                    <a:lumOff val="15000"/>
                  </a:schemeClr>
                </a:solidFill>
                <a:latin typeface="Calibri" panose="020F0502020204030204" pitchFamily="34" charset="0"/>
                <a:cs typeface="Calibri" panose="020F0502020204030204" pitchFamily="34" charset="0"/>
              </a:rPr>
              <a:t>Cllr Sharon Taylor OBE - Chair, CCIN &amp; Leader, Stevenage Borough Council</a:t>
            </a:r>
          </a:p>
          <a:p>
            <a:r>
              <a:rPr lang="en-GB" sz="2800" dirty="0">
                <a:solidFill>
                  <a:schemeClr val="tx1">
                    <a:lumMod val="85000"/>
                    <a:lumOff val="15000"/>
                  </a:schemeClr>
                </a:solidFill>
                <a:latin typeface="Calibri" panose="020F0502020204030204" pitchFamily="34" charset="0"/>
                <a:cs typeface="Calibri" panose="020F0502020204030204" pitchFamily="34" charset="0"/>
              </a:rPr>
              <a:t>Cllr Peter Curling – Leader, Hillingdon Labour &amp; Co-operative Group</a:t>
            </a:r>
          </a:p>
        </p:txBody>
      </p:sp>
    </p:spTree>
    <p:extLst>
      <p:ext uri="{BB962C8B-B14F-4D97-AF65-F5344CB8AC3E}">
        <p14:creationId xmlns:p14="http://schemas.microsoft.com/office/powerpoint/2010/main" val="1182217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467" dirty="0"/>
              <a:t>An Example of Embedding Growth in Communities </a:t>
            </a:r>
          </a:p>
        </p:txBody>
      </p:sp>
      <p:sp>
        <p:nvSpPr>
          <p:cNvPr id="4" name="TextBox 3"/>
          <p:cNvSpPr txBox="1"/>
          <p:nvPr/>
        </p:nvSpPr>
        <p:spPr>
          <a:xfrm>
            <a:off x="609601" y="1647342"/>
            <a:ext cx="7038848" cy="779514"/>
          </a:xfrm>
          <a:prstGeom prst="rect">
            <a:avLst/>
          </a:prstGeom>
          <a:noFill/>
        </p:spPr>
        <p:txBody>
          <a:bodyPr wrap="square" lIns="121859" tIns="60931" rIns="121859" bIns="60931" rtlCol="0">
            <a:spAutoFit/>
          </a:bodyPr>
          <a:lstStyle/>
          <a:p>
            <a:pPr defTabSz="1219170" fontAlgn="base">
              <a:spcBef>
                <a:spcPct val="0"/>
              </a:spcBef>
              <a:spcAft>
                <a:spcPct val="0"/>
              </a:spcAft>
            </a:pPr>
            <a:endParaRPr lang="en-GB" sz="2133" dirty="0">
              <a:solidFill>
                <a:srgbClr val="000000"/>
              </a:solidFill>
              <a:latin typeface="Arial" charset="0"/>
            </a:endParaRPr>
          </a:p>
          <a:p>
            <a:pPr defTabSz="1219170" fontAlgn="base">
              <a:spcBef>
                <a:spcPct val="0"/>
              </a:spcBef>
              <a:spcAft>
                <a:spcPct val="0"/>
              </a:spcAft>
            </a:pPr>
            <a:r>
              <a:rPr lang="en-GB" sz="2133" dirty="0">
                <a:solidFill>
                  <a:srgbClr val="000000"/>
                </a:solidFill>
                <a:latin typeface="Arial" charset="0"/>
              </a:rPr>
              <a:t> </a:t>
            </a:r>
          </a:p>
        </p:txBody>
      </p:sp>
      <p:sp>
        <p:nvSpPr>
          <p:cNvPr id="3" name="TextBox 2"/>
          <p:cNvSpPr txBox="1"/>
          <p:nvPr/>
        </p:nvSpPr>
        <p:spPr>
          <a:xfrm>
            <a:off x="886706" y="1825095"/>
            <a:ext cx="7376775" cy="3816948"/>
          </a:xfrm>
          <a:prstGeom prst="rect">
            <a:avLst/>
          </a:prstGeom>
          <a:noFill/>
        </p:spPr>
        <p:txBody>
          <a:bodyPr wrap="square" lIns="121859" tIns="60931" rIns="121859" bIns="60931" rtlCol="0">
            <a:spAutoFit/>
          </a:bodyPr>
          <a:lstStyle/>
          <a:p>
            <a:pPr defTabSz="1219170" fontAlgn="base">
              <a:spcBef>
                <a:spcPct val="0"/>
              </a:spcBef>
              <a:spcAft>
                <a:spcPct val="0"/>
              </a:spcAft>
            </a:pPr>
            <a:r>
              <a:rPr lang="en-GB" sz="2667" dirty="0">
                <a:solidFill>
                  <a:srgbClr val="000000"/>
                </a:solidFill>
                <a:latin typeface="Arial" charset="0"/>
              </a:rPr>
              <a:t>Purchasing staff training from the voluntary and social enterprise sector, e.g. mental health training. </a:t>
            </a:r>
          </a:p>
          <a:p>
            <a:pPr defTabSz="1219170" fontAlgn="base">
              <a:spcBef>
                <a:spcPct val="0"/>
              </a:spcBef>
              <a:spcAft>
                <a:spcPct val="0"/>
              </a:spcAft>
            </a:pPr>
            <a:endParaRPr lang="en-GB" sz="2667" dirty="0">
              <a:solidFill>
                <a:srgbClr val="000000"/>
              </a:solidFill>
              <a:latin typeface="Arial" charset="0"/>
            </a:endParaRPr>
          </a:p>
          <a:p>
            <a:pPr defTabSz="1219170" fontAlgn="base">
              <a:spcBef>
                <a:spcPct val="0"/>
              </a:spcBef>
              <a:spcAft>
                <a:spcPct val="0"/>
              </a:spcAft>
            </a:pPr>
            <a:r>
              <a:rPr lang="en-GB" sz="2667" dirty="0">
                <a:solidFill>
                  <a:srgbClr val="000000"/>
                </a:solidFill>
                <a:latin typeface="Arial" charset="0"/>
              </a:rPr>
              <a:t>Providing community development and business support. </a:t>
            </a:r>
          </a:p>
          <a:p>
            <a:pPr defTabSz="1219170" fontAlgn="base">
              <a:spcBef>
                <a:spcPct val="0"/>
              </a:spcBef>
              <a:spcAft>
                <a:spcPct val="0"/>
              </a:spcAft>
            </a:pPr>
            <a:endParaRPr lang="en-GB" sz="2667" dirty="0">
              <a:solidFill>
                <a:srgbClr val="000000"/>
              </a:solidFill>
              <a:latin typeface="Arial" charset="0"/>
            </a:endParaRPr>
          </a:p>
          <a:p>
            <a:pPr defTabSz="1219170" fontAlgn="base">
              <a:spcBef>
                <a:spcPct val="0"/>
              </a:spcBef>
              <a:spcAft>
                <a:spcPct val="0"/>
              </a:spcAft>
            </a:pPr>
            <a:r>
              <a:rPr lang="en-GB" sz="2667" dirty="0">
                <a:solidFill>
                  <a:srgbClr val="000000"/>
                </a:solidFill>
                <a:latin typeface="Arial" charset="0"/>
              </a:rPr>
              <a:t>Helping to create accessible volunteer and job opportunities. </a:t>
            </a:r>
          </a:p>
        </p:txBody>
      </p:sp>
      <p:pic>
        <p:nvPicPr>
          <p:cNvPr id="5" name="Picture 2" descr="No photo description availa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68690" y="2313759"/>
            <a:ext cx="2839124" cy="28391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56855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Key Milestone </a:t>
            </a:r>
          </a:p>
        </p:txBody>
      </p:sp>
      <p:sp>
        <p:nvSpPr>
          <p:cNvPr id="4" name="TextBox 3"/>
          <p:cNvSpPr txBox="1"/>
          <p:nvPr/>
        </p:nvSpPr>
        <p:spPr>
          <a:xfrm>
            <a:off x="1470120" y="1525550"/>
            <a:ext cx="9197880" cy="2585073"/>
          </a:xfrm>
          <a:prstGeom prst="rect">
            <a:avLst/>
          </a:prstGeom>
          <a:noFill/>
        </p:spPr>
        <p:txBody>
          <a:bodyPr wrap="square" lIns="121859" tIns="60931" rIns="121859" bIns="60931" rtlCol="0">
            <a:spAutoFit/>
          </a:bodyPr>
          <a:lstStyle/>
          <a:p>
            <a:pPr algn="ctr" defTabSz="1219170" fontAlgn="base">
              <a:spcBef>
                <a:spcPct val="0"/>
              </a:spcBef>
              <a:spcAft>
                <a:spcPct val="0"/>
              </a:spcAft>
            </a:pPr>
            <a:r>
              <a:rPr lang="en-GB" sz="4267" dirty="0">
                <a:solidFill>
                  <a:srgbClr val="000000"/>
                </a:solidFill>
                <a:latin typeface="Arial" charset="0"/>
              </a:rPr>
              <a:t>To achieve </a:t>
            </a:r>
            <a:r>
              <a:rPr lang="en-GB" sz="4800" b="1" dirty="0">
                <a:solidFill>
                  <a:srgbClr val="000000"/>
                </a:solidFill>
                <a:latin typeface="Arial" charset="0"/>
              </a:rPr>
              <a:t>100 pledges </a:t>
            </a:r>
            <a:r>
              <a:rPr lang="en-GB" sz="4267" dirty="0">
                <a:solidFill>
                  <a:srgbClr val="000000"/>
                </a:solidFill>
                <a:latin typeface="Arial" charset="0"/>
              </a:rPr>
              <a:t>of support for the charter in </a:t>
            </a:r>
            <a:r>
              <a:rPr lang="en-GB" sz="4800" b="1" dirty="0">
                <a:solidFill>
                  <a:srgbClr val="000000"/>
                </a:solidFill>
                <a:latin typeface="Arial" charset="0"/>
              </a:rPr>
              <a:t>100 days. </a:t>
            </a:r>
          </a:p>
          <a:p>
            <a:pPr defTabSz="1219170" fontAlgn="base">
              <a:spcBef>
                <a:spcPct val="0"/>
              </a:spcBef>
              <a:spcAft>
                <a:spcPct val="0"/>
              </a:spcAft>
            </a:pPr>
            <a:endParaRPr lang="en-GB" sz="2133" dirty="0">
              <a:solidFill>
                <a:srgbClr val="000000"/>
              </a:solidFill>
              <a:latin typeface="Arial" charset="0"/>
            </a:endParaRPr>
          </a:p>
          <a:p>
            <a:pPr defTabSz="1219170" fontAlgn="base">
              <a:spcBef>
                <a:spcPct val="0"/>
              </a:spcBef>
              <a:spcAft>
                <a:spcPct val="0"/>
              </a:spcAft>
            </a:pPr>
            <a:endParaRPr lang="en-GB" sz="2133" dirty="0">
              <a:solidFill>
                <a:srgbClr val="000000"/>
              </a:solidFill>
              <a:latin typeface="Arial" charset="0"/>
            </a:endParaRPr>
          </a:p>
          <a:p>
            <a:pPr defTabSz="1219170" fontAlgn="base">
              <a:spcBef>
                <a:spcPct val="0"/>
              </a:spcBef>
              <a:spcAft>
                <a:spcPct val="0"/>
              </a:spcAft>
            </a:pPr>
            <a:endParaRPr lang="en-GB" sz="2133" dirty="0">
              <a:solidFill>
                <a:srgbClr val="000000"/>
              </a:solidFill>
              <a:latin typeface="Arial" charset="0"/>
            </a:endParaRPr>
          </a:p>
        </p:txBody>
      </p:sp>
      <p:pic>
        <p:nvPicPr>
          <p:cNvPr id="6" name="Picture 5"/>
          <p:cNvPicPr/>
          <p:nvPr/>
        </p:nvPicPr>
        <p:blipFill>
          <a:blip r:embed="rId2">
            <a:extLst>
              <a:ext uri="{28A0092B-C50C-407E-A947-70E740481C1C}">
                <a14:useLocalDpi xmlns:a14="http://schemas.microsoft.com/office/drawing/2010/main" val="0"/>
              </a:ext>
            </a:extLst>
          </a:blip>
          <a:srcRect/>
          <a:stretch>
            <a:fillRect/>
          </a:stretch>
        </p:blipFill>
        <p:spPr bwMode="auto">
          <a:xfrm>
            <a:off x="4211907" y="3372103"/>
            <a:ext cx="3714327" cy="2480733"/>
          </a:xfrm>
          <a:prstGeom prst="rect">
            <a:avLst/>
          </a:prstGeom>
          <a:noFill/>
          <a:ln>
            <a:noFill/>
          </a:ln>
        </p:spPr>
      </p:pic>
      <p:sp>
        <p:nvSpPr>
          <p:cNvPr id="5" name="TextBox 4">
            <a:extLst>
              <a:ext uri="{FF2B5EF4-FFF2-40B4-BE49-F238E27FC236}">
                <a16:creationId xmlns:a16="http://schemas.microsoft.com/office/drawing/2014/main" id="{666B5A8A-6C5F-0E41-A7C9-C98A348A7335}"/>
              </a:ext>
            </a:extLst>
          </p:cNvPr>
          <p:cNvSpPr txBox="1"/>
          <p:nvPr/>
        </p:nvSpPr>
        <p:spPr>
          <a:xfrm>
            <a:off x="5517573" y="4852555"/>
            <a:ext cx="45719" cy="457200"/>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36237800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1D5C327-7EE8-46D7-B8D5-BF7890765CA1}"/>
              </a:ext>
            </a:extLst>
          </p:cNvPr>
          <p:cNvSpPr>
            <a:spLocks noGrp="1"/>
          </p:cNvSpPr>
          <p:nvPr>
            <p:ph type="title"/>
          </p:nvPr>
        </p:nvSpPr>
        <p:spPr>
          <a:xfrm>
            <a:off x="3704733" y="2171314"/>
            <a:ext cx="7642139" cy="2551517"/>
          </a:xfrm>
        </p:spPr>
        <p:txBody>
          <a:bodyPr>
            <a:normAutofit fontScale="90000"/>
          </a:bodyPr>
          <a:lstStyle/>
          <a:p>
            <a:pPr lvl="0" defTabSz="457200">
              <a:lnSpc>
                <a:spcPct val="100000"/>
              </a:lnSpc>
              <a:spcBef>
                <a:spcPts val="0"/>
              </a:spcBef>
              <a:defRPr/>
            </a:pPr>
            <a:r>
              <a:rPr lang="en-GB" b="1" dirty="0">
                <a:solidFill>
                  <a:srgbClr val="000000"/>
                </a:solidFill>
                <a:latin typeface="Calibri" panose="020F0502020204030204"/>
              </a:rPr>
              <a:t>Cllr Peter Curling</a:t>
            </a:r>
            <a:br>
              <a:rPr lang="en-GB" b="1" dirty="0">
                <a:solidFill>
                  <a:srgbClr val="000000"/>
                </a:solidFill>
                <a:latin typeface="Calibri" panose="020F0502020204030204"/>
              </a:rPr>
            </a:br>
            <a:r>
              <a:rPr lang="en-GB" dirty="0">
                <a:solidFill>
                  <a:schemeClr val="tx1">
                    <a:lumMod val="50000"/>
                    <a:lumOff val="50000"/>
                  </a:schemeClr>
                </a:solidFill>
                <a:latin typeface="Calibri" panose="020F0502020204030204"/>
              </a:rPr>
              <a:t>Leader</a:t>
            </a:r>
            <a:br>
              <a:rPr lang="en-GB" dirty="0">
                <a:solidFill>
                  <a:schemeClr val="tx1">
                    <a:lumMod val="50000"/>
                    <a:lumOff val="50000"/>
                  </a:schemeClr>
                </a:solidFill>
                <a:latin typeface="Calibri" panose="020F0502020204030204"/>
              </a:rPr>
            </a:br>
            <a:r>
              <a:rPr lang="en-GB" dirty="0">
                <a:solidFill>
                  <a:schemeClr val="tx1">
                    <a:lumMod val="50000"/>
                    <a:lumOff val="50000"/>
                  </a:schemeClr>
                </a:solidFill>
                <a:latin typeface="Calibri" panose="020F0502020204030204"/>
              </a:rPr>
              <a:t>Hillingdon Labour &amp; Co-operative Group </a:t>
            </a:r>
            <a:br>
              <a:rPr lang="en-GB" dirty="0">
                <a:solidFill>
                  <a:schemeClr val="tx1">
                    <a:lumMod val="50000"/>
                    <a:lumOff val="50000"/>
                  </a:schemeClr>
                </a:solidFill>
                <a:latin typeface="Calibri" panose="020F0502020204030204"/>
              </a:rPr>
            </a:br>
            <a:br>
              <a:rPr lang="en-US" dirty="0">
                <a:solidFill>
                  <a:schemeClr val="tx1">
                    <a:lumMod val="50000"/>
                    <a:lumOff val="50000"/>
                  </a:schemeClr>
                </a:solidFill>
              </a:rPr>
            </a:br>
            <a:r>
              <a:rPr lang="en-GB" dirty="0">
                <a:solidFill>
                  <a:schemeClr val="tx1">
                    <a:lumMod val="50000"/>
                    <a:lumOff val="50000"/>
                  </a:schemeClr>
                </a:solidFill>
              </a:rPr>
              <a:t>@PeterCurling</a:t>
            </a:r>
          </a:p>
        </p:txBody>
      </p:sp>
      <p:sp>
        <p:nvSpPr>
          <p:cNvPr id="4" name="Oval 3">
            <a:extLst>
              <a:ext uri="{FF2B5EF4-FFF2-40B4-BE49-F238E27FC236}">
                <a16:creationId xmlns:a16="http://schemas.microsoft.com/office/drawing/2014/main" id="{A81E0B64-4F0B-2F4E-80DF-49B90FD447CF}"/>
              </a:ext>
            </a:extLst>
          </p:cNvPr>
          <p:cNvSpPr/>
          <p:nvPr/>
        </p:nvSpPr>
        <p:spPr>
          <a:xfrm>
            <a:off x="583868" y="1839749"/>
            <a:ext cx="2278693" cy="2102817"/>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Tree>
    <p:extLst>
      <p:ext uri="{BB962C8B-B14F-4D97-AF65-F5344CB8AC3E}">
        <p14:creationId xmlns:p14="http://schemas.microsoft.com/office/powerpoint/2010/main" val="11319730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B55196D0-95AD-4497-84D1-430C6EBB25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6DDA3D29-E716-4F33-AB4C-8ED10BB364B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0" name="Freeform 5">
              <a:extLst>
                <a:ext uri="{FF2B5EF4-FFF2-40B4-BE49-F238E27FC236}">
                  <a16:creationId xmlns:a16="http://schemas.microsoft.com/office/drawing/2014/main" id="{5D79944B-9254-4463-AD5B-36257D494A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 name="Freeform 6">
              <a:extLst>
                <a:ext uri="{FF2B5EF4-FFF2-40B4-BE49-F238E27FC236}">
                  <a16:creationId xmlns:a16="http://schemas.microsoft.com/office/drawing/2014/main" id="{8DDA31B6-BB0C-47FB-B78E-A35B59D8B0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7">
              <a:extLst>
                <a:ext uri="{FF2B5EF4-FFF2-40B4-BE49-F238E27FC236}">
                  <a16:creationId xmlns:a16="http://schemas.microsoft.com/office/drawing/2014/main" id="{B460420D-1A32-4F29-8E6A-0BF0E3A59D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3" name="Freeform 8">
              <a:extLst>
                <a:ext uri="{FF2B5EF4-FFF2-40B4-BE49-F238E27FC236}">
                  <a16:creationId xmlns:a16="http://schemas.microsoft.com/office/drawing/2014/main" id="{5744D7E2-E0C1-445D-81C0-6C9E382D52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9">
              <a:extLst>
                <a:ext uri="{FF2B5EF4-FFF2-40B4-BE49-F238E27FC236}">
                  <a16:creationId xmlns:a16="http://schemas.microsoft.com/office/drawing/2014/main" id="{5CE3C75D-E7AA-450E-AE72-A8F8660AC1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 name="Freeform 10">
              <a:extLst>
                <a:ext uri="{FF2B5EF4-FFF2-40B4-BE49-F238E27FC236}">
                  <a16:creationId xmlns:a16="http://schemas.microsoft.com/office/drawing/2014/main" id="{4E82641D-7380-4EBC-A0B4-A21F9B7032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 name="Freeform 11">
              <a:extLst>
                <a:ext uri="{FF2B5EF4-FFF2-40B4-BE49-F238E27FC236}">
                  <a16:creationId xmlns:a16="http://schemas.microsoft.com/office/drawing/2014/main" id="{06D3136D-2941-41F5-9CA6-0CD6378DBC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 name="Freeform 12">
              <a:extLst>
                <a:ext uri="{FF2B5EF4-FFF2-40B4-BE49-F238E27FC236}">
                  <a16:creationId xmlns:a16="http://schemas.microsoft.com/office/drawing/2014/main" id="{459DAFD1-A8B5-4AF5-BBC4-82DBC67B68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3">
              <a:extLst>
                <a:ext uri="{FF2B5EF4-FFF2-40B4-BE49-F238E27FC236}">
                  <a16:creationId xmlns:a16="http://schemas.microsoft.com/office/drawing/2014/main" id="{73B5597B-C549-4923-9582-01359B7ED1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9" name="Freeform 14">
              <a:extLst>
                <a:ext uri="{FF2B5EF4-FFF2-40B4-BE49-F238E27FC236}">
                  <a16:creationId xmlns:a16="http://schemas.microsoft.com/office/drawing/2014/main" id="{484FB59A-C29A-4BC3-AED4-5CBDEEBF88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0" name="Freeform 15">
              <a:extLst>
                <a:ext uri="{FF2B5EF4-FFF2-40B4-BE49-F238E27FC236}">
                  <a16:creationId xmlns:a16="http://schemas.microsoft.com/office/drawing/2014/main" id="{3E875A1F-55ED-4D78-BFCD-DEAB4B1F27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1" name="Freeform 16">
              <a:extLst>
                <a:ext uri="{FF2B5EF4-FFF2-40B4-BE49-F238E27FC236}">
                  <a16:creationId xmlns:a16="http://schemas.microsoft.com/office/drawing/2014/main" id="{1AF6A9C4-B5C0-45CF-BEA4-E5E138FB57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2" name="Freeform 17">
              <a:extLst>
                <a:ext uri="{FF2B5EF4-FFF2-40B4-BE49-F238E27FC236}">
                  <a16:creationId xmlns:a16="http://schemas.microsoft.com/office/drawing/2014/main" id="{B7A35A07-8906-46C9-A385-386C890B42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8">
              <a:extLst>
                <a:ext uri="{FF2B5EF4-FFF2-40B4-BE49-F238E27FC236}">
                  <a16:creationId xmlns:a16="http://schemas.microsoft.com/office/drawing/2014/main" id="{EDC56392-B772-4465-9844-E65545FE37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9">
              <a:extLst>
                <a:ext uri="{FF2B5EF4-FFF2-40B4-BE49-F238E27FC236}">
                  <a16:creationId xmlns:a16="http://schemas.microsoft.com/office/drawing/2014/main" id="{4E1EB07B-37CA-4168-8167-98F2E181CE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20">
              <a:extLst>
                <a:ext uri="{FF2B5EF4-FFF2-40B4-BE49-F238E27FC236}">
                  <a16:creationId xmlns:a16="http://schemas.microsoft.com/office/drawing/2014/main" id="{F79CCCC1-44E4-40E6-BEC7-4D67883CA6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1">
              <a:extLst>
                <a:ext uri="{FF2B5EF4-FFF2-40B4-BE49-F238E27FC236}">
                  <a16:creationId xmlns:a16="http://schemas.microsoft.com/office/drawing/2014/main" id="{BA2BCCEB-7B0D-4604-A0D9-C979853942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22">
              <a:extLst>
                <a:ext uri="{FF2B5EF4-FFF2-40B4-BE49-F238E27FC236}">
                  <a16:creationId xmlns:a16="http://schemas.microsoft.com/office/drawing/2014/main" id="{3E9BE4C6-A966-4993-B450-34D205DCEC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8" name="Freeform 23">
              <a:extLst>
                <a:ext uri="{FF2B5EF4-FFF2-40B4-BE49-F238E27FC236}">
                  <a16:creationId xmlns:a16="http://schemas.microsoft.com/office/drawing/2014/main" id="{D6D0BD97-50C4-4381-B670-2D0ADD5883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30" name="Freeform: Shape 29">
            <a:extLst>
              <a:ext uri="{FF2B5EF4-FFF2-40B4-BE49-F238E27FC236}">
                <a16:creationId xmlns:a16="http://schemas.microsoft.com/office/drawing/2014/main" id="{4EA367D7-D8FE-4C9E-B6C6-5285FC7B52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3"/>
            <a:ext cx="12192000" cy="6014522"/>
          </a:xfrm>
          <a:custGeom>
            <a:avLst/>
            <a:gdLst>
              <a:gd name="connsiteX0" fmla="*/ 0 w 12192000"/>
              <a:gd name="connsiteY0" fmla="*/ 0 h 6014522"/>
              <a:gd name="connsiteX1" fmla="*/ 12192000 w 12192000"/>
              <a:gd name="connsiteY1" fmla="*/ 0 h 6014522"/>
              <a:gd name="connsiteX2" fmla="*/ 12192000 w 12192000"/>
              <a:gd name="connsiteY2" fmla="*/ 5663459 h 6014522"/>
              <a:gd name="connsiteX3" fmla="*/ 6299617 w 12192000"/>
              <a:gd name="connsiteY3" fmla="*/ 5663459 h 6014522"/>
              <a:gd name="connsiteX4" fmla="*/ 6096000 w 12192000"/>
              <a:gd name="connsiteY4" fmla="*/ 6014522 h 6014522"/>
              <a:gd name="connsiteX5" fmla="*/ 5892384 w 12192000"/>
              <a:gd name="connsiteY5" fmla="*/ 5663459 h 6014522"/>
              <a:gd name="connsiteX6" fmla="*/ 0 w 12192000"/>
              <a:gd name="connsiteY6" fmla="*/ 5663459 h 6014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014522">
                <a:moveTo>
                  <a:pt x="0" y="0"/>
                </a:moveTo>
                <a:lnTo>
                  <a:pt x="12192000" y="0"/>
                </a:lnTo>
                <a:lnTo>
                  <a:pt x="12192000" y="5663459"/>
                </a:lnTo>
                <a:lnTo>
                  <a:pt x="6299617" y="5663459"/>
                </a:lnTo>
                <a:lnTo>
                  <a:pt x="6096000" y="6014522"/>
                </a:lnTo>
                <a:lnTo>
                  <a:pt x="5892384" y="5663459"/>
                </a:lnTo>
                <a:lnTo>
                  <a:pt x="0" y="566345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a:extLst>
              <a:ext uri="{FF2B5EF4-FFF2-40B4-BE49-F238E27FC236}">
                <a16:creationId xmlns:a16="http://schemas.microsoft.com/office/drawing/2014/main" id="{9113190F-92F2-204A-B6E6-9FE94CAE88E4}"/>
              </a:ext>
            </a:extLst>
          </p:cNvPr>
          <p:cNvPicPr>
            <a:picLocks noChangeAspect="1"/>
          </p:cNvPicPr>
          <p:nvPr/>
        </p:nvPicPr>
        <p:blipFill>
          <a:blip r:embed="rId2"/>
          <a:stretch>
            <a:fillRect/>
          </a:stretch>
        </p:blipFill>
        <p:spPr>
          <a:xfrm>
            <a:off x="3252308" y="485369"/>
            <a:ext cx="5696320" cy="4685224"/>
          </a:xfrm>
          <a:prstGeom prst="rect">
            <a:avLst/>
          </a:prstGeom>
        </p:spPr>
      </p:pic>
      <p:sp>
        <p:nvSpPr>
          <p:cNvPr id="3" name="TextBox 2">
            <a:extLst>
              <a:ext uri="{FF2B5EF4-FFF2-40B4-BE49-F238E27FC236}">
                <a16:creationId xmlns:a16="http://schemas.microsoft.com/office/drawing/2014/main" id="{37BFF7F5-1F5D-B44D-9CBE-EC3A1D2F7323}"/>
              </a:ext>
            </a:extLst>
          </p:cNvPr>
          <p:cNvSpPr txBox="1"/>
          <p:nvPr/>
        </p:nvSpPr>
        <p:spPr>
          <a:xfrm>
            <a:off x="3410465" y="6178751"/>
            <a:ext cx="5357824" cy="523220"/>
          </a:xfrm>
          <a:prstGeom prst="rect">
            <a:avLst/>
          </a:prstGeom>
          <a:noFill/>
        </p:spPr>
        <p:txBody>
          <a:bodyPr wrap="square" rtlCol="0">
            <a:spAutoFit/>
          </a:bodyPr>
          <a:lstStyle/>
          <a:p>
            <a:pPr algn="ctr"/>
            <a:r>
              <a:rPr lang="en-US" sz="2800" b="1" dirty="0">
                <a:latin typeface="+mj-lt"/>
              </a:rPr>
              <a:t>Third Sector collaboration</a:t>
            </a:r>
          </a:p>
        </p:txBody>
      </p:sp>
    </p:spTree>
    <p:extLst>
      <p:ext uri="{BB962C8B-B14F-4D97-AF65-F5344CB8AC3E}">
        <p14:creationId xmlns:p14="http://schemas.microsoft.com/office/powerpoint/2010/main" val="830448237"/>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A186A0D-8F3C-4219-A6EB-536DB87ECACF}"/>
              </a:ext>
            </a:extLst>
          </p:cNvPr>
          <p:cNvSpPr txBox="1"/>
          <p:nvPr/>
        </p:nvSpPr>
        <p:spPr>
          <a:xfrm>
            <a:off x="1091967" y="1987512"/>
            <a:ext cx="10008067" cy="2337499"/>
          </a:xfrm>
          <a:prstGeom prst="rect">
            <a:avLst/>
          </a:prstGeom>
          <a:noFill/>
        </p:spPr>
        <p:txBody>
          <a:bodyPr wrap="square" rtlCol="0">
            <a:spAutoFit/>
          </a:bodyPr>
          <a:lstStyle/>
          <a:p>
            <a:pPr algn="ctr">
              <a:lnSpc>
                <a:spcPts val="7500"/>
              </a:lnSpc>
            </a:pPr>
            <a:endParaRPr lang="en-GB" sz="4400" b="1" spc="100" dirty="0">
              <a:solidFill>
                <a:schemeClr val="tx1">
                  <a:lumMod val="85000"/>
                  <a:lumOff val="15000"/>
                </a:schemeClr>
              </a:solidFill>
              <a:latin typeface="AvantGarde Bk BT Demi" panose="020B0402020202020204" pitchFamily="34" charset="0"/>
            </a:endParaRPr>
          </a:p>
          <a:p>
            <a:pPr algn="ctr">
              <a:lnSpc>
                <a:spcPts val="7500"/>
              </a:lnSpc>
            </a:pPr>
            <a:r>
              <a:rPr lang="en-GB" sz="16600" b="1" spc="100" dirty="0">
                <a:solidFill>
                  <a:schemeClr val="tx1">
                    <a:lumMod val="85000"/>
                    <a:lumOff val="15000"/>
                  </a:schemeClr>
                </a:solidFill>
                <a:latin typeface="AvantGarde Bk BT Demi" panose="020B0402020202020204" pitchFamily="34" charset="0"/>
              </a:rPr>
              <a:t>Q&amp;A</a:t>
            </a:r>
            <a:endParaRPr lang="en-GB" sz="13800" b="1" spc="100" dirty="0">
              <a:solidFill>
                <a:schemeClr val="tx1">
                  <a:lumMod val="85000"/>
                  <a:lumOff val="15000"/>
                </a:schemeClr>
              </a:solidFill>
              <a:latin typeface="AvantGarde Bk BT Demi" panose="020B0402020202020204" pitchFamily="34" charset="0"/>
            </a:endParaRPr>
          </a:p>
        </p:txBody>
      </p:sp>
    </p:spTree>
    <p:extLst>
      <p:ext uri="{BB962C8B-B14F-4D97-AF65-F5344CB8AC3E}">
        <p14:creationId xmlns:p14="http://schemas.microsoft.com/office/powerpoint/2010/main" val="17461620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C560137-F9ED-F942-9234-FC055255D9CC}"/>
              </a:ext>
            </a:extLst>
          </p:cNvPr>
          <p:cNvSpPr txBox="1"/>
          <p:nvPr/>
        </p:nvSpPr>
        <p:spPr>
          <a:xfrm>
            <a:off x="7306263" y="1545606"/>
            <a:ext cx="4640314" cy="3539430"/>
          </a:xfrm>
          <a:prstGeom prst="rect">
            <a:avLst/>
          </a:prstGeom>
          <a:noFill/>
        </p:spPr>
        <p:txBody>
          <a:bodyPr wrap="square" rtlCol="0">
            <a:spAutoFit/>
          </a:bodyPr>
          <a:lstStyle/>
          <a:p>
            <a:endParaRPr lang="en-US" sz="2800" b="1" dirty="0"/>
          </a:p>
          <a:p>
            <a:r>
              <a:rPr lang="en-US" sz="2800" dirty="0">
                <a:latin typeface="Calibri" panose="020F0502020204030204" pitchFamily="34" charset="0"/>
                <a:cs typeface="Calibri" panose="020F0502020204030204" pitchFamily="34" charset="0"/>
              </a:rPr>
              <a:t>Download your copy: </a:t>
            </a:r>
          </a:p>
          <a:p>
            <a:endParaRPr lang="en-US" sz="2800" b="1" dirty="0"/>
          </a:p>
          <a:p>
            <a:endParaRPr lang="en-US" sz="2800" b="1" dirty="0"/>
          </a:p>
          <a:p>
            <a:r>
              <a:rPr lang="en-US" sz="2800" b="1" dirty="0">
                <a:hlinkClick r:id="rId2"/>
              </a:rPr>
              <a:t>http://bit.ly/CCIN-Covid</a:t>
            </a:r>
            <a:endParaRPr lang="en-US" sz="2800" b="1" dirty="0"/>
          </a:p>
          <a:p>
            <a:endParaRPr lang="en-US" sz="2800" b="1" dirty="0"/>
          </a:p>
          <a:p>
            <a:r>
              <a:rPr lang="en-US" sz="2800" dirty="0">
                <a:latin typeface="Calibri" panose="020F0502020204030204" pitchFamily="34" charset="0"/>
                <a:cs typeface="Calibri" panose="020F0502020204030204" pitchFamily="34" charset="0"/>
              </a:rPr>
              <a:t>Contact: Comms@councils.coop</a:t>
            </a:r>
          </a:p>
        </p:txBody>
      </p:sp>
      <p:pic>
        <p:nvPicPr>
          <p:cNvPr id="7" name="Picture 6" descr="A picture containing food&#10;&#10;Description automatically generated">
            <a:extLst>
              <a:ext uri="{FF2B5EF4-FFF2-40B4-BE49-F238E27FC236}">
                <a16:creationId xmlns:a16="http://schemas.microsoft.com/office/drawing/2014/main" id="{97219D77-E205-C242-9218-2D02FC8BFA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4655" y="245098"/>
            <a:ext cx="5876827" cy="5876827"/>
          </a:xfrm>
          <a:prstGeom prst="rect">
            <a:avLst/>
          </a:prstGeom>
        </p:spPr>
      </p:pic>
    </p:spTree>
    <p:extLst>
      <p:ext uri="{BB962C8B-B14F-4D97-AF65-F5344CB8AC3E}">
        <p14:creationId xmlns:p14="http://schemas.microsoft.com/office/powerpoint/2010/main" val="20107764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395B0-AD2A-E641-A12A-FE50DA99EB76}"/>
              </a:ext>
            </a:extLst>
          </p:cNvPr>
          <p:cNvSpPr>
            <a:spLocks noGrp="1"/>
          </p:cNvSpPr>
          <p:nvPr>
            <p:ph type="title"/>
          </p:nvPr>
        </p:nvSpPr>
        <p:spPr/>
        <p:txBody>
          <a:bodyPr/>
          <a:lstStyle/>
          <a:p>
            <a:r>
              <a:rPr lang="en-GB" dirty="0"/>
              <a:t>82 Members</a:t>
            </a:r>
            <a:br>
              <a:rPr lang="en-GB" dirty="0"/>
            </a:br>
            <a:r>
              <a:rPr lang="en-GB" dirty="0"/>
              <a:t>14 Supporters</a:t>
            </a:r>
          </a:p>
        </p:txBody>
      </p:sp>
      <p:pic>
        <p:nvPicPr>
          <p:cNvPr id="5" name="Content Placeholder 4">
            <a:extLst>
              <a:ext uri="{FF2B5EF4-FFF2-40B4-BE49-F238E27FC236}">
                <a16:creationId xmlns:a16="http://schemas.microsoft.com/office/drawing/2014/main" id="{AB161C15-023B-AF49-ABB4-040772155A36}"/>
              </a:ext>
            </a:extLst>
          </p:cNvPr>
          <p:cNvPicPr>
            <a:picLocks noGrp="1" noChangeAspect="1"/>
          </p:cNvPicPr>
          <p:nvPr>
            <p:ph idx="1"/>
          </p:nvPr>
        </p:nvPicPr>
        <p:blipFill>
          <a:blip r:embed="rId3"/>
          <a:stretch>
            <a:fillRect/>
          </a:stretch>
        </p:blipFill>
        <p:spPr>
          <a:xfrm>
            <a:off x="5759989" y="783771"/>
            <a:ext cx="5016533" cy="5267779"/>
          </a:xfrm>
        </p:spPr>
      </p:pic>
      <p:sp>
        <p:nvSpPr>
          <p:cNvPr id="6" name="TextBox 5">
            <a:extLst>
              <a:ext uri="{FF2B5EF4-FFF2-40B4-BE49-F238E27FC236}">
                <a16:creationId xmlns:a16="http://schemas.microsoft.com/office/drawing/2014/main" id="{872F9F28-5631-CD40-8B0F-FC883AB10C35}"/>
              </a:ext>
            </a:extLst>
          </p:cNvPr>
          <p:cNvSpPr txBox="1"/>
          <p:nvPr/>
        </p:nvSpPr>
        <p:spPr>
          <a:xfrm>
            <a:off x="5154196" y="1562918"/>
            <a:ext cx="941804" cy="984885"/>
          </a:xfrm>
          <a:prstGeom prst="rect">
            <a:avLst/>
          </a:prstGeom>
          <a:noFill/>
        </p:spPr>
        <p:txBody>
          <a:bodyPr wrap="square" rtlCol="0">
            <a:spAutoFit/>
          </a:bodyPr>
          <a:lstStyle/>
          <a:p>
            <a:r>
              <a:rPr lang="en-GB" sz="4000" dirty="0"/>
              <a:t>32</a:t>
            </a:r>
          </a:p>
          <a:p>
            <a:endParaRPr lang="en-GB" dirty="0"/>
          </a:p>
        </p:txBody>
      </p:sp>
      <p:sp>
        <p:nvSpPr>
          <p:cNvPr id="7" name="TextBox 6">
            <a:extLst>
              <a:ext uri="{FF2B5EF4-FFF2-40B4-BE49-F238E27FC236}">
                <a16:creationId xmlns:a16="http://schemas.microsoft.com/office/drawing/2014/main" id="{27524E02-8801-7B4D-9D4C-73FDD7163FD3}"/>
              </a:ext>
            </a:extLst>
          </p:cNvPr>
          <p:cNvSpPr txBox="1"/>
          <p:nvPr/>
        </p:nvSpPr>
        <p:spPr>
          <a:xfrm>
            <a:off x="5146429" y="2895599"/>
            <a:ext cx="867508" cy="707886"/>
          </a:xfrm>
          <a:prstGeom prst="rect">
            <a:avLst/>
          </a:prstGeom>
          <a:noFill/>
        </p:spPr>
        <p:txBody>
          <a:bodyPr wrap="square" rtlCol="0">
            <a:spAutoFit/>
          </a:bodyPr>
          <a:lstStyle/>
          <a:p>
            <a:r>
              <a:rPr lang="en-GB" sz="4000" dirty="0"/>
              <a:t>19</a:t>
            </a:r>
          </a:p>
        </p:txBody>
      </p:sp>
      <p:sp>
        <p:nvSpPr>
          <p:cNvPr id="8" name="TextBox 7">
            <a:extLst>
              <a:ext uri="{FF2B5EF4-FFF2-40B4-BE49-F238E27FC236}">
                <a16:creationId xmlns:a16="http://schemas.microsoft.com/office/drawing/2014/main" id="{387B4D64-2761-9D48-AD8E-E95DDD46912D}"/>
              </a:ext>
            </a:extLst>
          </p:cNvPr>
          <p:cNvSpPr txBox="1"/>
          <p:nvPr/>
        </p:nvSpPr>
        <p:spPr>
          <a:xfrm>
            <a:off x="5177641" y="4220308"/>
            <a:ext cx="859741" cy="707886"/>
          </a:xfrm>
          <a:prstGeom prst="rect">
            <a:avLst/>
          </a:prstGeom>
          <a:noFill/>
        </p:spPr>
        <p:txBody>
          <a:bodyPr wrap="square" rtlCol="0">
            <a:spAutoFit/>
          </a:bodyPr>
          <a:lstStyle/>
          <a:p>
            <a:r>
              <a:rPr lang="en-GB" sz="4000"/>
              <a:t>31</a:t>
            </a:r>
            <a:endParaRPr lang="en-GB" sz="4000" dirty="0"/>
          </a:p>
        </p:txBody>
      </p:sp>
    </p:spTree>
    <p:extLst>
      <p:ext uri="{BB962C8B-B14F-4D97-AF65-F5344CB8AC3E}">
        <p14:creationId xmlns:p14="http://schemas.microsoft.com/office/powerpoint/2010/main" val="31632793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a:off x="9059420" y="1443450"/>
            <a:ext cx="1159535" cy="1170077"/>
          </a:xfrm>
          <a:prstGeom prst="rect">
            <a:avLst/>
          </a:prstGeom>
        </p:spPr>
      </p:pic>
      <p:pic>
        <p:nvPicPr>
          <p:cNvPr id="34" name="Picture 33"/>
          <p:cNvPicPr>
            <a:picLocks noChangeAspect="1"/>
          </p:cNvPicPr>
          <p:nvPr/>
        </p:nvPicPr>
        <p:blipFill>
          <a:blip r:embed="rId4"/>
          <a:stretch>
            <a:fillRect/>
          </a:stretch>
        </p:blipFill>
        <p:spPr>
          <a:xfrm>
            <a:off x="59558" y="2675630"/>
            <a:ext cx="1505160" cy="1057423"/>
          </a:xfrm>
          <a:prstGeom prst="rect">
            <a:avLst/>
          </a:prstGeom>
        </p:spPr>
      </p:pic>
      <p:pic>
        <p:nvPicPr>
          <p:cNvPr id="36" name="Picture 35"/>
          <p:cNvPicPr>
            <a:picLocks noChangeAspect="1"/>
          </p:cNvPicPr>
          <p:nvPr/>
        </p:nvPicPr>
        <p:blipFill>
          <a:blip r:embed="rId5"/>
          <a:stretch>
            <a:fillRect/>
          </a:stretch>
        </p:blipFill>
        <p:spPr>
          <a:xfrm>
            <a:off x="1839907" y="2727277"/>
            <a:ext cx="1224401" cy="937300"/>
          </a:xfrm>
          <a:prstGeom prst="rect">
            <a:avLst/>
          </a:prstGeom>
        </p:spPr>
      </p:pic>
      <p:pic>
        <p:nvPicPr>
          <p:cNvPr id="37" name="Picture 36"/>
          <p:cNvPicPr>
            <a:picLocks noChangeAspect="1"/>
          </p:cNvPicPr>
          <p:nvPr/>
        </p:nvPicPr>
        <p:blipFill>
          <a:blip r:embed="rId6"/>
          <a:stretch>
            <a:fillRect/>
          </a:stretch>
        </p:blipFill>
        <p:spPr>
          <a:xfrm>
            <a:off x="9951215" y="2685344"/>
            <a:ext cx="1381318" cy="1057423"/>
          </a:xfrm>
          <a:prstGeom prst="rect">
            <a:avLst/>
          </a:prstGeom>
        </p:spPr>
      </p:pic>
      <p:pic>
        <p:nvPicPr>
          <p:cNvPr id="41" name="Picture 40"/>
          <p:cNvPicPr>
            <a:picLocks noChangeAspect="1"/>
          </p:cNvPicPr>
          <p:nvPr/>
        </p:nvPicPr>
        <p:blipFill>
          <a:blip r:embed="rId7"/>
          <a:stretch>
            <a:fillRect/>
          </a:stretch>
        </p:blipFill>
        <p:spPr>
          <a:xfrm>
            <a:off x="141444" y="3833550"/>
            <a:ext cx="1159536" cy="785492"/>
          </a:xfrm>
          <a:prstGeom prst="rect">
            <a:avLst/>
          </a:prstGeom>
        </p:spPr>
      </p:pic>
      <p:pic>
        <p:nvPicPr>
          <p:cNvPr id="45" name="Picture 44"/>
          <p:cNvPicPr>
            <a:picLocks noChangeAspect="1"/>
          </p:cNvPicPr>
          <p:nvPr/>
        </p:nvPicPr>
        <p:blipFill>
          <a:blip r:embed="rId8"/>
          <a:stretch>
            <a:fillRect/>
          </a:stretch>
        </p:blipFill>
        <p:spPr>
          <a:xfrm>
            <a:off x="5316164" y="3721019"/>
            <a:ext cx="1518773" cy="1162647"/>
          </a:xfrm>
          <a:prstGeom prst="rect">
            <a:avLst/>
          </a:prstGeom>
        </p:spPr>
      </p:pic>
      <p:pic>
        <p:nvPicPr>
          <p:cNvPr id="48" name="Picture 47"/>
          <p:cNvPicPr>
            <a:picLocks noChangeAspect="1"/>
          </p:cNvPicPr>
          <p:nvPr/>
        </p:nvPicPr>
        <p:blipFill>
          <a:blip r:embed="rId9"/>
          <a:stretch>
            <a:fillRect/>
          </a:stretch>
        </p:blipFill>
        <p:spPr>
          <a:xfrm>
            <a:off x="4316177" y="4669866"/>
            <a:ext cx="1598239" cy="1223480"/>
          </a:xfrm>
          <a:prstGeom prst="rect">
            <a:avLst/>
          </a:prstGeom>
        </p:spPr>
      </p:pic>
      <p:pic>
        <p:nvPicPr>
          <p:cNvPr id="50" name="Picture 49"/>
          <p:cNvPicPr>
            <a:picLocks noChangeAspect="1"/>
          </p:cNvPicPr>
          <p:nvPr/>
        </p:nvPicPr>
        <p:blipFill>
          <a:blip r:embed="rId10"/>
          <a:stretch>
            <a:fillRect/>
          </a:stretch>
        </p:blipFill>
        <p:spPr>
          <a:xfrm>
            <a:off x="6490705" y="4704331"/>
            <a:ext cx="1381318" cy="1057423"/>
          </a:xfrm>
          <a:prstGeom prst="rect">
            <a:avLst/>
          </a:prstGeom>
        </p:spPr>
      </p:pic>
      <p:pic>
        <p:nvPicPr>
          <p:cNvPr id="51" name="Picture 50"/>
          <p:cNvPicPr>
            <a:picLocks noChangeAspect="1"/>
          </p:cNvPicPr>
          <p:nvPr/>
        </p:nvPicPr>
        <p:blipFill>
          <a:blip r:embed="rId11"/>
          <a:stretch>
            <a:fillRect/>
          </a:stretch>
        </p:blipFill>
        <p:spPr>
          <a:xfrm>
            <a:off x="194195" y="5800577"/>
            <a:ext cx="1381318" cy="1057423"/>
          </a:xfrm>
          <a:prstGeom prst="rect">
            <a:avLst/>
          </a:prstGeom>
        </p:spPr>
      </p:pic>
      <p:pic>
        <p:nvPicPr>
          <p:cNvPr id="52" name="Picture 51"/>
          <p:cNvPicPr>
            <a:picLocks noChangeAspect="1"/>
          </p:cNvPicPr>
          <p:nvPr/>
        </p:nvPicPr>
        <p:blipFill>
          <a:blip r:embed="rId12"/>
          <a:stretch>
            <a:fillRect/>
          </a:stretch>
        </p:blipFill>
        <p:spPr>
          <a:xfrm>
            <a:off x="1756467" y="5637077"/>
            <a:ext cx="1594899" cy="1220923"/>
          </a:xfrm>
          <a:prstGeom prst="rect">
            <a:avLst/>
          </a:prstGeom>
        </p:spPr>
      </p:pic>
      <p:pic>
        <p:nvPicPr>
          <p:cNvPr id="3" name="Picture 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452108" y="4942082"/>
            <a:ext cx="1256732" cy="614663"/>
          </a:xfrm>
          <a:prstGeom prst="rect">
            <a:avLst/>
          </a:prstGeom>
        </p:spPr>
      </p:pic>
      <p:sp>
        <p:nvSpPr>
          <p:cNvPr id="6" name="TextBox 5"/>
          <p:cNvSpPr txBox="1"/>
          <p:nvPr/>
        </p:nvSpPr>
        <p:spPr>
          <a:xfrm>
            <a:off x="432486" y="691600"/>
            <a:ext cx="1104374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Light" panose="020F0302020204030204"/>
                <a:ea typeface="+mn-ea"/>
                <a:cs typeface="+mn-cs"/>
              </a:rPr>
              <a:t>32 Councils                9m citizens              £14bn budget</a:t>
            </a:r>
          </a:p>
        </p:txBody>
      </p:sp>
      <p:pic>
        <p:nvPicPr>
          <p:cNvPr id="7" name="Picture 6">
            <a:extLst>
              <a:ext uri="{FF2B5EF4-FFF2-40B4-BE49-F238E27FC236}">
                <a16:creationId xmlns:a16="http://schemas.microsoft.com/office/drawing/2014/main" id="{1CC9DF19-8785-49D1-A62C-006E3A64B22D}"/>
              </a:ext>
            </a:extLst>
          </p:cNvPr>
          <p:cNvPicPr>
            <a:picLocks noChangeAspect="1"/>
          </p:cNvPicPr>
          <p:nvPr/>
        </p:nvPicPr>
        <p:blipFill>
          <a:blip r:embed="rId14"/>
          <a:stretch>
            <a:fillRect/>
          </a:stretch>
        </p:blipFill>
        <p:spPr>
          <a:xfrm>
            <a:off x="10383310" y="4826447"/>
            <a:ext cx="1491190" cy="724471"/>
          </a:xfrm>
          <a:prstGeom prst="rect">
            <a:avLst/>
          </a:prstGeom>
        </p:spPr>
      </p:pic>
      <p:pic>
        <p:nvPicPr>
          <p:cNvPr id="8" name="Picture 7">
            <a:extLst>
              <a:ext uri="{FF2B5EF4-FFF2-40B4-BE49-F238E27FC236}">
                <a16:creationId xmlns:a16="http://schemas.microsoft.com/office/drawing/2014/main" id="{A2B53CA1-3852-B744-990D-2DC857860807}"/>
              </a:ext>
            </a:extLst>
          </p:cNvPr>
          <p:cNvPicPr>
            <a:picLocks noChangeAspect="1"/>
          </p:cNvPicPr>
          <p:nvPr/>
        </p:nvPicPr>
        <p:blipFill>
          <a:blip r:embed="rId15"/>
          <a:stretch>
            <a:fillRect/>
          </a:stretch>
        </p:blipFill>
        <p:spPr>
          <a:xfrm>
            <a:off x="10415699" y="3747102"/>
            <a:ext cx="1428479" cy="582445"/>
          </a:xfrm>
          <a:prstGeom prst="rect">
            <a:avLst/>
          </a:prstGeom>
        </p:spPr>
      </p:pic>
      <p:pic>
        <p:nvPicPr>
          <p:cNvPr id="9" name="Picture 8">
            <a:extLst>
              <a:ext uri="{FF2B5EF4-FFF2-40B4-BE49-F238E27FC236}">
                <a16:creationId xmlns:a16="http://schemas.microsoft.com/office/drawing/2014/main" id="{FBEA823C-F606-F249-8942-358B1E4508BA}"/>
              </a:ext>
            </a:extLst>
          </p:cNvPr>
          <p:cNvPicPr>
            <a:picLocks noChangeAspect="1"/>
          </p:cNvPicPr>
          <p:nvPr/>
        </p:nvPicPr>
        <p:blipFill>
          <a:blip r:embed="rId16"/>
          <a:stretch>
            <a:fillRect/>
          </a:stretch>
        </p:blipFill>
        <p:spPr>
          <a:xfrm>
            <a:off x="8627949" y="3642894"/>
            <a:ext cx="1371600" cy="1054100"/>
          </a:xfrm>
          <a:prstGeom prst="rect">
            <a:avLst/>
          </a:prstGeom>
        </p:spPr>
      </p:pic>
      <p:sp>
        <p:nvSpPr>
          <p:cNvPr id="12" name="Notched Right Arrow 11">
            <a:extLst>
              <a:ext uri="{FF2B5EF4-FFF2-40B4-BE49-F238E27FC236}">
                <a16:creationId xmlns:a16="http://schemas.microsoft.com/office/drawing/2014/main" id="{4DB571EF-6494-8540-9106-DED7C5214BA4}"/>
              </a:ext>
            </a:extLst>
          </p:cNvPr>
          <p:cNvSpPr/>
          <p:nvPr/>
        </p:nvSpPr>
        <p:spPr>
          <a:xfrm>
            <a:off x="3313713" y="786246"/>
            <a:ext cx="978408"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31" name="Notched Right Arrow 30">
            <a:extLst>
              <a:ext uri="{FF2B5EF4-FFF2-40B4-BE49-F238E27FC236}">
                <a16:creationId xmlns:a16="http://schemas.microsoft.com/office/drawing/2014/main" id="{5BFB8F6C-B813-4D40-8FBE-F8A3010E4E06}"/>
              </a:ext>
            </a:extLst>
          </p:cNvPr>
          <p:cNvSpPr/>
          <p:nvPr/>
        </p:nvSpPr>
        <p:spPr>
          <a:xfrm>
            <a:off x="7060535" y="838605"/>
            <a:ext cx="978408"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10" name="Picture 9" descr="A close up of a logo&#10;&#10;Description automatically generated">
            <a:extLst>
              <a:ext uri="{FF2B5EF4-FFF2-40B4-BE49-F238E27FC236}">
                <a16:creationId xmlns:a16="http://schemas.microsoft.com/office/drawing/2014/main" id="{737E25CB-99BB-C543-B0D1-FAF8DE7D4D18}"/>
              </a:ext>
            </a:extLst>
          </p:cNvPr>
          <p:cNvPicPr>
            <a:picLocks noChangeAspect="1"/>
          </p:cNvPicPr>
          <p:nvPr/>
        </p:nvPicPr>
        <p:blipFill>
          <a:blip r:embed="rId17"/>
          <a:stretch>
            <a:fillRect/>
          </a:stretch>
        </p:blipFill>
        <p:spPr>
          <a:xfrm>
            <a:off x="6210365" y="2912722"/>
            <a:ext cx="1365516" cy="583237"/>
          </a:xfrm>
          <a:prstGeom prst="rect">
            <a:avLst/>
          </a:prstGeom>
        </p:spPr>
      </p:pic>
      <p:pic>
        <p:nvPicPr>
          <p:cNvPr id="14" name="Picture 13" descr="A close up of a sign&#10;&#10;Description automatically generated">
            <a:extLst>
              <a:ext uri="{FF2B5EF4-FFF2-40B4-BE49-F238E27FC236}">
                <a16:creationId xmlns:a16="http://schemas.microsoft.com/office/drawing/2014/main" id="{658B3B94-5A0C-F94D-AADA-32E534109484}"/>
              </a:ext>
            </a:extLst>
          </p:cNvPr>
          <p:cNvPicPr>
            <a:picLocks noChangeAspect="1"/>
          </p:cNvPicPr>
          <p:nvPr/>
        </p:nvPicPr>
        <p:blipFill>
          <a:blip r:embed="rId18"/>
          <a:stretch>
            <a:fillRect/>
          </a:stretch>
        </p:blipFill>
        <p:spPr>
          <a:xfrm>
            <a:off x="7934387" y="1538470"/>
            <a:ext cx="1047896" cy="1063615"/>
          </a:xfrm>
          <a:prstGeom prst="rect">
            <a:avLst/>
          </a:prstGeom>
        </p:spPr>
      </p:pic>
      <p:pic>
        <p:nvPicPr>
          <p:cNvPr id="5" name="Picture 4" descr="A close up of a logo&#10;&#10;Description automatically generated">
            <a:extLst>
              <a:ext uri="{FF2B5EF4-FFF2-40B4-BE49-F238E27FC236}">
                <a16:creationId xmlns:a16="http://schemas.microsoft.com/office/drawing/2014/main" id="{A1BFBAFF-3E6E-E841-B837-CA66DC8CD631}"/>
              </a:ext>
            </a:extLst>
          </p:cNvPr>
          <p:cNvPicPr>
            <a:picLocks noChangeAspect="1"/>
          </p:cNvPicPr>
          <p:nvPr/>
        </p:nvPicPr>
        <p:blipFill>
          <a:blip r:embed="rId19"/>
          <a:stretch>
            <a:fillRect/>
          </a:stretch>
        </p:blipFill>
        <p:spPr>
          <a:xfrm>
            <a:off x="318186" y="74959"/>
            <a:ext cx="2633775" cy="567332"/>
          </a:xfrm>
          <a:prstGeom prst="rect">
            <a:avLst/>
          </a:prstGeom>
        </p:spPr>
      </p:pic>
      <p:pic>
        <p:nvPicPr>
          <p:cNvPr id="16" name="Picture 15">
            <a:extLst>
              <a:ext uri="{FF2B5EF4-FFF2-40B4-BE49-F238E27FC236}">
                <a16:creationId xmlns:a16="http://schemas.microsoft.com/office/drawing/2014/main" id="{8146A0C1-998D-3D48-AEF3-5542A02772D4}"/>
              </a:ext>
            </a:extLst>
          </p:cNvPr>
          <p:cNvPicPr>
            <a:picLocks noChangeAspect="1"/>
          </p:cNvPicPr>
          <p:nvPr/>
        </p:nvPicPr>
        <p:blipFill>
          <a:blip r:embed="rId20"/>
          <a:stretch>
            <a:fillRect/>
          </a:stretch>
        </p:blipFill>
        <p:spPr>
          <a:xfrm>
            <a:off x="1625902" y="4085509"/>
            <a:ext cx="1594899" cy="397167"/>
          </a:xfrm>
          <a:prstGeom prst="rect">
            <a:avLst/>
          </a:prstGeom>
        </p:spPr>
      </p:pic>
      <p:pic>
        <p:nvPicPr>
          <p:cNvPr id="13" name="Picture 12" descr="A picture containing clipart&#10;&#10;Description automatically generated">
            <a:extLst>
              <a:ext uri="{FF2B5EF4-FFF2-40B4-BE49-F238E27FC236}">
                <a16:creationId xmlns:a16="http://schemas.microsoft.com/office/drawing/2014/main" id="{8CA47D55-5C6D-6242-9B9D-A7CE3525DB35}"/>
              </a:ext>
            </a:extLst>
          </p:cNvPr>
          <p:cNvPicPr>
            <a:picLocks noChangeAspect="1"/>
          </p:cNvPicPr>
          <p:nvPr/>
        </p:nvPicPr>
        <p:blipFill>
          <a:blip r:embed="rId21"/>
          <a:stretch>
            <a:fillRect/>
          </a:stretch>
        </p:blipFill>
        <p:spPr>
          <a:xfrm>
            <a:off x="6231372" y="1698117"/>
            <a:ext cx="1381319" cy="537180"/>
          </a:xfrm>
          <a:prstGeom prst="rect">
            <a:avLst/>
          </a:prstGeom>
        </p:spPr>
      </p:pic>
      <p:pic>
        <p:nvPicPr>
          <p:cNvPr id="17" name="Picture 16">
            <a:extLst>
              <a:ext uri="{FF2B5EF4-FFF2-40B4-BE49-F238E27FC236}">
                <a16:creationId xmlns:a16="http://schemas.microsoft.com/office/drawing/2014/main" id="{EA41142F-9EE4-844B-88E8-A1D852DD5D05}"/>
              </a:ext>
            </a:extLst>
          </p:cNvPr>
          <p:cNvPicPr>
            <a:picLocks noChangeAspect="1"/>
          </p:cNvPicPr>
          <p:nvPr/>
        </p:nvPicPr>
        <p:blipFill>
          <a:blip r:embed="rId22"/>
          <a:stretch>
            <a:fillRect/>
          </a:stretch>
        </p:blipFill>
        <p:spPr>
          <a:xfrm>
            <a:off x="3631375" y="4085509"/>
            <a:ext cx="1598240" cy="378530"/>
          </a:xfrm>
          <a:prstGeom prst="rect">
            <a:avLst/>
          </a:prstGeom>
        </p:spPr>
      </p:pic>
      <p:pic>
        <p:nvPicPr>
          <p:cNvPr id="4" name="Picture 3">
            <a:extLst>
              <a:ext uri="{FF2B5EF4-FFF2-40B4-BE49-F238E27FC236}">
                <a16:creationId xmlns:a16="http://schemas.microsoft.com/office/drawing/2014/main" id="{3DB4D114-8CD7-F749-98E3-BA88BBF191F4}"/>
              </a:ext>
            </a:extLst>
          </p:cNvPr>
          <p:cNvPicPr>
            <a:picLocks noChangeAspect="1"/>
          </p:cNvPicPr>
          <p:nvPr/>
        </p:nvPicPr>
        <p:blipFill>
          <a:blip r:embed="rId23"/>
          <a:stretch>
            <a:fillRect/>
          </a:stretch>
        </p:blipFill>
        <p:spPr>
          <a:xfrm>
            <a:off x="3708840" y="6099174"/>
            <a:ext cx="1807523" cy="384208"/>
          </a:xfrm>
          <a:prstGeom prst="rect">
            <a:avLst/>
          </a:prstGeom>
        </p:spPr>
      </p:pic>
      <p:pic>
        <p:nvPicPr>
          <p:cNvPr id="15" name="Picture 14" descr="A close up of a logo&#10;&#10;Description automatically generated">
            <a:extLst>
              <a:ext uri="{FF2B5EF4-FFF2-40B4-BE49-F238E27FC236}">
                <a16:creationId xmlns:a16="http://schemas.microsoft.com/office/drawing/2014/main" id="{C52FDE3A-9666-1148-B422-F4E651056B5A}"/>
              </a:ext>
            </a:extLst>
          </p:cNvPr>
          <p:cNvPicPr>
            <a:picLocks noChangeAspect="1"/>
          </p:cNvPicPr>
          <p:nvPr/>
        </p:nvPicPr>
        <p:blipFill>
          <a:blip r:embed="rId24"/>
          <a:stretch>
            <a:fillRect/>
          </a:stretch>
        </p:blipFill>
        <p:spPr>
          <a:xfrm>
            <a:off x="7911726" y="2695768"/>
            <a:ext cx="1806237" cy="948274"/>
          </a:xfrm>
          <a:prstGeom prst="rect">
            <a:avLst/>
          </a:prstGeom>
        </p:spPr>
      </p:pic>
      <p:pic>
        <p:nvPicPr>
          <p:cNvPr id="2" name="Picture 1">
            <a:extLst>
              <a:ext uri="{FF2B5EF4-FFF2-40B4-BE49-F238E27FC236}">
                <a16:creationId xmlns:a16="http://schemas.microsoft.com/office/drawing/2014/main" id="{B2B4B279-A1A4-F242-BB48-945056981048}"/>
              </a:ext>
            </a:extLst>
          </p:cNvPr>
          <p:cNvPicPr>
            <a:picLocks noChangeAspect="1"/>
          </p:cNvPicPr>
          <p:nvPr/>
        </p:nvPicPr>
        <p:blipFill>
          <a:blip r:embed="rId25"/>
          <a:stretch>
            <a:fillRect/>
          </a:stretch>
        </p:blipFill>
        <p:spPr>
          <a:xfrm>
            <a:off x="104344" y="1675798"/>
            <a:ext cx="1541284" cy="770642"/>
          </a:xfrm>
          <a:prstGeom prst="rect">
            <a:avLst/>
          </a:prstGeom>
        </p:spPr>
      </p:pic>
      <p:pic>
        <p:nvPicPr>
          <p:cNvPr id="18" name="Picture 17" descr="A picture containing drawing&#10;&#10;Description automatically generated">
            <a:extLst>
              <a:ext uri="{FF2B5EF4-FFF2-40B4-BE49-F238E27FC236}">
                <a16:creationId xmlns:a16="http://schemas.microsoft.com/office/drawing/2014/main" id="{1CA4F663-FC99-9849-85B6-B9CFA5EA7BB2}"/>
              </a:ext>
            </a:extLst>
          </p:cNvPr>
          <p:cNvPicPr>
            <a:picLocks noChangeAspect="1"/>
          </p:cNvPicPr>
          <p:nvPr/>
        </p:nvPicPr>
        <p:blipFill>
          <a:blip r:embed="rId26"/>
          <a:stretch>
            <a:fillRect/>
          </a:stretch>
        </p:blipFill>
        <p:spPr>
          <a:xfrm>
            <a:off x="6116677" y="5899662"/>
            <a:ext cx="2179237" cy="658676"/>
          </a:xfrm>
          <a:prstGeom prst="rect">
            <a:avLst/>
          </a:prstGeom>
        </p:spPr>
      </p:pic>
      <p:pic>
        <p:nvPicPr>
          <p:cNvPr id="20" name="Picture 19" descr="A close up of a logo&#10;&#10;Description automatically generated">
            <a:extLst>
              <a:ext uri="{FF2B5EF4-FFF2-40B4-BE49-F238E27FC236}">
                <a16:creationId xmlns:a16="http://schemas.microsoft.com/office/drawing/2014/main" id="{4CA50FF2-13B3-BF41-8462-1F240220F0E6}"/>
              </a:ext>
            </a:extLst>
          </p:cNvPr>
          <p:cNvPicPr>
            <a:picLocks noChangeAspect="1"/>
          </p:cNvPicPr>
          <p:nvPr/>
        </p:nvPicPr>
        <p:blipFill>
          <a:blip r:embed="rId27"/>
          <a:stretch>
            <a:fillRect/>
          </a:stretch>
        </p:blipFill>
        <p:spPr>
          <a:xfrm>
            <a:off x="10457254" y="1747247"/>
            <a:ext cx="1597464" cy="441333"/>
          </a:xfrm>
          <a:prstGeom prst="rect">
            <a:avLst/>
          </a:prstGeom>
        </p:spPr>
      </p:pic>
      <p:pic>
        <p:nvPicPr>
          <p:cNvPr id="19" name="Picture 18" descr="A picture containing drawing&#10;&#10;Description automatically generated">
            <a:extLst>
              <a:ext uri="{FF2B5EF4-FFF2-40B4-BE49-F238E27FC236}">
                <a16:creationId xmlns:a16="http://schemas.microsoft.com/office/drawing/2014/main" id="{0F14D8C3-0985-634F-98CF-4ABEC98B56E2}"/>
              </a:ext>
            </a:extLst>
          </p:cNvPr>
          <p:cNvPicPr>
            <a:picLocks noChangeAspect="1"/>
          </p:cNvPicPr>
          <p:nvPr/>
        </p:nvPicPr>
        <p:blipFill>
          <a:blip r:embed="rId28"/>
          <a:stretch>
            <a:fillRect/>
          </a:stretch>
        </p:blipFill>
        <p:spPr>
          <a:xfrm>
            <a:off x="8293492" y="4725657"/>
            <a:ext cx="1444573" cy="1021771"/>
          </a:xfrm>
          <a:prstGeom prst="rect">
            <a:avLst/>
          </a:prstGeom>
        </p:spPr>
      </p:pic>
      <p:pic>
        <p:nvPicPr>
          <p:cNvPr id="21" name="Picture 20" descr="A picture containing food&#10;&#10;Description automatically generated">
            <a:extLst>
              <a:ext uri="{FF2B5EF4-FFF2-40B4-BE49-F238E27FC236}">
                <a16:creationId xmlns:a16="http://schemas.microsoft.com/office/drawing/2014/main" id="{10771549-919C-5443-ABF3-305BC71DD589}"/>
              </a:ext>
            </a:extLst>
          </p:cNvPr>
          <p:cNvPicPr>
            <a:picLocks noChangeAspect="1"/>
          </p:cNvPicPr>
          <p:nvPr/>
        </p:nvPicPr>
        <p:blipFill>
          <a:blip r:embed="rId29"/>
          <a:stretch>
            <a:fillRect/>
          </a:stretch>
        </p:blipFill>
        <p:spPr>
          <a:xfrm>
            <a:off x="6893123" y="3747102"/>
            <a:ext cx="1313233" cy="874988"/>
          </a:xfrm>
          <a:prstGeom prst="rect">
            <a:avLst/>
          </a:prstGeom>
        </p:spPr>
      </p:pic>
      <p:pic>
        <p:nvPicPr>
          <p:cNvPr id="22" name="Picture 21" descr="A close up of a logo&#10;&#10;Description automatically generated">
            <a:extLst>
              <a:ext uri="{FF2B5EF4-FFF2-40B4-BE49-F238E27FC236}">
                <a16:creationId xmlns:a16="http://schemas.microsoft.com/office/drawing/2014/main" id="{B97761EE-6AB0-4547-91D0-86D34E9D27A0}"/>
              </a:ext>
            </a:extLst>
          </p:cNvPr>
          <p:cNvPicPr>
            <a:picLocks noChangeAspect="1"/>
          </p:cNvPicPr>
          <p:nvPr/>
        </p:nvPicPr>
        <p:blipFill>
          <a:blip r:embed="rId30"/>
          <a:stretch>
            <a:fillRect/>
          </a:stretch>
        </p:blipFill>
        <p:spPr>
          <a:xfrm>
            <a:off x="8491777" y="5976007"/>
            <a:ext cx="1664145" cy="504122"/>
          </a:xfrm>
          <a:prstGeom prst="rect">
            <a:avLst/>
          </a:prstGeom>
        </p:spPr>
      </p:pic>
      <p:pic>
        <p:nvPicPr>
          <p:cNvPr id="23" name="Picture 22" descr="A close up of a logo&#10;&#10;Description automatically generated">
            <a:extLst>
              <a:ext uri="{FF2B5EF4-FFF2-40B4-BE49-F238E27FC236}">
                <a16:creationId xmlns:a16="http://schemas.microsoft.com/office/drawing/2014/main" id="{3602D4AB-6541-1049-AA22-21B89292E314}"/>
              </a:ext>
            </a:extLst>
          </p:cNvPr>
          <p:cNvPicPr>
            <a:picLocks noChangeAspect="1"/>
          </p:cNvPicPr>
          <p:nvPr/>
        </p:nvPicPr>
        <p:blipFill>
          <a:blip r:embed="rId31"/>
          <a:stretch>
            <a:fillRect/>
          </a:stretch>
        </p:blipFill>
        <p:spPr>
          <a:xfrm>
            <a:off x="154438" y="5122399"/>
            <a:ext cx="1951473" cy="467913"/>
          </a:xfrm>
          <a:prstGeom prst="rect">
            <a:avLst/>
          </a:prstGeom>
        </p:spPr>
      </p:pic>
      <p:pic>
        <p:nvPicPr>
          <p:cNvPr id="24" name="Picture 23" descr="A picture containing drawing&#10;&#10;Description automatically generated">
            <a:extLst>
              <a:ext uri="{FF2B5EF4-FFF2-40B4-BE49-F238E27FC236}">
                <a16:creationId xmlns:a16="http://schemas.microsoft.com/office/drawing/2014/main" id="{9ED4B161-7CC5-2F4A-B963-90B10F4C067B}"/>
              </a:ext>
            </a:extLst>
          </p:cNvPr>
          <p:cNvPicPr>
            <a:picLocks noChangeAspect="1"/>
          </p:cNvPicPr>
          <p:nvPr/>
        </p:nvPicPr>
        <p:blipFill>
          <a:blip r:embed="rId32"/>
          <a:stretch>
            <a:fillRect/>
          </a:stretch>
        </p:blipFill>
        <p:spPr>
          <a:xfrm>
            <a:off x="3778714" y="1798611"/>
            <a:ext cx="2201848" cy="494483"/>
          </a:xfrm>
          <a:prstGeom prst="rect">
            <a:avLst/>
          </a:prstGeom>
        </p:spPr>
      </p:pic>
      <p:pic>
        <p:nvPicPr>
          <p:cNvPr id="26" name="Picture 25" descr="A close up of a logo&#10;&#10;Description automatically generated">
            <a:extLst>
              <a:ext uri="{FF2B5EF4-FFF2-40B4-BE49-F238E27FC236}">
                <a16:creationId xmlns:a16="http://schemas.microsoft.com/office/drawing/2014/main" id="{03C3413B-5D77-824A-9450-340F6288560E}"/>
              </a:ext>
            </a:extLst>
          </p:cNvPr>
          <p:cNvPicPr>
            <a:picLocks noChangeAspect="1"/>
          </p:cNvPicPr>
          <p:nvPr/>
        </p:nvPicPr>
        <p:blipFill>
          <a:blip r:embed="rId33"/>
          <a:stretch>
            <a:fillRect/>
          </a:stretch>
        </p:blipFill>
        <p:spPr>
          <a:xfrm>
            <a:off x="1681533" y="1766170"/>
            <a:ext cx="1846371" cy="608216"/>
          </a:xfrm>
          <a:prstGeom prst="rect">
            <a:avLst/>
          </a:prstGeom>
        </p:spPr>
      </p:pic>
      <p:pic>
        <p:nvPicPr>
          <p:cNvPr id="38" name="Content Placeholder 3">
            <a:extLst>
              <a:ext uri="{FF2B5EF4-FFF2-40B4-BE49-F238E27FC236}">
                <a16:creationId xmlns:a16="http://schemas.microsoft.com/office/drawing/2014/main" id="{43691AAB-D6F5-A242-B302-AC88E2F4F5CB}"/>
              </a:ext>
            </a:extLst>
          </p:cNvPr>
          <p:cNvPicPr>
            <a:picLocks noGrp="1" noChangeAspect="1"/>
          </p:cNvPicPr>
          <p:nvPr>
            <p:ph idx="1"/>
          </p:nvPr>
        </p:nvPicPr>
        <p:blipFill>
          <a:blip r:embed="rId34"/>
          <a:stretch>
            <a:fillRect/>
          </a:stretch>
        </p:blipFill>
        <p:spPr>
          <a:xfrm>
            <a:off x="3211819" y="2878029"/>
            <a:ext cx="2486901" cy="767167"/>
          </a:xfrm>
          <a:prstGeom prst="rect">
            <a:avLst/>
          </a:prstGeom>
        </p:spPr>
      </p:pic>
      <p:pic>
        <p:nvPicPr>
          <p:cNvPr id="25" name="Picture 24" descr="Logo&#10;&#10;Description automatically generated">
            <a:extLst>
              <a:ext uri="{FF2B5EF4-FFF2-40B4-BE49-F238E27FC236}">
                <a16:creationId xmlns:a16="http://schemas.microsoft.com/office/drawing/2014/main" id="{4357F10C-64F9-A74E-B82F-561A5A4AFA65}"/>
              </a:ext>
            </a:extLst>
          </p:cNvPr>
          <p:cNvPicPr>
            <a:picLocks noChangeAspect="1"/>
          </p:cNvPicPr>
          <p:nvPr/>
        </p:nvPicPr>
        <p:blipFill>
          <a:blip r:embed="rId35"/>
          <a:stretch>
            <a:fillRect/>
          </a:stretch>
        </p:blipFill>
        <p:spPr>
          <a:xfrm>
            <a:off x="10299210" y="5702299"/>
            <a:ext cx="2050535" cy="928201"/>
          </a:xfrm>
          <a:prstGeom prst="rect">
            <a:avLst/>
          </a:prstGeom>
        </p:spPr>
      </p:pic>
    </p:spTree>
    <p:extLst>
      <p:ext uri="{BB962C8B-B14F-4D97-AF65-F5344CB8AC3E}">
        <p14:creationId xmlns:p14="http://schemas.microsoft.com/office/powerpoint/2010/main" val="16032589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2E216CD-EEF9-2D4E-B7DD-913E5A89E1BF}"/>
              </a:ext>
            </a:extLst>
          </p:cNvPr>
          <p:cNvPicPr>
            <a:picLocks noGrp="1" noChangeAspect="1"/>
          </p:cNvPicPr>
          <p:nvPr>
            <p:ph idx="1"/>
          </p:nvPr>
        </p:nvPicPr>
        <p:blipFill>
          <a:blip r:embed="rId3"/>
          <a:stretch>
            <a:fillRect/>
          </a:stretch>
        </p:blipFill>
        <p:spPr>
          <a:xfrm>
            <a:off x="6899066" y="2223922"/>
            <a:ext cx="1741020" cy="819899"/>
          </a:xfrm>
        </p:spPr>
      </p:pic>
      <p:pic>
        <p:nvPicPr>
          <p:cNvPr id="9" name="Picture 8">
            <a:extLst>
              <a:ext uri="{FF2B5EF4-FFF2-40B4-BE49-F238E27FC236}">
                <a16:creationId xmlns:a16="http://schemas.microsoft.com/office/drawing/2014/main" id="{B1308D99-7AAA-8444-9129-FF5CFC79493E}"/>
              </a:ext>
            </a:extLst>
          </p:cNvPr>
          <p:cNvPicPr>
            <a:picLocks noChangeAspect="1"/>
          </p:cNvPicPr>
          <p:nvPr/>
        </p:nvPicPr>
        <p:blipFill>
          <a:blip r:embed="rId4"/>
          <a:stretch>
            <a:fillRect/>
          </a:stretch>
        </p:blipFill>
        <p:spPr>
          <a:xfrm>
            <a:off x="5285207" y="1099598"/>
            <a:ext cx="2259418" cy="586557"/>
          </a:xfrm>
          <a:prstGeom prst="rect">
            <a:avLst/>
          </a:prstGeom>
        </p:spPr>
      </p:pic>
      <p:pic>
        <p:nvPicPr>
          <p:cNvPr id="28" name="Picture 27">
            <a:extLst>
              <a:ext uri="{FF2B5EF4-FFF2-40B4-BE49-F238E27FC236}">
                <a16:creationId xmlns:a16="http://schemas.microsoft.com/office/drawing/2014/main" id="{095AC9E8-F72F-6E46-B569-517B5C0228BD}"/>
              </a:ext>
            </a:extLst>
          </p:cNvPr>
          <p:cNvPicPr>
            <a:picLocks noChangeAspect="1"/>
          </p:cNvPicPr>
          <p:nvPr/>
        </p:nvPicPr>
        <p:blipFill>
          <a:blip r:embed="rId5"/>
          <a:stretch>
            <a:fillRect/>
          </a:stretch>
        </p:blipFill>
        <p:spPr>
          <a:xfrm>
            <a:off x="332193" y="3331118"/>
            <a:ext cx="919693" cy="1134941"/>
          </a:xfrm>
          <a:prstGeom prst="rect">
            <a:avLst/>
          </a:prstGeom>
        </p:spPr>
      </p:pic>
      <p:pic>
        <p:nvPicPr>
          <p:cNvPr id="34" name="Picture 33">
            <a:extLst>
              <a:ext uri="{FF2B5EF4-FFF2-40B4-BE49-F238E27FC236}">
                <a16:creationId xmlns:a16="http://schemas.microsoft.com/office/drawing/2014/main" id="{97756167-AD45-BF4A-BF23-787AAB429253}"/>
              </a:ext>
            </a:extLst>
          </p:cNvPr>
          <p:cNvPicPr>
            <a:picLocks noChangeAspect="1"/>
          </p:cNvPicPr>
          <p:nvPr/>
        </p:nvPicPr>
        <p:blipFill>
          <a:blip r:embed="rId6"/>
          <a:stretch>
            <a:fillRect/>
          </a:stretch>
        </p:blipFill>
        <p:spPr>
          <a:xfrm>
            <a:off x="1251886" y="3600368"/>
            <a:ext cx="1534272" cy="535777"/>
          </a:xfrm>
          <a:prstGeom prst="rect">
            <a:avLst/>
          </a:prstGeom>
        </p:spPr>
      </p:pic>
      <p:pic>
        <p:nvPicPr>
          <p:cNvPr id="11" name="Picture 10">
            <a:extLst>
              <a:ext uri="{FF2B5EF4-FFF2-40B4-BE49-F238E27FC236}">
                <a16:creationId xmlns:a16="http://schemas.microsoft.com/office/drawing/2014/main" id="{10216AEF-C425-6443-BBAF-8CEB55E12594}"/>
              </a:ext>
            </a:extLst>
          </p:cNvPr>
          <p:cNvPicPr>
            <a:picLocks noChangeAspect="1"/>
          </p:cNvPicPr>
          <p:nvPr/>
        </p:nvPicPr>
        <p:blipFill>
          <a:blip r:embed="rId7"/>
          <a:stretch>
            <a:fillRect/>
          </a:stretch>
        </p:blipFill>
        <p:spPr>
          <a:xfrm>
            <a:off x="506711" y="5944719"/>
            <a:ext cx="3100532" cy="723458"/>
          </a:xfrm>
          <a:prstGeom prst="rect">
            <a:avLst/>
          </a:prstGeom>
        </p:spPr>
      </p:pic>
      <p:sp>
        <p:nvSpPr>
          <p:cNvPr id="13" name="TextBox 12">
            <a:extLst>
              <a:ext uri="{FF2B5EF4-FFF2-40B4-BE49-F238E27FC236}">
                <a16:creationId xmlns:a16="http://schemas.microsoft.com/office/drawing/2014/main" id="{3214FC65-CE92-F141-88A3-B9E0A8FA1783}"/>
              </a:ext>
            </a:extLst>
          </p:cNvPr>
          <p:cNvSpPr txBox="1"/>
          <p:nvPr/>
        </p:nvSpPr>
        <p:spPr>
          <a:xfrm>
            <a:off x="488100" y="213921"/>
            <a:ext cx="582167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ea typeface="+mn-ea"/>
                <a:cs typeface="+mn-cs"/>
              </a:rPr>
              <a:t>Associate Members - 19 </a:t>
            </a:r>
          </a:p>
        </p:txBody>
      </p:sp>
      <p:pic>
        <p:nvPicPr>
          <p:cNvPr id="8" name="Picture 7">
            <a:extLst>
              <a:ext uri="{FF2B5EF4-FFF2-40B4-BE49-F238E27FC236}">
                <a16:creationId xmlns:a16="http://schemas.microsoft.com/office/drawing/2014/main" id="{9E44D370-35A0-754B-8F07-FA0FE2AD7EE9}"/>
              </a:ext>
            </a:extLst>
          </p:cNvPr>
          <p:cNvPicPr>
            <a:picLocks noChangeAspect="1"/>
          </p:cNvPicPr>
          <p:nvPr/>
        </p:nvPicPr>
        <p:blipFill>
          <a:blip r:embed="rId8"/>
          <a:stretch>
            <a:fillRect/>
          </a:stretch>
        </p:blipFill>
        <p:spPr>
          <a:xfrm>
            <a:off x="9157415" y="4749907"/>
            <a:ext cx="2168462" cy="880619"/>
          </a:xfrm>
          <a:prstGeom prst="rect">
            <a:avLst/>
          </a:prstGeom>
        </p:spPr>
      </p:pic>
      <p:pic>
        <p:nvPicPr>
          <p:cNvPr id="3" name="Picture 2" descr="A close up of a logo&#10;&#10;Description automatically generated">
            <a:extLst>
              <a:ext uri="{FF2B5EF4-FFF2-40B4-BE49-F238E27FC236}">
                <a16:creationId xmlns:a16="http://schemas.microsoft.com/office/drawing/2014/main" id="{48F6E622-2E6C-2747-B4A6-3C57EB761EB1}"/>
              </a:ext>
            </a:extLst>
          </p:cNvPr>
          <p:cNvPicPr>
            <a:picLocks noChangeAspect="1"/>
          </p:cNvPicPr>
          <p:nvPr/>
        </p:nvPicPr>
        <p:blipFill rotWithShape="1">
          <a:blip r:embed="rId9"/>
          <a:srcRect t="21915" b="23122"/>
          <a:stretch/>
        </p:blipFill>
        <p:spPr>
          <a:xfrm>
            <a:off x="866123" y="4827529"/>
            <a:ext cx="1584368" cy="676796"/>
          </a:xfrm>
          <a:prstGeom prst="rect">
            <a:avLst/>
          </a:prstGeom>
        </p:spPr>
      </p:pic>
      <p:pic>
        <p:nvPicPr>
          <p:cNvPr id="20" name="Picture 19">
            <a:extLst>
              <a:ext uri="{FF2B5EF4-FFF2-40B4-BE49-F238E27FC236}">
                <a16:creationId xmlns:a16="http://schemas.microsoft.com/office/drawing/2014/main" id="{12EFD3B1-C842-554E-990B-29734FD6B1A4}"/>
              </a:ext>
            </a:extLst>
          </p:cNvPr>
          <p:cNvPicPr>
            <a:picLocks noChangeAspect="1"/>
          </p:cNvPicPr>
          <p:nvPr/>
        </p:nvPicPr>
        <p:blipFill>
          <a:blip r:embed="rId10"/>
          <a:stretch>
            <a:fillRect/>
          </a:stretch>
        </p:blipFill>
        <p:spPr>
          <a:xfrm>
            <a:off x="2616284" y="5018004"/>
            <a:ext cx="1708491" cy="344426"/>
          </a:xfrm>
          <a:prstGeom prst="rect">
            <a:avLst/>
          </a:prstGeom>
        </p:spPr>
      </p:pic>
      <p:pic>
        <p:nvPicPr>
          <p:cNvPr id="6" name="Picture 5" descr="A close up of a sign&#10;&#10;Description automatically generated">
            <a:extLst>
              <a:ext uri="{FF2B5EF4-FFF2-40B4-BE49-F238E27FC236}">
                <a16:creationId xmlns:a16="http://schemas.microsoft.com/office/drawing/2014/main" id="{6CD8BFF2-3F0F-0343-8ABA-C90EC285338D}"/>
              </a:ext>
            </a:extLst>
          </p:cNvPr>
          <p:cNvPicPr>
            <a:picLocks noChangeAspect="1"/>
          </p:cNvPicPr>
          <p:nvPr/>
        </p:nvPicPr>
        <p:blipFill>
          <a:blip r:embed="rId11"/>
          <a:stretch>
            <a:fillRect/>
          </a:stretch>
        </p:blipFill>
        <p:spPr>
          <a:xfrm>
            <a:off x="3769281" y="2339849"/>
            <a:ext cx="2398160" cy="702586"/>
          </a:xfrm>
          <a:prstGeom prst="rect">
            <a:avLst/>
          </a:prstGeom>
        </p:spPr>
      </p:pic>
      <p:pic>
        <p:nvPicPr>
          <p:cNvPr id="15" name="Picture 14" descr="A picture containing food, drawing&#10;&#10;Description automatically generated">
            <a:extLst>
              <a:ext uri="{FF2B5EF4-FFF2-40B4-BE49-F238E27FC236}">
                <a16:creationId xmlns:a16="http://schemas.microsoft.com/office/drawing/2014/main" id="{3C3CD72D-D611-B540-AB83-911BE62722E3}"/>
              </a:ext>
            </a:extLst>
          </p:cNvPr>
          <p:cNvPicPr>
            <a:picLocks noChangeAspect="1"/>
          </p:cNvPicPr>
          <p:nvPr/>
        </p:nvPicPr>
        <p:blipFill>
          <a:blip r:embed="rId12"/>
          <a:stretch>
            <a:fillRect/>
          </a:stretch>
        </p:blipFill>
        <p:spPr>
          <a:xfrm>
            <a:off x="929518" y="2351723"/>
            <a:ext cx="2576111" cy="661126"/>
          </a:xfrm>
          <a:prstGeom prst="rect">
            <a:avLst/>
          </a:prstGeom>
        </p:spPr>
      </p:pic>
      <p:pic>
        <p:nvPicPr>
          <p:cNvPr id="2" name="Picture 1">
            <a:extLst>
              <a:ext uri="{FF2B5EF4-FFF2-40B4-BE49-F238E27FC236}">
                <a16:creationId xmlns:a16="http://schemas.microsoft.com/office/drawing/2014/main" id="{F2634684-A29C-944C-94F2-42C8E4A0C2C9}"/>
              </a:ext>
            </a:extLst>
          </p:cNvPr>
          <p:cNvPicPr>
            <a:picLocks noChangeAspect="1"/>
          </p:cNvPicPr>
          <p:nvPr/>
        </p:nvPicPr>
        <p:blipFill rotWithShape="1">
          <a:blip r:embed="rId13"/>
          <a:srcRect b="49138"/>
          <a:stretch/>
        </p:blipFill>
        <p:spPr>
          <a:xfrm>
            <a:off x="9983648" y="3450917"/>
            <a:ext cx="935379" cy="944476"/>
          </a:xfrm>
          <a:prstGeom prst="rect">
            <a:avLst/>
          </a:prstGeom>
        </p:spPr>
      </p:pic>
      <p:pic>
        <p:nvPicPr>
          <p:cNvPr id="17" name="Picture 16" descr="A picture containing drawing&#10;&#10;Description automatically generated">
            <a:extLst>
              <a:ext uri="{FF2B5EF4-FFF2-40B4-BE49-F238E27FC236}">
                <a16:creationId xmlns:a16="http://schemas.microsoft.com/office/drawing/2014/main" id="{2C9A5FE9-9B48-3D4D-B77E-C010BEFEF9B7}"/>
              </a:ext>
            </a:extLst>
          </p:cNvPr>
          <p:cNvPicPr>
            <a:picLocks noChangeAspect="1"/>
          </p:cNvPicPr>
          <p:nvPr/>
        </p:nvPicPr>
        <p:blipFill>
          <a:blip r:embed="rId14"/>
          <a:stretch>
            <a:fillRect/>
          </a:stretch>
        </p:blipFill>
        <p:spPr>
          <a:xfrm>
            <a:off x="2864069" y="795634"/>
            <a:ext cx="1950536" cy="1125309"/>
          </a:xfrm>
          <a:prstGeom prst="rect">
            <a:avLst/>
          </a:prstGeom>
        </p:spPr>
      </p:pic>
      <p:pic>
        <p:nvPicPr>
          <p:cNvPr id="19" name="Picture 18" descr="A picture containing drawing&#10;&#10;Description automatically generated">
            <a:extLst>
              <a:ext uri="{FF2B5EF4-FFF2-40B4-BE49-F238E27FC236}">
                <a16:creationId xmlns:a16="http://schemas.microsoft.com/office/drawing/2014/main" id="{A39622A5-D4DC-4B4E-ADDF-0041036D9EC1}"/>
              </a:ext>
            </a:extLst>
          </p:cNvPr>
          <p:cNvPicPr>
            <a:picLocks noChangeAspect="1"/>
          </p:cNvPicPr>
          <p:nvPr/>
        </p:nvPicPr>
        <p:blipFill>
          <a:blip r:embed="rId15"/>
          <a:stretch>
            <a:fillRect/>
          </a:stretch>
        </p:blipFill>
        <p:spPr>
          <a:xfrm>
            <a:off x="212130" y="832369"/>
            <a:ext cx="2308858" cy="1190505"/>
          </a:xfrm>
          <a:prstGeom prst="rect">
            <a:avLst/>
          </a:prstGeom>
        </p:spPr>
      </p:pic>
      <p:pic>
        <p:nvPicPr>
          <p:cNvPr id="22" name="Picture 21" descr="A picture containing drawing, food&#10;&#10;Description automatically generated">
            <a:extLst>
              <a:ext uri="{FF2B5EF4-FFF2-40B4-BE49-F238E27FC236}">
                <a16:creationId xmlns:a16="http://schemas.microsoft.com/office/drawing/2014/main" id="{72BDCA57-03BA-A84E-B39A-6F31B39BC04F}"/>
              </a:ext>
            </a:extLst>
          </p:cNvPr>
          <p:cNvPicPr>
            <a:picLocks noChangeAspect="1"/>
          </p:cNvPicPr>
          <p:nvPr/>
        </p:nvPicPr>
        <p:blipFill>
          <a:blip r:embed="rId16"/>
          <a:stretch>
            <a:fillRect/>
          </a:stretch>
        </p:blipFill>
        <p:spPr>
          <a:xfrm>
            <a:off x="6414916" y="3450917"/>
            <a:ext cx="2748789" cy="1065156"/>
          </a:xfrm>
          <a:prstGeom prst="rect">
            <a:avLst/>
          </a:prstGeom>
        </p:spPr>
      </p:pic>
      <p:pic>
        <p:nvPicPr>
          <p:cNvPr id="24" name="Picture 23" descr="A picture containing drawing&#10;&#10;Description automatically generated">
            <a:extLst>
              <a:ext uri="{FF2B5EF4-FFF2-40B4-BE49-F238E27FC236}">
                <a16:creationId xmlns:a16="http://schemas.microsoft.com/office/drawing/2014/main" id="{DFAEA5C9-CF76-E84D-AF11-BE92A0B218C1}"/>
              </a:ext>
            </a:extLst>
          </p:cNvPr>
          <p:cNvPicPr>
            <a:picLocks noChangeAspect="1"/>
          </p:cNvPicPr>
          <p:nvPr/>
        </p:nvPicPr>
        <p:blipFill>
          <a:blip r:embed="rId17"/>
          <a:stretch>
            <a:fillRect/>
          </a:stretch>
        </p:blipFill>
        <p:spPr>
          <a:xfrm>
            <a:off x="4324775" y="5904687"/>
            <a:ext cx="2860647" cy="679204"/>
          </a:xfrm>
          <a:prstGeom prst="rect">
            <a:avLst/>
          </a:prstGeom>
        </p:spPr>
      </p:pic>
      <p:pic>
        <p:nvPicPr>
          <p:cNvPr id="27" name="Picture 26" descr="A close up of a logo&#10;&#10;Description automatically generated">
            <a:extLst>
              <a:ext uri="{FF2B5EF4-FFF2-40B4-BE49-F238E27FC236}">
                <a16:creationId xmlns:a16="http://schemas.microsoft.com/office/drawing/2014/main" id="{B4BAF74D-FC0D-EA4D-9EE9-44F3C47B7CA9}"/>
              </a:ext>
            </a:extLst>
          </p:cNvPr>
          <p:cNvPicPr>
            <a:picLocks noChangeAspect="1"/>
          </p:cNvPicPr>
          <p:nvPr/>
        </p:nvPicPr>
        <p:blipFill>
          <a:blip r:embed="rId18"/>
          <a:stretch>
            <a:fillRect/>
          </a:stretch>
        </p:blipFill>
        <p:spPr>
          <a:xfrm>
            <a:off x="8250164" y="5650377"/>
            <a:ext cx="1321540" cy="1020430"/>
          </a:xfrm>
          <a:prstGeom prst="rect">
            <a:avLst/>
          </a:prstGeom>
        </p:spPr>
      </p:pic>
      <p:pic>
        <p:nvPicPr>
          <p:cNvPr id="31" name="Picture 30" descr="A picture containing drawing, food&#10;&#10;Description automatically generated">
            <a:extLst>
              <a:ext uri="{FF2B5EF4-FFF2-40B4-BE49-F238E27FC236}">
                <a16:creationId xmlns:a16="http://schemas.microsoft.com/office/drawing/2014/main" id="{04110D67-AFD2-6247-89B1-4A352881417E}"/>
              </a:ext>
            </a:extLst>
          </p:cNvPr>
          <p:cNvPicPr>
            <a:picLocks noChangeAspect="1"/>
          </p:cNvPicPr>
          <p:nvPr/>
        </p:nvPicPr>
        <p:blipFill>
          <a:blip r:embed="rId19"/>
          <a:stretch>
            <a:fillRect/>
          </a:stretch>
        </p:blipFill>
        <p:spPr>
          <a:xfrm>
            <a:off x="5285207" y="4687431"/>
            <a:ext cx="2582020" cy="806881"/>
          </a:xfrm>
          <a:prstGeom prst="rect">
            <a:avLst/>
          </a:prstGeom>
        </p:spPr>
      </p:pic>
      <p:pic>
        <p:nvPicPr>
          <p:cNvPr id="33" name="Picture 32" descr="A picture containing drawing&#10;&#10;Description automatically generated">
            <a:extLst>
              <a:ext uri="{FF2B5EF4-FFF2-40B4-BE49-F238E27FC236}">
                <a16:creationId xmlns:a16="http://schemas.microsoft.com/office/drawing/2014/main" id="{342D6E4A-C886-F846-9B4F-2FC2B7F25BE3}"/>
              </a:ext>
            </a:extLst>
          </p:cNvPr>
          <p:cNvPicPr>
            <a:picLocks noChangeAspect="1"/>
          </p:cNvPicPr>
          <p:nvPr/>
        </p:nvPicPr>
        <p:blipFill>
          <a:blip r:embed="rId20"/>
          <a:stretch>
            <a:fillRect/>
          </a:stretch>
        </p:blipFill>
        <p:spPr>
          <a:xfrm>
            <a:off x="3744658" y="3438404"/>
            <a:ext cx="2010440" cy="1047104"/>
          </a:xfrm>
          <a:prstGeom prst="rect">
            <a:avLst/>
          </a:prstGeom>
        </p:spPr>
      </p:pic>
      <p:pic>
        <p:nvPicPr>
          <p:cNvPr id="7" name="Picture 6" descr="Diagram&#10;&#10;Description automatically generated">
            <a:extLst>
              <a:ext uri="{FF2B5EF4-FFF2-40B4-BE49-F238E27FC236}">
                <a16:creationId xmlns:a16="http://schemas.microsoft.com/office/drawing/2014/main" id="{688CDDD6-5748-AC46-AB0D-E545BE314639}"/>
              </a:ext>
            </a:extLst>
          </p:cNvPr>
          <p:cNvPicPr>
            <a:picLocks noChangeAspect="1"/>
          </p:cNvPicPr>
          <p:nvPr/>
        </p:nvPicPr>
        <p:blipFill>
          <a:blip r:embed="rId21"/>
          <a:stretch>
            <a:fillRect/>
          </a:stretch>
        </p:blipFill>
        <p:spPr>
          <a:xfrm>
            <a:off x="8007393" y="897576"/>
            <a:ext cx="2032000" cy="990600"/>
          </a:xfrm>
          <a:prstGeom prst="rect">
            <a:avLst/>
          </a:prstGeom>
        </p:spPr>
      </p:pic>
      <p:pic>
        <p:nvPicPr>
          <p:cNvPr id="10" name="Picture 9" descr="Logo, company name&#10;&#10;Description automatically generated">
            <a:extLst>
              <a:ext uri="{FF2B5EF4-FFF2-40B4-BE49-F238E27FC236}">
                <a16:creationId xmlns:a16="http://schemas.microsoft.com/office/drawing/2014/main" id="{21D2A6B1-92BE-1C49-B6A3-3E5F4FB6573E}"/>
              </a:ext>
            </a:extLst>
          </p:cNvPr>
          <p:cNvPicPr>
            <a:picLocks noChangeAspect="1"/>
          </p:cNvPicPr>
          <p:nvPr/>
        </p:nvPicPr>
        <p:blipFill>
          <a:blip r:embed="rId22"/>
          <a:stretch>
            <a:fillRect/>
          </a:stretch>
        </p:blipFill>
        <p:spPr>
          <a:xfrm>
            <a:off x="9571704" y="2145917"/>
            <a:ext cx="1193948" cy="1108666"/>
          </a:xfrm>
          <a:prstGeom prst="rect">
            <a:avLst/>
          </a:prstGeom>
        </p:spPr>
      </p:pic>
      <p:pic>
        <p:nvPicPr>
          <p:cNvPr id="12" name="Picture 11" descr="A picture containing text, sign&#10;&#10;Description automatically generated">
            <a:extLst>
              <a:ext uri="{FF2B5EF4-FFF2-40B4-BE49-F238E27FC236}">
                <a16:creationId xmlns:a16="http://schemas.microsoft.com/office/drawing/2014/main" id="{DB3D94DE-F3C6-5A4A-8A2D-2761771B273E}"/>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0606069" y="746230"/>
            <a:ext cx="1201739" cy="1201739"/>
          </a:xfrm>
          <a:prstGeom prst="rect">
            <a:avLst/>
          </a:prstGeom>
        </p:spPr>
      </p:pic>
    </p:spTree>
    <p:extLst>
      <p:ext uri="{BB962C8B-B14F-4D97-AF65-F5344CB8AC3E}">
        <p14:creationId xmlns:p14="http://schemas.microsoft.com/office/powerpoint/2010/main" val="15427241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C560137-F9ED-F942-9234-FC055255D9CC}"/>
              </a:ext>
            </a:extLst>
          </p:cNvPr>
          <p:cNvSpPr txBox="1"/>
          <p:nvPr/>
        </p:nvSpPr>
        <p:spPr>
          <a:xfrm>
            <a:off x="7306263" y="1545606"/>
            <a:ext cx="4640314" cy="2677656"/>
          </a:xfrm>
          <a:prstGeom prst="rect">
            <a:avLst/>
          </a:prstGeom>
          <a:noFill/>
        </p:spPr>
        <p:txBody>
          <a:bodyPr wrap="square" rtlCol="0">
            <a:spAutoFit/>
          </a:bodyPr>
          <a:lstStyle/>
          <a:p>
            <a:endParaRPr lang="en-US" sz="2800" b="1" dirty="0"/>
          </a:p>
          <a:p>
            <a:r>
              <a:rPr lang="en-US" sz="2800" dirty="0">
                <a:latin typeface="Calibri" panose="020F0502020204030204" pitchFamily="34" charset="0"/>
                <a:cs typeface="Calibri" panose="020F0502020204030204" pitchFamily="34" charset="0"/>
              </a:rPr>
              <a:t>Download your copy: </a:t>
            </a:r>
          </a:p>
          <a:p>
            <a:endParaRPr lang="en-US" sz="2800" b="1" dirty="0"/>
          </a:p>
          <a:p>
            <a:endParaRPr lang="en-US" sz="2800" b="1" dirty="0"/>
          </a:p>
          <a:p>
            <a:r>
              <a:rPr lang="en-US" sz="2800" b="1" dirty="0">
                <a:hlinkClick r:id="rId2"/>
              </a:rPr>
              <a:t>http://bit.ly/CCIN-Covid</a:t>
            </a:r>
            <a:endParaRPr lang="en-US" sz="2800" b="1" dirty="0"/>
          </a:p>
          <a:p>
            <a:endParaRPr lang="en-US" sz="2800" b="1" dirty="0"/>
          </a:p>
        </p:txBody>
      </p:sp>
      <p:pic>
        <p:nvPicPr>
          <p:cNvPr id="7" name="Picture 6" descr="A picture containing food&#10;&#10;Description automatically generated">
            <a:extLst>
              <a:ext uri="{FF2B5EF4-FFF2-40B4-BE49-F238E27FC236}">
                <a16:creationId xmlns:a16="http://schemas.microsoft.com/office/drawing/2014/main" id="{97219D77-E205-C242-9218-2D02FC8BFA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4655" y="245098"/>
            <a:ext cx="5876827" cy="5876827"/>
          </a:xfrm>
          <a:prstGeom prst="rect">
            <a:avLst/>
          </a:prstGeom>
        </p:spPr>
      </p:pic>
    </p:spTree>
    <p:extLst>
      <p:ext uri="{BB962C8B-B14F-4D97-AF65-F5344CB8AC3E}">
        <p14:creationId xmlns:p14="http://schemas.microsoft.com/office/powerpoint/2010/main" val="21218343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961343A-D9D7-4842-ADE3-E1116D450DA2}"/>
              </a:ext>
            </a:extLst>
          </p:cNvPr>
          <p:cNvSpPr txBox="1">
            <a:spLocks/>
          </p:cNvSpPr>
          <p:nvPr/>
        </p:nvSpPr>
        <p:spPr>
          <a:xfrm>
            <a:off x="2438036" y="2286000"/>
            <a:ext cx="7173688"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b="1" kern="1200">
                <a:solidFill>
                  <a:srgbClr val="443183"/>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GB" sz="4800" b="1" i="0" u="none" strike="noStrike" kern="1200" cap="none" spc="0" normalizeH="0" baseline="0" noProof="0" dirty="0">
              <a:ln>
                <a:noFill/>
              </a:ln>
              <a:solidFill>
                <a:srgbClr val="443183"/>
              </a:solidFill>
              <a:effectLst/>
              <a:uLnTx/>
              <a:uFillTx/>
              <a:latin typeface="Calibri"/>
              <a:ea typeface="+mj-ea"/>
              <a:cs typeface="+mj-cs"/>
            </a:endParaRPr>
          </a:p>
        </p:txBody>
      </p:sp>
      <p:sp>
        <p:nvSpPr>
          <p:cNvPr id="2" name="Content Placeholder 1">
            <a:extLst>
              <a:ext uri="{FF2B5EF4-FFF2-40B4-BE49-F238E27FC236}">
                <a16:creationId xmlns:a16="http://schemas.microsoft.com/office/drawing/2014/main" id="{C8CD736C-F62D-4888-A188-952894B62A35}"/>
              </a:ext>
            </a:extLst>
          </p:cNvPr>
          <p:cNvSpPr>
            <a:spLocks noGrp="1"/>
          </p:cNvSpPr>
          <p:nvPr>
            <p:ph idx="1"/>
          </p:nvPr>
        </p:nvSpPr>
        <p:spPr>
          <a:xfrm>
            <a:off x="609600" y="1227221"/>
            <a:ext cx="10972800" cy="5438274"/>
          </a:xfrm>
        </p:spPr>
        <p:txBody>
          <a:bodyPr/>
          <a:lstStyle/>
          <a:p>
            <a:pPr marL="0" indent="0" algn="ctr">
              <a:buNone/>
            </a:pPr>
            <a:r>
              <a:rPr lang="en-GB" sz="6000" b="1" dirty="0"/>
              <a:t>Supporting Communities</a:t>
            </a:r>
          </a:p>
          <a:p>
            <a:pPr marL="0" indent="0" algn="ctr">
              <a:buNone/>
            </a:pPr>
            <a:r>
              <a:rPr lang="en-GB" sz="4400" dirty="0"/>
              <a:t>Councillor Louise Gittins </a:t>
            </a:r>
          </a:p>
          <a:p>
            <a:pPr marL="0" indent="0" algn="ctr">
              <a:buNone/>
            </a:pPr>
            <a:r>
              <a:rPr lang="en-GB" sz="4400" dirty="0"/>
              <a:t>Leader of Cheshire West and Chester Council</a:t>
            </a:r>
          </a:p>
          <a:p>
            <a:pPr marL="0" indent="0" algn="ctr">
              <a:buNone/>
            </a:pPr>
            <a:r>
              <a:rPr lang="en-GB" sz="3600" dirty="0">
                <a:solidFill>
                  <a:schemeClr val="bg2">
                    <a:lumMod val="50000"/>
                  </a:schemeClr>
                </a:solidFill>
              </a:rPr>
              <a:t>@weezegee</a:t>
            </a:r>
          </a:p>
        </p:txBody>
      </p:sp>
      <p:pic>
        <p:nvPicPr>
          <p:cNvPr id="3" name="Graphic 2">
            <a:extLst>
              <a:ext uri="{FF2B5EF4-FFF2-40B4-BE49-F238E27FC236}">
                <a16:creationId xmlns:a16="http://schemas.microsoft.com/office/drawing/2014/main" id="{52B88995-F1A1-46B4-8C8E-0D110FDE9A6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81133" y="5154659"/>
            <a:ext cx="4829734" cy="1339338"/>
          </a:xfrm>
          <a:prstGeom prst="rect">
            <a:avLst/>
          </a:prstGeom>
        </p:spPr>
      </p:pic>
    </p:spTree>
    <p:extLst>
      <p:ext uri="{BB962C8B-B14F-4D97-AF65-F5344CB8AC3E}">
        <p14:creationId xmlns:p14="http://schemas.microsoft.com/office/powerpoint/2010/main" val="33911783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675EC-EB14-420E-8D21-A1E2606446B8}"/>
              </a:ext>
            </a:extLst>
          </p:cNvPr>
          <p:cNvSpPr>
            <a:spLocks noGrp="1"/>
          </p:cNvSpPr>
          <p:nvPr>
            <p:ph type="title"/>
          </p:nvPr>
        </p:nvSpPr>
        <p:spPr/>
        <p:txBody>
          <a:bodyPr/>
          <a:lstStyle/>
          <a:p>
            <a:r>
              <a:rPr lang="en-GB" dirty="0"/>
              <a:t>Cheshire West and Chester</a:t>
            </a:r>
          </a:p>
        </p:txBody>
      </p:sp>
      <p:sp>
        <p:nvSpPr>
          <p:cNvPr id="3" name="Content Placeholder 2">
            <a:extLst>
              <a:ext uri="{FF2B5EF4-FFF2-40B4-BE49-F238E27FC236}">
                <a16:creationId xmlns:a16="http://schemas.microsoft.com/office/drawing/2014/main" id="{002EA993-4420-40DF-9CEF-4DA9678B3B83}"/>
              </a:ext>
            </a:extLst>
          </p:cNvPr>
          <p:cNvSpPr>
            <a:spLocks noGrp="1"/>
          </p:cNvSpPr>
          <p:nvPr>
            <p:ph idx="1"/>
          </p:nvPr>
        </p:nvSpPr>
        <p:spPr>
          <a:xfrm>
            <a:off x="7315200" y="2175359"/>
            <a:ext cx="4267200" cy="3950804"/>
          </a:xfrm>
        </p:spPr>
        <p:txBody>
          <a:bodyPr/>
          <a:lstStyle/>
          <a:p>
            <a:r>
              <a:rPr lang="en-GB" dirty="0"/>
              <a:t>North West England, bordering Wales and  Merseyside </a:t>
            </a:r>
          </a:p>
          <a:p>
            <a:r>
              <a:rPr lang="en-GB" dirty="0"/>
              <a:t>Hugely varied borough</a:t>
            </a:r>
          </a:p>
        </p:txBody>
      </p:sp>
      <p:pic>
        <p:nvPicPr>
          <p:cNvPr id="4" name="Picture 3">
            <a:extLst>
              <a:ext uri="{FF2B5EF4-FFF2-40B4-BE49-F238E27FC236}">
                <a16:creationId xmlns:a16="http://schemas.microsoft.com/office/drawing/2014/main" id="{D6C6E293-D88B-4E30-B180-C816890AD246}"/>
              </a:ext>
            </a:extLst>
          </p:cNvPr>
          <p:cNvPicPr>
            <a:picLocks noChangeAspect="1"/>
          </p:cNvPicPr>
          <p:nvPr/>
        </p:nvPicPr>
        <p:blipFill>
          <a:blip r:embed="rId3"/>
          <a:stretch>
            <a:fillRect/>
          </a:stretch>
        </p:blipFill>
        <p:spPr>
          <a:xfrm>
            <a:off x="893671" y="1765958"/>
            <a:ext cx="6511207" cy="4769606"/>
          </a:xfrm>
          <a:prstGeom prst="rect">
            <a:avLst/>
          </a:prstGeom>
        </p:spPr>
      </p:pic>
    </p:spTree>
    <p:extLst>
      <p:ext uri="{BB962C8B-B14F-4D97-AF65-F5344CB8AC3E}">
        <p14:creationId xmlns:p14="http://schemas.microsoft.com/office/powerpoint/2010/main" val="3709521577"/>
      </p:ext>
    </p:extLst>
  </p:cSld>
  <p:clrMapOvr>
    <a:masterClrMapping/>
  </p:clrMapOvr>
</p:sld>
</file>

<file path=ppt/theme/theme1.xml><?xml version="1.0" encoding="utf-8"?>
<a:theme xmlns:a="http://schemas.openxmlformats.org/drawingml/2006/main" name="Office Theme">
  <a:themeElements>
    <a:clrScheme name="Custom 8">
      <a:dk1>
        <a:srgbClr val="000000"/>
      </a:dk1>
      <a:lt1>
        <a:srgbClr val="FFFFFF"/>
      </a:lt1>
      <a:dk2>
        <a:srgbClr val="047882"/>
      </a:dk2>
      <a:lt2>
        <a:srgbClr val="DFE3E5"/>
      </a:lt2>
      <a:accent1>
        <a:srgbClr val="1CADE4"/>
      </a:accent1>
      <a:accent2>
        <a:srgbClr val="0A7C87"/>
      </a:accent2>
      <a:accent3>
        <a:srgbClr val="27CED7"/>
      </a:accent3>
      <a:accent4>
        <a:srgbClr val="42BA97"/>
      </a:accent4>
      <a:accent5>
        <a:srgbClr val="3E8853"/>
      </a:accent5>
      <a:accent6>
        <a:srgbClr val="62A39F"/>
      </a:accent6>
      <a:hlink>
        <a:srgbClr val="6EAC1C"/>
      </a:hlink>
      <a:folHlink>
        <a:srgbClr val="B26B02"/>
      </a:folHlink>
    </a:clrScheme>
    <a:fontScheme name="Co-operative College">
      <a:majorFont>
        <a:latin typeface="Gotham Rounded Medium"/>
        <a:ea typeface=""/>
        <a:cs typeface=""/>
      </a:majorFont>
      <a:minorFont>
        <a:latin typeface="Gotham Rounded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lide Template with Instructions" id="{E1360A4B-6238-0849-9419-A62D9E4216A7}" vid="{B6897B65-AECE-DB49-AD27-97E389FCD103}"/>
    </a:ext>
  </a:extLst>
</a:theme>
</file>

<file path=ppt/theme/theme2.xml><?xml version="1.0" encoding="utf-8"?>
<a:theme xmlns:a="http://schemas.openxmlformats.org/drawingml/2006/main" name="Atlas">
  <a:themeElements>
    <a:clrScheme name="Atlas">
      <a:dk1>
        <a:sysClr val="windowText" lastClr="000000"/>
      </a:dk1>
      <a:lt1>
        <a:sysClr val="window" lastClr="FFFFFF"/>
      </a:lt1>
      <a:dk2>
        <a:srgbClr val="454545"/>
      </a:dk2>
      <a:lt2>
        <a:srgbClr val="E0E0E0"/>
      </a:lt2>
      <a:accent1>
        <a:srgbClr val="F3960F"/>
      </a:accent1>
      <a:accent2>
        <a:srgbClr val="E04116"/>
      </a:accent2>
      <a:accent3>
        <a:srgbClr val="9D4DE7"/>
      </a:accent3>
      <a:accent4>
        <a:srgbClr val="449EF3"/>
      </a:accent4>
      <a:accent5>
        <a:srgbClr val="39C6BE"/>
      </a:accent5>
      <a:accent6>
        <a:srgbClr val="88C933"/>
      </a:accent6>
      <a:hlink>
        <a:srgbClr val="EBB41F"/>
      </a:hlink>
      <a:folHlink>
        <a:srgbClr val="E1D676"/>
      </a:folHlink>
    </a:clrScheme>
    <a:fontScheme name="Atla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Atlas" id="{5156B0E4-0EB1-49FE-A26B-15F6F698AEC6}" vid="{29B3952A-A5A2-4E72-A5C9-A88B41734E04}"/>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Facet">
  <a:themeElements>
    <a:clrScheme name="Orange">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5.xml><?xml version="1.0" encoding="utf-8"?>
<a:theme xmlns:a="http://schemas.openxmlformats.org/drawingml/2006/main" name="SBC_Master_FTFC_Widescreen_Powerpoint_Template_Oct2017">
  <a:themeElements>
    <a:clrScheme name="CSBI_B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SBI_B">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SBI_B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SBI_B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SBI_B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SBI_B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SBI_B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SBI_B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SBI_B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SBI_B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SBI_B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SBI_B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SBI_B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SBI_B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SBC_Master_FTFC_Widescreen_Powerpoint_Template_Oct2017">
  <a:themeElements>
    <a:clrScheme name="CSBI_B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SBI_B">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SBI_B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SBI_B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SBI_B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SBI_B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SBI_B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SBI_B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SBI_B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SBI_B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SBI_B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SBI_B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SBI_B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SBI_B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Office Theme">
  <a:themeElements>
    <a:clrScheme name="Custom 1">
      <a:dk1>
        <a:srgbClr val="2C0437"/>
      </a:dk1>
      <a:lt1>
        <a:sysClr val="window" lastClr="FFFFFF"/>
      </a:lt1>
      <a:dk2>
        <a:srgbClr val="2C0437"/>
      </a:dk2>
      <a:lt2>
        <a:srgbClr val="FEFEFE"/>
      </a:lt2>
      <a:accent1>
        <a:srgbClr val="D9002E"/>
      </a:accent1>
      <a:accent2>
        <a:srgbClr val="E96906"/>
      </a:accent2>
      <a:accent3>
        <a:srgbClr val="C6D109"/>
      </a:accent3>
      <a:accent4>
        <a:srgbClr val="5B1070"/>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2574</TotalTime>
  <Words>926</Words>
  <Application>Microsoft Macintosh PowerPoint</Application>
  <PresentationFormat>Widescreen</PresentationFormat>
  <Paragraphs>181</Paragraphs>
  <Slides>35</Slides>
  <Notes>17</Notes>
  <HiddenSlides>0</HiddenSlides>
  <MMClips>0</MMClips>
  <ScaleCrop>false</ScaleCrop>
  <HeadingPairs>
    <vt:vector size="8" baseType="variant">
      <vt:variant>
        <vt:lpstr>Fonts Used</vt:lpstr>
      </vt:variant>
      <vt:variant>
        <vt:i4>10</vt:i4>
      </vt:variant>
      <vt:variant>
        <vt:lpstr>Theme</vt:lpstr>
      </vt:variant>
      <vt:variant>
        <vt:i4>7</vt:i4>
      </vt:variant>
      <vt:variant>
        <vt:lpstr>Slide Titles</vt:lpstr>
      </vt:variant>
      <vt:variant>
        <vt:i4>35</vt:i4>
      </vt:variant>
      <vt:variant>
        <vt:lpstr>Custom Shows</vt:lpstr>
      </vt:variant>
      <vt:variant>
        <vt:i4>1</vt:i4>
      </vt:variant>
    </vt:vector>
  </HeadingPairs>
  <TitlesOfParts>
    <vt:vector size="53" baseType="lpstr">
      <vt:lpstr>Arial</vt:lpstr>
      <vt:lpstr>AvantGarde Bk BT Book</vt:lpstr>
      <vt:lpstr>AvantGarde Bk BT Demi</vt:lpstr>
      <vt:lpstr>AvantGarde Md BT Medium</vt:lpstr>
      <vt:lpstr>Calibri</vt:lpstr>
      <vt:lpstr>Calibri Light</vt:lpstr>
      <vt:lpstr>Gotham Rounded Book</vt:lpstr>
      <vt:lpstr>Rockwell</vt:lpstr>
      <vt:lpstr>Wingdings</vt:lpstr>
      <vt:lpstr>Wingdings 3</vt:lpstr>
      <vt:lpstr>Office Theme</vt:lpstr>
      <vt:lpstr>Atlas</vt:lpstr>
      <vt:lpstr>1_Office Theme</vt:lpstr>
      <vt:lpstr>Facet</vt:lpstr>
      <vt:lpstr>SBC_Master_FTFC_Widescreen_Powerpoint_Template_Oct2017</vt:lpstr>
      <vt:lpstr>1_SBC_Master_FTFC_Widescreen_Powerpoint_Template_Oct2017</vt:lpstr>
      <vt:lpstr>2_Office Theme</vt:lpstr>
      <vt:lpstr>PowerPoint Presentation</vt:lpstr>
      <vt:lpstr>PowerPoint Presentation</vt:lpstr>
      <vt:lpstr>PowerPoint Presentation</vt:lpstr>
      <vt:lpstr>82 Members 14 Supporters</vt:lpstr>
      <vt:lpstr>PowerPoint Presentation</vt:lpstr>
      <vt:lpstr>PowerPoint Presentation</vt:lpstr>
      <vt:lpstr>PowerPoint Presentation</vt:lpstr>
      <vt:lpstr>PowerPoint Presentation</vt:lpstr>
      <vt:lpstr>Cheshire West and Chester</vt:lpstr>
      <vt:lpstr>Volunteering</vt:lpstr>
      <vt:lpstr>PowerPoint Presentation</vt:lpstr>
      <vt:lpstr>Food Hub</vt:lpstr>
      <vt:lpstr>In March, bot queries on the Council website grew by 600%, allowing contact centre capacity to move to contacting people who should potentially have been shielding</vt:lpstr>
      <vt:lpstr>Inspire Cheshire West</vt:lpstr>
      <vt:lpstr>Focus on data – publicly available</vt:lpstr>
      <vt:lpstr>Outbreak Management Board</vt:lpstr>
      <vt:lpstr>PowerPoint Presentation</vt:lpstr>
      <vt:lpstr>Partnership is key</vt:lpstr>
      <vt:lpstr>Welcome </vt:lpstr>
      <vt:lpstr>Overview </vt:lpstr>
      <vt:lpstr>Unchartered Territory</vt:lpstr>
      <vt:lpstr> Other Developments </vt:lpstr>
      <vt:lpstr>About the Charter </vt:lpstr>
      <vt:lpstr>About community wealth building </vt:lpstr>
      <vt:lpstr>Summary of Main Themes </vt:lpstr>
      <vt:lpstr>Responding to the Recession </vt:lpstr>
      <vt:lpstr>Connecting People to Growth </vt:lpstr>
      <vt:lpstr>Embedding Growth in Communities</vt:lpstr>
      <vt:lpstr>An Example of Connecting to the Economy </vt:lpstr>
      <vt:lpstr>An Example of Embedding Growth in Communities </vt:lpstr>
      <vt:lpstr>Key Milestone </vt:lpstr>
      <vt:lpstr>Cllr Peter Curling Leader Hillingdon Labour &amp; Co-operative Group   @PeterCurling</vt:lpstr>
      <vt:lpstr>PowerPoint Presentation</vt:lpstr>
      <vt:lpstr>PowerPoint Presentation</vt:lpstr>
      <vt:lpstr>PowerPoint Presentation</vt:lpstr>
      <vt:lpstr>Custom Show 1</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Instructions (delete when understood)</dc:title>
  <dc:creator>Nicola Huckerby</dc:creator>
  <cp:lastModifiedBy>andrewhuckerby</cp:lastModifiedBy>
  <cp:revision>8</cp:revision>
  <dcterms:created xsi:type="dcterms:W3CDTF">2020-10-01T16:29:27Z</dcterms:created>
  <dcterms:modified xsi:type="dcterms:W3CDTF">2021-02-04T10:00:55Z</dcterms:modified>
</cp:coreProperties>
</file>