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7" r:id="rId2"/>
    <p:sldId id="272" r:id="rId3"/>
    <p:sldId id="271" r:id="rId4"/>
    <p:sldId id="264" r:id="rId5"/>
    <p:sldId id="268" r:id="rId6"/>
    <p:sldId id="269" r:id="rId7"/>
    <p:sldId id="261" r:id="rId8"/>
    <p:sldId id="260" r:id="rId9"/>
    <p:sldId id="258" r:id="rId10"/>
    <p:sldId id="265" r:id="rId11"/>
    <p:sldId id="266" r:id="rId12"/>
    <p:sldId id="267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76"/>
    <a:srgbClr val="FFFA6C"/>
    <a:srgbClr val="FFED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-17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BDE84-B36A-AB43-B9CF-0749AD3053AD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39438-9500-6F4D-A670-2C585C7476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0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E41D26-175A-2841-AE46-06A5D066F9A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36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26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287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0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88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57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36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5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6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424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6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7F332-1261-BD44-A7D2-E07D0ED1DDAA}" type="datetimeFigureOut">
              <a:rPr lang="en-US" smtClean="0"/>
              <a:t>28/01/20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7434B-4EEC-8047-83B5-4BCB218005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65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C6DEE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061" y="893051"/>
            <a:ext cx="7072163" cy="115233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31435" y="2708595"/>
            <a:ext cx="544014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9BBAC6"/>
                </a:solidFill>
                <a:latin typeface="Open Sans"/>
                <a:cs typeface="Open Sans"/>
              </a:rPr>
              <a:t> </a:t>
            </a:r>
            <a:r>
              <a:rPr lang="en-US" b="1" dirty="0" smtClean="0">
                <a:solidFill>
                  <a:srgbClr val="9BBAC6"/>
                </a:solidFill>
                <a:latin typeface="Open Sans"/>
                <a:cs typeface="Open Sans"/>
              </a:rPr>
              <a:t>Cities of Service Conference</a:t>
            </a:r>
            <a:endParaRPr lang="en-US" dirty="0"/>
          </a:p>
          <a:p>
            <a:pPr algn="ctr"/>
            <a:r>
              <a:rPr lang="en-US" sz="1600" dirty="0" smtClean="0">
                <a:solidFill>
                  <a:srgbClr val="9BBAC6"/>
                </a:solidFill>
                <a:latin typeface="Open Sans"/>
                <a:cs typeface="Open Sans"/>
              </a:rPr>
              <a:t>28th January 2020</a:t>
            </a:r>
            <a:endParaRPr lang="en-US" sz="1600" dirty="0">
              <a:solidFill>
                <a:srgbClr val="9BBAC6"/>
              </a:solidFill>
              <a:latin typeface="Open Sans"/>
              <a:cs typeface="Open Sans"/>
            </a:endParaRPr>
          </a:p>
        </p:txBody>
      </p:sp>
      <p:pic>
        <p:nvPicPr>
          <p:cNvPr id="7" name="Picture 6" descr="bannerima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061" y="3854310"/>
            <a:ext cx="6740184" cy="896982"/>
          </a:xfrm>
          <a:prstGeom prst="rect">
            <a:avLst/>
          </a:prstGeom>
        </p:spPr>
      </p:pic>
      <p:pic>
        <p:nvPicPr>
          <p:cNvPr id="2" name="Picture 1" descr="share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061" y="5249618"/>
            <a:ext cx="2338470" cy="1228610"/>
          </a:xfrm>
          <a:prstGeom prst="rect">
            <a:avLst/>
          </a:prstGeom>
        </p:spPr>
      </p:pic>
      <p:pic>
        <p:nvPicPr>
          <p:cNvPr id="3" name="Picture 2" descr="logo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8342" y="5529803"/>
            <a:ext cx="3561882" cy="803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7815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604052"/>
                </a:solidFill>
                <a:latin typeface="Open Sans"/>
                <a:cs typeface="Open Sans"/>
              </a:rPr>
              <a:t>What’s next?</a:t>
            </a:r>
            <a:endParaRPr lang="en-US" b="1" dirty="0">
              <a:solidFill>
                <a:srgbClr val="604052"/>
              </a:solidFill>
              <a:latin typeface="Open Sans"/>
              <a:cs typeface="Open Sans"/>
            </a:endParaRPr>
          </a:p>
        </p:txBody>
      </p:sp>
      <p:pic>
        <p:nvPicPr>
          <p:cNvPr id="8" name="Picture 7" descr="bannerima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035" y="5691988"/>
            <a:ext cx="6740184" cy="896982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3305174" y="2439182"/>
            <a:ext cx="2555876" cy="3252806"/>
          </a:xfrm>
          <a:prstGeom prst="roundRect">
            <a:avLst/>
          </a:prstGeom>
          <a:solidFill>
            <a:srgbClr val="C3D69B"/>
          </a:solidFill>
          <a:ln>
            <a:solidFill>
              <a:srgbClr val="C3D6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604A7B"/>
                </a:solidFill>
              </a:rPr>
              <a:t>Citizen &amp; community </a:t>
            </a:r>
            <a:r>
              <a:rPr lang="en-US" b="1" dirty="0">
                <a:solidFill>
                  <a:srgbClr val="604A7B"/>
                </a:solidFill>
              </a:rPr>
              <a:t>e</a:t>
            </a:r>
            <a:r>
              <a:rPr lang="en-US" b="1" dirty="0" smtClean="0">
                <a:solidFill>
                  <a:srgbClr val="604A7B"/>
                </a:solidFill>
              </a:rPr>
              <a:t>ngagement:</a:t>
            </a:r>
          </a:p>
          <a:p>
            <a:pPr algn="ctr"/>
            <a:endParaRPr lang="en-US" dirty="0">
              <a:solidFill>
                <a:srgbClr val="604A7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604A7B"/>
                </a:solidFill>
              </a:rPr>
              <a:t>We are actively looking for community org’s &amp; groups to join the platform so we scale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604A7B"/>
                </a:solidFill>
              </a:rPr>
              <a:t>We are engaging the business community to bring citizens onto the platform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604A7B"/>
                </a:solidFill>
              </a:rPr>
              <a:t>We are mapping connections &amp; digital across the city</a:t>
            </a:r>
            <a:endParaRPr lang="en-US" sz="1400" dirty="0">
              <a:solidFill>
                <a:srgbClr val="604A7B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57200" y="2439182"/>
            <a:ext cx="2555876" cy="3252806"/>
          </a:xfrm>
          <a:prstGeom prst="roundRect">
            <a:avLst/>
          </a:prstGeom>
          <a:solidFill>
            <a:srgbClr val="C3D69B"/>
          </a:solidFill>
          <a:ln>
            <a:solidFill>
              <a:srgbClr val="C3D6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Enabling several pilot projects across the city:</a:t>
            </a:r>
          </a:p>
          <a:p>
            <a:pPr algn="ctr"/>
            <a:endParaRPr lang="en-US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Inclusive Growth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>
                <a:solidFill>
                  <a:schemeClr val="accent4">
                    <a:lumMod val="75000"/>
                  </a:schemeClr>
                </a:solidFill>
              </a:rPr>
              <a:t>Timebank</a:t>
            </a:r>
            <a:endParaRPr lang="en-US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City Council Employees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Crowd fund Plymouth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Wellbeing </a:t>
            </a: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hubs</a:t>
            </a:r>
            <a:endParaRPr lang="en-US" sz="140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</a:rPr>
              <a:t>Mayflower Makers</a:t>
            </a:r>
          </a:p>
          <a:p>
            <a:pPr marL="285750" indent="-285750" algn="ctr">
              <a:buFont typeface="Arial"/>
              <a:buChar char="•"/>
            </a:pP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6368564" y="2439182"/>
            <a:ext cx="2555876" cy="3252806"/>
          </a:xfrm>
          <a:prstGeom prst="roundRect">
            <a:avLst/>
          </a:prstGeom>
          <a:solidFill>
            <a:srgbClr val="C3D69B"/>
          </a:solidFill>
          <a:ln>
            <a:solidFill>
              <a:srgbClr val="C3D6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604A7B"/>
                </a:solidFill>
              </a:rPr>
              <a:t>Developing the tech:</a:t>
            </a:r>
          </a:p>
          <a:p>
            <a:pPr algn="ctr"/>
            <a:endParaRPr lang="en-US" dirty="0">
              <a:solidFill>
                <a:srgbClr val="604A7B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604A7B"/>
                </a:solidFill>
              </a:rPr>
              <a:t>We are in the middle of next stage product design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604A7B"/>
                </a:solidFill>
              </a:rPr>
              <a:t>We will build an bespoke app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604A7B"/>
                </a:solidFill>
              </a:rPr>
              <a:t>We are developing crowd funding features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604A7B"/>
                </a:solidFill>
              </a:rPr>
              <a:t>We are exploring how the tech can enable &amp; promote health &amp; well being across the city</a:t>
            </a:r>
          </a:p>
          <a:p>
            <a:pPr marL="285750" indent="-285750" algn="ctr">
              <a:buFont typeface="Arial"/>
              <a:buChar char="•"/>
            </a:pP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10530" y="1417638"/>
            <a:ext cx="8613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>
                <a:solidFill>
                  <a:srgbClr val="604A7B"/>
                </a:solidFill>
                <a:latin typeface="Open Sans"/>
                <a:cs typeface="Open Sans"/>
              </a:rPr>
              <a:t>Our Plymouth is right at the beginning of its journey, we are still in the test phase. We have achieved a lot, but we can do more. A lot more and very quickly</a:t>
            </a:r>
            <a:r>
              <a:rPr lang="mr-IN" sz="1200" dirty="0" smtClean="0">
                <a:solidFill>
                  <a:srgbClr val="604A7B"/>
                </a:solidFill>
                <a:latin typeface="Open Sans"/>
                <a:cs typeface="Open Sans"/>
              </a:rPr>
              <a:t>………</a:t>
            </a:r>
            <a:endParaRPr lang="en-US" sz="1200" dirty="0">
              <a:solidFill>
                <a:srgbClr val="604A7B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004777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DEA83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604052"/>
                </a:solidFill>
                <a:latin typeface="Open Sans"/>
                <a:cs typeface="Open Sans"/>
              </a:rPr>
              <a:t>Our Plymouth is becoming a </a:t>
            </a:r>
            <a:br>
              <a:rPr lang="en-US" b="1" dirty="0" smtClean="0">
                <a:solidFill>
                  <a:srgbClr val="604052"/>
                </a:solidFill>
                <a:latin typeface="Open Sans"/>
                <a:cs typeface="Open Sans"/>
              </a:rPr>
            </a:br>
            <a:r>
              <a:rPr lang="en-US" b="1" dirty="0" smtClean="0">
                <a:solidFill>
                  <a:srgbClr val="604052"/>
                </a:solidFill>
                <a:latin typeface="Open Sans"/>
                <a:cs typeface="Open Sans"/>
              </a:rPr>
              <a:t>co-operative</a:t>
            </a:r>
            <a:endParaRPr lang="en-US" b="1" dirty="0">
              <a:solidFill>
                <a:srgbClr val="604052"/>
              </a:solidFill>
              <a:latin typeface="Open Sans"/>
              <a:cs typeface="Open Sans"/>
            </a:endParaRPr>
          </a:p>
        </p:txBody>
      </p:sp>
      <p:pic>
        <p:nvPicPr>
          <p:cNvPr id="8" name="Picture 7" descr="bannerima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035" y="5660238"/>
            <a:ext cx="6740184" cy="896982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5972174" y="1787204"/>
            <a:ext cx="2555876" cy="3715826"/>
          </a:xfrm>
          <a:prstGeom prst="roundRect">
            <a:avLst/>
          </a:prstGeom>
          <a:solidFill>
            <a:srgbClr val="EEECE1"/>
          </a:solidFill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604A7B"/>
                </a:solidFill>
              </a:rPr>
              <a:t>Through our various stakeholders we have </a:t>
            </a:r>
            <a:r>
              <a:rPr lang="en-US" b="1" dirty="0">
                <a:solidFill>
                  <a:srgbClr val="604A7B"/>
                </a:solidFill>
              </a:rPr>
              <a:t>a shared vision that </a:t>
            </a:r>
            <a:r>
              <a:rPr lang="en-US" b="1" dirty="0" err="1" smtClean="0">
                <a:solidFill>
                  <a:srgbClr val="604A7B"/>
                </a:solidFill>
              </a:rPr>
              <a:t>prioritises</a:t>
            </a:r>
            <a:r>
              <a:rPr lang="en-US" b="1" dirty="0" smtClean="0">
                <a:solidFill>
                  <a:srgbClr val="604A7B"/>
                </a:solidFill>
              </a:rPr>
              <a:t> </a:t>
            </a:r>
            <a:r>
              <a:rPr lang="en-US" b="1" dirty="0">
                <a:solidFill>
                  <a:srgbClr val="604A7B"/>
                </a:solidFill>
              </a:rPr>
              <a:t>equality, sustainability, and social justice</a:t>
            </a:r>
            <a:r>
              <a:rPr lang="en-US" b="1" dirty="0" smtClean="0">
                <a:solidFill>
                  <a:srgbClr val="604A7B"/>
                </a:solidFill>
              </a:rPr>
              <a:t>.</a:t>
            </a:r>
          </a:p>
          <a:p>
            <a:pPr algn="ctr"/>
            <a:r>
              <a:rPr lang="en-US" b="1" dirty="0" smtClean="0">
                <a:solidFill>
                  <a:srgbClr val="604A7B"/>
                </a:solidFill>
              </a:rPr>
              <a:t>It also means that by sharing ownership, we create greater levels of engagement, interest &amp; concern for what we want to achieve. </a:t>
            </a:r>
            <a:endParaRPr lang="en-US" b="1" dirty="0">
              <a:solidFill>
                <a:srgbClr val="604A7B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241673" y="1787203"/>
            <a:ext cx="2555876" cy="3715827"/>
          </a:xfrm>
          <a:prstGeom prst="roundRect">
            <a:avLst/>
          </a:prstGeom>
          <a:solidFill>
            <a:srgbClr val="EEECE1"/>
          </a:solidFill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604A7B"/>
                </a:solidFill>
              </a:rPr>
              <a:t>We strongly believe that the multiplicity of the </a:t>
            </a:r>
            <a:r>
              <a:rPr lang="en-US" b="1" dirty="0">
                <a:solidFill>
                  <a:srgbClr val="604A7B"/>
                </a:solidFill>
              </a:rPr>
              <a:t>stakeholder </a:t>
            </a:r>
            <a:r>
              <a:rPr lang="en-US" b="1" dirty="0" smtClean="0">
                <a:solidFill>
                  <a:srgbClr val="604A7B"/>
                </a:solidFill>
              </a:rPr>
              <a:t>interests </a:t>
            </a:r>
            <a:r>
              <a:rPr lang="en-US" b="1" dirty="0">
                <a:solidFill>
                  <a:srgbClr val="604A7B"/>
                </a:solidFill>
              </a:rPr>
              <a:t>turns </a:t>
            </a:r>
            <a:r>
              <a:rPr lang="en-US" b="1" dirty="0" smtClean="0">
                <a:solidFill>
                  <a:srgbClr val="604A7B"/>
                </a:solidFill>
              </a:rPr>
              <a:t>Our Plymouth </a:t>
            </a:r>
            <a:r>
              <a:rPr lang="en-US" b="1" dirty="0">
                <a:solidFill>
                  <a:srgbClr val="604A7B"/>
                </a:solidFill>
              </a:rPr>
              <a:t>into a </a:t>
            </a:r>
            <a:r>
              <a:rPr lang="en-US" b="1" dirty="0" smtClean="0">
                <a:solidFill>
                  <a:srgbClr val="604A7B"/>
                </a:solidFill>
              </a:rPr>
              <a:t>stronger business with greater </a:t>
            </a:r>
            <a:r>
              <a:rPr lang="en-US" b="1" dirty="0">
                <a:solidFill>
                  <a:srgbClr val="604A7B"/>
                </a:solidFill>
              </a:rPr>
              <a:t>sustainability for the co-</a:t>
            </a:r>
            <a:r>
              <a:rPr lang="en-US" b="1" dirty="0" smtClean="0">
                <a:solidFill>
                  <a:srgbClr val="604A7B"/>
                </a:solidFill>
              </a:rPr>
              <a:t>operative and the people of Plymouth.</a:t>
            </a:r>
            <a:endParaRPr lang="en-US" b="1" dirty="0">
              <a:solidFill>
                <a:srgbClr val="604A7B"/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57200" y="1747874"/>
            <a:ext cx="2555876" cy="3755156"/>
          </a:xfrm>
          <a:prstGeom prst="round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517682" y="2232617"/>
            <a:ext cx="241565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604A7B"/>
                </a:solidFill>
              </a:rPr>
              <a:t>We will be a co</a:t>
            </a:r>
            <a:r>
              <a:rPr lang="en-US" b="1" dirty="0">
                <a:solidFill>
                  <a:srgbClr val="604A7B"/>
                </a:solidFill>
              </a:rPr>
              <a:t>-operative owned and controlled democratically by a variety of </a:t>
            </a:r>
            <a:r>
              <a:rPr lang="en-US" b="1" dirty="0" smtClean="0">
                <a:solidFill>
                  <a:srgbClr val="604A7B"/>
                </a:solidFill>
              </a:rPr>
              <a:t>city stakeholders</a:t>
            </a:r>
            <a:r>
              <a:rPr lang="en-US" b="1" dirty="0">
                <a:solidFill>
                  <a:srgbClr val="604A7B"/>
                </a:solidFill>
              </a:rPr>
              <a:t> who wish to work together to achieve their shared interests.</a:t>
            </a:r>
            <a:endParaRPr lang="en-US" dirty="0">
              <a:solidFill>
                <a:srgbClr val="604A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9134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35426" y="56788"/>
            <a:ext cx="8198821" cy="582612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604052"/>
                </a:solidFill>
                <a:latin typeface="Open Sans"/>
                <a:cs typeface="Open Sans"/>
              </a:rPr>
              <a:t>The social impact we will have</a:t>
            </a:r>
            <a:r>
              <a:rPr lang="mr-IN" sz="4000" b="1" dirty="0" smtClean="0">
                <a:solidFill>
                  <a:srgbClr val="604052"/>
                </a:solidFill>
                <a:latin typeface="Open Sans"/>
                <a:cs typeface="Open Sans"/>
              </a:rPr>
              <a:t>…</a:t>
            </a:r>
            <a:r>
              <a:rPr lang="en-GB" sz="4000" b="1" dirty="0" smtClean="0">
                <a:solidFill>
                  <a:srgbClr val="604052"/>
                </a:solidFill>
                <a:latin typeface="Open Sans"/>
                <a:cs typeface="Open Sans"/>
              </a:rPr>
              <a:t>.</a:t>
            </a:r>
            <a:r>
              <a:rPr lang="en-US" sz="4000" b="1" dirty="0" smtClean="0">
                <a:solidFill>
                  <a:srgbClr val="604052"/>
                </a:solidFill>
                <a:latin typeface="Open Sans"/>
                <a:cs typeface="Open Sans"/>
              </a:rPr>
              <a:t> </a:t>
            </a:r>
            <a:endParaRPr lang="en-US" sz="4000" b="1" dirty="0">
              <a:solidFill>
                <a:srgbClr val="604052"/>
              </a:solidFill>
              <a:latin typeface="Open Sans"/>
              <a:cs typeface="Open Sans"/>
            </a:endParaRPr>
          </a:p>
        </p:txBody>
      </p:sp>
      <p:sp>
        <p:nvSpPr>
          <p:cNvPr id="3" name="Oval 2"/>
          <p:cNvSpPr/>
          <p:nvPr/>
        </p:nvSpPr>
        <p:spPr>
          <a:xfrm>
            <a:off x="892627" y="4468684"/>
            <a:ext cx="2082803" cy="139700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Support </a:t>
            </a:r>
            <a:r>
              <a:rPr lang="en-US" dirty="0"/>
              <a:t>S</a:t>
            </a:r>
            <a:r>
              <a:rPr lang="en-US" dirty="0" smtClean="0"/>
              <a:t>ocial Movement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3541484" y="4468684"/>
            <a:ext cx="2082802" cy="1397000"/>
          </a:xfrm>
          <a:prstGeom prst="ellipse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Build Social Value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6353626" y="4468684"/>
            <a:ext cx="2082802" cy="1397000"/>
          </a:xfrm>
          <a:prstGeom prst="ellipse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Create Sustainable</a:t>
            </a:r>
          </a:p>
          <a:p>
            <a:pPr algn="ctr"/>
            <a:r>
              <a:rPr lang="en-US" dirty="0" smtClean="0"/>
              <a:t>Social Capital</a:t>
            </a:r>
            <a:endParaRPr lang="en-US" dirty="0"/>
          </a:p>
        </p:txBody>
      </p:sp>
      <p:sp>
        <p:nvSpPr>
          <p:cNvPr id="22" name="Right Brace 21"/>
          <p:cNvSpPr/>
          <p:nvPr/>
        </p:nvSpPr>
        <p:spPr>
          <a:xfrm rot="5400000">
            <a:off x="4428670" y="225067"/>
            <a:ext cx="471715" cy="7543801"/>
          </a:xfrm>
          <a:prstGeom prst="rightBrace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435426" y="778885"/>
            <a:ext cx="1759859" cy="9144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Citizens as Innovators</a:t>
            </a:r>
            <a:endParaRPr lang="en-US" sz="1400" dirty="0"/>
          </a:p>
        </p:txBody>
      </p:sp>
      <p:sp>
        <p:nvSpPr>
          <p:cNvPr id="24" name="Rectangle 23"/>
          <p:cNvSpPr/>
          <p:nvPr/>
        </p:nvSpPr>
        <p:spPr>
          <a:xfrm>
            <a:off x="2565398" y="778885"/>
            <a:ext cx="1759859" cy="914400"/>
          </a:xfrm>
          <a:prstGeom prst="rect">
            <a:avLst/>
          </a:prstGeom>
          <a:solidFill>
            <a:srgbClr val="604A7B"/>
          </a:solidFill>
          <a:ln>
            <a:solidFill>
              <a:srgbClr val="604A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Citizens as Resources</a:t>
            </a:r>
            <a:endParaRPr lang="en-US" sz="1400" dirty="0"/>
          </a:p>
        </p:txBody>
      </p:sp>
      <p:sp>
        <p:nvSpPr>
          <p:cNvPr id="25" name="Rectangle 24"/>
          <p:cNvSpPr/>
          <p:nvPr/>
        </p:nvSpPr>
        <p:spPr>
          <a:xfrm>
            <a:off x="4724398" y="778885"/>
            <a:ext cx="1759859" cy="914400"/>
          </a:xfrm>
          <a:prstGeom prst="rect">
            <a:avLst/>
          </a:prstGeom>
          <a:solidFill>
            <a:srgbClr val="604A7B"/>
          </a:solidFill>
          <a:ln>
            <a:solidFill>
              <a:srgbClr val="604A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Citizens as Asset Holders</a:t>
            </a:r>
            <a:endParaRPr lang="en-US" sz="1400" dirty="0"/>
          </a:p>
        </p:txBody>
      </p:sp>
      <p:sp>
        <p:nvSpPr>
          <p:cNvPr id="26" name="Rectangle 25"/>
          <p:cNvSpPr/>
          <p:nvPr/>
        </p:nvSpPr>
        <p:spPr>
          <a:xfrm>
            <a:off x="6874389" y="778885"/>
            <a:ext cx="1759859" cy="914400"/>
          </a:xfrm>
          <a:prstGeom prst="rect">
            <a:avLst/>
          </a:prstGeom>
          <a:solidFill>
            <a:srgbClr val="604A7B"/>
          </a:solidFill>
          <a:ln>
            <a:solidFill>
              <a:srgbClr val="604A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Citizens as Community Developers</a:t>
            </a:r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435426" y="1986519"/>
            <a:ext cx="175985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604A7B"/>
                </a:solidFill>
              </a:rPr>
              <a:t>Citizens may know things that many professionals don’t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565398" y="1986519"/>
            <a:ext cx="17598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604A7B"/>
                </a:solidFill>
              </a:rPr>
              <a:t>Citizens have time, information and financial resources that </a:t>
            </a:r>
            <a:r>
              <a:rPr lang="en-US" sz="1400" dirty="0" smtClean="0">
                <a:solidFill>
                  <a:srgbClr val="604A7B"/>
                </a:solidFill>
              </a:rPr>
              <a:t>they are </a:t>
            </a:r>
            <a:r>
              <a:rPr lang="en-US" sz="1400" dirty="0">
                <a:solidFill>
                  <a:srgbClr val="604A7B"/>
                </a:solidFill>
              </a:rPr>
              <a:t>willing to invest to improve their own quality </a:t>
            </a:r>
            <a:r>
              <a:rPr lang="en-US" sz="1400" dirty="0" smtClean="0">
                <a:solidFill>
                  <a:srgbClr val="604A7B"/>
                </a:solidFill>
              </a:rPr>
              <a:t>of life </a:t>
            </a:r>
            <a:r>
              <a:rPr lang="en-US" sz="1400" dirty="0">
                <a:solidFill>
                  <a:srgbClr val="604A7B"/>
                </a:solidFill>
              </a:rPr>
              <a:t>and </a:t>
            </a:r>
            <a:r>
              <a:rPr lang="en-US" sz="1400" dirty="0" smtClean="0">
                <a:solidFill>
                  <a:srgbClr val="604A7B"/>
                </a:solidFill>
              </a:rPr>
              <a:t>into helping </a:t>
            </a:r>
            <a:r>
              <a:rPr lang="en-US" sz="1400" dirty="0">
                <a:solidFill>
                  <a:srgbClr val="604A7B"/>
                </a:solidFill>
              </a:rPr>
              <a:t>others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724398" y="1986519"/>
            <a:ext cx="175985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604A7B"/>
                </a:solidFill>
              </a:rPr>
              <a:t>Citizens have diverse capabilities </a:t>
            </a:r>
            <a:r>
              <a:rPr lang="en-US" sz="1400" dirty="0" smtClean="0">
                <a:solidFill>
                  <a:srgbClr val="604A7B"/>
                </a:solidFill>
              </a:rPr>
              <a:t>and talents </a:t>
            </a:r>
            <a:r>
              <a:rPr lang="en-US" sz="1400" dirty="0">
                <a:solidFill>
                  <a:srgbClr val="604A7B"/>
                </a:solidFill>
              </a:rPr>
              <a:t>which they can </a:t>
            </a:r>
            <a:r>
              <a:rPr lang="en-US" sz="1400" dirty="0" smtClean="0">
                <a:solidFill>
                  <a:srgbClr val="604A7B"/>
                </a:solidFill>
              </a:rPr>
              <a:t>share with </a:t>
            </a:r>
            <a:r>
              <a:rPr lang="en-US" sz="1400" dirty="0">
                <a:solidFill>
                  <a:srgbClr val="604A7B"/>
                </a:solidFill>
              </a:rPr>
              <a:t>professionals </a:t>
            </a:r>
            <a:r>
              <a:rPr lang="en-US" sz="1400" dirty="0" smtClean="0">
                <a:solidFill>
                  <a:srgbClr val="604A7B"/>
                </a:solidFill>
              </a:rPr>
              <a:t>and other </a:t>
            </a:r>
            <a:r>
              <a:rPr lang="en-US" sz="1400" dirty="0">
                <a:solidFill>
                  <a:srgbClr val="604A7B"/>
                </a:solidFill>
              </a:rPr>
              <a:t>citizens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874388" y="1986057"/>
            <a:ext cx="17598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604A7B"/>
                </a:solidFill>
              </a:rPr>
              <a:t>Citizens can engage in collaborative rather than paternalistic</a:t>
            </a:r>
          </a:p>
          <a:p>
            <a:r>
              <a:rPr lang="en-US" sz="1400" dirty="0">
                <a:solidFill>
                  <a:srgbClr val="604A7B"/>
                </a:solidFill>
              </a:rPr>
              <a:t>relationships with service providers</a:t>
            </a:r>
            <a:r>
              <a:rPr lang="en-US" sz="1400" dirty="0" smtClean="0">
                <a:solidFill>
                  <a:srgbClr val="604A7B"/>
                </a:solidFill>
              </a:rPr>
              <a:t>, with </a:t>
            </a:r>
            <a:r>
              <a:rPr lang="en-US" sz="1400" dirty="0">
                <a:solidFill>
                  <a:srgbClr val="604A7B"/>
                </a:solidFill>
              </a:rPr>
              <a:t>other service users </a:t>
            </a:r>
            <a:r>
              <a:rPr lang="en-US" sz="1400" dirty="0" smtClean="0">
                <a:solidFill>
                  <a:srgbClr val="604A7B"/>
                </a:solidFill>
              </a:rPr>
              <a:t>and with others</a:t>
            </a:r>
            <a:endParaRPr lang="en-US" sz="1400" dirty="0">
              <a:solidFill>
                <a:srgbClr val="604A7B"/>
              </a:solidFill>
            </a:endParaRPr>
          </a:p>
        </p:txBody>
      </p:sp>
      <p:pic>
        <p:nvPicPr>
          <p:cNvPr id="17" name="Picture 16" descr="bannerimag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035" y="5929984"/>
            <a:ext cx="6740184" cy="896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601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0405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chemeClr val="bg2"/>
              </a:solidFill>
            </a:endParaRPr>
          </a:p>
          <a:p>
            <a:pPr algn="ctr"/>
            <a:endParaRPr lang="en-US" b="1" dirty="0">
              <a:solidFill>
                <a:schemeClr val="bg2"/>
              </a:solidFill>
            </a:endParaRPr>
          </a:p>
          <a:p>
            <a:pPr algn="ctr"/>
            <a:endParaRPr lang="en-US" b="1" dirty="0" smtClean="0">
              <a:solidFill>
                <a:schemeClr val="bg2"/>
              </a:solidFill>
            </a:endParaRPr>
          </a:p>
          <a:p>
            <a:pPr algn="ctr"/>
            <a:endParaRPr lang="en-US" b="1" dirty="0">
              <a:solidFill>
                <a:schemeClr val="bg2"/>
              </a:solidFill>
            </a:endParaRPr>
          </a:p>
          <a:p>
            <a:pPr algn="ctr"/>
            <a:endParaRPr lang="en-US" b="1" dirty="0" smtClean="0">
              <a:solidFill>
                <a:schemeClr val="bg2"/>
              </a:solidFill>
            </a:endParaRPr>
          </a:p>
          <a:p>
            <a:pPr algn="ctr"/>
            <a:endParaRPr lang="en-US" b="1" dirty="0">
              <a:solidFill>
                <a:schemeClr val="bg2"/>
              </a:solidFill>
            </a:endParaRPr>
          </a:p>
          <a:p>
            <a:pPr algn="ctr"/>
            <a:endParaRPr lang="en-US" b="1" dirty="0" smtClean="0">
              <a:solidFill>
                <a:schemeClr val="bg2"/>
              </a:solidFill>
            </a:endParaRPr>
          </a:p>
          <a:p>
            <a:pPr algn="ctr"/>
            <a:r>
              <a:rPr lang="en-US" b="1" dirty="0" smtClean="0">
                <a:solidFill>
                  <a:schemeClr val="bg2"/>
                </a:solidFill>
              </a:rPr>
              <a:t>Ann </a:t>
            </a:r>
            <a:r>
              <a:rPr lang="en-US" b="1" dirty="0">
                <a:solidFill>
                  <a:schemeClr val="bg2"/>
                </a:solidFill>
              </a:rPr>
              <a:t>Holman</a:t>
            </a:r>
          </a:p>
          <a:p>
            <a:pPr algn="ctr"/>
            <a:r>
              <a:rPr lang="en-US" b="1" dirty="0">
                <a:solidFill>
                  <a:schemeClr val="bg2"/>
                </a:solidFill>
              </a:rPr>
              <a:t>Executive </a:t>
            </a:r>
            <a:r>
              <a:rPr lang="en-US" b="1" dirty="0" smtClean="0">
                <a:solidFill>
                  <a:schemeClr val="bg2"/>
                </a:solidFill>
              </a:rPr>
              <a:t>Director</a:t>
            </a:r>
          </a:p>
          <a:p>
            <a:pPr algn="ctr"/>
            <a:endParaRPr lang="en-US" b="1" dirty="0">
              <a:solidFill>
                <a:schemeClr val="bg2"/>
              </a:solidFill>
            </a:endParaRPr>
          </a:p>
          <a:p>
            <a:pPr algn="ctr"/>
            <a:r>
              <a:rPr lang="en-US" b="1" dirty="0" smtClean="0">
                <a:solidFill>
                  <a:schemeClr val="bg2"/>
                </a:solidFill>
              </a:rPr>
              <a:t>07739 </a:t>
            </a:r>
            <a:r>
              <a:rPr lang="en-US" b="1" dirty="0">
                <a:solidFill>
                  <a:schemeClr val="bg2"/>
                </a:solidFill>
              </a:rPr>
              <a:t>695560</a:t>
            </a:r>
          </a:p>
          <a:p>
            <a:pPr algn="ctr"/>
            <a:r>
              <a:rPr lang="en-US" b="1" dirty="0">
                <a:solidFill>
                  <a:schemeClr val="bg2"/>
                </a:solidFill>
              </a:rPr>
              <a:t>@</a:t>
            </a:r>
            <a:r>
              <a:rPr lang="en-US" b="1" dirty="0" err="1">
                <a:solidFill>
                  <a:schemeClr val="bg2"/>
                </a:solidFill>
              </a:rPr>
              <a:t>annholman</a:t>
            </a:r>
            <a:endParaRPr lang="en-US" dirty="0">
              <a:solidFill>
                <a:schemeClr val="bg2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sz="2000" dirty="0">
              <a:solidFill>
                <a:schemeClr val="bg2"/>
              </a:solidFill>
            </a:endParaRPr>
          </a:p>
          <a:p>
            <a:pPr algn="ctr"/>
            <a:endParaRPr lang="en-US" dirty="0">
              <a:solidFill>
                <a:schemeClr val="bg2"/>
              </a:solidFill>
            </a:endParaRPr>
          </a:p>
        </p:txBody>
      </p:sp>
      <p:pic>
        <p:nvPicPr>
          <p:cNvPr id="6" name="Picture 5" descr="bannerima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035" y="5644363"/>
            <a:ext cx="6740184" cy="896982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bg2"/>
                </a:solidFill>
                <a:latin typeface="Open Sans"/>
                <a:cs typeface="Open Sans"/>
              </a:rPr>
              <a:t>Questions</a:t>
            </a:r>
            <a:r>
              <a:rPr lang="mr-IN" b="1" dirty="0" smtClean="0">
                <a:solidFill>
                  <a:schemeClr val="bg2"/>
                </a:solidFill>
                <a:latin typeface="Open Sans"/>
                <a:cs typeface="Open Sans"/>
              </a:rPr>
              <a:t>…</a:t>
            </a:r>
            <a:r>
              <a:rPr lang="mr-IN" b="1" dirty="0" smtClean="0">
                <a:solidFill>
                  <a:schemeClr val="bg2"/>
                </a:solidFill>
                <a:latin typeface="Open Sans"/>
                <a:cs typeface="Open Sans"/>
              </a:rPr>
              <a:t>…</a:t>
            </a:r>
            <a:endParaRPr lang="en-US" b="1" dirty="0">
              <a:solidFill>
                <a:schemeClr val="bg2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240127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690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49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690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3925" y="-1802075"/>
            <a:ext cx="817615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512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660066"/>
                </a:solidFill>
              </a:rPr>
              <a:t>We are on a mission to </a:t>
            </a:r>
            <a:r>
              <a:rPr lang="en-US" sz="1400" dirty="0" smtClean="0">
                <a:solidFill>
                  <a:srgbClr val="604052"/>
                </a:solidFill>
                <a:cs typeface="Open Sans"/>
              </a:rPr>
              <a:t>develop a single digital platform that is used as a powerful tool to connect, communicate, collaborate, inspire and </a:t>
            </a:r>
            <a:r>
              <a:rPr lang="en-US" sz="1400" dirty="0" err="1" smtClean="0">
                <a:solidFill>
                  <a:srgbClr val="604052"/>
                </a:solidFill>
                <a:cs typeface="Open Sans"/>
              </a:rPr>
              <a:t>recognise</a:t>
            </a:r>
            <a:r>
              <a:rPr lang="en-US" sz="1400" dirty="0" smtClean="0">
                <a:solidFill>
                  <a:srgbClr val="604052"/>
                </a:solidFill>
                <a:cs typeface="Open Sans"/>
              </a:rPr>
              <a:t> social action in order that</a:t>
            </a:r>
            <a:r>
              <a:rPr lang="en-GB" sz="1400" dirty="0">
                <a:solidFill>
                  <a:srgbClr val="604052"/>
                </a:solidFill>
                <a:cs typeface="Open Sans"/>
              </a:rPr>
              <a:t> </a:t>
            </a:r>
            <a:r>
              <a:rPr lang="en-GB" sz="1400" dirty="0" smtClean="0">
                <a:solidFill>
                  <a:srgbClr val="604052"/>
                </a:solidFill>
                <a:cs typeface="Open Sans"/>
              </a:rPr>
              <a:t>we can</a:t>
            </a:r>
            <a:r>
              <a:rPr lang="mr-IN" sz="1400" dirty="0" smtClean="0">
                <a:solidFill>
                  <a:srgbClr val="604052"/>
                </a:solidFill>
                <a:cs typeface="Open Sans"/>
              </a:rPr>
              <a:t>……</a:t>
            </a:r>
            <a:r>
              <a:rPr lang="en-GB" sz="1400" dirty="0" smtClean="0">
                <a:solidFill>
                  <a:srgbClr val="604052"/>
                </a:solidFill>
                <a:cs typeface="Open Sans"/>
              </a:rPr>
              <a:t>..</a:t>
            </a:r>
            <a:endParaRPr lang="en-US" sz="1400" dirty="0" smtClean="0">
              <a:solidFill>
                <a:srgbClr val="604052"/>
              </a:solidFill>
              <a:cs typeface="Open Sans"/>
            </a:endParaRPr>
          </a:p>
          <a:p>
            <a:pPr algn="ctr"/>
            <a:endParaRPr lang="en-US" sz="1400" dirty="0">
              <a:solidFill>
                <a:srgbClr val="604A7B"/>
              </a:solidFill>
            </a:endParaRPr>
          </a:p>
          <a:p>
            <a:pPr algn="ctr"/>
            <a:endParaRPr lang="en-US" dirty="0" smtClean="0">
              <a:solidFill>
                <a:srgbClr val="604A7B"/>
              </a:solidFill>
            </a:endParaRPr>
          </a:p>
          <a:p>
            <a:pPr algn="ctr"/>
            <a:endParaRPr lang="en-US" dirty="0">
              <a:solidFill>
                <a:srgbClr val="604A7B"/>
              </a:solidFill>
            </a:endParaRPr>
          </a:p>
          <a:p>
            <a:pPr algn="ctr"/>
            <a:endParaRPr lang="en-US" dirty="0" smtClean="0">
              <a:solidFill>
                <a:srgbClr val="604A7B"/>
              </a:solidFill>
            </a:endParaRPr>
          </a:p>
          <a:p>
            <a:pPr algn="ctr"/>
            <a:endParaRPr lang="en-US" dirty="0">
              <a:solidFill>
                <a:srgbClr val="604A7B"/>
              </a:solidFill>
            </a:endParaRPr>
          </a:p>
          <a:p>
            <a:pPr algn="ctr"/>
            <a:endParaRPr lang="en-US" dirty="0" smtClean="0">
              <a:solidFill>
                <a:srgbClr val="604A7B"/>
              </a:solidFill>
            </a:endParaRPr>
          </a:p>
          <a:p>
            <a:pPr algn="ctr"/>
            <a:endParaRPr lang="en-US" dirty="0">
              <a:solidFill>
                <a:srgbClr val="604A7B"/>
              </a:solidFill>
            </a:endParaRPr>
          </a:p>
          <a:p>
            <a:pPr algn="ctr"/>
            <a:endParaRPr lang="en-US" dirty="0" smtClean="0">
              <a:solidFill>
                <a:srgbClr val="604A7B"/>
              </a:solidFill>
            </a:endParaRPr>
          </a:p>
          <a:p>
            <a:pPr algn="ctr"/>
            <a:endParaRPr lang="en-US" dirty="0">
              <a:solidFill>
                <a:srgbClr val="604A7B"/>
              </a:solidFill>
            </a:endParaRPr>
          </a:p>
          <a:p>
            <a:pPr algn="ctr"/>
            <a:endParaRPr lang="en-US" dirty="0" smtClean="0">
              <a:solidFill>
                <a:srgbClr val="604A7B"/>
              </a:solidFill>
            </a:endParaRPr>
          </a:p>
          <a:p>
            <a:pPr algn="ctr"/>
            <a:endParaRPr lang="en-US" dirty="0">
              <a:solidFill>
                <a:srgbClr val="604A7B"/>
              </a:solidFill>
            </a:endParaRPr>
          </a:p>
          <a:p>
            <a:pPr algn="ctr"/>
            <a:endParaRPr lang="en-US" dirty="0" smtClean="0">
              <a:solidFill>
                <a:srgbClr val="604A7B"/>
              </a:solidFill>
            </a:endParaRPr>
          </a:p>
          <a:p>
            <a:pPr algn="ctr"/>
            <a:endParaRPr lang="en-US" dirty="0">
              <a:solidFill>
                <a:srgbClr val="604A7B"/>
              </a:solidFill>
            </a:endParaRPr>
          </a:p>
          <a:p>
            <a:pPr algn="ctr"/>
            <a:endParaRPr lang="en-US" dirty="0" smtClean="0">
              <a:solidFill>
                <a:srgbClr val="604A7B"/>
              </a:solidFill>
            </a:endParaRPr>
          </a:p>
          <a:p>
            <a:pPr algn="ctr"/>
            <a:endParaRPr lang="en-US" dirty="0">
              <a:solidFill>
                <a:srgbClr val="604A7B"/>
              </a:solidFill>
            </a:endParaRPr>
          </a:p>
          <a:p>
            <a:pPr algn="ctr"/>
            <a:endParaRPr lang="en-US" dirty="0" smtClean="0">
              <a:solidFill>
                <a:srgbClr val="604A7B"/>
              </a:solidFill>
            </a:endParaRPr>
          </a:p>
          <a:p>
            <a:pPr algn="ctr"/>
            <a:endParaRPr lang="en-US" dirty="0">
              <a:solidFill>
                <a:srgbClr val="604A7B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829398"/>
            <a:ext cx="260815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 smtClean="0">
                <a:solidFill>
                  <a:srgbClr val="604A7B"/>
                </a:solidFill>
              </a:rPr>
              <a:t>BUILD A NEW RELATIONSHIP</a:t>
            </a:r>
          </a:p>
          <a:p>
            <a:r>
              <a:rPr lang="en-US" sz="1000" dirty="0" smtClean="0">
                <a:solidFill>
                  <a:srgbClr val="604A7B"/>
                </a:solidFill>
              </a:rPr>
              <a:t>Develop a new relationship with our citizens so that they feel encouraged &amp; supported to increase citizen action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54688" y="1833415"/>
            <a:ext cx="265220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 smtClean="0">
                <a:solidFill>
                  <a:srgbClr val="604A7B"/>
                </a:solidFill>
              </a:rPr>
              <a:t>JOINED UP</a:t>
            </a:r>
          </a:p>
          <a:p>
            <a:r>
              <a:rPr lang="en-US" sz="1000" dirty="0" smtClean="0">
                <a:solidFill>
                  <a:srgbClr val="604A7B"/>
                </a:solidFill>
              </a:rPr>
              <a:t>Removing duplication &amp; isolation across the city particularly around community development &amp; digital solutions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443641" y="4366751"/>
            <a:ext cx="235660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 smtClean="0">
                <a:solidFill>
                  <a:srgbClr val="604A7B"/>
                </a:solidFill>
              </a:rPr>
              <a:t>REMOVE BARRIERS</a:t>
            </a:r>
          </a:p>
          <a:p>
            <a:r>
              <a:rPr lang="en-US" sz="1000" dirty="0" smtClean="0">
                <a:solidFill>
                  <a:srgbClr val="604A7B"/>
                </a:solidFill>
              </a:rPr>
              <a:t>In 2013 we found </a:t>
            </a:r>
            <a:r>
              <a:rPr lang="en-US" sz="1000" dirty="0">
                <a:solidFill>
                  <a:srgbClr val="604A7B"/>
                </a:solidFill>
              </a:rPr>
              <a:t>that 85% of respondents do want to </a:t>
            </a:r>
            <a:r>
              <a:rPr lang="en-US" sz="1000" dirty="0" smtClean="0">
                <a:solidFill>
                  <a:srgbClr val="604A7B"/>
                </a:solidFill>
              </a:rPr>
              <a:t>be more </a:t>
            </a:r>
            <a:r>
              <a:rPr lang="en-US" sz="1000" dirty="0">
                <a:solidFill>
                  <a:srgbClr val="604A7B"/>
                </a:solidFill>
              </a:rPr>
              <a:t>involved in the </a:t>
            </a:r>
            <a:r>
              <a:rPr lang="en-US" sz="1000" dirty="0" smtClean="0">
                <a:solidFill>
                  <a:srgbClr val="604A7B"/>
                </a:solidFill>
              </a:rPr>
              <a:t>decisions </a:t>
            </a:r>
            <a:r>
              <a:rPr lang="en-US" sz="1000" dirty="0">
                <a:solidFill>
                  <a:srgbClr val="604A7B"/>
                </a:solidFill>
              </a:rPr>
              <a:t>that affect them, their communities and the </a:t>
            </a:r>
            <a:r>
              <a:rPr lang="en-US" sz="1000" dirty="0" smtClean="0">
                <a:solidFill>
                  <a:srgbClr val="604A7B"/>
                </a:solidFill>
              </a:rPr>
              <a:t>city as a whole.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4703691"/>
            <a:ext cx="25042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 smtClean="0">
                <a:solidFill>
                  <a:srgbClr val="604A7B"/>
                </a:solidFill>
              </a:rPr>
              <a:t>COMMUNITIES SOLVE OWN PROBLEMS</a:t>
            </a:r>
          </a:p>
          <a:p>
            <a:r>
              <a:rPr lang="en-US" sz="1000" dirty="0" smtClean="0">
                <a:solidFill>
                  <a:srgbClr val="604A7B"/>
                </a:solidFill>
              </a:rPr>
              <a:t>The </a:t>
            </a:r>
            <a:r>
              <a:rPr lang="en-US" sz="1000" dirty="0">
                <a:solidFill>
                  <a:srgbClr val="604A7B"/>
                </a:solidFill>
              </a:rPr>
              <a:t>new </a:t>
            </a:r>
            <a:r>
              <a:rPr lang="en-US" sz="1000" dirty="0" smtClean="0">
                <a:solidFill>
                  <a:srgbClr val="604A7B"/>
                </a:solidFill>
              </a:rPr>
              <a:t>platform </a:t>
            </a:r>
            <a:r>
              <a:rPr lang="en-US" sz="1000" dirty="0">
                <a:solidFill>
                  <a:srgbClr val="604A7B"/>
                </a:solidFill>
              </a:rPr>
              <a:t>focuses on </a:t>
            </a:r>
            <a:r>
              <a:rPr lang="en-US" sz="1000" dirty="0" smtClean="0">
                <a:solidFill>
                  <a:srgbClr val="604A7B"/>
                </a:solidFill>
              </a:rPr>
              <a:t>enabling community </a:t>
            </a:r>
            <a:r>
              <a:rPr lang="en-US" sz="1000" dirty="0">
                <a:solidFill>
                  <a:srgbClr val="604A7B"/>
                </a:solidFill>
              </a:rPr>
              <a:t>development through creating the </a:t>
            </a:r>
            <a:r>
              <a:rPr lang="en-US" sz="1000" dirty="0" smtClean="0">
                <a:solidFill>
                  <a:srgbClr val="604A7B"/>
                </a:solidFill>
              </a:rPr>
              <a:t>space &amp; place </a:t>
            </a:r>
            <a:r>
              <a:rPr lang="en-US" sz="1000" dirty="0">
                <a:solidFill>
                  <a:srgbClr val="604A7B"/>
                </a:solidFill>
              </a:rPr>
              <a:t>by which individual citizens can self – </a:t>
            </a:r>
            <a:r>
              <a:rPr lang="en-US" sz="1000" dirty="0" smtClean="0">
                <a:solidFill>
                  <a:srgbClr val="604A7B"/>
                </a:solidFill>
              </a:rPr>
              <a:t>select &amp; </a:t>
            </a:r>
            <a:r>
              <a:rPr lang="en-US" sz="1000" dirty="0">
                <a:solidFill>
                  <a:srgbClr val="604A7B"/>
                </a:solidFill>
              </a:rPr>
              <a:t>communities can self-</a:t>
            </a:r>
            <a:r>
              <a:rPr lang="en-US" sz="1000" dirty="0" err="1">
                <a:solidFill>
                  <a:srgbClr val="604A7B"/>
                </a:solidFill>
              </a:rPr>
              <a:t>organise</a:t>
            </a:r>
            <a:r>
              <a:rPr lang="en-US" sz="1000" dirty="0">
                <a:solidFill>
                  <a:srgbClr val="604A7B"/>
                </a:solidFill>
              </a:rPr>
              <a:t>.</a:t>
            </a:r>
          </a:p>
        </p:txBody>
      </p:sp>
      <p:grpSp>
        <p:nvGrpSpPr>
          <p:cNvPr id="45" name="Group 44"/>
          <p:cNvGrpSpPr/>
          <p:nvPr/>
        </p:nvGrpSpPr>
        <p:grpSpPr>
          <a:xfrm rot="17848663">
            <a:off x="2706723" y="1995888"/>
            <a:ext cx="3555851" cy="3600400"/>
            <a:chOff x="2855126" y="1927345"/>
            <a:chExt cx="3555851" cy="3600400"/>
          </a:xfrm>
        </p:grpSpPr>
        <p:sp>
          <p:nvSpPr>
            <p:cNvPr id="46" name="Oval 45"/>
            <p:cNvSpPr/>
            <p:nvPr/>
          </p:nvSpPr>
          <p:spPr>
            <a:xfrm>
              <a:off x="2880467" y="2080857"/>
              <a:ext cx="3454820" cy="3446887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 dirty="0"/>
            </a:p>
          </p:txBody>
        </p:sp>
        <p:grpSp>
          <p:nvGrpSpPr>
            <p:cNvPr id="47" name="Group 46"/>
            <p:cNvGrpSpPr/>
            <p:nvPr/>
          </p:nvGrpSpPr>
          <p:grpSpPr>
            <a:xfrm>
              <a:off x="2855126" y="1927345"/>
              <a:ext cx="3555851" cy="3600400"/>
              <a:chOff x="2600325" y="1131888"/>
              <a:chExt cx="3983038" cy="4425950"/>
            </a:xfrm>
          </p:grpSpPr>
          <p:sp>
            <p:nvSpPr>
              <p:cNvPr id="48" name="Freeform 7"/>
              <p:cNvSpPr>
                <a:spLocks/>
              </p:cNvSpPr>
              <p:nvPr/>
            </p:nvSpPr>
            <p:spPr bwMode="auto">
              <a:xfrm>
                <a:off x="3264165" y="4250021"/>
                <a:ext cx="2206185" cy="1307817"/>
              </a:xfrm>
              <a:custGeom>
                <a:avLst/>
                <a:gdLst>
                  <a:gd name="T0" fmla="*/ 309 w 772"/>
                  <a:gd name="T1" fmla="*/ 0 h 417"/>
                  <a:gd name="T2" fmla="*/ 63 w 772"/>
                  <a:gd name="T3" fmla="*/ 64 h 417"/>
                  <a:gd name="T4" fmla="*/ 0 w 772"/>
                  <a:gd name="T5" fmla="*/ 317 h 417"/>
                  <a:gd name="T6" fmla="*/ 40 w 772"/>
                  <a:gd name="T7" fmla="*/ 276 h 417"/>
                  <a:gd name="T8" fmla="*/ 84 w 772"/>
                  <a:gd name="T9" fmla="*/ 307 h 417"/>
                  <a:gd name="T10" fmla="*/ 131 w 772"/>
                  <a:gd name="T11" fmla="*/ 335 h 417"/>
                  <a:gd name="T12" fmla="*/ 180 w 772"/>
                  <a:gd name="T13" fmla="*/ 360 h 417"/>
                  <a:gd name="T14" fmla="*/ 232 w 772"/>
                  <a:gd name="T15" fmla="*/ 381 h 417"/>
                  <a:gd name="T16" fmla="*/ 285 w 772"/>
                  <a:gd name="T17" fmla="*/ 397 h 417"/>
                  <a:gd name="T18" fmla="*/ 339 w 772"/>
                  <a:gd name="T19" fmla="*/ 408 h 417"/>
                  <a:gd name="T20" fmla="*/ 396 w 772"/>
                  <a:gd name="T21" fmla="*/ 415 h 417"/>
                  <a:gd name="T22" fmla="*/ 454 w 772"/>
                  <a:gd name="T23" fmla="*/ 416 h 417"/>
                  <a:gd name="T24" fmla="*/ 539 w 772"/>
                  <a:gd name="T25" fmla="*/ 412 h 417"/>
                  <a:gd name="T26" fmla="*/ 620 w 772"/>
                  <a:gd name="T27" fmla="*/ 398 h 417"/>
                  <a:gd name="T28" fmla="*/ 660 w 772"/>
                  <a:gd name="T29" fmla="*/ 386 h 417"/>
                  <a:gd name="T30" fmla="*/ 697 w 772"/>
                  <a:gd name="T31" fmla="*/ 372 h 417"/>
                  <a:gd name="T32" fmla="*/ 771 w 772"/>
                  <a:gd name="T33" fmla="*/ 339 h 417"/>
                  <a:gd name="T34" fmla="*/ 596 w 772"/>
                  <a:gd name="T35" fmla="*/ 230 h 417"/>
                  <a:gd name="T36" fmla="*/ 606 w 772"/>
                  <a:gd name="T37" fmla="*/ 53 h 417"/>
                  <a:gd name="T38" fmla="*/ 571 w 772"/>
                  <a:gd name="T39" fmla="*/ 68 h 417"/>
                  <a:gd name="T40" fmla="*/ 533 w 772"/>
                  <a:gd name="T41" fmla="*/ 80 h 417"/>
                  <a:gd name="T42" fmla="*/ 495 w 772"/>
                  <a:gd name="T43" fmla="*/ 86 h 417"/>
                  <a:gd name="T44" fmla="*/ 454 w 772"/>
                  <a:gd name="T45" fmla="*/ 88 h 417"/>
                  <a:gd name="T46" fmla="*/ 405 w 772"/>
                  <a:gd name="T47" fmla="*/ 85 h 417"/>
                  <a:gd name="T48" fmla="*/ 358 w 772"/>
                  <a:gd name="T49" fmla="*/ 74 h 417"/>
                  <a:gd name="T50" fmla="*/ 313 w 772"/>
                  <a:gd name="T51" fmla="*/ 59 h 417"/>
                  <a:gd name="T52" fmla="*/ 272 w 772"/>
                  <a:gd name="T53" fmla="*/ 38 h 417"/>
                  <a:gd name="T54" fmla="*/ 309 w 772"/>
                  <a:gd name="T55" fmla="*/ 0 h 417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772"/>
                  <a:gd name="T85" fmla="*/ 0 h 417"/>
                  <a:gd name="T86" fmla="*/ 772 w 772"/>
                  <a:gd name="T87" fmla="*/ 417 h 417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772" h="417">
                    <a:moveTo>
                      <a:pt x="309" y="0"/>
                    </a:moveTo>
                    <a:lnTo>
                      <a:pt x="63" y="64"/>
                    </a:lnTo>
                    <a:lnTo>
                      <a:pt x="0" y="317"/>
                    </a:lnTo>
                    <a:lnTo>
                      <a:pt x="40" y="276"/>
                    </a:lnTo>
                    <a:lnTo>
                      <a:pt x="84" y="307"/>
                    </a:lnTo>
                    <a:lnTo>
                      <a:pt x="131" y="335"/>
                    </a:lnTo>
                    <a:lnTo>
                      <a:pt x="180" y="360"/>
                    </a:lnTo>
                    <a:lnTo>
                      <a:pt x="232" y="381"/>
                    </a:lnTo>
                    <a:lnTo>
                      <a:pt x="285" y="397"/>
                    </a:lnTo>
                    <a:lnTo>
                      <a:pt x="339" y="408"/>
                    </a:lnTo>
                    <a:lnTo>
                      <a:pt x="396" y="415"/>
                    </a:lnTo>
                    <a:lnTo>
                      <a:pt x="454" y="416"/>
                    </a:lnTo>
                    <a:lnTo>
                      <a:pt x="539" y="412"/>
                    </a:lnTo>
                    <a:lnTo>
                      <a:pt x="620" y="398"/>
                    </a:lnTo>
                    <a:lnTo>
                      <a:pt x="660" y="386"/>
                    </a:lnTo>
                    <a:lnTo>
                      <a:pt x="697" y="372"/>
                    </a:lnTo>
                    <a:lnTo>
                      <a:pt x="771" y="339"/>
                    </a:lnTo>
                    <a:lnTo>
                      <a:pt x="596" y="230"/>
                    </a:lnTo>
                    <a:lnTo>
                      <a:pt x="606" y="53"/>
                    </a:lnTo>
                    <a:lnTo>
                      <a:pt x="571" y="68"/>
                    </a:lnTo>
                    <a:lnTo>
                      <a:pt x="533" y="80"/>
                    </a:lnTo>
                    <a:lnTo>
                      <a:pt x="495" y="86"/>
                    </a:lnTo>
                    <a:lnTo>
                      <a:pt x="454" y="88"/>
                    </a:lnTo>
                    <a:lnTo>
                      <a:pt x="405" y="85"/>
                    </a:lnTo>
                    <a:lnTo>
                      <a:pt x="358" y="74"/>
                    </a:lnTo>
                    <a:lnTo>
                      <a:pt x="313" y="59"/>
                    </a:lnTo>
                    <a:lnTo>
                      <a:pt x="272" y="38"/>
                    </a:lnTo>
                    <a:lnTo>
                      <a:pt x="309" y="0"/>
                    </a:lnTo>
                  </a:path>
                </a:pathLst>
              </a:custGeom>
              <a:solidFill>
                <a:srgbClr val="FFFA76"/>
              </a:solidFill>
              <a:ln w="6350" cap="rnd">
                <a:solidFill>
                  <a:schemeClr val="accent3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sz="12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9" name="Freeform 6"/>
              <p:cNvSpPr>
                <a:spLocks/>
              </p:cNvSpPr>
              <p:nvPr/>
            </p:nvSpPr>
            <p:spPr bwMode="auto">
              <a:xfrm>
                <a:off x="5091528" y="3071670"/>
                <a:ext cx="1407051" cy="2290873"/>
              </a:xfrm>
              <a:custGeom>
                <a:avLst/>
                <a:gdLst>
                  <a:gd name="T0" fmla="*/ 16 w 492"/>
                  <a:gd name="T1" fmla="*/ 336 h 730"/>
                  <a:gd name="T2" fmla="*/ 0 w 492"/>
                  <a:gd name="T3" fmla="*/ 590 h 730"/>
                  <a:gd name="T4" fmla="*/ 221 w 492"/>
                  <a:gd name="T5" fmla="*/ 729 h 730"/>
                  <a:gd name="T6" fmla="*/ 193 w 492"/>
                  <a:gd name="T7" fmla="*/ 676 h 730"/>
                  <a:gd name="T8" fmla="*/ 257 w 492"/>
                  <a:gd name="T9" fmla="*/ 626 h 730"/>
                  <a:gd name="T10" fmla="*/ 316 w 492"/>
                  <a:gd name="T11" fmla="*/ 569 h 730"/>
                  <a:gd name="T12" fmla="*/ 367 w 492"/>
                  <a:gd name="T13" fmla="*/ 506 h 730"/>
                  <a:gd name="T14" fmla="*/ 410 w 492"/>
                  <a:gd name="T15" fmla="*/ 437 h 730"/>
                  <a:gd name="T16" fmla="*/ 445 w 492"/>
                  <a:gd name="T17" fmla="*/ 362 h 730"/>
                  <a:gd name="T18" fmla="*/ 470 w 492"/>
                  <a:gd name="T19" fmla="*/ 282 h 730"/>
                  <a:gd name="T20" fmla="*/ 486 w 492"/>
                  <a:gd name="T21" fmla="*/ 199 h 730"/>
                  <a:gd name="T22" fmla="*/ 491 w 492"/>
                  <a:gd name="T23" fmla="*/ 113 h 730"/>
                  <a:gd name="T24" fmla="*/ 488 w 492"/>
                  <a:gd name="T25" fmla="*/ 56 h 730"/>
                  <a:gd name="T26" fmla="*/ 481 w 492"/>
                  <a:gd name="T27" fmla="*/ 0 h 730"/>
                  <a:gd name="T28" fmla="*/ 323 w 492"/>
                  <a:gd name="T29" fmla="*/ 134 h 730"/>
                  <a:gd name="T30" fmla="*/ 158 w 492"/>
                  <a:gd name="T31" fmla="*/ 69 h 730"/>
                  <a:gd name="T32" fmla="*/ 162 w 492"/>
                  <a:gd name="T33" fmla="*/ 113 h 730"/>
                  <a:gd name="T34" fmla="*/ 160 w 492"/>
                  <a:gd name="T35" fmla="*/ 153 h 730"/>
                  <a:gd name="T36" fmla="*/ 153 w 492"/>
                  <a:gd name="T37" fmla="*/ 191 h 730"/>
                  <a:gd name="T38" fmla="*/ 143 w 492"/>
                  <a:gd name="T39" fmla="*/ 227 h 730"/>
                  <a:gd name="T40" fmla="*/ 129 w 492"/>
                  <a:gd name="T41" fmla="*/ 263 h 730"/>
                  <a:gd name="T42" fmla="*/ 111 w 492"/>
                  <a:gd name="T43" fmla="*/ 296 h 730"/>
                  <a:gd name="T44" fmla="*/ 90 w 492"/>
                  <a:gd name="T45" fmla="*/ 327 h 730"/>
                  <a:gd name="T46" fmla="*/ 66 w 492"/>
                  <a:gd name="T47" fmla="*/ 355 h 730"/>
                  <a:gd name="T48" fmla="*/ 39 w 492"/>
                  <a:gd name="T49" fmla="*/ 380 h 730"/>
                  <a:gd name="T50" fmla="*/ 16 w 492"/>
                  <a:gd name="T51" fmla="*/ 336 h 73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492"/>
                  <a:gd name="T79" fmla="*/ 0 h 730"/>
                  <a:gd name="T80" fmla="*/ 492 w 492"/>
                  <a:gd name="T81" fmla="*/ 730 h 730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492" h="730">
                    <a:moveTo>
                      <a:pt x="16" y="336"/>
                    </a:moveTo>
                    <a:lnTo>
                      <a:pt x="0" y="590"/>
                    </a:lnTo>
                    <a:lnTo>
                      <a:pt x="221" y="729"/>
                    </a:lnTo>
                    <a:lnTo>
                      <a:pt x="193" y="676"/>
                    </a:lnTo>
                    <a:lnTo>
                      <a:pt x="257" y="626"/>
                    </a:lnTo>
                    <a:lnTo>
                      <a:pt x="316" y="569"/>
                    </a:lnTo>
                    <a:lnTo>
                      <a:pt x="367" y="506"/>
                    </a:lnTo>
                    <a:lnTo>
                      <a:pt x="410" y="437"/>
                    </a:lnTo>
                    <a:lnTo>
                      <a:pt x="445" y="362"/>
                    </a:lnTo>
                    <a:lnTo>
                      <a:pt x="470" y="282"/>
                    </a:lnTo>
                    <a:lnTo>
                      <a:pt x="486" y="199"/>
                    </a:lnTo>
                    <a:lnTo>
                      <a:pt x="491" y="113"/>
                    </a:lnTo>
                    <a:lnTo>
                      <a:pt x="488" y="56"/>
                    </a:lnTo>
                    <a:lnTo>
                      <a:pt x="481" y="0"/>
                    </a:lnTo>
                    <a:lnTo>
                      <a:pt x="323" y="134"/>
                    </a:lnTo>
                    <a:lnTo>
                      <a:pt x="158" y="69"/>
                    </a:lnTo>
                    <a:lnTo>
                      <a:pt x="162" y="113"/>
                    </a:lnTo>
                    <a:lnTo>
                      <a:pt x="160" y="153"/>
                    </a:lnTo>
                    <a:lnTo>
                      <a:pt x="153" y="191"/>
                    </a:lnTo>
                    <a:lnTo>
                      <a:pt x="143" y="227"/>
                    </a:lnTo>
                    <a:lnTo>
                      <a:pt x="129" y="263"/>
                    </a:lnTo>
                    <a:lnTo>
                      <a:pt x="111" y="296"/>
                    </a:lnTo>
                    <a:lnTo>
                      <a:pt x="90" y="327"/>
                    </a:lnTo>
                    <a:lnTo>
                      <a:pt x="66" y="355"/>
                    </a:lnTo>
                    <a:lnTo>
                      <a:pt x="39" y="380"/>
                    </a:lnTo>
                    <a:lnTo>
                      <a:pt x="16" y="336"/>
                    </a:lnTo>
                  </a:path>
                </a:pathLst>
              </a:custGeom>
              <a:solidFill>
                <a:schemeClr val="accent5">
                  <a:lumMod val="75000"/>
                </a:schemeClr>
              </a:solidFill>
              <a:ln w="6350" cap="rnd">
                <a:solidFill>
                  <a:schemeClr val="accent5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0" name="Freeform 5"/>
              <p:cNvSpPr>
                <a:spLocks/>
              </p:cNvSpPr>
              <p:nvPr/>
            </p:nvSpPr>
            <p:spPr bwMode="auto">
              <a:xfrm>
                <a:off x="4745177" y="1320600"/>
                <a:ext cx="1838186" cy="2027555"/>
              </a:xfrm>
              <a:custGeom>
                <a:avLst/>
                <a:gdLst>
                  <a:gd name="T0" fmla="*/ 206 w 643"/>
                  <a:gd name="T1" fmla="*/ 552 h 646"/>
                  <a:gd name="T2" fmla="*/ 444 w 643"/>
                  <a:gd name="T3" fmla="*/ 645 h 646"/>
                  <a:gd name="T4" fmla="*/ 642 w 643"/>
                  <a:gd name="T5" fmla="*/ 477 h 646"/>
                  <a:gd name="T6" fmla="*/ 587 w 643"/>
                  <a:gd name="T7" fmla="*/ 487 h 646"/>
                  <a:gd name="T8" fmla="*/ 571 w 643"/>
                  <a:gd name="T9" fmla="*/ 440 h 646"/>
                  <a:gd name="T10" fmla="*/ 552 w 643"/>
                  <a:gd name="T11" fmla="*/ 394 h 646"/>
                  <a:gd name="T12" fmla="*/ 531 w 643"/>
                  <a:gd name="T13" fmla="*/ 351 h 646"/>
                  <a:gd name="T14" fmla="*/ 506 w 643"/>
                  <a:gd name="T15" fmla="*/ 309 h 646"/>
                  <a:gd name="T16" fmla="*/ 479 w 643"/>
                  <a:gd name="T17" fmla="*/ 269 h 646"/>
                  <a:gd name="T18" fmla="*/ 449 w 643"/>
                  <a:gd name="T19" fmla="*/ 232 h 646"/>
                  <a:gd name="T20" fmla="*/ 416 w 643"/>
                  <a:gd name="T21" fmla="*/ 196 h 646"/>
                  <a:gd name="T22" fmla="*/ 381 w 643"/>
                  <a:gd name="T23" fmla="*/ 162 h 646"/>
                  <a:gd name="T24" fmla="*/ 343 w 643"/>
                  <a:gd name="T25" fmla="*/ 132 h 646"/>
                  <a:gd name="T26" fmla="*/ 304 w 643"/>
                  <a:gd name="T27" fmla="*/ 104 h 646"/>
                  <a:gd name="T28" fmla="*/ 263 w 643"/>
                  <a:gd name="T29" fmla="*/ 78 h 646"/>
                  <a:gd name="T30" fmla="*/ 220 w 643"/>
                  <a:gd name="T31" fmla="*/ 56 h 646"/>
                  <a:gd name="T32" fmla="*/ 175 w 643"/>
                  <a:gd name="T33" fmla="*/ 37 h 646"/>
                  <a:gd name="T34" fmla="*/ 128 w 643"/>
                  <a:gd name="T35" fmla="*/ 21 h 646"/>
                  <a:gd name="T36" fmla="*/ 80 w 643"/>
                  <a:gd name="T37" fmla="*/ 9 h 646"/>
                  <a:gd name="T38" fmla="*/ 31 w 643"/>
                  <a:gd name="T39" fmla="*/ 0 h 646"/>
                  <a:gd name="T40" fmla="*/ 110 w 643"/>
                  <a:gd name="T41" fmla="*/ 196 h 646"/>
                  <a:gd name="T42" fmla="*/ 0 w 643"/>
                  <a:gd name="T43" fmla="*/ 329 h 646"/>
                  <a:gd name="T44" fmla="*/ 44 w 643"/>
                  <a:gd name="T45" fmla="*/ 340 h 646"/>
                  <a:gd name="T46" fmla="*/ 84 w 643"/>
                  <a:gd name="T47" fmla="*/ 357 h 646"/>
                  <a:gd name="T48" fmla="*/ 122 w 643"/>
                  <a:gd name="T49" fmla="*/ 378 h 646"/>
                  <a:gd name="T50" fmla="*/ 157 w 643"/>
                  <a:gd name="T51" fmla="*/ 405 h 646"/>
                  <a:gd name="T52" fmla="*/ 174 w 643"/>
                  <a:gd name="T53" fmla="*/ 419 h 646"/>
                  <a:gd name="T54" fmla="*/ 189 w 643"/>
                  <a:gd name="T55" fmla="*/ 434 h 646"/>
                  <a:gd name="T56" fmla="*/ 216 w 643"/>
                  <a:gd name="T57" fmla="*/ 468 h 646"/>
                  <a:gd name="T58" fmla="*/ 240 w 643"/>
                  <a:gd name="T59" fmla="*/ 504 h 646"/>
                  <a:gd name="T60" fmla="*/ 258 w 643"/>
                  <a:gd name="T61" fmla="*/ 543 h 646"/>
                  <a:gd name="T62" fmla="*/ 206 w 643"/>
                  <a:gd name="T63" fmla="*/ 552 h 64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643"/>
                  <a:gd name="T97" fmla="*/ 0 h 646"/>
                  <a:gd name="T98" fmla="*/ 643 w 643"/>
                  <a:gd name="T99" fmla="*/ 646 h 646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643" h="646">
                    <a:moveTo>
                      <a:pt x="206" y="552"/>
                    </a:moveTo>
                    <a:lnTo>
                      <a:pt x="444" y="645"/>
                    </a:lnTo>
                    <a:lnTo>
                      <a:pt x="642" y="477"/>
                    </a:lnTo>
                    <a:lnTo>
                      <a:pt x="587" y="487"/>
                    </a:lnTo>
                    <a:lnTo>
                      <a:pt x="571" y="440"/>
                    </a:lnTo>
                    <a:lnTo>
                      <a:pt x="552" y="394"/>
                    </a:lnTo>
                    <a:lnTo>
                      <a:pt x="531" y="351"/>
                    </a:lnTo>
                    <a:lnTo>
                      <a:pt x="506" y="309"/>
                    </a:lnTo>
                    <a:lnTo>
                      <a:pt x="479" y="269"/>
                    </a:lnTo>
                    <a:lnTo>
                      <a:pt x="449" y="232"/>
                    </a:lnTo>
                    <a:lnTo>
                      <a:pt x="416" y="196"/>
                    </a:lnTo>
                    <a:lnTo>
                      <a:pt x="381" y="162"/>
                    </a:lnTo>
                    <a:lnTo>
                      <a:pt x="343" y="132"/>
                    </a:lnTo>
                    <a:lnTo>
                      <a:pt x="304" y="104"/>
                    </a:lnTo>
                    <a:lnTo>
                      <a:pt x="263" y="78"/>
                    </a:lnTo>
                    <a:lnTo>
                      <a:pt x="220" y="56"/>
                    </a:lnTo>
                    <a:lnTo>
                      <a:pt x="175" y="37"/>
                    </a:lnTo>
                    <a:lnTo>
                      <a:pt x="128" y="21"/>
                    </a:lnTo>
                    <a:lnTo>
                      <a:pt x="80" y="9"/>
                    </a:lnTo>
                    <a:lnTo>
                      <a:pt x="31" y="0"/>
                    </a:lnTo>
                    <a:lnTo>
                      <a:pt x="110" y="196"/>
                    </a:lnTo>
                    <a:lnTo>
                      <a:pt x="0" y="329"/>
                    </a:lnTo>
                    <a:lnTo>
                      <a:pt x="44" y="340"/>
                    </a:lnTo>
                    <a:lnTo>
                      <a:pt x="84" y="357"/>
                    </a:lnTo>
                    <a:lnTo>
                      <a:pt x="122" y="378"/>
                    </a:lnTo>
                    <a:lnTo>
                      <a:pt x="157" y="405"/>
                    </a:lnTo>
                    <a:lnTo>
                      <a:pt x="174" y="419"/>
                    </a:lnTo>
                    <a:lnTo>
                      <a:pt x="189" y="434"/>
                    </a:lnTo>
                    <a:lnTo>
                      <a:pt x="216" y="468"/>
                    </a:lnTo>
                    <a:lnTo>
                      <a:pt x="240" y="504"/>
                    </a:lnTo>
                    <a:lnTo>
                      <a:pt x="258" y="543"/>
                    </a:lnTo>
                    <a:lnTo>
                      <a:pt x="206" y="552"/>
                    </a:lnTo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 w="6350" cap="rnd">
                <a:solidFill>
                  <a:schemeClr val="accent4">
                    <a:lumMod val="75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sz="12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1" name="Freeform 4"/>
              <p:cNvSpPr>
                <a:spLocks/>
              </p:cNvSpPr>
              <p:nvPr/>
            </p:nvSpPr>
            <p:spPr bwMode="auto">
              <a:xfrm>
                <a:off x="2816794" y="1131888"/>
                <a:ext cx="2117793" cy="1775208"/>
              </a:xfrm>
              <a:custGeom>
                <a:avLst/>
                <a:gdLst>
                  <a:gd name="T0" fmla="*/ 579 w 741"/>
                  <a:gd name="T1" fmla="*/ 438 h 565"/>
                  <a:gd name="T2" fmla="*/ 740 w 741"/>
                  <a:gd name="T3" fmla="*/ 243 h 565"/>
                  <a:gd name="T4" fmla="*/ 642 w 741"/>
                  <a:gd name="T5" fmla="*/ 0 h 565"/>
                  <a:gd name="T6" fmla="*/ 635 w 741"/>
                  <a:gd name="T7" fmla="*/ 54 h 565"/>
                  <a:gd name="T8" fmla="*/ 610 w 741"/>
                  <a:gd name="T9" fmla="*/ 53 h 565"/>
                  <a:gd name="T10" fmla="*/ 560 w 741"/>
                  <a:gd name="T11" fmla="*/ 55 h 565"/>
                  <a:gd name="T12" fmla="*/ 511 w 741"/>
                  <a:gd name="T13" fmla="*/ 60 h 565"/>
                  <a:gd name="T14" fmla="*/ 463 w 741"/>
                  <a:gd name="T15" fmla="*/ 69 h 565"/>
                  <a:gd name="T16" fmla="*/ 417 w 741"/>
                  <a:gd name="T17" fmla="*/ 81 h 565"/>
                  <a:gd name="T18" fmla="*/ 372 w 741"/>
                  <a:gd name="T19" fmla="*/ 96 h 565"/>
                  <a:gd name="T20" fmla="*/ 328 w 741"/>
                  <a:gd name="T21" fmla="*/ 115 h 565"/>
                  <a:gd name="T22" fmla="*/ 286 w 741"/>
                  <a:gd name="T23" fmla="*/ 136 h 565"/>
                  <a:gd name="T24" fmla="*/ 246 w 741"/>
                  <a:gd name="T25" fmla="*/ 159 h 565"/>
                  <a:gd name="T26" fmla="*/ 208 w 741"/>
                  <a:gd name="T27" fmla="*/ 186 h 565"/>
                  <a:gd name="T28" fmla="*/ 171 w 741"/>
                  <a:gd name="T29" fmla="*/ 215 h 565"/>
                  <a:gd name="T30" fmla="*/ 137 w 741"/>
                  <a:gd name="T31" fmla="*/ 247 h 565"/>
                  <a:gd name="T32" fmla="*/ 104 w 741"/>
                  <a:gd name="T33" fmla="*/ 280 h 565"/>
                  <a:gd name="T34" fmla="*/ 74 w 741"/>
                  <a:gd name="T35" fmla="*/ 316 h 565"/>
                  <a:gd name="T36" fmla="*/ 47 w 741"/>
                  <a:gd name="T37" fmla="*/ 354 h 565"/>
                  <a:gd name="T38" fmla="*/ 23 w 741"/>
                  <a:gd name="T39" fmla="*/ 394 h 565"/>
                  <a:gd name="T40" fmla="*/ 0 w 741"/>
                  <a:gd name="T41" fmla="*/ 435 h 565"/>
                  <a:gd name="T42" fmla="*/ 212 w 741"/>
                  <a:gd name="T43" fmla="*/ 421 h 565"/>
                  <a:gd name="T44" fmla="*/ 304 w 741"/>
                  <a:gd name="T45" fmla="*/ 564 h 565"/>
                  <a:gd name="T46" fmla="*/ 327 w 741"/>
                  <a:gd name="T47" fmla="*/ 527 h 565"/>
                  <a:gd name="T48" fmla="*/ 354 w 741"/>
                  <a:gd name="T49" fmla="*/ 494 h 565"/>
                  <a:gd name="T50" fmla="*/ 385 w 741"/>
                  <a:gd name="T51" fmla="*/ 464 h 565"/>
                  <a:gd name="T52" fmla="*/ 420 w 741"/>
                  <a:gd name="T53" fmla="*/ 439 h 565"/>
                  <a:gd name="T54" fmla="*/ 459 w 741"/>
                  <a:gd name="T55" fmla="*/ 417 h 565"/>
                  <a:gd name="T56" fmla="*/ 478 w 741"/>
                  <a:gd name="T57" fmla="*/ 408 h 565"/>
                  <a:gd name="T58" fmla="*/ 499 w 741"/>
                  <a:gd name="T59" fmla="*/ 400 h 565"/>
                  <a:gd name="T60" fmla="*/ 520 w 741"/>
                  <a:gd name="T61" fmla="*/ 394 h 565"/>
                  <a:gd name="T62" fmla="*/ 542 w 741"/>
                  <a:gd name="T63" fmla="*/ 389 h 565"/>
                  <a:gd name="T64" fmla="*/ 565 w 741"/>
                  <a:gd name="T65" fmla="*/ 385 h 565"/>
                  <a:gd name="T66" fmla="*/ 587 w 741"/>
                  <a:gd name="T67" fmla="*/ 384 h 565"/>
                  <a:gd name="T68" fmla="*/ 579 w 741"/>
                  <a:gd name="T69" fmla="*/ 438 h 56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741"/>
                  <a:gd name="T106" fmla="*/ 0 h 565"/>
                  <a:gd name="T107" fmla="*/ 741 w 741"/>
                  <a:gd name="T108" fmla="*/ 565 h 565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741" h="565">
                    <a:moveTo>
                      <a:pt x="579" y="438"/>
                    </a:moveTo>
                    <a:lnTo>
                      <a:pt x="740" y="243"/>
                    </a:lnTo>
                    <a:lnTo>
                      <a:pt x="642" y="0"/>
                    </a:lnTo>
                    <a:lnTo>
                      <a:pt x="635" y="54"/>
                    </a:lnTo>
                    <a:lnTo>
                      <a:pt x="610" y="53"/>
                    </a:lnTo>
                    <a:lnTo>
                      <a:pt x="560" y="55"/>
                    </a:lnTo>
                    <a:lnTo>
                      <a:pt x="511" y="60"/>
                    </a:lnTo>
                    <a:lnTo>
                      <a:pt x="463" y="69"/>
                    </a:lnTo>
                    <a:lnTo>
                      <a:pt x="417" y="81"/>
                    </a:lnTo>
                    <a:lnTo>
                      <a:pt x="372" y="96"/>
                    </a:lnTo>
                    <a:lnTo>
                      <a:pt x="328" y="115"/>
                    </a:lnTo>
                    <a:lnTo>
                      <a:pt x="286" y="136"/>
                    </a:lnTo>
                    <a:lnTo>
                      <a:pt x="246" y="159"/>
                    </a:lnTo>
                    <a:lnTo>
                      <a:pt x="208" y="186"/>
                    </a:lnTo>
                    <a:lnTo>
                      <a:pt x="171" y="215"/>
                    </a:lnTo>
                    <a:lnTo>
                      <a:pt x="137" y="247"/>
                    </a:lnTo>
                    <a:lnTo>
                      <a:pt x="104" y="280"/>
                    </a:lnTo>
                    <a:lnTo>
                      <a:pt x="74" y="316"/>
                    </a:lnTo>
                    <a:lnTo>
                      <a:pt x="47" y="354"/>
                    </a:lnTo>
                    <a:lnTo>
                      <a:pt x="23" y="394"/>
                    </a:lnTo>
                    <a:lnTo>
                      <a:pt x="0" y="435"/>
                    </a:lnTo>
                    <a:lnTo>
                      <a:pt x="212" y="421"/>
                    </a:lnTo>
                    <a:lnTo>
                      <a:pt x="304" y="564"/>
                    </a:lnTo>
                    <a:lnTo>
                      <a:pt x="327" y="527"/>
                    </a:lnTo>
                    <a:lnTo>
                      <a:pt x="354" y="494"/>
                    </a:lnTo>
                    <a:lnTo>
                      <a:pt x="385" y="464"/>
                    </a:lnTo>
                    <a:lnTo>
                      <a:pt x="420" y="439"/>
                    </a:lnTo>
                    <a:lnTo>
                      <a:pt x="459" y="417"/>
                    </a:lnTo>
                    <a:lnTo>
                      <a:pt x="478" y="408"/>
                    </a:lnTo>
                    <a:lnTo>
                      <a:pt x="499" y="400"/>
                    </a:lnTo>
                    <a:lnTo>
                      <a:pt x="520" y="394"/>
                    </a:lnTo>
                    <a:lnTo>
                      <a:pt x="542" y="389"/>
                    </a:lnTo>
                    <a:lnTo>
                      <a:pt x="565" y="385"/>
                    </a:lnTo>
                    <a:lnTo>
                      <a:pt x="587" y="384"/>
                    </a:lnTo>
                    <a:lnTo>
                      <a:pt x="579" y="438"/>
                    </a:lnTo>
                  </a:path>
                </a:pathLst>
              </a:custGeom>
              <a:solidFill>
                <a:schemeClr val="bg1">
                  <a:lumMod val="50000"/>
                </a:schemeClr>
              </a:solidFill>
              <a:ln w="6350" cap="rnd">
                <a:solidFill>
                  <a:schemeClr val="bg1">
                    <a:lumMod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" name="Freeform 8"/>
              <p:cNvSpPr>
                <a:spLocks/>
              </p:cNvSpPr>
              <p:nvPr/>
            </p:nvSpPr>
            <p:spPr bwMode="auto">
              <a:xfrm>
                <a:off x="2600325" y="2575753"/>
                <a:ext cx="1242895" cy="2391812"/>
              </a:xfrm>
              <a:custGeom>
                <a:avLst/>
                <a:gdLst>
                  <a:gd name="T0" fmla="*/ 396 w 435"/>
                  <a:gd name="T1" fmla="*/ 214 h 762"/>
                  <a:gd name="T2" fmla="*/ 260 w 435"/>
                  <a:gd name="T3" fmla="*/ 0 h 762"/>
                  <a:gd name="T4" fmla="*/ 0 w 435"/>
                  <a:gd name="T5" fmla="*/ 18 h 762"/>
                  <a:gd name="T6" fmla="*/ 47 w 435"/>
                  <a:gd name="T7" fmla="*/ 42 h 762"/>
                  <a:gd name="T8" fmla="*/ 32 w 435"/>
                  <a:gd name="T9" fmla="*/ 89 h 762"/>
                  <a:gd name="T10" fmla="*/ 21 w 435"/>
                  <a:gd name="T11" fmla="*/ 137 h 762"/>
                  <a:gd name="T12" fmla="*/ 14 w 435"/>
                  <a:gd name="T13" fmla="*/ 185 h 762"/>
                  <a:gd name="T14" fmla="*/ 10 w 435"/>
                  <a:gd name="T15" fmla="*/ 233 h 762"/>
                  <a:gd name="T16" fmla="*/ 9 w 435"/>
                  <a:gd name="T17" fmla="*/ 281 h 762"/>
                  <a:gd name="T18" fmla="*/ 11 w 435"/>
                  <a:gd name="T19" fmla="*/ 330 h 762"/>
                  <a:gd name="T20" fmla="*/ 17 w 435"/>
                  <a:gd name="T21" fmla="*/ 378 h 762"/>
                  <a:gd name="T22" fmla="*/ 25 w 435"/>
                  <a:gd name="T23" fmla="*/ 425 h 762"/>
                  <a:gd name="T24" fmla="*/ 39 w 435"/>
                  <a:gd name="T25" fmla="*/ 473 h 762"/>
                  <a:gd name="T26" fmla="*/ 54 w 435"/>
                  <a:gd name="T27" fmla="*/ 517 h 762"/>
                  <a:gd name="T28" fmla="*/ 74 w 435"/>
                  <a:gd name="T29" fmla="*/ 562 h 762"/>
                  <a:gd name="T30" fmla="*/ 95 w 435"/>
                  <a:gd name="T31" fmla="*/ 606 h 762"/>
                  <a:gd name="T32" fmla="*/ 121 w 435"/>
                  <a:gd name="T33" fmla="*/ 647 h 762"/>
                  <a:gd name="T34" fmla="*/ 150 w 435"/>
                  <a:gd name="T35" fmla="*/ 686 h 762"/>
                  <a:gd name="T36" fmla="*/ 182 w 435"/>
                  <a:gd name="T37" fmla="*/ 725 h 762"/>
                  <a:gd name="T38" fmla="*/ 216 w 435"/>
                  <a:gd name="T39" fmla="*/ 761 h 762"/>
                  <a:gd name="T40" fmla="*/ 266 w 435"/>
                  <a:gd name="T41" fmla="*/ 558 h 762"/>
                  <a:gd name="T42" fmla="*/ 434 w 435"/>
                  <a:gd name="T43" fmla="*/ 515 h 762"/>
                  <a:gd name="T44" fmla="*/ 406 w 435"/>
                  <a:gd name="T45" fmla="*/ 480 h 762"/>
                  <a:gd name="T46" fmla="*/ 382 w 435"/>
                  <a:gd name="T47" fmla="*/ 444 h 762"/>
                  <a:gd name="T48" fmla="*/ 363 w 435"/>
                  <a:gd name="T49" fmla="*/ 404 h 762"/>
                  <a:gd name="T50" fmla="*/ 349 w 435"/>
                  <a:gd name="T51" fmla="*/ 363 h 762"/>
                  <a:gd name="T52" fmla="*/ 340 w 435"/>
                  <a:gd name="T53" fmla="*/ 319 h 762"/>
                  <a:gd name="T54" fmla="*/ 337 w 435"/>
                  <a:gd name="T55" fmla="*/ 275 h 762"/>
                  <a:gd name="T56" fmla="*/ 339 w 435"/>
                  <a:gd name="T57" fmla="*/ 231 h 762"/>
                  <a:gd name="T58" fmla="*/ 342 w 435"/>
                  <a:gd name="T59" fmla="*/ 210 h 762"/>
                  <a:gd name="T60" fmla="*/ 347 w 435"/>
                  <a:gd name="T61" fmla="*/ 188 h 762"/>
                  <a:gd name="T62" fmla="*/ 396 w 435"/>
                  <a:gd name="T63" fmla="*/ 214 h 76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35"/>
                  <a:gd name="T97" fmla="*/ 0 h 762"/>
                  <a:gd name="T98" fmla="*/ 435 w 435"/>
                  <a:gd name="T99" fmla="*/ 762 h 76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35" h="762">
                    <a:moveTo>
                      <a:pt x="396" y="214"/>
                    </a:moveTo>
                    <a:lnTo>
                      <a:pt x="260" y="0"/>
                    </a:lnTo>
                    <a:lnTo>
                      <a:pt x="0" y="18"/>
                    </a:lnTo>
                    <a:lnTo>
                      <a:pt x="47" y="42"/>
                    </a:lnTo>
                    <a:lnTo>
                      <a:pt x="32" y="89"/>
                    </a:lnTo>
                    <a:lnTo>
                      <a:pt x="21" y="137"/>
                    </a:lnTo>
                    <a:lnTo>
                      <a:pt x="14" y="185"/>
                    </a:lnTo>
                    <a:lnTo>
                      <a:pt x="10" y="233"/>
                    </a:lnTo>
                    <a:lnTo>
                      <a:pt x="9" y="281"/>
                    </a:lnTo>
                    <a:lnTo>
                      <a:pt x="11" y="330"/>
                    </a:lnTo>
                    <a:lnTo>
                      <a:pt x="17" y="378"/>
                    </a:lnTo>
                    <a:lnTo>
                      <a:pt x="25" y="425"/>
                    </a:lnTo>
                    <a:lnTo>
                      <a:pt x="39" y="473"/>
                    </a:lnTo>
                    <a:lnTo>
                      <a:pt x="54" y="517"/>
                    </a:lnTo>
                    <a:lnTo>
                      <a:pt x="74" y="562"/>
                    </a:lnTo>
                    <a:lnTo>
                      <a:pt x="95" y="606"/>
                    </a:lnTo>
                    <a:lnTo>
                      <a:pt x="121" y="647"/>
                    </a:lnTo>
                    <a:lnTo>
                      <a:pt x="150" y="686"/>
                    </a:lnTo>
                    <a:lnTo>
                      <a:pt x="182" y="725"/>
                    </a:lnTo>
                    <a:lnTo>
                      <a:pt x="216" y="761"/>
                    </a:lnTo>
                    <a:lnTo>
                      <a:pt x="266" y="558"/>
                    </a:lnTo>
                    <a:lnTo>
                      <a:pt x="434" y="515"/>
                    </a:lnTo>
                    <a:lnTo>
                      <a:pt x="406" y="480"/>
                    </a:lnTo>
                    <a:lnTo>
                      <a:pt x="382" y="444"/>
                    </a:lnTo>
                    <a:lnTo>
                      <a:pt x="363" y="404"/>
                    </a:lnTo>
                    <a:lnTo>
                      <a:pt x="349" y="363"/>
                    </a:lnTo>
                    <a:lnTo>
                      <a:pt x="340" y="319"/>
                    </a:lnTo>
                    <a:lnTo>
                      <a:pt x="337" y="275"/>
                    </a:lnTo>
                    <a:lnTo>
                      <a:pt x="339" y="231"/>
                    </a:lnTo>
                    <a:lnTo>
                      <a:pt x="342" y="210"/>
                    </a:lnTo>
                    <a:lnTo>
                      <a:pt x="347" y="188"/>
                    </a:lnTo>
                    <a:lnTo>
                      <a:pt x="396" y="214"/>
                    </a:lnTo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 w="6350" cap="rnd">
                <a:solidFill>
                  <a:schemeClr val="accent5">
                    <a:lumMod val="60000"/>
                    <a:lumOff val="4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 sz="12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4043460" y="3283540"/>
            <a:ext cx="954552" cy="901253"/>
            <a:chOff x="603903" y="1999715"/>
            <a:chExt cx="3024218" cy="2750331"/>
          </a:xfrm>
          <a:solidFill>
            <a:schemeClr val="accent4">
              <a:lumMod val="75000"/>
            </a:schemeClr>
          </a:solidFill>
        </p:grpSpPr>
        <p:sp>
          <p:nvSpPr>
            <p:cNvPr id="57" name="Freeform 74"/>
            <p:cNvSpPr>
              <a:spLocks noEditPoints="1"/>
            </p:cNvSpPr>
            <p:nvPr/>
          </p:nvSpPr>
          <p:spPr bwMode="auto">
            <a:xfrm>
              <a:off x="2262774" y="1999715"/>
              <a:ext cx="511093" cy="1312610"/>
            </a:xfrm>
            <a:custGeom>
              <a:avLst/>
              <a:gdLst/>
              <a:ahLst/>
              <a:cxnLst>
                <a:cxn ang="0">
                  <a:pos x="252" y="19"/>
                </a:cxn>
                <a:cxn ang="0">
                  <a:pos x="273" y="59"/>
                </a:cxn>
                <a:cxn ang="0">
                  <a:pos x="299" y="97"/>
                </a:cxn>
                <a:cxn ang="0">
                  <a:pos x="260" y="94"/>
                </a:cxn>
                <a:cxn ang="0">
                  <a:pos x="265" y="124"/>
                </a:cxn>
                <a:cxn ang="0">
                  <a:pos x="314" y="183"/>
                </a:cxn>
                <a:cxn ang="0">
                  <a:pos x="337" y="241"/>
                </a:cxn>
                <a:cxn ang="0">
                  <a:pos x="357" y="341"/>
                </a:cxn>
                <a:cxn ang="0">
                  <a:pos x="339" y="378"/>
                </a:cxn>
                <a:cxn ang="0">
                  <a:pos x="319" y="384"/>
                </a:cxn>
                <a:cxn ang="0">
                  <a:pos x="329" y="447"/>
                </a:cxn>
                <a:cxn ang="0">
                  <a:pos x="313" y="531"/>
                </a:cxn>
                <a:cxn ang="0">
                  <a:pos x="324" y="614"/>
                </a:cxn>
                <a:cxn ang="0">
                  <a:pos x="330" y="652"/>
                </a:cxn>
                <a:cxn ang="0">
                  <a:pos x="340" y="682"/>
                </a:cxn>
                <a:cxn ang="0">
                  <a:pos x="341" y="766"/>
                </a:cxn>
                <a:cxn ang="0">
                  <a:pos x="341" y="844"/>
                </a:cxn>
                <a:cxn ang="0">
                  <a:pos x="347" y="896"/>
                </a:cxn>
                <a:cxn ang="0">
                  <a:pos x="306" y="917"/>
                </a:cxn>
                <a:cxn ang="0">
                  <a:pos x="242" y="922"/>
                </a:cxn>
                <a:cxn ang="0">
                  <a:pos x="207" y="913"/>
                </a:cxn>
                <a:cxn ang="0">
                  <a:pos x="242" y="894"/>
                </a:cxn>
                <a:cxn ang="0">
                  <a:pos x="275" y="852"/>
                </a:cxn>
                <a:cxn ang="0">
                  <a:pos x="282" y="772"/>
                </a:cxn>
                <a:cxn ang="0">
                  <a:pos x="275" y="730"/>
                </a:cxn>
                <a:cxn ang="0">
                  <a:pos x="273" y="687"/>
                </a:cxn>
                <a:cxn ang="0">
                  <a:pos x="256" y="672"/>
                </a:cxn>
                <a:cxn ang="0">
                  <a:pos x="249" y="634"/>
                </a:cxn>
                <a:cxn ang="0">
                  <a:pos x="194" y="520"/>
                </a:cxn>
                <a:cxn ang="0">
                  <a:pos x="112" y="517"/>
                </a:cxn>
                <a:cxn ang="0">
                  <a:pos x="96" y="523"/>
                </a:cxn>
                <a:cxn ang="0">
                  <a:pos x="110" y="553"/>
                </a:cxn>
                <a:cxn ang="0">
                  <a:pos x="142" y="659"/>
                </a:cxn>
                <a:cxn ang="0">
                  <a:pos x="147" y="673"/>
                </a:cxn>
                <a:cxn ang="0">
                  <a:pos x="152" y="691"/>
                </a:cxn>
                <a:cxn ang="0">
                  <a:pos x="114" y="732"/>
                </a:cxn>
                <a:cxn ang="0">
                  <a:pos x="86" y="735"/>
                </a:cxn>
                <a:cxn ang="0">
                  <a:pos x="7" y="735"/>
                </a:cxn>
                <a:cxn ang="0">
                  <a:pos x="26" y="714"/>
                </a:cxn>
                <a:cxn ang="0">
                  <a:pos x="78" y="678"/>
                </a:cxn>
                <a:cxn ang="0">
                  <a:pos x="63" y="623"/>
                </a:cxn>
                <a:cxn ang="0">
                  <a:pos x="20" y="510"/>
                </a:cxn>
                <a:cxn ang="0">
                  <a:pos x="16" y="465"/>
                </a:cxn>
                <a:cxn ang="0">
                  <a:pos x="58" y="443"/>
                </a:cxn>
                <a:cxn ang="0">
                  <a:pos x="74" y="407"/>
                </a:cxn>
                <a:cxn ang="0">
                  <a:pos x="110" y="404"/>
                </a:cxn>
                <a:cxn ang="0">
                  <a:pos x="137" y="350"/>
                </a:cxn>
                <a:cxn ang="0">
                  <a:pos x="148" y="328"/>
                </a:cxn>
                <a:cxn ang="0">
                  <a:pos x="175" y="231"/>
                </a:cxn>
                <a:cxn ang="0">
                  <a:pos x="200" y="182"/>
                </a:cxn>
                <a:cxn ang="0">
                  <a:pos x="193" y="152"/>
                </a:cxn>
                <a:cxn ang="0">
                  <a:pos x="165" y="142"/>
                </a:cxn>
                <a:cxn ang="0">
                  <a:pos x="158" y="124"/>
                </a:cxn>
                <a:cxn ang="0">
                  <a:pos x="156" y="106"/>
                </a:cxn>
                <a:cxn ang="0">
                  <a:pos x="160" y="87"/>
                </a:cxn>
                <a:cxn ang="0">
                  <a:pos x="116" y="67"/>
                </a:cxn>
                <a:cxn ang="0">
                  <a:pos x="142" y="43"/>
                </a:cxn>
                <a:cxn ang="0">
                  <a:pos x="175" y="12"/>
                </a:cxn>
                <a:cxn ang="0">
                  <a:pos x="196" y="0"/>
                </a:cxn>
                <a:cxn ang="0">
                  <a:pos x="162" y="404"/>
                </a:cxn>
                <a:cxn ang="0">
                  <a:pos x="126" y="442"/>
                </a:cxn>
                <a:cxn ang="0">
                  <a:pos x="202" y="420"/>
                </a:cxn>
                <a:cxn ang="0">
                  <a:pos x="197" y="394"/>
                </a:cxn>
              </a:cxnLst>
              <a:rect l="0" t="0" r="r" b="b"/>
              <a:pathLst>
                <a:path w="359" h="922">
                  <a:moveTo>
                    <a:pt x="196" y="0"/>
                  </a:moveTo>
                  <a:lnTo>
                    <a:pt x="196" y="0"/>
                  </a:lnTo>
                  <a:lnTo>
                    <a:pt x="204" y="2"/>
                  </a:lnTo>
                  <a:lnTo>
                    <a:pt x="215" y="3"/>
                  </a:lnTo>
                  <a:lnTo>
                    <a:pt x="225" y="6"/>
                  </a:lnTo>
                  <a:lnTo>
                    <a:pt x="235" y="10"/>
                  </a:lnTo>
                  <a:lnTo>
                    <a:pt x="244" y="14"/>
                  </a:lnTo>
                  <a:lnTo>
                    <a:pt x="252" y="19"/>
                  </a:lnTo>
                  <a:lnTo>
                    <a:pt x="259" y="24"/>
                  </a:lnTo>
                  <a:lnTo>
                    <a:pt x="262" y="29"/>
                  </a:lnTo>
                  <a:lnTo>
                    <a:pt x="262" y="29"/>
                  </a:lnTo>
                  <a:lnTo>
                    <a:pt x="264" y="35"/>
                  </a:lnTo>
                  <a:lnTo>
                    <a:pt x="264" y="40"/>
                  </a:lnTo>
                  <a:lnTo>
                    <a:pt x="261" y="51"/>
                  </a:lnTo>
                  <a:lnTo>
                    <a:pt x="261" y="51"/>
                  </a:lnTo>
                  <a:lnTo>
                    <a:pt x="273" y="59"/>
                  </a:lnTo>
                  <a:lnTo>
                    <a:pt x="285" y="69"/>
                  </a:lnTo>
                  <a:lnTo>
                    <a:pt x="297" y="80"/>
                  </a:lnTo>
                  <a:lnTo>
                    <a:pt x="301" y="86"/>
                  </a:lnTo>
                  <a:lnTo>
                    <a:pt x="305" y="92"/>
                  </a:lnTo>
                  <a:lnTo>
                    <a:pt x="305" y="92"/>
                  </a:lnTo>
                  <a:lnTo>
                    <a:pt x="303" y="95"/>
                  </a:lnTo>
                  <a:lnTo>
                    <a:pt x="303" y="95"/>
                  </a:lnTo>
                  <a:lnTo>
                    <a:pt x="299" y="97"/>
                  </a:lnTo>
                  <a:lnTo>
                    <a:pt x="293" y="98"/>
                  </a:lnTo>
                  <a:lnTo>
                    <a:pt x="287" y="98"/>
                  </a:lnTo>
                  <a:lnTo>
                    <a:pt x="282" y="97"/>
                  </a:lnTo>
                  <a:lnTo>
                    <a:pt x="270" y="95"/>
                  </a:lnTo>
                  <a:lnTo>
                    <a:pt x="260" y="93"/>
                  </a:lnTo>
                  <a:lnTo>
                    <a:pt x="260" y="93"/>
                  </a:lnTo>
                  <a:lnTo>
                    <a:pt x="260" y="94"/>
                  </a:lnTo>
                  <a:lnTo>
                    <a:pt x="260" y="94"/>
                  </a:lnTo>
                  <a:lnTo>
                    <a:pt x="260" y="106"/>
                  </a:lnTo>
                  <a:lnTo>
                    <a:pt x="260" y="106"/>
                  </a:lnTo>
                  <a:lnTo>
                    <a:pt x="258" y="111"/>
                  </a:lnTo>
                  <a:lnTo>
                    <a:pt x="257" y="116"/>
                  </a:lnTo>
                  <a:lnTo>
                    <a:pt x="257" y="116"/>
                  </a:lnTo>
                  <a:lnTo>
                    <a:pt x="260" y="118"/>
                  </a:lnTo>
                  <a:lnTo>
                    <a:pt x="262" y="120"/>
                  </a:lnTo>
                  <a:lnTo>
                    <a:pt x="265" y="124"/>
                  </a:lnTo>
                  <a:lnTo>
                    <a:pt x="267" y="127"/>
                  </a:lnTo>
                  <a:lnTo>
                    <a:pt x="269" y="135"/>
                  </a:lnTo>
                  <a:lnTo>
                    <a:pt x="272" y="138"/>
                  </a:lnTo>
                  <a:lnTo>
                    <a:pt x="274" y="141"/>
                  </a:lnTo>
                  <a:lnTo>
                    <a:pt x="274" y="141"/>
                  </a:lnTo>
                  <a:lnTo>
                    <a:pt x="291" y="155"/>
                  </a:lnTo>
                  <a:lnTo>
                    <a:pt x="307" y="174"/>
                  </a:lnTo>
                  <a:lnTo>
                    <a:pt x="314" y="183"/>
                  </a:lnTo>
                  <a:lnTo>
                    <a:pt x="321" y="193"/>
                  </a:lnTo>
                  <a:lnTo>
                    <a:pt x="326" y="202"/>
                  </a:lnTo>
                  <a:lnTo>
                    <a:pt x="332" y="212"/>
                  </a:lnTo>
                  <a:lnTo>
                    <a:pt x="332" y="212"/>
                  </a:lnTo>
                  <a:lnTo>
                    <a:pt x="332" y="225"/>
                  </a:lnTo>
                  <a:lnTo>
                    <a:pt x="332" y="225"/>
                  </a:lnTo>
                  <a:lnTo>
                    <a:pt x="337" y="241"/>
                  </a:lnTo>
                  <a:lnTo>
                    <a:pt x="337" y="241"/>
                  </a:lnTo>
                  <a:lnTo>
                    <a:pt x="347" y="267"/>
                  </a:lnTo>
                  <a:lnTo>
                    <a:pt x="352" y="281"/>
                  </a:lnTo>
                  <a:lnTo>
                    <a:pt x="357" y="295"/>
                  </a:lnTo>
                  <a:lnTo>
                    <a:pt x="357" y="295"/>
                  </a:lnTo>
                  <a:lnTo>
                    <a:pt x="358" y="303"/>
                  </a:lnTo>
                  <a:lnTo>
                    <a:pt x="359" y="314"/>
                  </a:lnTo>
                  <a:lnTo>
                    <a:pt x="358" y="328"/>
                  </a:lnTo>
                  <a:lnTo>
                    <a:pt x="357" y="341"/>
                  </a:lnTo>
                  <a:lnTo>
                    <a:pt x="355" y="354"/>
                  </a:lnTo>
                  <a:lnTo>
                    <a:pt x="351" y="365"/>
                  </a:lnTo>
                  <a:lnTo>
                    <a:pt x="348" y="374"/>
                  </a:lnTo>
                  <a:lnTo>
                    <a:pt x="347" y="377"/>
                  </a:lnTo>
                  <a:lnTo>
                    <a:pt x="344" y="379"/>
                  </a:lnTo>
                  <a:lnTo>
                    <a:pt x="344" y="379"/>
                  </a:lnTo>
                  <a:lnTo>
                    <a:pt x="341" y="379"/>
                  </a:lnTo>
                  <a:lnTo>
                    <a:pt x="339" y="378"/>
                  </a:lnTo>
                  <a:lnTo>
                    <a:pt x="337" y="378"/>
                  </a:lnTo>
                  <a:lnTo>
                    <a:pt x="333" y="378"/>
                  </a:lnTo>
                  <a:lnTo>
                    <a:pt x="333" y="378"/>
                  </a:lnTo>
                  <a:lnTo>
                    <a:pt x="330" y="379"/>
                  </a:lnTo>
                  <a:lnTo>
                    <a:pt x="327" y="380"/>
                  </a:lnTo>
                  <a:lnTo>
                    <a:pt x="324" y="382"/>
                  </a:lnTo>
                  <a:lnTo>
                    <a:pt x="319" y="384"/>
                  </a:lnTo>
                  <a:lnTo>
                    <a:pt x="319" y="384"/>
                  </a:lnTo>
                  <a:lnTo>
                    <a:pt x="318" y="390"/>
                  </a:lnTo>
                  <a:lnTo>
                    <a:pt x="319" y="397"/>
                  </a:lnTo>
                  <a:lnTo>
                    <a:pt x="324" y="412"/>
                  </a:lnTo>
                  <a:lnTo>
                    <a:pt x="326" y="420"/>
                  </a:lnTo>
                  <a:lnTo>
                    <a:pt x="327" y="429"/>
                  </a:lnTo>
                  <a:lnTo>
                    <a:pt x="329" y="438"/>
                  </a:lnTo>
                  <a:lnTo>
                    <a:pt x="329" y="447"/>
                  </a:lnTo>
                  <a:lnTo>
                    <a:pt x="329" y="447"/>
                  </a:lnTo>
                  <a:lnTo>
                    <a:pt x="324" y="476"/>
                  </a:lnTo>
                  <a:lnTo>
                    <a:pt x="324" y="476"/>
                  </a:lnTo>
                  <a:lnTo>
                    <a:pt x="318" y="487"/>
                  </a:lnTo>
                  <a:lnTo>
                    <a:pt x="316" y="494"/>
                  </a:lnTo>
                  <a:lnTo>
                    <a:pt x="314" y="501"/>
                  </a:lnTo>
                  <a:lnTo>
                    <a:pt x="314" y="501"/>
                  </a:lnTo>
                  <a:lnTo>
                    <a:pt x="313" y="516"/>
                  </a:lnTo>
                  <a:lnTo>
                    <a:pt x="313" y="531"/>
                  </a:lnTo>
                  <a:lnTo>
                    <a:pt x="313" y="547"/>
                  </a:lnTo>
                  <a:lnTo>
                    <a:pt x="315" y="561"/>
                  </a:lnTo>
                  <a:lnTo>
                    <a:pt x="315" y="561"/>
                  </a:lnTo>
                  <a:lnTo>
                    <a:pt x="316" y="588"/>
                  </a:lnTo>
                  <a:lnTo>
                    <a:pt x="316" y="588"/>
                  </a:lnTo>
                  <a:lnTo>
                    <a:pt x="319" y="600"/>
                  </a:lnTo>
                  <a:lnTo>
                    <a:pt x="324" y="614"/>
                  </a:lnTo>
                  <a:lnTo>
                    <a:pt x="324" y="614"/>
                  </a:lnTo>
                  <a:lnTo>
                    <a:pt x="324" y="620"/>
                  </a:lnTo>
                  <a:lnTo>
                    <a:pt x="324" y="626"/>
                  </a:lnTo>
                  <a:lnTo>
                    <a:pt x="323" y="637"/>
                  </a:lnTo>
                  <a:lnTo>
                    <a:pt x="323" y="637"/>
                  </a:lnTo>
                  <a:lnTo>
                    <a:pt x="326" y="640"/>
                  </a:lnTo>
                  <a:lnTo>
                    <a:pt x="329" y="644"/>
                  </a:lnTo>
                  <a:lnTo>
                    <a:pt x="329" y="647"/>
                  </a:lnTo>
                  <a:lnTo>
                    <a:pt x="330" y="652"/>
                  </a:lnTo>
                  <a:lnTo>
                    <a:pt x="330" y="659"/>
                  </a:lnTo>
                  <a:lnTo>
                    <a:pt x="331" y="664"/>
                  </a:lnTo>
                  <a:lnTo>
                    <a:pt x="332" y="669"/>
                  </a:lnTo>
                  <a:lnTo>
                    <a:pt x="332" y="669"/>
                  </a:lnTo>
                  <a:lnTo>
                    <a:pt x="334" y="672"/>
                  </a:lnTo>
                  <a:lnTo>
                    <a:pt x="337" y="675"/>
                  </a:lnTo>
                  <a:lnTo>
                    <a:pt x="339" y="678"/>
                  </a:lnTo>
                  <a:lnTo>
                    <a:pt x="340" y="682"/>
                  </a:lnTo>
                  <a:lnTo>
                    <a:pt x="340" y="682"/>
                  </a:lnTo>
                  <a:lnTo>
                    <a:pt x="342" y="704"/>
                  </a:lnTo>
                  <a:lnTo>
                    <a:pt x="342" y="704"/>
                  </a:lnTo>
                  <a:lnTo>
                    <a:pt x="346" y="728"/>
                  </a:lnTo>
                  <a:lnTo>
                    <a:pt x="346" y="742"/>
                  </a:lnTo>
                  <a:lnTo>
                    <a:pt x="344" y="754"/>
                  </a:lnTo>
                  <a:lnTo>
                    <a:pt x="344" y="754"/>
                  </a:lnTo>
                  <a:lnTo>
                    <a:pt x="341" y="766"/>
                  </a:lnTo>
                  <a:lnTo>
                    <a:pt x="340" y="770"/>
                  </a:lnTo>
                  <a:lnTo>
                    <a:pt x="339" y="777"/>
                  </a:lnTo>
                  <a:lnTo>
                    <a:pt x="339" y="777"/>
                  </a:lnTo>
                  <a:lnTo>
                    <a:pt x="341" y="803"/>
                  </a:lnTo>
                  <a:lnTo>
                    <a:pt x="341" y="803"/>
                  </a:lnTo>
                  <a:lnTo>
                    <a:pt x="342" y="817"/>
                  </a:lnTo>
                  <a:lnTo>
                    <a:pt x="342" y="831"/>
                  </a:lnTo>
                  <a:lnTo>
                    <a:pt x="341" y="844"/>
                  </a:lnTo>
                  <a:lnTo>
                    <a:pt x="339" y="856"/>
                  </a:lnTo>
                  <a:lnTo>
                    <a:pt x="339" y="856"/>
                  </a:lnTo>
                  <a:lnTo>
                    <a:pt x="342" y="860"/>
                  </a:lnTo>
                  <a:lnTo>
                    <a:pt x="344" y="867"/>
                  </a:lnTo>
                  <a:lnTo>
                    <a:pt x="348" y="881"/>
                  </a:lnTo>
                  <a:lnTo>
                    <a:pt x="348" y="881"/>
                  </a:lnTo>
                  <a:lnTo>
                    <a:pt x="347" y="896"/>
                  </a:lnTo>
                  <a:lnTo>
                    <a:pt x="347" y="896"/>
                  </a:lnTo>
                  <a:lnTo>
                    <a:pt x="349" y="904"/>
                  </a:lnTo>
                  <a:lnTo>
                    <a:pt x="349" y="907"/>
                  </a:lnTo>
                  <a:lnTo>
                    <a:pt x="348" y="910"/>
                  </a:lnTo>
                  <a:lnTo>
                    <a:pt x="348" y="910"/>
                  </a:lnTo>
                  <a:lnTo>
                    <a:pt x="329" y="916"/>
                  </a:lnTo>
                  <a:lnTo>
                    <a:pt x="317" y="918"/>
                  </a:lnTo>
                  <a:lnTo>
                    <a:pt x="311" y="918"/>
                  </a:lnTo>
                  <a:lnTo>
                    <a:pt x="306" y="917"/>
                  </a:lnTo>
                  <a:lnTo>
                    <a:pt x="306" y="917"/>
                  </a:lnTo>
                  <a:lnTo>
                    <a:pt x="305" y="913"/>
                  </a:lnTo>
                  <a:lnTo>
                    <a:pt x="302" y="909"/>
                  </a:lnTo>
                  <a:lnTo>
                    <a:pt x="302" y="909"/>
                  </a:lnTo>
                  <a:lnTo>
                    <a:pt x="291" y="910"/>
                  </a:lnTo>
                  <a:lnTo>
                    <a:pt x="280" y="913"/>
                  </a:lnTo>
                  <a:lnTo>
                    <a:pt x="254" y="919"/>
                  </a:lnTo>
                  <a:lnTo>
                    <a:pt x="242" y="922"/>
                  </a:lnTo>
                  <a:lnTo>
                    <a:pt x="229" y="922"/>
                  </a:lnTo>
                  <a:lnTo>
                    <a:pt x="224" y="922"/>
                  </a:lnTo>
                  <a:lnTo>
                    <a:pt x="218" y="921"/>
                  </a:lnTo>
                  <a:lnTo>
                    <a:pt x="212" y="918"/>
                  </a:lnTo>
                  <a:lnTo>
                    <a:pt x="207" y="915"/>
                  </a:lnTo>
                  <a:lnTo>
                    <a:pt x="207" y="915"/>
                  </a:lnTo>
                  <a:lnTo>
                    <a:pt x="207" y="913"/>
                  </a:lnTo>
                  <a:lnTo>
                    <a:pt x="207" y="913"/>
                  </a:lnTo>
                  <a:lnTo>
                    <a:pt x="210" y="906"/>
                  </a:lnTo>
                  <a:lnTo>
                    <a:pt x="215" y="901"/>
                  </a:lnTo>
                  <a:lnTo>
                    <a:pt x="218" y="900"/>
                  </a:lnTo>
                  <a:lnTo>
                    <a:pt x="221" y="899"/>
                  </a:lnTo>
                  <a:lnTo>
                    <a:pt x="229" y="898"/>
                  </a:lnTo>
                  <a:lnTo>
                    <a:pt x="235" y="897"/>
                  </a:lnTo>
                  <a:lnTo>
                    <a:pt x="242" y="894"/>
                  </a:lnTo>
                  <a:lnTo>
                    <a:pt x="242" y="894"/>
                  </a:lnTo>
                  <a:lnTo>
                    <a:pt x="251" y="890"/>
                  </a:lnTo>
                  <a:lnTo>
                    <a:pt x="259" y="883"/>
                  </a:lnTo>
                  <a:lnTo>
                    <a:pt x="267" y="875"/>
                  </a:lnTo>
                  <a:lnTo>
                    <a:pt x="273" y="866"/>
                  </a:lnTo>
                  <a:lnTo>
                    <a:pt x="273" y="866"/>
                  </a:lnTo>
                  <a:lnTo>
                    <a:pt x="273" y="862"/>
                  </a:lnTo>
                  <a:lnTo>
                    <a:pt x="273" y="859"/>
                  </a:lnTo>
                  <a:lnTo>
                    <a:pt x="275" y="852"/>
                  </a:lnTo>
                  <a:lnTo>
                    <a:pt x="275" y="852"/>
                  </a:lnTo>
                  <a:lnTo>
                    <a:pt x="275" y="848"/>
                  </a:lnTo>
                  <a:lnTo>
                    <a:pt x="275" y="841"/>
                  </a:lnTo>
                  <a:lnTo>
                    <a:pt x="275" y="833"/>
                  </a:lnTo>
                  <a:lnTo>
                    <a:pt x="275" y="826"/>
                  </a:lnTo>
                  <a:lnTo>
                    <a:pt x="275" y="826"/>
                  </a:lnTo>
                  <a:lnTo>
                    <a:pt x="278" y="799"/>
                  </a:lnTo>
                  <a:lnTo>
                    <a:pt x="282" y="772"/>
                  </a:lnTo>
                  <a:lnTo>
                    <a:pt x="282" y="772"/>
                  </a:lnTo>
                  <a:lnTo>
                    <a:pt x="282" y="768"/>
                  </a:lnTo>
                  <a:lnTo>
                    <a:pt x="281" y="763"/>
                  </a:lnTo>
                  <a:lnTo>
                    <a:pt x="277" y="753"/>
                  </a:lnTo>
                  <a:lnTo>
                    <a:pt x="275" y="743"/>
                  </a:lnTo>
                  <a:lnTo>
                    <a:pt x="275" y="736"/>
                  </a:lnTo>
                  <a:lnTo>
                    <a:pt x="275" y="730"/>
                  </a:lnTo>
                  <a:lnTo>
                    <a:pt x="275" y="730"/>
                  </a:lnTo>
                  <a:lnTo>
                    <a:pt x="280" y="718"/>
                  </a:lnTo>
                  <a:lnTo>
                    <a:pt x="281" y="711"/>
                  </a:lnTo>
                  <a:lnTo>
                    <a:pt x="281" y="706"/>
                  </a:lnTo>
                  <a:lnTo>
                    <a:pt x="281" y="703"/>
                  </a:lnTo>
                  <a:lnTo>
                    <a:pt x="281" y="703"/>
                  </a:lnTo>
                  <a:lnTo>
                    <a:pt x="273" y="691"/>
                  </a:lnTo>
                  <a:lnTo>
                    <a:pt x="273" y="691"/>
                  </a:lnTo>
                  <a:lnTo>
                    <a:pt x="273" y="687"/>
                  </a:lnTo>
                  <a:lnTo>
                    <a:pt x="273" y="683"/>
                  </a:lnTo>
                  <a:lnTo>
                    <a:pt x="272" y="680"/>
                  </a:lnTo>
                  <a:lnTo>
                    <a:pt x="272" y="677"/>
                  </a:lnTo>
                  <a:lnTo>
                    <a:pt x="272" y="677"/>
                  </a:lnTo>
                  <a:lnTo>
                    <a:pt x="262" y="675"/>
                  </a:lnTo>
                  <a:lnTo>
                    <a:pt x="259" y="674"/>
                  </a:lnTo>
                  <a:lnTo>
                    <a:pt x="256" y="672"/>
                  </a:lnTo>
                  <a:lnTo>
                    <a:pt x="256" y="672"/>
                  </a:lnTo>
                  <a:lnTo>
                    <a:pt x="256" y="670"/>
                  </a:lnTo>
                  <a:lnTo>
                    <a:pt x="256" y="667"/>
                  </a:lnTo>
                  <a:lnTo>
                    <a:pt x="256" y="665"/>
                  </a:lnTo>
                  <a:lnTo>
                    <a:pt x="256" y="662"/>
                  </a:lnTo>
                  <a:lnTo>
                    <a:pt x="256" y="662"/>
                  </a:lnTo>
                  <a:lnTo>
                    <a:pt x="252" y="649"/>
                  </a:lnTo>
                  <a:lnTo>
                    <a:pt x="249" y="634"/>
                  </a:lnTo>
                  <a:lnTo>
                    <a:pt x="249" y="634"/>
                  </a:lnTo>
                  <a:lnTo>
                    <a:pt x="248" y="613"/>
                  </a:lnTo>
                  <a:lnTo>
                    <a:pt x="248" y="613"/>
                  </a:lnTo>
                  <a:lnTo>
                    <a:pt x="242" y="582"/>
                  </a:lnTo>
                  <a:lnTo>
                    <a:pt x="234" y="553"/>
                  </a:lnTo>
                  <a:lnTo>
                    <a:pt x="234" y="553"/>
                  </a:lnTo>
                  <a:lnTo>
                    <a:pt x="226" y="520"/>
                  </a:lnTo>
                  <a:lnTo>
                    <a:pt x="226" y="520"/>
                  </a:lnTo>
                  <a:lnTo>
                    <a:pt x="194" y="520"/>
                  </a:lnTo>
                  <a:lnTo>
                    <a:pt x="194" y="520"/>
                  </a:lnTo>
                  <a:lnTo>
                    <a:pt x="185" y="519"/>
                  </a:lnTo>
                  <a:lnTo>
                    <a:pt x="176" y="518"/>
                  </a:lnTo>
                  <a:lnTo>
                    <a:pt x="156" y="519"/>
                  </a:lnTo>
                  <a:lnTo>
                    <a:pt x="138" y="519"/>
                  </a:lnTo>
                  <a:lnTo>
                    <a:pt x="120" y="518"/>
                  </a:lnTo>
                  <a:lnTo>
                    <a:pt x="120" y="518"/>
                  </a:lnTo>
                  <a:lnTo>
                    <a:pt x="112" y="517"/>
                  </a:lnTo>
                  <a:lnTo>
                    <a:pt x="103" y="515"/>
                  </a:lnTo>
                  <a:lnTo>
                    <a:pt x="96" y="514"/>
                  </a:lnTo>
                  <a:lnTo>
                    <a:pt x="88" y="512"/>
                  </a:lnTo>
                  <a:lnTo>
                    <a:pt x="88" y="512"/>
                  </a:lnTo>
                  <a:lnTo>
                    <a:pt x="89" y="515"/>
                  </a:lnTo>
                  <a:lnTo>
                    <a:pt x="91" y="517"/>
                  </a:lnTo>
                  <a:lnTo>
                    <a:pt x="94" y="519"/>
                  </a:lnTo>
                  <a:lnTo>
                    <a:pt x="96" y="523"/>
                  </a:lnTo>
                  <a:lnTo>
                    <a:pt x="96" y="523"/>
                  </a:lnTo>
                  <a:lnTo>
                    <a:pt x="94" y="534"/>
                  </a:lnTo>
                  <a:lnTo>
                    <a:pt x="94" y="534"/>
                  </a:lnTo>
                  <a:lnTo>
                    <a:pt x="97" y="539"/>
                  </a:lnTo>
                  <a:lnTo>
                    <a:pt x="102" y="543"/>
                  </a:lnTo>
                  <a:lnTo>
                    <a:pt x="106" y="549"/>
                  </a:lnTo>
                  <a:lnTo>
                    <a:pt x="110" y="553"/>
                  </a:lnTo>
                  <a:lnTo>
                    <a:pt x="110" y="553"/>
                  </a:lnTo>
                  <a:lnTo>
                    <a:pt x="119" y="587"/>
                  </a:lnTo>
                  <a:lnTo>
                    <a:pt x="119" y="587"/>
                  </a:lnTo>
                  <a:lnTo>
                    <a:pt x="135" y="632"/>
                  </a:lnTo>
                  <a:lnTo>
                    <a:pt x="135" y="632"/>
                  </a:lnTo>
                  <a:lnTo>
                    <a:pt x="142" y="652"/>
                  </a:lnTo>
                  <a:lnTo>
                    <a:pt x="142" y="652"/>
                  </a:lnTo>
                  <a:lnTo>
                    <a:pt x="142" y="659"/>
                  </a:lnTo>
                  <a:lnTo>
                    <a:pt x="142" y="659"/>
                  </a:lnTo>
                  <a:lnTo>
                    <a:pt x="145" y="663"/>
                  </a:lnTo>
                  <a:lnTo>
                    <a:pt x="145" y="663"/>
                  </a:lnTo>
                  <a:lnTo>
                    <a:pt x="146" y="665"/>
                  </a:lnTo>
                  <a:lnTo>
                    <a:pt x="145" y="666"/>
                  </a:lnTo>
                  <a:lnTo>
                    <a:pt x="145" y="670"/>
                  </a:lnTo>
                  <a:lnTo>
                    <a:pt x="145" y="670"/>
                  </a:lnTo>
                  <a:lnTo>
                    <a:pt x="146" y="672"/>
                  </a:lnTo>
                  <a:lnTo>
                    <a:pt x="147" y="673"/>
                  </a:lnTo>
                  <a:lnTo>
                    <a:pt x="148" y="675"/>
                  </a:lnTo>
                  <a:lnTo>
                    <a:pt x="148" y="680"/>
                  </a:lnTo>
                  <a:lnTo>
                    <a:pt x="148" y="680"/>
                  </a:lnTo>
                  <a:lnTo>
                    <a:pt x="148" y="683"/>
                  </a:lnTo>
                  <a:lnTo>
                    <a:pt x="150" y="687"/>
                  </a:lnTo>
                  <a:lnTo>
                    <a:pt x="151" y="689"/>
                  </a:lnTo>
                  <a:lnTo>
                    <a:pt x="152" y="691"/>
                  </a:lnTo>
                  <a:lnTo>
                    <a:pt x="152" y="691"/>
                  </a:lnTo>
                  <a:lnTo>
                    <a:pt x="152" y="710"/>
                  </a:lnTo>
                  <a:lnTo>
                    <a:pt x="151" y="728"/>
                  </a:lnTo>
                  <a:lnTo>
                    <a:pt x="151" y="728"/>
                  </a:lnTo>
                  <a:lnTo>
                    <a:pt x="143" y="730"/>
                  </a:lnTo>
                  <a:lnTo>
                    <a:pt x="132" y="732"/>
                  </a:lnTo>
                  <a:lnTo>
                    <a:pt x="122" y="734"/>
                  </a:lnTo>
                  <a:lnTo>
                    <a:pt x="118" y="734"/>
                  </a:lnTo>
                  <a:lnTo>
                    <a:pt x="114" y="732"/>
                  </a:lnTo>
                  <a:lnTo>
                    <a:pt x="114" y="732"/>
                  </a:lnTo>
                  <a:lnTo>
                    <a:pt x="113" y="729"/>
                  </a:lnTo>
                  <a:lnTo>
                    <a:pt x="112" y="728"/>
                  </a:lnTo>
                  <a:lnTo>
                    <a:pt x="112" y="728"/>
                  </a:lnTo>
                  <a:lnTo>
                    <a:pt x="108" y="728"/>
                  </a:lnTo>
                  <a:lnTo>
                    <a:pt x="105" y="728"/>
                  </a:lnTo>
                  <a:lnTo>
                    <a:pt x="98" y="730"/>
                  </a:lnTo>
                  <a:lnTo>
                    <a:pt x="86" y="735"/>
                  </a:lnTo>
                  <a:lnTo>
                    <a:pt x="86" y="735"/>
                  </a:lnTo>
                  <a:lnTo>
                    <a:pt x="77" y="737"/>
                  </a:lnTo>
                  <a:lnTo>
                    <a:pt x="65" y="738"/>
                  </a:lnTo>
                  <a:lnTo>
                    <a:pt x="53" y="739"/>
                  </a:lnTo>
                  <a:lnTo>
                    <a:pt x="40" y="740"/>
                  </a:lnTo>
                  <a:lnTo>
                    <a:pt x="28" y="739"/>
                  </a:lnTo>
                  <a:lnTo>
                    <a:pt x="16" y="737"/>
                  </a:lnTo>
                  <a:lnTo>
                    <a:pt x="7" y="735"/>
                  </a:lnTo>
                  <a:lnTo>
                    <a:pt x="4" y="732"/>
                  </a:lnTo>
                  <a:lnTo>
                    <a:pt x="0" y="729"/>
                  </a:lnTo>
                  <a:lnTo>
                    <a:pt x="0" y="729"/>
                  </a:lnTo>
                  <a:lnTo>
                    <a:pt x="2" y="723"/>
                  </a:lnTo>
                  <a:lnTo>
                    <a:pt x="6" y="720"/>
                  </a:lnTo>
                  <a:lnTo>
                    <a:pt x="10" y="718"/>
                  </a:lnTo>
                  <a:lnTo>
                    <a:pt x="15" y="715"/>
                  </a:lnTo>
                  <a:lnTo>
                    <a:pt x="26" y="714"/>
                  </a:lnTo>
                  <a:lnTo>
                    <a:pt x="33" y="713"/>
                  </a:lnTo>
                  <a:lnTo>
                    <a:pt x="39" y="711"/>
                  </a:lnTo>
                  <a:lnTo>
                    <a:pt x="39" y="711"/>
                  </a:lnTo>
                  <a:lnTo>
                    <a:pt x="50" y="705"/>
                  </a:lnTo>
                  <a:lnTo>
                    <a:pt x="61" y="697"/>
                  </a:lnTo>
                  <a:lnTo>
                    <a:pt x="70" y="688"/>
                  </a:lnTo>
                  <a:lnTo>
                    <a:pt x="78" y="678"/>
                  </a:lnTo>
                  <a:lnTo>
                    <a:pt x="78" y="678"/>
                  </a:lnTo>
                  <a:lnTo>
                    <a:pt x="73" y="669"/>
                  </a:lnTo>
                  <a:lnTo>
                    <a:pt x="73" y="669"/>
                  </a:lnTo>
                  <a:lnTo>
                    <a:pt x="75" y="655"/>
                  </a:lnTo>
                  <a:lnTo>
                    <a:pt x="75" y="655"/>
                  </a:lnTo>
                  <a:lnTo>
                    <a:pt x="69" y="632"/>
                  </a:lnTo>
                  <a:lnTo>
                    <a:pt x="69" y="632"/>
                  </a:lnTo>
                  <a:lnTo>
                    <a:pt x="63" y="623"/>
                  </a:lnTo>
                  <a:lnTo>
                    <a:pt x="63" y="623"/>
                  </a:lnTo>
                  <a:lnTo>
                    <a:pt x="63" y="615"/>
                  </a:lnTo>
                  <a:lnTo>
                    <a:pt x="63" y="615"/>
                  </a:lnTo>
                  <a:lnTo>
                    <a:pt x="47" y="592"/>
                  </a:lnTo>
                  <a:lnTo>
                    <a:pt x="47" y="592"/>
                  </a:lnTo>
                  <a:lnTo>
                    <a:pt x="37" y="556"/>
                  </a:lnTo>
                  <a:lnTo>
                    <a:pt x="37" y="556"/>
                  </a:lnTo>
                  <a:lnTo>
                    <a:pt x="28" y="533"/>
                  </a:lnTo>
                  <a:lnTo>
                    <a:pt x="20" y="510"/>
                  </a:lnTo>
                  <a:lnTo>
                    <a:pt x="20" y="510"/>
                  </a:lnTo>
                  <a:lnTo>
                    <a:pt x="16" y="500"/>
                  </a:lnTo>
                  <a:lnTo>
                    <a:pt x="14" y="487"/>
                  </a:lnTo>
                  <a:lnTo>
                    <a:pt x="13" y="480"/>
                  </a:lnTo>
                  <a:lnTo>
                    <a:pt x="13" y="475"/>
                  </a:lnTo>
                  <a:lnTo>
                    <a:pt x="14" y="469"/>
                  </a:lnTo>
                  <a:lnTo>
                    <a:pt x="16" y="465"/>
                  </a:lnTo>
                  <a:lnTo>
                    <a:pt x="16" y="465"/>
                  </a:lnTo>
                  <a:lnTo>
                    <a:pt x="20" y="460"/>
                  </a:lnTo>
                  <a:lnTo>
                    <a:pt x="24" y="455"/>
                  </a:lnTo>
                  <a:lnTo>
                    <a:pt x="28" y="452"/>
                  </a:lnTo>
                  <a:lnTo>
                    <a:pt x="33" y="450"/>
                  </a:lnTo>
                  <a:lnTo>
                    <a:pt x="43" y="446"/>
                  </a:lnTo>
                  <a:lnTo>
                    <a:pt x="58" y="444"/>
                  </a:lnTo>
                  <a:lnTo>
                    <a:pt x="58" y="444"/>
                  </a:lnTo>
                  <a:lnTo>
                    <a:pt x="58" y="443"/>
                  </a:lnTo>
                  <a:lnTo>
                    <a:pt x="58" y="443"/>
                  </a:lnTo>
                  <a:lnTo>
                    <a:pt x="56" y="439"/>
                  </a:lnTo>
                  <a:lnTo>
                    <a:pt x="56" y="435"/>
                  </a:lnTo>
                  <a:lnTo>
                    <a:pt x="58" y="429"/>
                  </a:lnTo>
                  <a:lnTo>
                    <a:pt x="61" y="423"/>
                  </a:lnTo>
                  <a:lnTo>
                    <a:pt x="67" y="413"/>
                  </a:lnTo>
                  <a:lnTo>
                    <a:pt x="71" y="410"/>
                  </a:lnTo>
                  <a:lnTo>
                    <a:pt x="74" y="407"/>
                  </a:lnTo>
                  <a:lnTo>
                    <a:pt x="74" y="407"/>
                  </a:lnTo>
                  <a:lnTo>
                    <a:pt x="77" y="407"/>
                  </a:lnTo>
                  <a:lnTo>
                    <a:pt x="80" y="407"/>
                  </a:lnTo>
                  <a:lnTo>
                    <a:pt x="87" y="410"/>
                  </a:lnTo>
                  <a:lnTo>
                    <a:pt x="99" y="415"/>
                  </a:lnTo>
                  <a:lnTo>
                    <a:pt x="99" y="415"/>
                  </a:lnTo>
                  <a:lnTo>
                    <a:pt x="105" y="411"/>
                  </a:lnTo>
                  <a:lnTo>
                    <a:pt x="110" y="404"/>
                  </a:lnTo>
                  <a:lnTo>
                    <a:pt x="114" y="397"/>
                  </a:lnTo>
                  <a:lnTo>
                    <a:pt x="118" y="389"/>
                  </a:lnTo>
                  <a:lnTo>
                    <a:pt x="118" y="389"/>
                  </a:lnTo>
                  <a:lnTo>
                    <a:pt x="120" y="374"/>
                  </a:lnTo>
                  <a:lnTo>
                    <a:pt x="121" y="368"/>
                  </a:lnTo>
                  <a:lnTo>
                    <a:pt x="123" y="362"/>
                  </a:lnTo>
                  <a:lnTo>
                    <a:pt x="123" y="362"/>
                  </a:lnTo>
                  <a:lnTo>
                    <a:pt x="137" y="350"/>
                  </a:lnTo>
                  <a:lnTo>
                    <a:pt x="137" y="350"/>
                  </a:lnTo>
                  <a:lnTo>
                    <a:pt x="137" y="348"/>
                  </a:lnTo>
                  <a:lnTo>
                    <a:pt x="137" y="345"/>
                  </a:lnTo>
                  <a:lnTo>
                    <a:pt x="137" y="342"/>
                  </a:lnTo>
                  <a:lnTo>
                    <a:pt x="138" y="339"/>
                  </a:lnTo>
                  <a:lnTo>
                    <a:pt x="138" y="339"/>
                  </a:lnTo>
                  <a:lnTo>
                    <a:pt x="148" y="328"/>
                  </a:lnTo>
                  <a:lnTo>
                    <a:pt x="148" y="328"/>
                  </a:lnTo>
                  <a:lnTo>
                    <a:pt x="154" y="313"/>
                  </a:lnTo>
                  <a:lnTo>
                    <a:pt x="154" y="313"/>
                  </a:lnTo>
                  <a:lnTo>
                    <a:pt x="165" y="292"/>
                  </a:lnTo>
                  <a:lnTo>
                    <a:pt x="171" y="282"/>
                  </a:lnTo>
                  <a:lnTo>
                    <a:pt x="176" y="271"/>
                  </a:lnTo>
                  <a:lnTo>
                    <a:pt x="176" y="271"/>
                  </a:lnTo>
                  <a:lnTo>
                    <a:pt x="175" y="231"/>
                  </a:lnTo>
                  <a:lnTo>
                    <a:pt x="175" y="231"/>
                  </a:lnTo>
                  <a:lnTo>
                    <a:pt x="183" y="228"/>
                  </a:lnTo>
                  <a:lnTo>
                    <a:pt x="183" y="228"/>
                  </a:lnTo>
                  <a:lnTo>
                    <a:pt x="184" y="222"/>
                  </a:lnTo>
                  <a:lnTo>
                    <a:pt x="186" y="216"/>
                  </a:lnTo>
                  <a:lnTo>
                    <a:pt x="191" y="205"/>
                  </a:lnTo>
                  <a:lnTo>
                    <a:pt x="196" y="193"/>
                  </a:lnTo>
                  <a:lnTo>
                    <a:pt x="200" y="182"/>
                  </a:lnTo>
                  <a:lnTo>
                    <a:pt x="200" y="182"/>
                  </a:lnTo>
                  <a:lnTo>
                    <a:pt x="200" y="179"/>
                  </a:lnTo>
                  <a:lnTo>
                    <a:pt x="200" y="176"/>
                  </a:lnTo>
                  <a:lnTo>
                    <a:pt x="196" y="170"/>
                  </a:lnTo>
                  <a:lnTo>
                    <a:pt x="193" y="163"/>
                  </a:lnTo>
                  <a:lnTo>
                    <a:pt x="192" y="159"/>
                  </a:lnTo>
                  <a:lnTo>
                    <a:pt x="192" y="159"/>
                  </a:lnTo>
                  <a:lnTo>
                    <a:pt x="192" y="154"/>
                  </a:lnTo>
                  <a:lnTo>
                    <a:pt x="193" y="152"/>
                  </a:lnTo>
                  <a:lnTo>
                    <a:pt x="194" y="150"/>
                  </a:lnTo>
                  <a:lnTo>
                    <a:pt x="195" y="146"/>
                  </a:lnTo>
                  <a:lnTo>
                    <a:pt x="195" y="146"/>
                  </a:lnTo>
                  <a:lnTo>
                    <a:pt x="192" y="145"/>
                  </a:lnTo>
                  <a:lnTo>
                    <a:pt x="187" y="145"/>
                  </a:lnTo>
                  <a:lnTo>
                    <a:pt x="178" y="144"/>
                  </a:lnTo>
                  <a:lnTo>
                    <a:pt x="169" y="143"/>
                  </a:lnTo>
                  <a:lnTo>
                    <a:pt x="165" y="142"/>
                  </a:lnTo>
                  <a:lnTo>
                    <a:pt x="163" y="140"/>
                  </a:lnTo>
                  <a:lnTo>
                    <a:pt x="163" y="140"/>
                  </a:lnTo>
                  <a:lnTo>
                    <a:pt x="162" y="135"/>
                  </a:lnTo>
                  <a:lnTo>
                    <a:pt x="162" y="130"/>
                  </a:lnTo>
                  <a:lnTo>
                    <a:pt x="161" y="126"/>
                  </a:lnTo>
                  <a:lnTo>
                    <a:pt x="160" y="124"/>
                  </a:lnTo>
                  <a:lnTo>
                    <a:pt x="158" y="124"/>
                  </a:lnTo>
                  <a:lnTo>
                    <a:pt x="158" y="124"/>
                  </a:lnTo>
                  <a:lnTo>
                    <a:pt x="158" y="122"/>
                  </a:lnTo>
                  <a:lnTo>
                    <a:pt x="158" y="122"/>
                  </a:lnTo>
                  <a:lnTo>
                    <a:pt x="158" y="120"/>
                  </a:lnTo>
                  <a:lnTo>
                    <a:pt x="156" y="117"/>
                  </a:lnTo>
                  <a:lnTo>
                    <a:pt x="155" y="113"/>
                  </a:lnTo>
                  <a:lnTo>
                    <a:pt x="154" y="109"/>
                  </a:lnTo>
                  <a:lnTo>
                    <a:pt x="154" y="109"/>
                  </a:lnTo>
                  <a:lnTo>
                    <a:pt x="156" y="106"/>
                  </a:lnTo>
                  <a:lnTo>
                    <a:pt x="159" y="105"/>
                  </a:lnTo>
                  <a:lnTo>
                    <a:pt x="159" y="103"/>
                  </a:lnTo>
                  <a:lnTo>
                    <a:pt x="159" y="103"/>
                  </a:lnTo>
                  <a:lnTo>
                    <a:pt x="156" y="103"/>
                  </a:lnTo>
                  <a:lnTo>
                    <a:pt x="155" y="102"/>
                  </a:lnTo>
                  <a:lnTo>
                    <a:pt x="154" y="98"/>
                  </a:lnTo>
                  <a:lnTo>
                    <a:pt x="154" y="98"/>
                  </a:lnTo>
                  <a:lnTo>
                    <a:pt x="160" y="87"/>
                  </a:lnTo>
                  <a:lnTo>
                    <a:pt x="160" y="87"/>
                  </a:lnTo>
                  <a:lnTo>
                    <a:pt x="159" y="77"/>
                  </a:lnTo>
                  <a:lnTo>
                    <a:pt x="156" y="65"/>
                  </a:lnTo>
                  <a:lnTo>
                    <a:pt x="156" y="65"/>
                  </a:lnTo>
                  <a:lnTo>
                    <a:pt x="129" y="63"/>
                  </a:lnTo>
                  <a:lnTo>
                    <a:pt x="129" y="63"/>
                  </a:lnTo>
                  <a:lnTo>
                    <a:pt x="121" y="65"/>
                  </a:lnTo>
                  <a:lnTo>
                    <a:pt x="116" y="67"/>
                  </a:lnTo>
                  <a:lnTo>
                    <a:pt x="111" y="67"/>
                  </a:lnTo>
                  <a:lnTo>
                    <a:pt x="111" y="67"/>
                  </a:lnTo>
                  <a:lnTo>
                    <a:pt x="110" y="62"/>
                  </a:lnTo>
                  <a:lnTo>
                    <a:pt x="110" y="62"/>
                  </a:lnTo>
                  <a:lnTo>
                    <a:pt x="116" y="55"/>
                  </a:lnTo>
                  <a:lnTo>
                    <a:pt x="123" y="49"/>
                  </a:lnTo>
                  <a:lnTo>
                    <a:pt x="131" y="45"/>
                  </a:lnTo>
                  <a:lnTo>
                    <a:pt x="142" y="43"/>
                  </a:lnTo>
                  <a:lnTo>
                    <a:pt x="142" y="43"/>
                  </a:lnTo>
                  <a:lnTo>
                    <a:pt x="163" y="40"/>
                  </a:lnTo>
                  <a:lnTo>
                    <a:pt x="163" y="40"/>
                  </a:lnTo>
                  <a:lnTo>
                    <a:pt x="165" y="38"/>
                  </a:lnTo>
                  <a:lnTo>
                    <a:pt x="168" y="35"/>
                  </a:lnTo>
                  <a:lnTo>
                    <a:pt x="171" y="25"/>
                  </a:lnTo>
                  <a:lnTo>
                    <a:pt x="173" y="16"/>
                  </a:lnTo>
                  <a:lnTo>
                    <a:pt x="175" y="12"/>
                  </a:lnTo>
                  <a:lnTo>
                    <a:pt x="177" y="8"/>
                  </a:lnTo>
                  <a:lnTo>
                    <a:pt x="177" y="8"/>
                  </a:lnTo>
                  <a:lnTo>
                    <a:pt x="179" y="6"/>
                  </a:lnTo>
                  <a:lnTo>
                    <a:pt x="181" y="5"/>
                  </a:lnTo>
                  <a:lnTo>
                    <a:pt x="186" y="4"/>
                  </a:lnTo>
                  <a:lnTo>
                    <a:pt x="192" y="3"/>
                  </a:lnTo>
                  <a:lnTo>
                    <a:pt x="194" y="3"/>
                  </a:lnTo>
                  <a:lnTo>
                    <a:pt x="196" y="0"/>
                  </a:lnTo>
                  <a:lnTo>
                    <a:pt x="196" y="0"/>
                  </a:lnTo>
                  <a:close/>
                  <a:moveTo>
                    <a:pt x="183" y="376"/>
                  </a:moveTo>
                  <a:lnTo>
                    <a:pt x="183" y="376"/>
                  </a:lnTo>
                  <a:lnTo>
                    <a:pt x="179" y="380"/>
                  </a:lnTo>
                  <a:lnTo>
                    <a:pt x="176" y="385"/>
                  </a:lnTo>
                  <a:lnTo>
                    <a:pt x="170" y="394"/>
                  </a:lnTo>
                  <a:lnTo>
                    <a:pt x="170" y="394"/>
                  </a:lnTo>
                  <a:lnTo>
                    <a:pt x="162" y="404"/>
                  </a:lnTo>
                  <a:lnTo>
                    <a:pt x="153" y="412"/>
                  </a:lnTo>
                  <a:lnTo>
                    <a:pt x="135" y="428"/>
                  </a:lnTo>
                  <a:lnTo>
                    <a:pt x="135" y="428"/>
                  </a:lnTo>
                  <a:lnTo>
                    <a:pt x="123" y="439"/>
                  </a:lnTo>
                  <a:lnTo>
                    <a:pt x="123" y="439"/>
                  </a:lnTo>
                  <a:lnTo>
                    <a:pt x="123" y="442"/>
                  </a:lnTo>
                  <a:lnTo>
                    <a:pt x="123" y="442"/>
                  </a:lnTo>
                  <a:lnTo>
                    <a:pt x="126" y="442"/>
                  </a:lnTo>
                  <a:lnTo>
                    <a:pt x="126" y="442"/>
                  </a:lnTo>
                  <a:lnTo>
                    <a:pt x="175" y="431"/>
                  </a:lnTo>
                  <a:lnTo>
                    <a:pt x="175" y="431"/>
                  </a:lnTo>
                  <a:lnTo>
                    <a:pt x="191" y="430"/>
                  </a:lnTo>
                  <a:lnTo>
                    <a:pt x="191" y="430"/>
                  </a:lnTo>
                  <a:lnTo>
                    <a:pt x="196" y="426"/>
                  </a:lnTo>
                  <a:lnTo>
                    <a:pt x="202" y="420"/>
                  </a:lnTo>
                  <a:lnTo>
                    <a:pt x="202" y="420"/>
                  </a:lnTo>
                  <a:lnTo>
                    <a:pt x="201" y="414"/>
                  </a:lnTo>
                  <a:lnTo>
                    <a:pt x="201" y="409"/>
                  </a:lnTo>
                  <a:lnTo>
                    <a:pt x="201" y="409"/>
                  </a:lnTo>
                  <a:lnTo>
                    <a:pt x="199" y="407"/>
                  </a:lnTo>
                  <a:lnTo>
                    <a:pt x="197" y="405"/>
                  </a:lnTo>
                  <a:lnTo>
                    <a:pt x="196" y="402"/>
                  </a:lnTo>
                  <a:lnTo>
                    <a:pt x="196" y="400"/>
                  </a:lnTo>
                  <a:lnTo>
                    <a:pt x="197" y="394"/>
                  </a:lnTo>
                  <a:lnTo>
                    <a:pt x="199" y="387"/>
                  </a:lnTo>
                  <a:lnTo>
                    <a:pt x="199" y="387"/>
                  </a:lnTo>
                  <a:lnTo>
                    <a:pt x="194" y="385"/>
                  </a:lnTo>
                  <a:lnTo>
                    <a:pt x="189" y="382"/>
                  </a:lnTo>
                  <a:lnTo>
                    <a:pt x="187" y="379"/>
                  </a:lnTo>
                  <a:lnTo>
                    <a:pt x="183" y="376"/>
                  </a:lnTo>
                  <a:lnTo>
                    <a:pt x="183" y="376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8" name="Freeform 51"/>
            <p:cNvSpPr>
              <a:spLocks/>
            </p:cNvSpPr>
            <p:nvPr/>
          </p:nvSpPr>
          <p:spPr bwMode="auto">
            <a:xfrm>
              <a:off x="1973051" y="2056538"/>
              <a:ext cx="482473" cy="1274907"/>
            </a:xfrm>
            <a:custGeom>
              <a:avLst/>
              <a:gdLst/>
              <a:ahLst/>
              <a:cxnLst>
                <a:cxn ang="0">
                  <a:pos x="236" y="799"/>
                </a:cxn>
                <a:cxn ang="0">
                  <a:pos x="222" y="849"/>
                </a:cxn>
                <a:cxn ang="0">
                  <a:pos x="236" y="864"/>
                </a:cxn>
                <a:cxn ang="0">
                  <a:pos x="247" y="873"/>
                </a:cxn>
                <a:cxn ang="0">
                  <a:pos x="256" y="882"/>
                </a:cxn>
                <a:cxn ang="0">
                  <a:pos x="256" y="907"/>
                </a:cxn>
                <a:cxn ang="0">
                  <a:pos x="206" y="894"/>
                </a:cxn>
                <a:cxn ang="0">
                  <a:pos x="179" y="882"/>
                </a:cxn>
                <a:cxn ang="0">
                  <a:pos x="159" y="851"/>
                </a:cxn>
                <a:cxn ang="0">
                  <a:pos x="155" y="817"/>
                </a:cxn>
                <a:cxn ang="0">
                  <a:pos x="162" y="675"/>
                </a:cxn>
                <a:cxn ang="0">
                  <a:pos x="161" y="578"/>
                </a:cxn>
                <a:cxn ang="0">
                  <a:pos x="153" y="549"/>
                </a:cxn>
                <a:cxn ang="0">
                  <a:pos x="143" y="643"/>
                </a:cxn>
                <a:cxn ang="0">
                  <a:pos x="134" y="732"/>
                </a:cxn>
                <a:cxn ang="0">
                  <a:pos x="128" y="819"/>
                </a:cxn>
                <a:cxn ang="0">
                  <a:pos x="126" y="849"/>
                </a:cxn>
                <a:cxn ang="0">
                  <a:pos x="116" y="857"/>
                </a:cxn>
                <a:cxn ang="0">
                  <a:pos x="110" y="875"/>
                </a:cxn>
                <a:cxn ang="0">
                  <a:pos x="89" y="884"/>
                </a:cxn>
                <a:cxn ang="0">
                  <a:pos x="49" y="909"/>
                </a:cxn>
                <a:cxn ang="0">
                  <a:pos x="35" y="885"/>
                </a:cxn>
                <a:cxn ang="0">
                  <a:pos x="38" y="876"/>
                </a:cxn>
                <a:cxn ang="0">
                  <a:pos x="54" y="846"/>
                </a:cxn>
                <a:cxn ang="0">
                  <a:pos x="58" y="754"/>
                </a:cxn>
                <a:cxn ang="0">
                  <a:pos x="54" y="637"/>
                </a:cxn>
                <a:cxn ang="0">
                  <a:pos x="54" y="563"/>
                </a:cxn>
                <a:cxn ang="0">
                  <a:pos x="54" y="472"/>
                </a:cxn>
                <a:cxn ang="0">
                  <a:pos x="47" y="446"/>
                </a:cxn>
                <a:cxn ang="0">
                  <a:pos x="49" y="409"/>
                </a:cxn>
                <a:cxn ang="0">
                  <a:pos x="27" y="396"/>
                </a:cxn>
                <a:cxn ang="0">
                  <a:pos x="18" y="371"/>
                </a:cxn>
                <a:cxn ang="0">
                  <a:pos x="11" y="355"/>
                </a:cxn>
                <a:cxn ang="0">
                  <a:pos x="2" y="317"/>
                </a:cxn>
                <a:cxn ang="0">
                  <a:pos x="13" y="284"/>
                </a:cxn>
                <a:cxn ang="0">
                  <a:pos x="29" y="241"/>
                </a:cxn>
                <a:cxn ang="0">
                  <a:pos x="40" y="209"/>
                </a:cxn>
                <a:cxn ang="0">
                  <a:pos x="63" y="169"/>
                </a:cxn>
                <a:cxn ang="0">
                  <a:pos x="96" y="148"/>
                </a:cxn>
                <a:cxn ang="0">
                  <a:pos x="123" y="133"/>
                </a:cxn>
                <a:cxn ang="0">
                  <a:pos x="134" y="97"/>
                </a:cxn>
                <a:cxn ang="0">
                  <a:pos x="125" y="74"/>
                </a:cxn>
                <a:cxn ang="0">
                  <a:pos x="116" y="34"/>
                </a:cxn>
                <a:cxn ang="0">
                  <a:pos x="168" y="0"/>
                </a:cxn>
                <a:cxn ang="0">
                  <a:pos x="213" y="16"/>
                </a:cxn>
                <a:cxn ang="0">
                  <a:pos x="216" y="54"/>
                </a:cxn>
                <a:cxn ang="0">
                  <a:pos x="220" y="74"/>
                </a:cxn>
                <a:cxn ang="0">
                  <a:pos x="209" y="114"/>
                </a:cxn>
                <a:cxn ang="0">
                  <a:pos x="260" y="150"/>
                </a:cxn>
                <a:cxn ang="0">
                  <a:pos x="317" y="218"/>
                </a:cxn>
                <a:cxn ang="0">
                  <a:pos x="323" y="268"/>
                </a:cxn>
                <a:cxn ang="0">
                  <a:pos x="341" y="302"/>
                </a:cxn>
                <a:cxn ang="0">
                  <a:pos x="344" y="329"/>
                </a:cxn>
                <a:cxn ang="0">
                  <a:pos x="324" y="374"/>
                </a:cxn>
                <a:cxn ang="0">
                  <a:pos x="303" y="412"/>
                </a:cxn>
                <a:cxn ang="0">
                  <a:pos x="294" y="430"/>
                </a:cxn>
                <a:cxn ang="0">
                  <a:pos x="272" y="473"/>
                </a:cxn>
                <a:cxn ang="0">
                  <a:pos x="258" y="589"/>
                </a:cxn>
                <a:cxn ang="0">
                  <a:pos x="240" y="761"/>
                </a:cxn>
              </a:cxnLst>
              <a:rect l="0" t="0" r="r" b="b"/>
              <a:pathLst>
                <a:path w="344" h="909">
                  <a:moveTo>
                    <a:pt x="240" y="761"/>
                  </a:moveTo>
                  <a:lnTo>
                    <a:pt x="240" y="761"/>
                  </a:lnTo>
                  <a:lnTo>
                    <a:pt x="238" y="772"/>
                  </a:lnTo>
                  <a:lnTo>
                    <a:pt x="236" y="783"/>
                  </a:lnTo>
                  <a:lnTo>
                    <a:pt x="236" y="783"/>
                  </a:lnTo>
                  <a:lnTo>
                    <a:pt x="236" y="792"/>
                  </a:lnTo>
                  <a:lnTo>
                    <a:pt x="236" y="799"/>
                  </a:lnTo>
                  <a:lnTo>
                    <a:pt x="236" y="815"/>
                  </a:lnTo>
                  <a:lnTo>
                    <a:pt x="236" y="815"/>
                  </a:lnTo>
                  <a:lnTo>
                    <a:pt x="236" y="844"/>
                  </a:lnTo>
                  <a:lnTo>
                    <a:pt x="236" y="844"/>
                  </a:lnTo>
                  <a:lnTo>
                    <a:pt x="234" y="846"/>
                  </a:lnTo>
                  <a:lnTo>
                    <a:pt x="229" y="848"/>
                  </a:lnTo>
                  <a:lnTo>
                    <a:pt x="222" y="849"/>
                  </a:lnTo>
                  <a:lnTo>
                    <a:pt x="222" y="849"/>
                  </a:lnTo>
                  <a:lnTo>
                    <a:pt x="225" y="855"/>
                  </a:lnTo>
                  <a:lnTo>
                    <a:pt x="227" y="857"/>
                  </a:lnTo>
                  <a:lnTo>
                    <a:pt x="229" y="858"/>
                  </a:lnTo>
                  <a:lnTo>
                    <a:pt x="229" y="858"/>
                  </a:lnTo>
                  <a:lnTo>
                    <a:pt x="236" y="864"/>
                  </a:lnTo>
                  <a:lnTo>
                    <a:pt x="236" y="864"/>
                  </a:lnTo>
                  <a:lnTo>
                    <a:pt x="238" y="864"/>
                  </a:lnTo>
                  <a:lnTo>
                    <a:pt x="242" y="866"/>
                  </a:lnTo>
                  <a:lnTo>
                    <a:pt x="243" y="867"/>
                  </a:lnTo>
                  <a:lnTo>
                    <a:pt x="245" y="869"/>
                  </a:lnTo>
                  <a:lnTo>
                    <a:pt x="245" y="869"/>
                  </a:lnTo>
                  <a:lnTo>
                    <a:pt x="245" y="871"/>
                  </a:lnTo>
                  <a:lnTo>
                    <a:pt x="247" y="873"/>
                  </a:lnTo>
                  <a:lnTo>
                    <a:pt x="251" y="875"/>
                  </a:lnTo>
                  <a:lnTo>
                    <a:pt x="251" y="875"/>
                  </a:lnTo>
                  <a:lnTo>
                    <a:pt x="251" y="875"/>
                  </a:lnTo>
                  <a:lnTo>
                    <a:pt x="251" y="876"/>
                  </a:lnTo>
                  <a:lnTo>
                    <a:pt x="252" y="878"/>
                  </a:lnTo>
                  <a:lnTo>
                    <a:pt x="256" y="882"/>
                  </a:lnTo>
                  <a:lnTo>
                    <a:pt x="256" y="882"/>
                  </a:lnTo>
                  <a:lnTo>
                    <a:pt x="260" y="885"/>
                  </a:lnTo>
                  <a:lnTo>
                    <a:pt x="260" y="889"/>
                  </a:lnTo>
                  <a:lnTo>
                    <a:pt x="260" y="889"/>
                  </a:lnTo>
                  <a:lnTo>
                    <a:pt x="261" y="896"/>
                  </a:lnTo>
                  <a:lnTo>
                    <a:pt x="261" y="903"/>
                  </a:lnTo>
                  <a:lnTo>
                    <a:pt x="261" y="903"/>
                  </a:lnTo>
                  <a:lnTo>
                    <a:pt x="256" y="907"/>
                  </a:lnTo>
                  <a:lnTo>
                    <a:pt x="249" y="907"/>
                  </a:lnTo>
                  <a:lnTo>
                    <a:pt x="242" y="907"/>
                  </a:lnTo>
                  <a:lnTo>
                    <a:pt x="233" y="907"/>
                  </a:lnTo>
                  <a:lnTo>
                    <a:pt x="216" y="902"/>
                  </a:lnTo>
                  <a:lnTo>
                    <a:pt x="211" y="898"/>
                  </a:lnTo>
                  <a:lnTo>
                    <a:pt x="206" y="894"/>
                  </a:lnTo>
                  <a:lnTo>
                    <a:pt x="206" y="894"/>
                  </a:lnTo>
                  <a:lnTo>
                    <a:pt x="198" y="887"/>
                  </a:lnTo>
                  <a:lnTo>
                    <a:pt x="195" y="884"/>
                  </a:lnTo>
                  <a:lnTo>
                    <a:pt x="189" y="882"/>
                  </a:lnTo>
                  <a:lnTo>
                    <a:pt x="189" y="882"/>
                  </a:lnTo>
                  <a:lnTo>
                    <a:pt x="184" y="882"/>
                  </a:lnTo>
                  <a:lnTo>
                    <a:pt x="179" y="882"/>
                  </a:lnTo>
                  <a:lnTo>
                    <a:pt x="179" y="882"/>
                  </a:lnTo>
                  <a:lnTo>
                    <a:pt x="171" y="880"/>
                  </a:lnTo>
                  <a:lnTo>
                    <a:pt x="164" y="876"/>
                  </a:lnTo>
                  <a:lnTo>
                    <a:pt x="164" y="876"/>
                  </a:lnTo>
                  <a:lnTo>
                    <a:pt x="162" y="873"/>
                  </a:lnTo>
                  <a:lnTo>
                    <a:pt x="161" y="866"/>
                  </a:lnTo>
                  <a:lnTo>
                    <a:pt x="159" y="851"/>
                  </a:lnTo>
                  <a:lnTo>
                    <a:pt x="159" y="851"/>
                  </a:lnTo>
                  <a:lnTo>
                    <a:pt x="157" y="848"/>
                  </a:lnTo>
                  <a:lnTo>
                    <a:pt x="155" y="844"/>
                  </a:lnTo>
                  <a:lnTo>
                    <a:pt x="152" y="840"/>
                  </a:lnTo>
                  <a:lnTo>
                    <a:pt x="152" y="833"/>
                  </a:lnTo>
                  <a:lnTo>
                    <a:pt x="152" y="833"/>
                  </a:lnTo>
                  <a:lnTo>
                    <a:pt x="153" y="826"/>
                  </a:lnTo>
                  <a:lnTo>
                    <a:pt x="155" y="817"/>
                  </a:lnTo>
                  <a:lnTo>
                    <a:pt x="155" y="801"/>
                  </a:lnTo>
                  <a:lnTo>
                    <a:pt x="155" y="801"/>
                  </a:lnTo>
                  <a:lnTo>
                    <a:pt x="157" y="767"/>
                  </a:lnTo>
                  <a:lnTo>
                    <a:pt x="157" y="767"/>
                  </a:lnTo>
                  <a:lnTo>
                    <a:pt x="161" y="702"/>
                  </a:lnTo>
                  <a:lnTo>
                    <a:pt x="161" y="702"/>
                  </a:lnTo>
                  <a:lnTo>
                    <a:pt x="162" y="675"/>
                  </a:lnTo>
                  <a:lnTo>
                    <a:pt x="162" y="675"/>
                  </a:lnTo>
                  <a:lnTo>
                    <a:pt x="162" y="666"/>
                  </a:lnTo>
                  <a:lnTo>
                    <a:pt x="162" y="657"/>
                  </a:lnTo>
                  <a:lnTo>
                    <a:pt x="161" y="639"/>
                  </a:lnTo>
                  <a:lnTo>
                    <a:pt x="161" y="639"/>
                  </a:lnTo>
                  <a:lnTo>
                    <a:pt x="161" y="608"/>
                  </a:lnTo>
                  <a:lnTo>
                    <a:pt x="161" y="578"/>
                  </a:lnTo>
                  <a:lnTo>
                    <a:pt x="161" y="578"/>
                  </a:lnTo>
                  <a:lnTo>
                    <a:pt x="161" y="549"/>
                  </a:lnTo>
                  <a:lnTo>
                    <a:pt x="161" y="533"/>
                  </a:lnTo>
                  <a:lnTo>
                    <a:pt x="159" y="518"/>
                  </a:lnTo>
                  <a:lnTo>
                    <a:pt x="159" y="518"/>
                  </a:lnTo>
                  <a:lnTo>
                    <a:pt x="155" y="535"/>
                  </a:lnTo>
                  <a:lnTo>
                    <a:pt x="153" y="549"/>
                  </a:lnTo>
                  <a:lnTo>
                    <a:pt x="153" y="549"/>
                  </a:lnTo>
                  <a:lnTo>
                    <a:pt x="150" y="572"/>
                  </a:lnTo>
                  <a:lnTo>
                    <a:pt x="146" y="594"/>
                  </a:lnTo>
                  <a:lnTo>
                    <a:pt x="146" y="594"/>
                  </a:lnTo>
                  <a:lnTo>
                    <a:pt x="143" y="626"/>
                  </a:lnTo>
                  <a:lnTo>
                    <a:pt x="143" y="626"/>
                  </a:lnTo>
                  <a:lnTo>
                    <a:pt x="143" y="643"/>
                  </a:lnTo>
                  <a:lnTo>
                    <a:pt x="144" y="659"/>
                  </a:lnTo>
                  <a:lnTo>
                    <a:pt x="144" y="659"/>
                  </a:lnTo>
                  <a:lnTo>
                    <a:pt x="141" y="677"/>
                  </a:lnTo>
                  <a:lnTo>
                    <a:pt x="137" y="693"/>
                  </a:lnTo>
                  <a:lnTo>
                    <a:pt x="137" y="693"/>
                  </a:lnTo>
                  <a:lnTo>
                    <a:pt x="135" y="713"/>
                  </a:lnTo>
                  <a:lnTo>
                    <a:pt x="134" y="732"/>
                  </a:lnTo>
                  <a:lnTo>
                    <a:pt x="134" y="732"/>
                  </a:lnTo>
                  <a:lnTo>
                    <a:pt x="132" y="750"/>
                  </a:lnTo>
                  <a:lnTo>
                    <a:pt x="132" y="768"/>
                  </a:lnTo>
                  <a:lnTo>
                    <a:pt x="132" y="786"/>
                  </a:lnTo>
                  <a:lnTo>
                    <a:pt x="130" y="804"/>
                  </a:lnTo>
                  <a:lnTo>
                    <a:pt x="130" y="804"/>
                  </a:lnTo>
                  <a:lnTo>
                    <a:pt x="128" y="819"/>
                  </a:lnTo>
                  <a:lnTo>
                    <a:pt x="126" y="826"/>
                  </a:lnTo>
                  <a:lnTo>
                    <a:pt x="126" y="831"/>
                  </a:lnTo>
                  <a:lnTo>
                    <a:pt x="126" y="831"/>
                  </a:lnTo>
                  <a:lnTo>
                    <a:pt x="130" y="844"/>
                  </a:lnTo>
                  <a:lnTo>
                    <a:pt x="130" y="844"/>
                  </a:lnTo>
                  <a:lnTo>
                    <a:pt x="128" y="848"/>
                  </a:lnTo>
                  <a:lnTo>
                    <a:pt x="126" y="849"/>
                  </a:lnTo>
                  <a:lnTo>
                    <a:pt x="126" y="849"/>
                  </a:lnTo>
                  <a:lnTo>
                    <a:pt x="125" y="851"/>
                  </a:lnTo>
                  <a:lnTo>
                    <a:pt x="121" y="851"/>
                  </a:lnTo>
                  <a:lnTo>
                    <a:pt x="116" y="853"/>
                  </a:lnTo>
                  <a:lnTo>
                    <a:pt x="116" y="853"/>
                  </a:lnTo>
                  <a:lnTo>
                    <a:pt x="116" y="857"/>
                  </a:lnTo>
                  <a:lnTo>
                    <a:pt x="116" y="857"/>
                  </a:lnTo>
                  <a:lnTo>
                    <a:pt x="114" y="860"/>
                  </a:lnTo>
                  <a:lnTo>
                    <a:pt x="112" y="862"/>
                  </a:lnTo>
                  <a:lnTo>
                    <a:pt x="112" y="862"/>
                  </a:lnTo>
                  <a:lnTo>
                    <a:pt x="110" y="866"/>
                  </a:lnTo>
                  <a:lnTo>
                    <a:pt x="112" y="869"/>
                  </a:lnTo>
                  <a:lnTo>
                    <a:pt x="112" y="871"/>
                  </a:lnTo>
                  <a:lnTo>
                    <a:pt x="110" y="875"/>
                  </a:lnTo>
                  <a:lnTo>
                    <a:pt x="110" y="875"/>
                  </a:lnTo>
                  <a:lnTo>
                    <a:pt x="103" y="880"/>
                  </a:lnTo>
                  <a:lnTo>
                    <a:pt x="98" y="882"/>
                  </a:lnTo>
                  <a:lnTo>
                    <a:pt x="94" y="882"/>
                  </a:lnTo>
                  <a:lnTo>
                    <a:pt x="94" y="882"/>
                  </a:lnTo>
                  <a:lnTo>
                    <a:pt x="90" y="882"/>
                  </a:lnTo>
                  <a:lnTo>
                    <a:pt x="89" y="884"/>
                  </a:lnTo>
                  <a:lnTo>
                    <a:pt x="85" y="887"/>
                  </a:lnTo>
                  <a:lnTo>
                    <a:pt x="83" y="894"/>
                  </a:lnTo>
                  <a:lnTo>
                    <a:pt x="80" y="898"/>
                  </a:lnTo>
                  <a:lnTo>
                    <a:pt x="80" y="898"/>
                  </a:lnTo>
                  <a:lnTo>
                    <a:pt x="69" y="905"/>
                  </a:lnTo>
                  <a:lnTo>
                    <a:pt x="60" y="907"/>
                  </a:lnTo>
                  <a:lnTo>
                    <a:pt x="49" y="909"/>
                  </a:lnTo>
                  <a:lnTo>
                    <a:pt x="38" y="909"/>
                  </a:lnTo>
                  <a:lnTo>
                    <a:pt x="38" y="909"/>
                  </a:lnTo>
                  <a:lnTo>
                    <a:pt x="35" y="907"/>
                  </a:lnTo>
                  <a:lnTo>
                    <a:pt x="31" y="903"/>
                  </a:lnTo>
                  <a:lnTo>
                    <a:pt x="31" y="893"/>
                  </a:lnTo>
                  <a:lnTo>
                    <a:pt x="31" y="893"/>
                  </a:lnTo>
                  <a:lnTo>
                    <a:pt x="35" y="885"/>
                  </a:lnTo>
                  <a:lnTo>
                    <a:pt x="38" y="880"/>
                  </a:lnTo>
                  <a:lnTo>
                    <a:pt x="38" y="880"/>
                  </a:lnTo>
                  <a:lnTo>
                    <a:pt x="38" y="878"/>
                  </a:lnTo>
                  <a:lnTo>
                    <a:pt x="38" y="876"/>
                  </a:lnTo>
                  <a:lnTo>
                    <a:pt x="36" y="876"/>
                  </a:lnTo>
                  <a:lnTo>
                    <a:pt x="36" y="876"/>
                  </a:lnTo>
                  <a:lnTo>
                    <a:pt x="38" y="876"/>
                  </a:lnTo>
                  <a:lnTo>
                    <a:pt x="42" y="875"/>
                  </a:lnTo>
                  <a:lnTo>
                    <a:pt x="47" y="869"/>
                  </a:lnTo>
                  <a:lnTo>
                    <a:pt x="58" y="855"/>
                  </a:lnTo>
                  <a:lnTo>
                    <a:pt x="58" y="855"/>
                  </a:lnTo>
                  <a:lnTo>
                    <a:pt x="58" y="853"/>
                  </a:lnTo>
                  <a:lnTo>
                    <a:pt x="58" y="851"/>
                  </a:lnTo>
                  <a:lnTo>
                    <a:pt x="54" y="846"/>
                  </a:lnTo>
                  <a:lnTo>
                    <a:pt x="54" y="846"/>
                  </a:lnTo>
                  <a:lnTo>
                    <a:pt x="53" y="842"/>
                  </a:lnTo>
                  <a:lnTo>
                    <a:pt x="53" y="839"/>
                  </a:lnTo>
                  <a:lnTo>
                    <a:pt x="53" y="831"/>
                  </a:lnTo>
                  <a:lnTo>
                    <a:pt x="53" y="831"/>
                  </a:lnTo>
                  <a:lnTo>
                    <a:pt x="56" y="794"/>
                  </a:lnTo>
                  <a:lnTo>
                    <a:pt x="58" y="754"/>
                  </a:lnTo>
                  <a:lnTo>
                    <a:pt x="58" y="754"/>
                  </a:lnTo>
                  <a:lnTo>
                    <a:pt x="58" y="736"/>
                  </a:lnTo>
                  <a:lnTo>
                    <a:pt x="56" y="716"/>
                  </a:lnTo>
                  <a:lnTo>
                    <a:pt x="54" y="677"/>
                  </a:lnTo>
                  <a:lnTo>
                    <a:pt x="54" y="677"/>
                  </a:lnTo>
                  <a:lnTo>
                    <a:pt x="53" y="657"/>
                  </a:lnTo>
                  <a:lnTo>
                    <a:pt x="54" y="637"/>
                  </a:lnTo>
                  <a:lnTo>
                    <a:pt x="54" y="637"/>
                  </a:lnTo>
                  <a:lnTo>
                    <a:pt x="54" y="617"/>
                  </a:lnTo>
                  <a:lnTo>
                    <a:pt x="54" y="599"/>
                  </a:lnTo>
                  <a:lnTo>
                    <a:pt x="54" y="599"/>
                  </a:lnTo>
                  <a:lnTo>
                    <a:pt x="54" y="581"/>
                  </a:lnTo>
                  <a:lnTo>
                    <a:pt x="54" y="563"/>
                  </a:lnTo>
                  <a:lnTo>
                    <a:pt x="54" y="563"/>
                  </a:lnTo>
                  <a:lnTo>
                    <a:pt x="54" y="538"/>
                  </a:lnTo>
                  <a:lnTo>
                    <a:pt x="54" y="513"/>
                  </a:lnTo>
                  <a:lnTo>
                    <a:pt x="54" y="513"/>
                  </a:lnTo>
                  <a:lnTo>
                    <a:pt x="53" y="493"/>
                  </a:lnTo>
                  <a:lnTo>
                    <a:pt x="54" y="475"/>
                  </a:lnTo>
                  <a:lnTo>
                    <a:pt x="54" y="475"/>
                  </a:lnTo>
                  <a:lnTo>
                    <a:pt x="54" y="472"/>
                  </a:lnTo>
                  <a:lnTo>
                    <a:pt x="53" y="468"/>
                  </a:lnTo>
                  <a:lnTo>
                    <a:pt x="51" y="466"/>
                  </a:lnTo>
                  <a:lnTo>
                    <a:pt x="51" y="463"/>
                  </a:lnTo>
                  <a:lnTo>
                    <a:pt x="51" y="463"/>
                  </a:lnTo>
                  <a:lnTo>
                    <a:pt x="51" y="457"/>
                  </a:lnTo>
                  <a:lnTo>
                    <a:pt x="49" y="452"/>
                  </a:lnTo>
                  <a:lnTo>
                    <a:pt x="47" y="446"/>
                  </a:lnTo>
                  <a:lnTo>
                    <a:pt x="47" y="441"/>
                  </a:lnTo>
                  <a:lnTo>
                    <a:pt x="47" y="441"/>
                  </a:lnTo>
                  <a:lnTo>
                    <a:pt x="47" y="432"/>
                  </a:lnTo>
                  <a:lnTo>
                    <a:pt x="47" y="423"/>
                  </a:lnTo>
                  <a:lnTo>
                    <a:pt x="47" y="423"/>
                  </a:lnTo>
                  <a:lnTo>
                    <a:pt x="49" y="416"/>
                  </a:lnTo>
                  <a:lnTo>
                    <a:pt x="49" y="409"/>
                  </a:lnTo>
                  <a:lnTo>
                    <a:pt x="49" y="409"/>
                  </a:lnTo>
                  <a:lnTo>
                    <a:pt x="47" y="405"/>
                  </a:lnTo>
                  <a:lnTo>
                    <a:pt x="45" y="403"/>
                  </a:lnTo>
                  <a:lnTo>
                    <a:pt x="38" y="401"/>
                  </a:lnTo>
                  <a:lnTo>
                    <a:pt x="38" y="401"/>
                  </a:lnTo>
                  <a:lnTo>
                    <a:pt x="33" y="400"/>
                  </a:lnTo>
                  <a:lnTo>
                    <a:pt x="27" y="396"/>
                  </a:lnTo>
                  <a:lnTo>
                    <a:pt x="27" y="396"/>
                  </a:lnTo>
                  <a:lnTo>
                    <a:pt x="24" y="389"/>
                  </a:lnTo>
                  <a:lnTo>
                    <a:pt x="22" y="383"/>
                  </a:lnTo>
                  <a:lnTo>
                    <a:pt x="22" y="383"/>
                  </a:lnTo>
                  <a:lnTo>
                    <a:pt x="17" y="380"/>
                  </a:lnTo>
                  <a:lnTo>
                    <a:pt x="17" y="380"/>
                  </a:lnTo>
                  <a:lnTo>
                    <a:pt x="18" y="371"/>
                  </a:lnTo>
                  <a:lnTo>
                    <a:pt x="18" y="371"/>
                  </a:lnTo>
                  <a:lnTo>
                    <a:pt x="20" y="367"/>
                  </a:lnTo>
                  <a:lnTo>
                    <a:pt x="18" y="365"/>
                  </a:lnTo>
                  <a:lnTo>
                    <a:pt x="15" y="358"/>
                  </a:lnTo>
                  <a:lnTo>
                    <a:pt x="15" y="358"/>
                  </a:lnTo>
                  <a:lnTo>
                    <a:pt x="11" y="355"/>
                  </a:lnTo>
                  <a:lnTo>
                    <a:pt x="11" y="355"/>
                  </a:lnTo>
                  <a:lnTo>
                    <a:pt x="6" y="342"/>
                  </a:lnTo>
                  <a:lnTo>
                    <a:pt x="6" y="342"/>
                  </a:lnTo>
                  <a:lnTo>
                    <a:pt x="0" y="335"/>
                  </a:lnTo>
                  <a:lnTo>
                    <a:pt x="0" y="331"/>
                  </a:lnTo>
                  <a:lnTo>
                    <a:pt x="0" y="326"/>
                  </a:lnTo>
                  <a:lnTo>
                    <a:pt x="0" y="326"/>
                  </a:lnTo>
                  <a:lnTo>
                    <a:pt x="2" y="317"/>
                  </a:lnTo>
                  <a:lnTo>
                    <a:pt x="0" y="306"/>
                  </a:lnTo>
                  <a:lnTo>
                    <a:pt x="0" y="306"/>
                  </a:lnTo>
                  <a:lnTo>
                    <a:pt x="0" y="301"/>
                  </a:lnTo>
                  <a:lnTo>
                    <a:pt x="0" y="297"/>
                  </a:lnTo>
                  <a:lnTo>
                    <a:pt x="6" y="290"/>
                  </a:lnTo>
                  <a:lnTo>
                    <a:pt x="6" y="290"/>
                  </a:lnTo>
                  <a:lnTo>
                    <a:pt x="13" y="284"/>
                  </a:lnTo>
                  <a:lnTo>
                    <a:pt x="15" y="283"/>
                  </a:lnTo>
                  <a:lnTo>
                    <a:pt x="17" y="279"/>
                  </a:lnTo>
                  <a:lnTo>
                    <a:pt x="17" y="279"/>
                  </a:lnTo>
                  <a:lnTo>
                    <a:pt x="20" y="270"/>
                  </a:lnTo>
                  <a:lnTo>
                    <a:pt x="24" y="261"/>
                  </a:lnTo>
                  <a:lnTo>
                    <a:pt x="27" y="252"/>
                  </a:lnTo>
                  <a:lnTo>
                    <a:pt x="29" y="241"/>
                  </a:lnTo>
                  <a:lnTo>
                    <a:pt x="29" y="241"/>
                  </a:lnTo>
                  <a:lnTo>
                    <a:pt x="31" y="234"/>
                  </a:lnTo>
                  <a:lnTo>
                    <a:pt x="35" y="229"/>
                  </a:lnTo>
                  <a:lnTo>
                    <a:pt x="38" y="222"/>
                  </a:lnTo>
                  <a:lnTo>
                    <a:pt x="38" y="216"/>
                  </a:lnTo>
                  <a:lnTo>
                    <a:pt x="38" y="216"/>
                  </a:lnTo>
                  <a:lnTo>
                    <a:pt x="40" y="209"/>
                  </a:lnTo>
                  <a:lnTo>
                    <a:pt x="42" y="202"/>
                  </a:lnTo>
                  <a:lnTo>
                    <a:pt x="45" y="189"/>
                  </a:lnTo>
                  <a:lnTo>
                    <a:pt x="45" y="189"/>
                  </a:lnTo>
                  <a:lnTo>
                    <a:pt x="49" y="184"/>
                  </a:lnTo>
                  <a:lnTo>
                    <a:pt x="54" y="178"/>
                  </a:lnTo>
                  <a:lnTo>
                    <a:pt x="60" y="175"/>
                  </a:lnTo>
                  <a:lnTo>
                    <a:pt x="63" y="169"/>
                  </a:lnTo>
                  <a:lnTo>
                    <a:pt x="63" y="169"/>
                  </a:lnTo>
                  <a:lnTo>
                    <a:pt x="67" y="166"/>
                  </a:lnTo>
                  <a:lnTo>
                    <a:pt x="71" y="164"/>
                  </a:lnTo>
                  <a:lnTo>
                    <a:pt x="78" y="159"/>
                  </a:lnTo>
                  <a:lnTo>
                    <a:pt x="78" y="159"/>
                  </a:lnTo>
                  <a:lnTo>
                    <a:pt x="87" y="153"/>
                  </a:lnTo>
                  <a:lnTo>
                    <a:pt x="96" y="148"/>
                  </a:lnTo>
                  <a:lnTo>
                    <a:pt x="96" y="148"/>
                  </a:lnTo>
                  <a:lnTo>
                    <a:pt x="103" y="144"/>
                  </a:lnTo>
                  <a:lnTo>
                    <a:pt x="110" y="142"/>
                  </a:lnTo>
                  <a:lnTo>
                    <a:pt x="110" y="142"/>
                  </a:lnTo>
                  <a:lnTo>
                    <a:pt x="117" y="137"/>
                  </a:lnTo>
                  <a:lnTo>
                    <a:pt x="123" y="133"/>
                  </a:lnTo>
                  <a:lnTo>
                    <a:pt x="123" y="133"/>
                  </a:lnTo>
                  <a:lnTo>
                    <a:pt x="132" y="128"/>
                  </a:lnTo>
                  <a:lnTo>
                    <a:pt x="137" y="124"/>
                  </a:lnTo>
                  <a:lnTo>
                    <a:pt x="139" y="121"/>
                  </a:lnTo>
                  <a:lnTo>
                    <a:pt x="139" y="121"/>
                  </a:lnTo>
                  <a:lnTo>
                    <a:pt x="137" y="101"/>
                  </a:lnTo>
                  <a:lnTo>
                    <a:pt x="137" y="101"/>
                  </a:lnTo>
                  <a:lnTo>
                    <a:pt x="134" y="97"/>
                  </a:lnTo>
                  <a:lnTo>
                    <a:pt x="132" y="96"/>
                  </a:lnTo>
                  <a:lnTo>
                    <a:pt x="132" y="96"/>
                  </a:lnTo>
                  <a:lnTo>
                    <a:pt x="132" y="96"/>
                  </a:lnTo>
                  <a:lnTo>
                    <a:pt x="132" y="94"/>
                  </a:lnTo>
                  <a:lnTo>
                    <a:pt x="132" y="90"/>
                  </a:lnTo>
                  <a:lnTo>
                    <a:pt x="128" y="81"/>
                  </a:lnTo>
                  <a:lnTo>
                    <a:pt x="125" y="74"/>
                  </a:lnTo>
                  <a:lnTo>
                    <a:pt x="125" y="70"/>
                  </a:lnTo>
                  <a:lnTo>
                    <a:pt x="126" y="69"/>
                  </a:lnTo>
                  <a:lnTo>
                    <a:pt x="126" y="69"/>
                  </a:lnTo>
                  <a:lnTo>
                    <a:pt x="121" y="56"/>
                  </a:lnTo>
                  <a:lnTo>
                    <a:pt x="116" y="40"/>
                  </a:lnTo>
                  <a:lnTo>
                    <a:pt x="116" y="40"/>
                  </a:lnTo>
                  <a:lnTo>
                    <a:pt x="116" y="34"/>
                  </a:lnTo>
                  <a:lnTo>
                    <a:pt x="117" y="29"/>
                  </a:lnTo>
                  <a:lnTo>
                    <a:pt x="123" y="20"/>
                  </a:lnTo>
                  <a:lnTo>
                    <a:pt x="132" y="13"/>
                  </a:lnTo>
                  <a:lnTo>
                    <a:pt x="141" y="7"/>
                  </a:lnTo>
                  <a:lnTo>
                    <a:pt x="141" y="7"/>
                  </a:lnTo>
                  <a:lnTo>
                    <a:pt x="159" y="0"/>
                  </a:lnTo>
                  <a:lnTo>
                    <a:pt x="168" y="0"/>
                  </a:lnTo>
                  <a:lnTo>
                    <a:pt x="177" y="0"/>
                  </a:lnTo>
                  <a:lnTo>
                    <a:pt x="186" y="0"/>
                  </a:lnTo>
                  <a:lnTo>
                    <a:pt x="193" y="4"/>
                  </a:lnTo>
                  <a:lnTo>
                    <a:pt x="202" y="7"/>
                  </a:lnTo>
                  <a:lnTo>
                    <a:pt x="209" y="13"/>
                  </a:lnTo>
                  <a:lnTo>
                    <a:pt x="209" y="13"/>
                  </a:lnTo>
                  <a:lnTo>
                    <a:pt x="213" y="16"/>
                  </a:lnTo>
                  <a:lnTo>
                    <a:pt x="215" y="22"/>
                  </a:lnTo>
                  <a:lnTo>
                    <a:pt x="218" y="31"/>
                  </a:lnTo>
                  <a:lnTo>
                    <a:pt x="218" y="31"/>
                  </a:lnTo>
                  <a:lnTo>
                    <a:pt x="218" y="38"/>
                  </a:lnTo>
                  <a:lnTo>
                    <a:pt x="216" y="43"/>
                  </a:lnTo>
                  <a:lnTo>
                    <a:pt x="215" y="49"/>
                  </a:lnTo>
                  <a:lnTo>
                    <a:pt x="216" y="54"/>
                  </a:lnTo>
                  <a:lnTo>
                    <a:pt x="216" y="54"/>
                  </a:lnTo>
                  <a:lnTo>
                    <a:pt x="218" y="58"/>
                  </a:lnTo>
                  <a:lnTo>
                    <a:pt x="220" y="58"/>
                  </a:lnTo>
                  <a:lnTo>
                    <a:pt x="220" y="58"/>
                  </a:lnTo>
                  <a:lnTo>
                    <a:pt x="222" y="61"/>
                  </a:lnTo>
                  <a:lnTo>
                    <a:pt x="222" y="67"/>
                  </a:lnTo>
                  <a:lnTo>
                    <a:pt x="220" y="74"/>
                  </a:lnTo>
                  <a:lnTo>
                    <a:pt x="220" y="74"/>
                  </a:lnTo>
                  <a:lnTo>
                    <a:pt x="216" y="85"/>
                  </a:lnTo>
                  <a:lnTo>
                    <a:pt x="215" y="88"/>
                  </a:lnTo>
                  <a:lnTo>
                    <a:pt x="213" y="90"/>
                  </a:lnTo>
                  <a:lnTo>
                    <a:pt x="213" y="90"/>
                  </a:lnTo>
                  <a:lnTo>
                    <a:pt x="209" y="114"/>
                  </a:lnTo>
                  <a:lnTo>
                    <a:pt x="209" y="114"/>
                  </a:lnTo>
                  <a:lnTo>
                    <a:pt x="209" y="121"/>
                  </a:lnTo>
                  <a:lnTo>
                    <a:pt x="213" y="124"/>
                  </a:lnTo>
                  <a:lnTo>
                    <a:pt x="216" y="128"/>
                  </a:lnTo>
                  <a:lnTo>
                    <a:pt x="224" y="132"/>
                  </a:lnTo>
                  <a:lnTo>
                    <a:pt x="224" y="132"/>
                  </a:lnTo>
                  <a:lnTo>
                    <a:pt x="260" y="150"/>
                  </a:lnTo>
                  <a:lnTo>
                    <a:pt x="260" y="150"/>
                  </a:lnTo>
                  <a:lnTo>
                    <a:pt x="270" y="155"/>
                  </a:lnTo>
                  <a:lnTo>
                    <a:pt x="283" y="162"/>
                  </a:lnTo>
                  <a:lnTo>
                    <a:pt x="292" y="171"/>
                  </a:lnTo>
                  <a:lnTo>
                    <a:pt x="301" y="182"/>
                  </a:lnTo>
                  <a:lnTo>
                    <a:pt x="308" y="193"/>
                  </a:lnTo>
                  <a:lnTo>
                    <a:pt x="314" y="204"/>
                  </a:lnTo>
                  <a:lnTo>
                    <a:pt x="317" y="218"/>
                  </a:lnTo>
                  <a:lnTo>
                    <a:pt x="317" y="231"/>
                  </a:lnTo>
                  <a:lnTo>
                    <a:pt x="317" y="231"/>
                  </a:lnTo>
                  <a:lnTo>
                    <a:pt x="317" y="241"/>
                  </a:lnTo>
                  <a:lnTo>
                    <a:pt x="319" y="252"/>
                  </a:lnTo>
                  <a:lnTo>
                    <a:pt x="319" y="252"/>
                  </a:lnTo>
                  <a:lnTo>
                    <a:pt x="321" y="261"/>
                  </a:lnTo>
                  <a:lnTo>
                    <a:pt x="323" y="268"/>
                  </a:lnTo>
                  <a:lnTo>
                    <a:pt x="323" y="268"/>
                  </a:lnTo>
                  <a:lnTo>
                    <a:pt x="326" y="274"/>
                  </a:lnTo>
                  <a:lnTo>
                    <a:pt x="328" y="281"/>
                  </a:lnTo>
                  <a:lnTo>
                    <a:pt x="330" y="288"/>
                  </a:lnTo>
                  <a:lnTo>
                    <a:pt x="332" y="293"/>
                  </a:lnTo>
                  <a:lnTo>
                    <a:pt x="332" y="293"/>
                  </a:lnTo>
                  <a:lnTo>
                    <a:pt x="341" y="302"/>
                  </a:lnTo>
                  <a:lnTo>
                    <a:pt x="341" y="302"/>
                  </a:lnTo>
                  <a:lnTo>
                    <a:pt x="341" y="306"/>
                  </a:lnTo>
                  <a:lnTo>
                    <a:pt x="341" y="311"/>
                  </a:lnTo>
                  <a:lnTo>
                    <a:pt x="339" y="315"/>
                  </a:lnTo>
                  <a:lnTo>
                    <a:pt x="341" y="319"/>
                  </a:lnTo>
                  <a:lnTo>
                    <a:pt x="341" y="319"/>
                  </a:lnTo>
                  <a:lnTo>
                    <a:pt x="344" y="329"/>
                  </a:lnTo>
                  <a:lnTo>
                    <a:pt x="344" y="329"/>
                  </a:lnTo>
                  <a:lnTo>
                    <a:pt x="344" y="335"/>
                  </a:lnTo>
                  <a:lnTo>
                    <a:pt x="344" y="338"/>
                  </a:lnTo>
                  <a:lnTo>
                    <a:pt x="341" y="347"/>
                  </a:lnTo>
                  <a:lnTo>
                    <a:pt x="341" y="347"/>
                  </a:lnTo>
                  <a:lnTo>
                    <a:pt x="332" y="362"/>
                  </a:lnTo>
                  <a:lnTo>
                    <a:pt x="324" y="374"/>
                  </a:lnTo>
                  <a:lnTo>
                    <a:pt x="324" y="374"/>
                  </a:lnTo>
                  <a:lnTo>
                    <a:pt x="319" y="389"/>
                  </a:lnTo>
                  <a:lnTo>
                    <a:pt x="315" y="398"/>
                  </a:lnTo>
                  <a:lnTo>
                    <a:pt x="312" y="405"/>
                  </a:lnTo>
                  <a:lnTo>
                    <a:pt x="312" y="405"/>
                  </a:lnTo>
                  <a:lnTo>
                    <a:pt x="308" y="410"/>
                  </a:lnTo>
                  <a:lnTo>
                    <a:pt x="303" y="412"/>
                  </a:lnTo>
                  <a:lnTo>
                    <a:pt x="303" y="412"/>
                  </a:lnTo>
                  <a:lnTo>
                    <a:pt x="297" y="414"/>
                  </a:lnTo>
                  <a:lnTo>
                    <a:pt x="296" y="414"/>
                  </a:lnTo>
                  <a:lnTo>
                    <a:pt x="296" y="416"/>
                  </a:lnTo>
                  <a:lnTo>
                    <a:pt x="296" y="416"/>
                  </a:lnTo>
                  <a:lnTo>
                    <a:pt x="296" y="423"/>
                  </a:lnTo>
                  <a:lnTo>
                    <a:pt x="294" y="430"/>
                  </a:lnTo>
                  <a:lnTo>
                    <a:pt x="292" y="434"/>
                  </a:lnTo>
                  <a:lnTo>
                    <a:pt x="290" y="436"/>
                  </a:lnTo>
                  <a:lnTo>
                    <a:pt x="287" y="436"/>
                  </a:lnTo>
                  <a:lnTo>
                    <a:pt x="283" y="432"/>
                  </a:lnTo>
                  <a:lnTo>
                    <a:pt x="283" y="432"/>
                  </a:lnTo>
                  <a:lnTo>
                    <a:pt x="278" y="454"/>
                  </a:lnTo>
                  <a:lnTo>
                    <a:pt x="272" y="473"/>
                  </a:lnTo>
                  <a:lnTo>
                    <a:pt x="272" y="473"/>
                  </a:lnTo>
                  <a:lnTo>
                    <a:pt x="267" y="491"/>
                  </a:lnTo>
                  <a:lnTo>
                    <a:pt x="265" y="500"/>
                  </a:lnTo>
                  <a:lnTo>
                    <a:pt x="263" y="509"/>
                  </a:lnTo>
                  <a:lnTo>
                    <a:pt x="263" y="509"/>
                  </a:lnTo>
                  <a:lnTo>
                    <a:pt x="263" y="549"/>
                  </a:lnTo>
                  <a:lnTo>
                    <a:pt x="258" y="589"/>
                  </a:lnTo>
                  <a:lnTo>
                    <a:pt x="258" y="589"/>
                  </a:lnTo>
                  <a:lnTo>
                    <a:pt x="252" y="634"/>
                  </a:lnTo>
                  <a:lnTo>
                    <a:pt x="247" y="679"/>
                  </a:lnTo>
                  <a:lnTo>
                    <a:pt x="247" y="679"/>
                  </a:lnTo>
                  <a:lnTo>
                    <a:pt x="242" y="720"/>
                  </a:lnTo>
                  <a:lnTo>
                    <a:pt x="240" y="741"/>
                  </a:lnTo>
                  <a:lnTo>
                    <a:pt x="240" y="761"/>
                  </a:lnTo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59" name="Freeform 53"/>
            <p:cNvSpPr>
              <a:spLocks/>
            </p:cNvSpPr>
            <p:nvPr/>
          </p:nvSpPr>
          <p:spPr bwMode="auto">
            <a:xfrm>
              <a:off x="3189127" y="2334340"/>
              <a:ext cx="438994" cy="1279115"/>
            </a:xfrm>
            <a:custGeom>
              <a:avLst/>
              <a:gdLst/>
              <a:ahLst/>
              <a:cxnLst>
                <a:cxn ang="0">
                  <a:pos x="162" y="1"/>
                </a:cxn>
                <a:cxn ang="0">
                  <a:pos x="178" y="0"/>
                </a:cxn>
                <a:cxn ang="0">
                  <a:pos x="205" y="10"/>
                </a:cxn>
                <a:cxn ang="0">
                  <a:pos x="221" y="30"/>
                </a:cxn>
                <a:cxn ang="0">
                  <a:pos x="230" y="46"/>
                </a:cxn>
                <a:cxn ang="0">
                  <a:pos x="230" y="81"/>
                </a:cxn>
                <a:cxn ang="0">
                  <a:pos x="223" y="108"/>
                </a:cxn>
                <a:cxn ang="0">
                  <a:pos x="214" y="113"/>
                </a:cxn>
                <a:cxn ang="0">
                  <a:pos x="205" y="135"/>
                </a:cxn>
                <a:cxn ang="0">
                  <a:pos x="202" y="154"/>
                </a:cxn>
                <a:cxn ang="0">
                  <a:pos x="202" y="172"/>
                </a:cxn>
                <a:cxn ang="0">
                  <a:pos x="223" y="176"/>
                </a:cxn>
                <a:cxn ang="0">
                  <a:pos x="265" y="187"/>
                </a:cxn>
                <a:cxn ang="0">
                  <a:pos x="283" y="217"/>
                </a:cxn>
                <a:cxn ang="0">
                  <a:pos x="313" y="327"/>
                </a:cxn>
                <a:cxn ang="0">
                  <a:pos x="292" y="408"/>
                </a:cxn>
                <a:cxn ang="0">
                  <a:pos x="279" y="428"/>
                </a:cxn>
                <a:cxn ang="0">
                  <a:pos x="279" y="469"/>
                </a:cxn>
                <a:cxn ang="0">
                  <a:pos x="304" y="674"/>
                </a:cxn>
                <a:cxn ang="0">
                  <a:pos x="284" y="689"/>
                </a:cxn>
                <a:cxn ang="0">
                  <a:pos x="257" y="694"/>
                </a:cxn>
                <a:cxn ang="0">
                  <a:pos x="243" y="705"/>
                </a:cxn>
                <a:cxn ang="0">
                  <a:pos x="214" y="714"/>
                </a:cxn>
                <a:cxn ang="0">
                  <a:pos x="205" y="811"/>
                </a:cxn>
                <a:cxn ang="0">
                  <a:pos x="211" y="845"/>
                </a:cxn>
                <a:cxn ang="0">
                  <a:pos x="232" y="887"/>
                </a:cxn>
                <a:cxn ang="0">
                  <a:pos x="211" y="906"/>
                </a:cxn>
                <a:cxn ang="0">
                  <a:pos x="177" y="897"/>
                </a:cxn>
                <a:cxn ang="0">
                  <a:pos x="177" y="883"/>
                </a:cxn>
                <a:cxn ang="0">
                  <a:pos x="162" y="858"/>
                </a:cxn>
                <a:cxn ang="0">
                  <a:pos x="160" y="797"/>
                </a:cxn>
                <a:cxn ang="0">
                  <a:pos x="159" y="735"/>
                </a:cxn>
                <a:cxn ang="0">
                  <a:pos x="146" y="707"/>
                </a:cxn>
                <a:cxn ang="0">
                  <a:pos x="135" y="777"/>
                </a:cxn>
                <a:cxn ang="0">
                  <a:pos x="124" y="834"/>
                </a:cxn>
                <a:cxn ang="0">
                  <a:pos x="126" y="852"/>
                </a:cxn>
                <a:cxn ang="0">
                  <a:pos x="124" y="870"/>
                </a:cxn>
                <a:cxn ang="0">
                  <a:pos x="110" y="888"/>
                </a:cxn>
                <a:cxn ang="0">
                  <a:pos x="97" y="908"/>
                </a:cxn>
                <a:cxn ang="0">
                  <a:pos x="52" y="897"/>
                </a:cxn>
                <a:cxn ang="0">
                  <a:pos x="69" y="860"/>
                </a:cxn>
                <a:cxn ang="0">
                  <a:pos x="88" y="825"/>
                </a:cxn>
                <a:cxn ang="0">
                  <a:pos x="81" y="698"/>
                </a:cxn>
                <a:cxn ang="0">
                  <a:pos x="61" y="683"/>
                </a:cxn>
                <a:cxn ang="0">
                  <a:pos x="54" y="680"/>
                </a:cxn>
                <a:cxn ang="0">
                  <a:pos x="20" y="673"/>
                </a:cxn>
                <a:cxn ang="0">
                  <a:pos x="24" y="588"/>
                </a:cxn>
                <a:cxn ang="0">
                  <a:pos x="29" y="484"/>
                </a:cxn>
                <a:cxn ang="0">
                  <a:pos x="13" y="471"/>
                </a:cxn>
                <a:cxn ang="0">
                  <a:pos x="33" y="410"/>
                </a:cxn>
                <a:cxn ang="0">
                  <a:pos x="20" y="381"/>
                </a:cxn>
                <a:cxn ang="0">
                  <a:pos x="0" y="336"/>
                </a:cxn>
                <a:cxn ang="0">
                  <a:pos x="18" y="255"/>
                </a:cxn>
                <a:cxn ang="0">
                  <a:pos x="45" y="190"/>
                </a:cxn>
                <a:cxn ang="0">
                  <a:pos x="87" y="171"/>
                </a:cxn>
                <a:cxn ang="0">
                  <a:pos x="119" y="154"/>
                </a:cxn>
                <a:cxn ang="0">
                  <a:pos x="135" y="144"/>
                </a:cxn>
                <a:cxn ang="0">
                  <a:pos x="115" y="127"/>
                </a:cxn>
                <a:cxn ang="0">
                  <a:pos x="115" y="109"/>
                </a:cxn>
                <a:cxn ang="0">
                  <a:pos x="114" y="81"/>
                </a:cxn>
                <a:cxn ang="0">
                  <a:pos x="114" y="45"/>
                </a:cxn>
                <a:cxn ang="0">
                  <a:pos x="126" y="18"/>
                </a:cxn>
              </a:cxnLst>
              <a:rect l="0" t="0" r="r" b="b"/>
              <a:pathLst>
                <a:path w="313" h="912">
                  <a:moveTo>
                    <a:pt x="135" y="12"/>
                  </a:moveTo>
                  <a:lnTo>
                    <a:pt x="135" y="12"/>
                  </a:lnTo>
                  <a:lnTo>
                    <a:pt x="141" y="7"/>
                  </a:lnTo>
                  <a:lnTo>
                    <a:pt x="146" y="3"/>
                  </a:lnTo>
                  <a:lnTo>
                    <a:pt x="162" y="1"/>
                  </a:lnTo>
                  <a:lnTo>
                    <a:pt x="162" y="1"/>
                  </a:lnTo>
                  <a:lnTo>
                    <a:pt x="168" y="1"/>
                  </a:lnTo>
                  <a:lnTo>
                    <a:pt x="171" y="1"/>
                  </a:lnTo>
                  <a:lnTo>
                    <a:pt x="173" y="0"/>
                  </a:lnTo>
                  <a:lnTo>
                    <a:pt x="173" y="0"/>
                  </a:lnTo>
                  <a:lnTo>
                    <a:pt x="177" y="0"/>
                  </a:lnTo>
                  <a:lnTo>
                    <a:pt x="178" y="0"/>
                  </a:lnTo>
                  <a:lnTo>
                    <a:pt x="186" y="1"/>
                  </a:lnTo>
                  <a:lnTo>
                    <a:pt x="186" y="1"/>
                  </a:lnTo>
                  <a:lnTo>
                    <a:pt x="196" y="3"/>
                  </a:lnTo>
                  <a:lnTo>
                    <a:pt x="202" y="7"/>
                  </a:lnTo>
                  <a:lnTo>
                    <a:pt x="205" y="10"/>
                  </a:lnTo>
                  <a:lnTo>
                    <a:pt x="205" y="10"/>
                  </a:lnTo>
                  <a:lnTo>
                    <a:pt x="209" y="16"/>
                  </a:lnTo>
                  <a:lnTo>
                    <a:pt x="212" y="19"/>
                  </a:lnTo>
                  <a:lnTo>
                    <a:pt x="216" y="21"/>
                  </a:lnTo>
                  <a:lnTo>
                    <a:pt x="220" y="28"/>
                  </a:lnTo>
                  <a:lnTo>
                    <a:pt x="220" y="28"/>
                  </a:lnTo>
                  <a:lnTo>
                    <a:pt x="221" y="30"/>
                  </a:lnTo>
                  <a:lnTo>
                    <a:pt x="223" y="32"/>
                  </a:lnTo>
                  <a:lnTo>
                    <a:pt x="225" y="32"/>
                  </a:lnTo>
                  <a:lnTo>
                    <a:pt x="227" y="36"/>
                  </a:lnTo>
                  <a:lnTo>
                    <a:pt x="227" y="36"/>
                  </a:lnTo>
                  <a:lnTo>
                    <a:pt x="229" y="41"/>
                  </a:lnTo>
                  <a:lnTo>
                    <a:pt x="230" y="46"/>
                  </a:lnTo>
                  <a:lnTo>
                    <a:pt x="230" y="46"/>
                  </a:lnTo>
                  <a:lnTo>
                    <a:pt x="234" y="61"/>
                  </a:lnTo>
                  <a:lnTo>
                    <a:pt x="234" y="68"/>
                  </a:lnTo>
                  <a:lnTo>
                    <a:pt x="232" y="73"/>
                  </a:lnTo>
                  <a:lnTo>
                    <a:pt x="232" y="73"/>
                  </a:lnTo>
                  <a:lnTo>
                    <a:pt x="230" y="81"/>
                  </a:lnTo>
                  <a:lnTo>
                    <a:pt x="229" y="88"/>
                  </a:lnTo>
                  <a:lnTo>
                    <a:pt x="229" y="100"/>
                  </a:lnTo>
                  <a:lnTo>
                    <a:pt x="229" y="100"/>
                  </a:lnTo>
                  <a:lnTo>
                    <a:pt x="229" y="104"/>
                  </a:lnTo>
                  <a:lnTo>
                    <a:pt x="227" y="106"/>
                  </a:lnTo>
                  <a:lnTo>
                    <a:pt x="223" y="108"/>
                  </a:lnTo>
                  <a:lnTo>
                    <a:pt x="221" y="111"/>
                  </a:lnTo>
                  <a:lnTo>
                    <a:pt x="221" y="111"/>
                  </a:lnTo>
                  <a:lnTo>
                    <a:pt x="220" y="115"/>
                  </a:lnTo>
                  <a:lnTo>
                    <a:pt x="218" y="115"/>
                  </a:lnTo>
                  <a:lnTo>
                    <a:pt x="216" y="113"/>
                  </a:lnTo>
                  <a:lnTo>
                    <a:pt x="214" y="113"/>
                  </a:lnTo>
                  <a:lnTo>
                    <a:pt x="214" y="113"/>
                  </a:lnTo>
                  <a:lnTo>
                    <a:pt x="212" y="117"/>
                  </a:lnTo>
                  <a:lnTo>
                    <a:pt x="212" y="120"/>
                  </a:lnTo>
                  <a:lnTo>
                    <a:pt x="211" y="127"/>
                  </a:lnTo>
                  <a:lnTo>
                    <a:pt x="211" y="127"/>
                  </a:lnTo>
                  <a:lnTo>
                    <a:pt x="205" y="135"/>
                  </a:lnTo>
                  <a:lnTo>
                    <a:pt x="205" y="135"/>
                  </a:lnTo>
                  <a:lnTo>
                    <a:pt x="200" y="142"/>
                  </a:lnTo>
                  <a:lnTo>
                    <a:pt x="196" y="149"/>
                  </a:lnTo>
                  <a:lnTo>
                    <a:pt x="196" y="149"/>
                  </a:lnTo>
                  <a:lnTo>
                    <a:pt x="200" y="151"/>
                  </a:lnTo>
                  <a:lnTo>
                    <a:pt x="202" y="154"/>
                  </a:lnTo>
                  <a:lnTo>
                    <a:pt x="202" y="158"/>
                  </a:lnTo>
                  <a:lnTo>
                    <a:pt x="200" y="162"/>
                  </a:lnTo>
                  <a:lnTo>
                    <a:pt x="200" y="162"/>
                  </a:lnTo>
                  <a:lnTo>
                    <a:pt x="200" y="165"/>
                  </a:lnTo>
                  <a:lnTo>
                    <a:pt x="200" y="169"/>
                  </a:lnTo>
                  <a:lnTo>
                    <a:pt x="202" y="172"/>
                  </a:lnTo>
                  <a:lnTo>
                    <a:pt x="205" y="172"/>
                  </a:lnTo>
                  <a:lnTo>
                    <a:pt x="205" y="172"/>
                  </a:lnTo>
                  <a:lnTo>
                    <a:pt x="211" y="172"/>
                  </a:lnTo>
                  <a:lnTo>
                    <a:pt x="214" y="174"/>
                  </a:lnTo>
                  <a:lnTo>
                    <a:pt x="223" y="176"/>
                  </a:lnTo>
                  <a:lnTo>
                    <a:pt x="223" y="176"/>
                  </a:lnTo>
                  <a:lnTo>
                    <a:pt x="236" y="178"/>
                  </a:lnTo>
                  <a:lnTo>
                    <a:pt x="248" y="181"/>
                  </a:lnTo>
                  <a:lnTo>
                    <a:pt x="248" y="181"/>
                  </a:lnTo>
                  <a:lnTo>
                    <a:pt x="257" y="183"/>
                  </a:lnTo>
                  <a:lnTo>
                    <a:pt x="261" y="185"/>
                  </a:lnTo>
                  <a:lnTo>
                    <a:pt x="265" y="187"/>
                  </a:lnTo>
                  <a:lnTo>
                    <a:pt x="265" y="187"/>
                  </a:lnTo>
                  <a:lnTo>
                    <a:pt x="268" y="192"/>
                  </a:lnTo>
                  <a:lnTo>
                    <a:pt x="272" y="199"/>
                  </a:lnTo>
                  <a:lnTo>
                    <a:pt x="272" y="199"/>
                  </a:lnTo>
                  <a:lnTo>
                    <a:pt x="279" y="208"/>
                  </a:lnTo>
                  <a:lnTo>
                    <a:pt x="283" y="217"/>
                  </a:lnTo>
                  <a:lnTo>
                    <a:pt x="290" y="237"/>
                  </a:lnTo>
                  <a:lnTo>
                    <a:pt x="290" y="237"/>
                  </a:lnTo>
                  <a:lnTo>
                    <a:pt x="297" y="259"/>
                  </a:lnTo>
                  <a:lnTo>
                    <a:pt x="304" y="282"/>
                  </a:lnTo>
                  <a:lnTo>
                    <a:pt x="308" y="305"/>
                  </a:lnTo>
                  <a:lnTo>
                    <a:pt x="313" y="327"/>
                  </a:lnTo>
                  <a:lnTo>
                    <a:pt x="313" y="327"/>
                  </a:lnTo>
                  <a:lnTo>
                    <a:pt x="313" y="349"/>
                  </a:lnTo>
                  <a:lnTo>
                    <a:pt x="311" y="359"/>
                  </a:lnTo>
                  <a:lnTo>
                    <a:pt x="310" y="368"/>
                  </a:lnTo>
                  <a:lnTo>
                    <a:pt x="310" y="368"/>
                  </a:lnTo>
                  <a:lnTo>
                    <a:pt x="292" y="408"/>
                  </a:lnTo>
                  <a:lnTo>
                    <a:pt x="292" y="408"/>
                  </a:lnTo>
                  <a:lnTo>
                    <a:pt x="284" y="417"/>
                  </a:lnTo>
                  <a:lnTo>
                    <a:pt x="283" y="422"/>
                  </a:lnTo>
                  <a:lnTo>
                    <a:pt x="283" y="424"/>
                  </a:lnTo>
                  <a:lnTo>
                    <a:pt x="283" y="424"/>
                  </a:lnTo>
                  <a:lnTo>
                    <a:pt x="279" y="428"/>
                  </a:lnTo>
                  <a:lnTo>
                    <a:pt x="275" y="433"/>
                  </a:lnTo>
                  <a:lnTo>
                    <a:pt x="275" y="433"/>
                  </a:lnTo>
                  <a:lnTo>
                    <a:pt x="275" y="440"/>
                  </a:lnTo>
                  <a:lnTo>
                    <a:pt x="275" y="451"/>
                  </a:lnTo>
                  <a:lnTo>
                    <a:pt x="279" y="469"/>
                  </a:lnTo>
                  <a:lnTo>
                    <a:pt x="279" y="469"/>
                  </a:lnTo>
                  <a:lnTo>
                    <a:pt x="284" y="512"/>
                  </a:lnTo>
                  <a:lnTo>
                    <a:pt x="284" y="512"/>
                  </a:lnTo>
                  <a:lnTo>
                    <a:pt x="301" y="640"/>
                  </a:lnTo>
                  <a:lnTo>
                    <a:pt x="301" y="640"/>
                  </a:lnTo>
                  <a:lnTo>
                    <a:pt x="304" y="674"/>
                  </a:lnTo>
                  <a:lnTo>
                    <a:pt x="304" y="674"/>
                  </a:lnTo>
                  <a:lnTo>
                    <a:pt x="306" y="680"/>
                  </a:lnTo>
                  <a:lnTo>
                    <a:pt x="306" y="683"/>
                  </a:lnTo>
                  <a:lnTo>
                    <a:pt x="302" y="685"/>
                  </a:lnTo>
                  <a:lnTo>
                    <a:pt x="302" y="685"/>
                  </a:lnTo>
                  <a:lnTo>
                    <a:pt x="284" y="689"/>
                  </a:lnTo>
                  <a:lnTo>
                    <a:pt x="284" y="689"/>
                  </a:lnTo>
                  <a:lnTo>
                    <a:pt x="268" y="692"/>
                  </a:lnTo>
                  <a:lnTo>
                    <a:pt x="268" y="692"/>
                  </a:lnTo>
                  <a:lnTo>
                    <a:pt x="263" y="692"/>
                  </a:lnTo>
                  <a:lnTo>
                    <a:pt x="259" y="694"/>
                  </a:lnTo>
                  <a:lnTo>
                    <a:pt x="259" y="694"/>
                  </a:lnTo>
                  <a:lnTo>
                    <a:pt x="257" y="694"/>
                  </a:lnTo>
                  <a:lnTo>
                    <a:pt x="257" y="696"/>
                  </a:lnTo>
                  <a:lnTo>
                    <a:pt x="257" y="700"/>
                  </a:lnTo>
                  <a:lnTo>
                    <a:pt x="257" y="700"/>
                  </a:lnTo>
                  <a:lnTo>
                    <a:pt x="256" y="701"/>
                  </a:lnTo>
                  <a:lnTo>
                    <a:pt x="252" y="703"/>
                  </a:lnTo>
                  <a:lnTo>
                    <a:pt x="243" y="705"/>
                  </a:lnTo>
                  <a:lnTo>
                    <a:pt x="225" y="705"/>
                  </a:lnTo>
                  <a:lnTo>
                    <a:pt x="225" y="705"/>
                  </a:lnTo>
                  <a:lnTo>
                    <a:pt x="220" y="705"/>
                  </a:lnTo>
                  <a:lnTo>
                    <a:pt x="216" y="705"/>
                  </a:lnTo>
                  <a:lnTo>
                    <a:pt x="216" y="709"/>
                  </a:lnTo>
                  <a:lnTo>
                    <a:pt x="214" y="714"/>
                  </a:lnTo>
                  <a:lnTo>
                    <a:pt x="214" y="714"/>
                  </a:lnTo>
                  <a:lnTo>
                    <a:pt x="209" y="755"/>
                  </a:lnTo>
                  <a:lnTo>
                    <a:pt x="209" y="755"/>
                  </a:lnTo>
                  <a:lnTo>
                    <a:pt x="205" y="784"/>
                  </a:lnTo>
                  <a:lnTo>
                    <a:pt x="205" y="811"/>
                  </a:lnTo>
                  <a:lnTo>
                    <a:pt x="205" y="811"/>
                  </a:lnTo>
                  <a:lnTo>
                    <a:pt x="203" y="824"/>
                  </a:lnTo>
                  <a:lnTo>
                    <a:pt x="203" y="831"/>
                  </a:lnTo>
                  <a:lnTo>
                    <a:pt x="203" y="836"/>
                  </a:lnTo>
                  <a:lnTo>
                    <a:pt x="203" y="836"/>
                  </a:lnTo>
                  <a:lnTo>
                    <a:pt x="207" y="840"/>
                  </a:lnTo>
                  <a:lnTo>
                    <a:pt x="211" y="845"/>
                  </a:lnTo>
                  <a:lnTo>
                    <a:pt x="211" y="845"/>
                  </a:lnTo>
                  <a:lnTo>
                    <a:pt x="223" y="865"/>
                  </a:lnTo>
                  <a:lnTo>
                    <a:pt x="223" y="865"/>
                  </a:lnTo>
                  <a:lnTo>
                    <a:pt x="227" y="874"/>
                  </a:lnTo>
                  <a:lnTo>
                    <a:pt x="230" y="883"/>
                  </a:lnTo>
                  <a:lnTo>
                    <a:pt x="232" y="887"/>
                  </a:lnTo>
                  <a:lnTo>
                    <a:pt x="232" y="892"/>
                  </a:lnTo>
                  <a:lnTo>
                    <a:pt x="230" y="896"/>
                  </a:lnTo>
                  <a:lnTo>
                    <a:pt x="227" y="899"/>
                  </a:lnTo>
                  <a:lnTo>
                    <a:pt x="227" y="899"/>
                  </a:lnTo>
                  <a:lnTo>
                    <a:pt x="220" y="905"/>
                  </a:lnTo>
                  <a:lnTo>
                    <a:pt x="211" y="906"/>
                  </a:lnTo>
                  <a:lnTo>
                    <a:pt x="202" y="908"/>
                  </a:lnTo>
                  <a:lnTo>
                    <a:pt x="194" y="908"/>
                  </a:lnTo>
                  <a:lnTo>
                    <a:pt x="194" y="908"/>
                  </a:lnTo>
                  <a:lnTo>
                    <a:pt x="184" y="905"/>
                  </a:lnTo>
                  <a:lnTo>
                    <a:pt x="180" y="903"/>
                  </a:lnTo>
                  <a:lnTo>
                    <a:pt x="177" y="897"/>
                  </a:lnTo>
                  <a:lnTo>
                    <a:pt x="177" y="897"/>
                  </a:lnTo>
                  <a:lnTo>
                    <a:pt x="177" y="894"/>
                  </a:lnTo>
                  <a:lnTo>
                    <a:pt x="177" y="890"/>
                  </a:lnTo>
                  <a:lnTo>
                    <a:pt x="177" y="887"/>
                  </a:lnTo>
                  <a:lnTo>
                    <a:pt x="177" y="883"/>
                  </a:lnTo>
                  <a:lnTo>
                    <a:pt x="177" y="883"/>
                  </a:lnTo>
                  <a:lnTo>
                    <a:pt x="173" y="879"/>
                  </a:lnTo>
                  <a:lnTo>
                    <a:pt x="169" y="878"/>
                  </a:lnTo>
                  <a:lnTo>
                    <a:pt x="168" y="874"/>
                  </a:lnTo>
                  <a:lnTo>
                    <a:pt x="164" y="870"/>
                  </a:lnTo>
                  <a:lnTo>
                    <a:pt x="164" y="870"/>
                  </a:lnTo>
                  <a:lnTo>
                    <a:pt x="162" y="858"/>
                  </a:lnTo>
                  <a:lnTo>
                    <a:pt x="162" y="847"/>
                  </a:lnTo>
                  <a:lnTo>
                    <a:pt x="162" y="847"/>
                  </a:lnTo>
                  <a:lnTo>
                    <a:pt x="162" y="831"/>
                  </a:lnTo>
                  <a:lnTo>
                    <a:pt x="160" y="815"/>
                  </a:lnTo>
                  <a:lnTo>
                    <a:pt x="160" y="815"/>
                  </a:lnTo>
                  <a:lnTo>
                    <a:pt x="160" y="797"/>
                  </a:lnTo>
                  <a:lnTo>
                    <a:pt x="160" y="779"/>
                  </a:lnTo>
                  <a:lnTo>
                    <a:pt x="160" y="779"/>
                  </a:lnTo>
                  <a:lnTo>
                    <a:pt x="160" y="757"/>
                  </a:lnTo>
                  <a:lnTo>
                    <a:pt x="159" y="746"/>
                  </a:lnTo>
                  <a:lnTo>
                    <a:pt x="159" y="735"/>
                  </a:lnTo>
                  <a:lnTo>
                    <a:pt x="159" y="735"/>
                  </a:lnTo>
                  <a:lnTo>
                    <a:pt x="155" y="717"/>
                  </a:lnTo>
                  <a:lnTo>
                    <a:pt x="155" y="712"/>
                  </a:lnTo>
                  <a:lnTo>
                    <a:pt x="153" y="709"/>
                  </a:lnTo>
                  <a:lnTo>
                    <a:pt x="150" y="707"/>
                  </a:lnTo>
                  <a:lnTo>
                    <a:pt x="146" y="707"/>
                  </a:lnTo>
                  <a:lnTo>
                    <a:pt x="146" y="707"/>
                  </a:lnTo>
                  <a:lnTo>
                    <a:pt x="144" y="710"/>
                  </a:lnTo>
                  <a:lnTo>
                    <a:pt x="142" y="717"/>
                  </a:lnTo>
                  <a:lnTo>
                    <a:pt x="141" y="732"/>
                  </a:lnTo>
                  <a:lnTo>
                    <a:pt x="141" y="732"/>
                  </a:lnTo>
                  <a:lnTo>
                    <a:pt x="137" y="753"/>
                  </a:lnTo>
                  <a:lnTo>
                    <a:pt x="135" y="777"/>
                  </a:lnTo>
                  <a:lnTo>
                    <a:pt x="135" y="777"/>
                  </a:lnTo>
                  <a:lnTo>
                    <a:pt x="133" y="793"/>
                  </a:lnTo>
                  <a:lnTo>
                    <a:pt x="132" y="809"/>
                  </a:lnTo>
                  <a:lnTo>
                    <a:pt x="132" y="809"/>
                  </a:lnTo>
                  <a:lnTo>
                    <a:pt x="128" y="825"/>
                  </a:lnTo>
                  <a:lnTo>
                    <a:pt x="124" y="834"/>
                  </a:lnTo>
                  <a:lnTo>
                    <a:pt x="124" y="840"/>
                  </a:lnTo>
                  <a:lnTo>
                    <a:pt x="124" y="840"/>
                  </a:lnTo>
                  <a:lnTo>
                    <a:pt x="130" y="845"/>
                  </a:lnTo>
                  <a:lnTo>
                    <a:pt x="132" y="849"/>
                  </a:lnTo>
                  <a:lnTo>
                    <a:pt x="130" y="851"/>
                  </a:lnTo>
                  <a:lnTo>
                    <a:pt x="126" y="852"/>
                  </a:lnTo>
                  <a:lnTo>
                    <a:pt x="126" y="852"/>
                  </a:lnTo>
                  <a:lnTo>
                    <a:pt x="124" y="854"/>
                  </a:lnTo>
                  <a:lnTo>
                    <a:pt x="124" y="856"/>
                  </a:lnTo>
                  <a:lnTo>
                    <a:pt x="124" y="863"/>
                  </a:lnTo>
                  <a:lnTo>
                    <a:pt x="124" y="863"/>
                  </a:lnTo>
                  <a:lnTo>
                    <a:pt x="124" y="870"/>
                  </a:lnTo>
                  <a:lnTo>
                    <a:pt x="123" y="876"/>
                  </a:lnTo>
                  <a:lnTo>
                    <a:pt x="121" y="878"/>
                  </a:lnTo>
                  <a:lnTo>
                    <a:pt x="121" y="878"/>
                  </a:lnTo>
                  <a:lnTo>
                    <a:pt x="115" y="881"/>
                  </a:lnTo>
                  <a:lnTo>
                    <a:pt x="112" y="885"/>
                  </a:lnTo>
                  <a:lnTo>
                    <a:pt x="110" y="888"/>
                  </a:lnTo>
                  <a:lnTo>
                    <a:pt x="108" y="896"/>
                  </a:lnTo>
                  <a:lnTo>
                    <a:pt x="108" y="896"/>
                  </a:lnTo>
                  <a:lnTo>
                    <a:pt x="108" y="899"/>
                  </a:lnTo>
                  <a:lnTo>
                    <a:pt x="105" y="905"/>
                  </a:lnTo>
                  <a:lnTo>
                    <a:pt x="101" y="906"/>
                  </a:lnTo>
                  <a:lnTo>
                    <a:pt x="97" y="908"/>
                  </a:lnTo>
                  <a:lnTo>
                    <a:pt x="87" y="912"/>
                  </a:lnTo>
                  <a:lnTo>
                    <a:pt x="74" y="910"/>
                  </a:lnTo>
                  <a:lnTo>
                    <a:pt x="63" y="906"/>
                  </a:lnTo>
                  <a:lnTo>
                    <a:pt x="60" y="905"/>
                  </a:lnTo>
                  <a:lnTo>
                    <a:pt x="56" y="901"/>
                  </a:lnTo>
                  <a:lnTo>
                    <a:pt x="52" y="897"/>
                  </a:lnTo>
                  <a:lnTo>
                    <a:pt x="52" y="892"/>
                  </a:lnTo>
                  <a:lnTo>
                    <a:pt x="52" y="887"/>
                  </a:lnTo>
                  <a:lnTo>
                    <a:pt x="56" y="881"/>
                  </a:lnTo>
                  <a:lnTo>
                    <a:pt x="56" y="881"/>
                  </a:lnTo>
                  <a:lnTo>
                    <a:pt x="69" y="860"/>
                  </a:lnTo>
                  <a:lnTo>
                    <a:pt x="69" y="860"/>
                  </a:lnTo>
                  <a:lnTo>
                    <a:pt x="74" y="851"/>
                  </a:lnTo>
                  <a:lnTo>
                    <a:pt x="81" y="843"/>
                  </a:lnTo>
                  <a:lnTo>
                    <a:pt x="81" y="843"/>
                  </a:lnTo>
                  <a:lnTo>
                    <a:pt x="85" y="838"/>
                  </a:lnTo>
                  <a:lnTo>
                    <a:pt x="87" y="834"/>
                  </a:lnTo>
                  <a:lnTo>
                    <a:pt x="88" y="825"/>
                  </a:lnTo>
                  <a:lnTo>
                    <a:pt x="87" y="806"/>
                  </a:lnTo>
                  <a:lnTo>
                    <a:pt x="87" y="806"/>
                  </a:lnTo>
                  <a:lnTo>
                    <a:pt x="85" y="755"/>
                  </a:lnTo>
                  <a:lnTo>
                    <a:pt x="81" y="705"/>
                  </a:lnTo>
                  <a:lnTo>
                    <a:pt x="81" y="705"/>
                  </a:lnTo>
                  <a:lnTo>
                    <a:pt x="81" y="698"/>
                  </a:lnTo>
                  <a:lnTo>
                    <a:pt x="81" y="698"/>
                  </a:lnTo>
                  <a:lnTo>
                    <a:pt x="76" y="687"/>
                  </a:lnTo>
                  <a:lnTo>
                    <a:pt x="76" y="687"/>
                  </a:lnTo>
                  <a:lnTo>
                    <a:pt x="67" y="687"/>
                  </a:lnTo>
                  <a:lnTo>
                    <a:pt x="63" y="685"/>
                  </a:lnTo>
                  <a:lnTo>
                    <a:pt x="61" y="683"/>
                  </a:lnTo>
                  <a:lnTo>
                    <a:pt x="61" y="683"/>
                  </a:lnTo>
                  <a:lnTo>
                    <a:pt x="61" y="682"/>
                  </a:lnTo>
                  <a:lnTo>
                    <a:pt x="58" y="680"/>
                  </a:lnTo>
                  <a:lnTo>
                    <a:pt x="56" y="680"/>
                  </a:lnTo>
                  <a:lnTo>
                    <a:pt x="54" y="680"/>
                  </a:lnTo>
                  <a:lnTo>
                    <a:pt x="54" y="680"/>
                  </a:lnTo>
                  <a:lnTo>
                    <a:pt x="52" y="678"/>
                  </a:lnTo>
                  <a:lnTo>
                    <a:pt x="43" y="676"/>
                  </a:lnTo>
                  <a:lnTo>
                    <a:pt x="31" y="676"/>
                  </a:lnTo>
                  <a:lnTo>
                    <a:pt x="31" y="676"/>
                  </a:lnTo>
                  <a:lnTo>
                    <a:pt x="24" y="674"/>
                  </a:lnTo>
                  <a:lnTo>
                    <a:pt x="20" y="673"/>
                  </a:lnTo>
                  <a:lnTo>
                    <a:pt x="18" y="671"/>
                  </a:lnTo>
                  <a:lnTo>
                    <a:pt x="18" y="671"/>
                  </a:lnTo>
                  <a:lnTo>
                    <a:pt x="16" y="664"/>
                  </a:lnTo>
                  <a:lnTo>
                    <a:pt x="16" y="655"/>
                  </a:lnTo>
                  <a:lnTo>
                    <a:pt x="16" y="655"/>
                  </a:lnTo>
                  <a:lnTo>
                    <a:pt x="24" y="588"/>
                  </a:lnTo>
                  <a:lnTo>
                    <a:pt x="29" y="521"/>
                  </a:lnTo>
                  <a:lnTo>
                    <a:pt x="29" y="521"/>
                  </a:lnTo>
                  <a:lnTo>
                    <a:pt x="33" y="487"/>
                  </a:lnTo>
                  <a:lnTo>
                    <a:pt x="33" y="487"/>
                  </a:lnTo>
                  <a:lnTo>
                    <a:pt x="33" y="485"/>
                  </a:lnTo>
                  <a:lnTo>
                    <a:pt x="29" y="484"/>
                  </a:lnTo>
                  <a:lnTo>
                    <a:pt x="24" y="484"/>
                  </a:lnTo>
                  <a:lnTo>
                    <a:pt x="24" y="484"/>
                  </a:lnTo>
                  <a:lnTo>
                    <a:pt x="20" y="482"/>
                  </a:lnTo>
                  <a:lnTo>
                    <a:pt x="16" y="478"/>
                  </a:lnTo>
                  <a:lnTo>
                    <a:pt x="13" y="471"/>
                  </a:lnTo>
                  <a:lnTo>
                    <a:pt x="13" y="471"/>
                  </a:lnTo>
                  <a:lnTo>
                    <a:pt x="11" y="462"/>
                  </a:lnTo>
                  <a:lnTo>
                    <a:pt x="11" y="455"/>
                  </a:lnTo>
                  <a:lnTo>
                    <a:pt x="18" y="440"/>
                  </a:lnTo>
                  <a:lnTo>
                    <a:pt x="18" y="440"/>
                  </a:lnTo>
                  <a:lnTo>
                    <a:pt x="33" y="410"/>
                  </a:lnTo>
                  <a:lnTo>
                    <a:pt x="33" y="410"/>
                  </a:lnTo>
                  <a:lnTo>
                    <a:pt x="36" y="404"/>
                  </a:lnTo>
                  <a:lnTo>
                    <a:pt x="36" y="401"/>
                  </a:lnTo>
                  <a:lnTo>
                    <a:pt x="36" y="399"/>
                  </a:lnTo>
                  <a:lnTo>
                    <a:pt x="36" y="399"/>
                  </a:lnTo>
                  <a:lnTo>
                    <a:pt x="29" y="390"/>
                  </a:lnTo>
                  <a:lnTo>
                    <a:pt x="20" y="381"/>
                  </a:lnTo>
                  <a:lnTo>
                    <a:pt x="20" y="381"/>
                  </a:lnTo>
                  <a:lnTo>
                    <a:pt x="13" y="372"/>
                  </a:lnTo>
                  <a:lnTo>
                    <a:pt x="7" y="361"/>
                  </a:lnTo>
                  <a:lnTo>
                    <a:pt x="2" y="349"/>
                  </a:lnTo>
                  <a:lnTo>
                    <a:pt x="0" y="336"/>
                  </a:lnTo>
                  <a:lnTo>
                    <a:pt x="0" y="336"/>
                  </a:lnTo>
                  <a:lnTo>
                    <a:pt x="0" y="318"/>
                  </a:lnTo>
                  <a:lnTo>
                    <a:pt x="2" y="300"/>
                  </a:lnTo>
                  <a:lnTo>
                    <a:pt x="7" y="284"/>
                  </a:lnTo>
                  <a:lnTo>
                    <a:pt x="13" y="266"/>
                  </a:lnTo>
                  <a:lnTo>
                    <a:pt x="13" y="266"/>
                  </a:lnTo>
                  <a:lnTo>
                    <a:pt x="18" y="255"/>
                  </a:lnTo>
                  <a:lnTo>
                    <a:pt x="22" y="242"/>
                  </a:lnTo>
                  <a:lnTo>
                    <a:pt x="25" y="232"/>
                  </a:lnTo>
                  <a:lnTo>
                    <a:pt x="29" y="219"/>
                  </a:lnTo>
                  <a:lnTo>
                    <a:pt x="29" y="219"/>
                  </a:lnTo>
                  <a:lnTo>
                    <a:pt x="40" y="199"/>
                  </a:lnTo>
                  <a:lnTo>
                    <a:pt x="45" y="190"/>
                  </a:lnTo>
                  <a:lnTo>
                    <a:pt x="54" y="183"/>
                  </a:lnTo>
                  <a:lnTo>
                    <a:pt x="54" y="183"/>
                  </a:lnTo>
                  <a:lnTo>
                    <a:pt x="63" y="176"/>
                  </a:lnTo>
                  <a:lnTo>
                    <a:pt x="74" y="172"/>
                  </a:lnTo>
                  <a:lnTo>
                    <a:pt x="74" y="172"/>
                  </a:lnTo>
                  <a:lnTo>
                    <a:pt x="87" y="171"/>
                  </a:lnTo>
                  <a:lnTo>
                    <a:pt x="94" y="169"/>
                  </a:lnTo>
                  <a:lnTo>
                    <a:pt x="99" y="165"/>
                  </a:lnTo>
                  <a:lnTo>
                    <a:pt x="99" y="165"/>
                  </a:lnTo>
                  <a:lnTo>
                    <a:pt x="105" y="162"/>
                  </a:lnTo>
                  <a:lnTo>
                    <a:pt x="110" y="158"/>
                  </a:lnTo>
                  <a:lnTo>
                    <a:pt x="119" y="154"/>
                  </a:lnTo>
                  <a:lnTo>
                    <a:pt x="119" y="154"/>
                  </a:lnTo>
                  <a:lnTo>
                    <a:pt x="126" y="149"/>
                  </a:lnTo>
                  <a:lnTo>
                    <a:pt x="130" y="149"/>
                  </a:lnTo>
                  <a:lnTo>
                    <a:pt x="135" y="149"/>
                  </a:lnTo>
                  <a:lnTo>
                    <a:pt x="135" y="149"/>
                  </a:lnTo>
                  <a:lnTo>
                    <a:pt x="135" y="144"/>
                  </a:lnTo>
                  <a:lnTo>
                    <a:pt x="133" y="138"/>
                  </a:lnTo>
                  <a:lnTo>
                    <a:pt x="133" y="138"/>
                  </a:lnTo>
                  <a:lnTo>
                    <a:pt x="130" y="135"/>
                  </a:lnTo>
                  <a:lnTo>
                    <a:pt x="124" y="133"/>
                  </a:lnTo>
                  <a:lnTo>
                    <a:pt x="121" y="131"/>
                  </a:lnTo>
                  <a:lnTo>
                    <a:pt x="115" y="127"/>
                  </a:lnTo>
                  <a:lnTo>
                    <a:pt x="115" y="127"/>
                  </a:lnTo>
                  <a:lnTo>
                    <a:pt x="115" y="122"/>
                  </a:lnTo>
                  <a:lnTo>
                    <a:pt x="115" y="118"/>
                  </a:lnTo>
                  <a:lnTo>
                    <a:pt x="117" y="113"/>
                  </a:lnTo>
                  <a:lnTo>
                    <a:pt x="115" y="109"/>
                  </a:lnTo>
                  <a:lnTo>
                    <a:pt x="115" y="109"/>
                  </a:lnTo>
                  <a:lnTo>
                    <a:pt x="112" y="100"/>
                  </a:lnTo>
                  <a:lnTo>
                    <a:pt x="110" y="90"/>
                  </a:lnTo>
                  <a:lnTo>
                    <a:pt x="110" y="90"/>
                  </a:lnTo>
                  <a:lnTo>
                    <a:pt x="110" y="84"/>
                  </a:lnTo>
                  <a:lnTo>
                    <a:pt x="114" y="81"/>
                  </a:lnTo>
                  <a:lnTo>
                    <a:pt x="114" y="81"/>
                  </a:lnTo>
                  <a:lnTo>
                    <a:pt x="114" y="73"/>
                  </a:lnTo>
                  <a:lnTo>
                    <a:pt x="112" y="68"/>
                  </a:lnTo>
                  <a:lnTo>
                    <a:pt x="112" y="68"/>
                  </a:lnTo>
                  <a:lnTo>
                    <a:pt x="110" y="55"/>
                  </a:lnTo>
                  <a:lnTo>
                    <a:pt x="112" y="50"/>
                  </a:lnTo>
                  <a:lnTo>
                    <a:pt x="114" y="45"/>
                  </a:lnTo>
                  <a:lnTo>
                    <a:pt x="114" y="45"/>
                  </a:lnTo>
                  <a:lnTo>
                    <a:pt x="117" y="36"/>
                  </a:lnTo>
                  <a:lnTo>
                    <a:pt x="121" y="27"/>
                  </a:lnTo>
                  <a:lnTo>
                    <a:pt x="121" y="27"/>
                  </a:lnTo>
                  <a:lnTo>
                    <a:pt x="123" y="21"/>
                  </a:lnTo>
                  <a:lnTo>
                    <a:pt x="126" y="18"/>
                  </a:lnTo>
                  <a:lnTo>
                    <a:pt x="135" y="12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0" name="Freeform 12"/>
            <p:cNvSpPr>
              <a:spLocks noEditPoints="1"/>
            </p:cNvSpPr>
            <p:nvPr/>
          </p:nvSpPr>
          <p:spPr bwMode="auto">
            <a:xfrm>
              <a:off x="895927" y="2210917"/>
              <a:ext cx="862995" cy="1303673"/>
            </a:xfrm>
            <a:custGeom>
              <a:avLst/>
              <a:gdLst/>
              <a:ahLst/>
              <a:cxnLst>
                <a:cxn ang="0">
                  <a:pos x="14" y="826"/>
                </a:cxn>
                <a:cxn ang="0">
                  <a:pos x="18" y="736"/>
                </a:cxn>
                <a:cxn ang="0">
                  <a:pos x="68" y="542"/>
                </a:cxn>
                <a:cxn ang="0">
                  <a:pos x="180" y="250"/>
                </a:cxn>
                <a:cxn ang="0">
                  <a:pos x="332" y="70"/>
                </a:cxn>
                <a:cxn ang="0">
                  <a:pos x="472" y="18"/>
                </a:cxn>
                <a:cxn ang="0">
                  <a:pos x="478" y="158"/>
                </a:cxn>
                <a:cxn ang="0">
                  <a:pos x="516" y="258"/>
                </a:cxn>
                <a:cxn ang="0">
                  <a:pos x="618" y="268"/>
                </a:cxn>
                <a:cxn ang="0">
                  <a:pos x="668" y="178"/>
                </a:cxn>
                <a:cxn ang="0">
                  <a:pos x="678" y="44"/>
                </a:cxn>
                <a:cxn ang="0">
                  <a:pos x="802" y="56"/>
                </a:cxn>
                <a:cxn ang="0">
                  <a:pos x="826" y="154"/>
                </a:cxn>
                <a:cxn ang="0">
                  <a:pos x="812" y="224"/>
                </a:cxn>
                <a:cxn ang="0">
                  <a:pos x="946" y="340"/>
                </a:cxn>
                <a:cxn ang="0">
                  <a:pos x="1022" y="680"/>
                </a:cxn>
                <a:cxn ang="0">
                  <a:pos x="1032" y="832"/>
                </a:cxn>
                <a:cxn ang="0">
                  <a:pos x="986" y="806"/>
                </a:cxn>
                <a:cxn ang="0">
                  <a:pos x="970" y="764"/>
                </a:cxn>
                <a:cxn ang="0">
                  <a:pos x="928" y="594"/>
                </a:cxn>
                <a:cxn ang="0">
                  <a:pos x="900" y="652"/>
                </a:cxn>
                <a:cxn ang="0">
                  <a:pos x="912" y="720"/>
                </a:cxn>
                <a:cxn ang="0">
                  <a:pos x="898" y="902"/>
                </a:cxn>
                <a:cxn ang="0">
                  <a:pos x="792" y="1364"/>
                </a:cxn>
                <a:cxn ang="0">
                  <a:pos x="832" y="1534"/>
                </a:cxn>
                <a:cxn ang="0">
                  <a:pos x="730" y="1520"/>
                </a:cxn>
                <a:cxn ang="0">
                  <a:pos x="674" y="1518"/>
                </a:cxn>
                <a:cxn ang="0">
                  <a:pos x="690" y="1384"/>
                </a:cxn>
                <a:cxn ang="0">
                  <a:pos x="658" y="1100"/>
                </a:cxn>
                <a:cxn ang="0">
                  <a:pos x="608" y="892"/>
                </a:cxn>
                <a:cxn ang="0">
                  <a:pos x="536" y="890"/>
                </a:cxn>
                <a:cxn ang="0">
                  <a:pos x="530" y="734"/>
                </a:cxn>
                <a:cxn ang="0">
                  <a:pos x="520" y="504"/>
                </a:cxn>
                <a:cxn ang="0">
                  <a:pos x="458" y="712"/>
                </a:cxn>
                <a:cxn ang="0">
                  <a:pos x="440" y="1014"/>
                </a:cxn>
                <a:cxn ang="0">
                  <a:pos x="338" y="1314"/>
                </a:cxn>
                <a:cxn ang="0">
                  <a:pos x="368" y="1488"/>
                </a:cxn>
                <a:cxn ang="0">
                  <a:pos x="254" y="1534"/>
                </a:cxn>
                <a:cxn ang="0">
                  <a:pos x="238" y="1414"/>
                </a:cxn>
                <a:cxn ang="0">
                  <a:pos x="206" y="1130"/>
                </a:cxn>
                <a:cxn ang="0">
                  <a:pos x="146" y="828"/>
                </a:cxn>
                <a:cxn ang="0">
                  <a:pos x="132" y="714"/>
                </a:cxn>
                <a:cxn ang="0">
                  <a:pos x="122" y="830"/>
                </a:cxn>
                <a:cxn ang="0">
                  <a:pos x="282" y="210"/>
                </a:cxn>
                <a:cxn ang="0">
                  <a:pos x="410" y="258"/>
                </a:cxn>
                <a:cxn ang="0">
                  <a:pos x="446" y="212"/>
                </a:cxn>
                <a:cxn ang="0">
                  <a:pos x="588" y="636"/>
                </a:cxn>
                <a:cxn ang="0">
                  <a:pos x="632" y="542"/>
                </a:cxn>
                <a:cxn ang="0">
                  <a:pos x="162" y="470"/>
                </a:cxn>
                <a:cxn ang="0">
                  <a:pos x="186" y="456"/>
                </a:cxn>
                <a:cxn ang="0">
                  <a:pos x="152" y="512"/>
                </a:cxn>
                <a:cxn ang="0">
                  <a:pos x="94" y="710"/>
                </a:cxn>
                <a:cxn ang="0">
                  <a:pos x="144" y="678"/>
                </a:cxn>
                <a:cxn ang="0">
                  <a:pos x="296" y="872"/>
                </a:cxn>
                <a:cxn ang="0">
                  <a:pos x="282" y="1312"/>
                </a:cxn>
                <a:cxn ang="0">
                  <a:pos x="340" y="1116"/>
                </a:cxn>
                <a:cxn ang="0">
                  <a:pos x="740" y="892"/>
                </a:cxn>
                <a:cxn ang="0">
                  <a:pos x="726" y="1356"/>
                </a:cxn>
                <a:cxn ang="0">
                  <a:pos x="776" y="1134"/>
                </a:cxn>
                <a:cxn ang="0">
                  <a:pos x="740" y="892"/>
                </a:cxn>
                <a:cxn ang="0">
                  <a:pos x="722" y="1492"/>
                </a:cxn>
              </a:cxnLst>
              <a:rect l="0" t="0" r="r" b="b"/>
              <a:pathLst>
                <a:path w="1034" h="1562">
                  <a:moveTo>
                    <a:pt x="136" y="966"/>
                  </a:moveTo>
                  <a:lnTo>
                    <a:pt x="136" y="966"/>
                  </a:lnTo>
                  <a:lnTo>
                    <a:pt x="114" y="962"/>
                  </a:lnTo>
                  <a:lnTo>
                    <a:pt x="96" y="958"/>
                  </a:lnTo>
                  <a:lnTo>
                    <a:pt x="80" y="950"/>
                  </a:lnTo>
                  <a:lnTo>
                    <a:pt x="64" y="942"/>
                  </a:lnTo>
                  <a:lnTo>
                    <a:pt x="64" y="942"/>
                  </a:lnTo>
                  <a:lnTo>
                    <a:pt x="56" y="932"/>
                  </a:lnTo>
                  <a:lnTo>
                    <a:pt x="46" y="916"/>
                  </a:lnTo>
                  <a:lnTo>
                    <a:pt x="36" y="896"/>
                  </a:lnTo>
                  <a:lnTo>
                    <a:pt x="26" y="872"/>
                  </a:lnTo>
                  <a:lnTo>
                    <a:pt x="20" y="850"/>
                  </a:lnTo>
                  <a:lnTo>
                    <a:pt x="14" y="826"/>
                  </a:lnTo>
                  <a:lnTo>
                    <a:pt x="12" y="806"/>
                  </a:lnTo>
                  <a:lnTo>
                    <a:pt x="14" y="798"/>
                  </a:lnTo>
                  <a:lnTo>
                    <a:pt x="16" y="790"/>
                  </a:lnTo>
                  <a:lnTo>
                    <a:pt x="16" y="790"/>
                  </a:lnTo>
                  <a:lnTo>
                    <a:pt x="10" y="784"/>
                  </a:lnTo>
                  <a:lnTo>
                    <a:pt x="4" y="776"/>
                  </a:lnTo>
                  <a:lnTo>
                    <a:pt x="0" y="766"/>
                  </a:lnTo>
                  <a:lnTo>
                    <a:pt x="0" y="756"/>
                  </a:lnTo>
                  <a:lnTo>
                    <a:pt x="0" y="756"/>
                  </a:lnTo>
                  <a:lnTo>
                    <a:pt x="2" y="748"/>
                  </a:lnTo>
                  <a:lnTo>
                    <a:pt x="8" y="744"/>
                  </a:lnTo>
                  <a:lnTo>
                    <a:pt x="12" y="740"/>
                  </a:lnTo>
                  <a:lnTo>
                    <a:pt x="18" y="736"/>
                  </a:lnTo>
                  <a:lnTo>
                    <a:pt x="18" y="736"/>
                  </a:lnTo>
                  <a:lnTo>
                    <a:pt x="22" y="716"/>
                  </a:lnTo>
                  <a:lnTo>
                    <a:pt x="22" y="716"/>
                  </a:lnTo>
                  <a:lnTo>
                    <a:pt x="36" y="684"/>
                  </a:lnTo>
                  <a:lnTo>
                    <a:pt x="44" y="666"/>
                  </a:lnTo>
                  <a:lnTo>
                    <a:pt x="48" y="648"/>
                  </a:lnTo>
                  <a:lnTo>
                    <a:pt x="48" y="648"/>
                  </a:lnTo>
                  <a:lnTo>
                    <a:pt x="46" y="616"/>
                  </a:lnTo>
                  <a:lnTo>
                    <a:pt x="46" y="616"/>
                  </a:lnTo>
                  <a:lnTo>
                    <a:pt x="66" y="568"/>
                  </a:lnTo>
                  <a:lnTo>
                    <a:pt x="66" y="568"/>
                  </a:lnTo>
                  <a:lnTo>
                    <a:pt x="68" y="554"/>
                  </a:lnTo>
                  <a:lnTo>
                    <a:pt x="68" y="542"/>
                  </a:lnTo>
                  <a:lnTo>
                    <a:pt x="68" y="530"/>
                  </a:lnTo>
                  <a:lnTo>
                    <a:pt x="70" y="516"/>
                  </a:lnTo>
                  <a:lnTo>
                    <a:pt x="70" y="516"/>
                  </a:lnTo>
                  <a:lnTo>
                    <a:pt x="80" y="482"/>
                  </a:lnTo>
                  <a:lnTo>
                    <a:pt x="92" y="450"/>
                  </a:lnTo>
                  <a:lnTo>
                    <a:pt x="106" y="418"/>
                  </a:lnTo>
                  <a:lnTo>
                    <a:pt x="122" y="390"/>
                  </a:lnTo>
                  <a:lnTo>
                    <a:pt x="122" y="390"/>
                  </a:lnTo>
                  <a:lnTo>
                    <a:pt x="124" y="370"/>
                  </a:lnTo>
                  <a:lnTo>
                    <a:pt x="124" y="370"/>
                  </a:lnTo>
                  <a:lnTo>
                    <a:pt x="170" y="262"/>
                  </a:lnTo>
                  <a:lnTo>
                    <a:pt x="170" y="262"/>
                  </a:lnTo>
                  <a:lnTo>
                    <a:pt x="180" y="250"/>
                  </a:lnTo>
                  <a:lnTo>
                    <a:pt x="192" y="238"/>
                  </a:lnTo>
                  <a:lnTo>
                    <a:pt x="206" y="228"/>
                  </a:lnTo>
                  <a:lnTo>
                    <a:pt x="214" y="224"/>
                  </a:lnTo>
                  <a:lnTo>
                    <a:pt x="220" y="222"/>
                  </a:lnTo>
                  <a:lnTo>
                    <a:pt x="220" y="222"/>
                  </a:lnTo>
                  <a:lnTo>
                    <a:pt x="260" y="216"/>
                  </a:lnTo>
                  <a:lnTo>
                    <a:pt x="260" y="216"/>
                  </a:lnTo>
                  <a:lnTo>
                    <a:pt x="304" y="162"/>
                  </a:lnTo>
                  <a:lnTo>
                    <a:pt x="304" y="162"/>
                  </a:lnTo>
                  <a:lnTo>
                    <a:pt x="316" y="106"/>
                  </a:lnTo>
                  <a:lnTo>
                    <a:pt x="316" y="106"/>
                  </a:lnTo>
                  <a:lnTo>
                    <a:pt x="324" y="88"/>
                  </a:lnTo>
                  <a:lnTo>
                    <a:pt x="332" y="70"/>
                  </a:lnTo>
                  <a:lnTo>
                    <a:pt x="344" y="50"/>
                  </a:lnTo>
                  <a:lnTo>
                    <a:pt x="358" y="32"/>
                  </a:lnTo>
                  <a:lnTo>
                    <a:pt x="374" y="16"/>
                  </a:lnTo>
                  <a:lnTo>
                    <a:pt x="384" y="10"/>
                  </a:lnTo>
                  <a:lnTo>
                    <a:pt x="394" y="6"/>
                  </a:lnTo>
                  <a:lnTo>
                    <a:pt x="404" y="2"/>
                  </a:lnTo>
                  <a:lnTo>
                    <a:pt x="416" y="0"/>
                  </a:lnTo>
                  <a:lnTo>
                    <a:pt x="428" y="0"/>
                  </a:lnTo>
                  <a:lnTo>
                    <a:pt x="442" y="2"/>
                  </a:lnTo>
                  <a:lnTo>
                    <a:pt x="442" y="2"/>
                  </a:lnTo>
                  <a:lnTo>
                    <a:pt x="454" y="4"/>
                  </a:lnTo>
                  <a:lnTo>
                    <a:pt x="462" y="10"/>
                  </a:lnTo>
                  <a:lnTo>
                    <a:pt x="472" y="18"/>
                  </a:lnTo>
                  <a:lnTo>
                    <a:pt x="478" y="26"/>
                  </a:lnTo>
                  <a:lnTo>
                    <a:pt x="478" y="26"/>
                  </a:lnTo>
                  <a:lnTo>
                    <a:pt x="484" y="36"/>
                  </a:lnTo>
                  <a:lnTo>
                    <a:pt x="490" y="46"/>
                  </a:lnTo>
                  <a:lnTo>
                    <a:pt x="492" y="56"/>
                  </a:lnTo>
                  <a:lnTo>
                    <a:pt x="494" y="64"/>
                  </a:lnTo>
                  <a:lnTo>
                    <a:pt x="492" y="80"/>
                  </a:lnTo>
                  <a:lnTo>
                    <a:pt x="488" y="94"/>
                  </a:lnTo>
                  <a:lnTo>
                    <a:pt x="484" y="110"/>
                  </a:lnTo>
                  <a:lnTo>
                    <a:pt x="478" y="124"/>
                  </a:lnTo>
                  <a:lnTo>
                    <a:pt x="476" y="140"/>
                  </a:lnTo>
                  <a:lnTo>
                    <a:pt x="476" y="150"/>
                  </a:lnTo>
                  <a:lnTo>
                    <a:pt x="478" y="158"/>
                  </a:lnTo>
                  <a:lnTo>
                    <a:pt x="478" y="158"/>
                  </a:lnTo>
                  <a:lnTo>
                    <a:pt x="482" y="164"/>
                  </a:lnTo>
                  <a:lnTo>
                    <a:pt x="486" y="170"/>
                  </a:lnTo>
                  <a:lnTo>
                    <a:pt x="498" y="180"/>
                  </a:lnTo>
                  <a:lnTo>
                    <a:pt x="510" y="188"/>
                  </a:lnTo>
                  <a:lnTo>
                    <a:pt x="522" y="196"/>
                  </a:lnTo>
                  <a:lnTo>
                    <a:pt x="522" y="196"/>
                  </a:lnTo>
                  <a:lnTo>
                    <a:pt x="520" y="212"/>
                  </a:lnTo>
                  <a:lnTo>
                    <a:pt x="516" y="226"/>
                  </a:lnTo>
                  <a:lnTo>
                    <a:pt x="514" y="242"/>
                  </a:lnTo>
                  <a:lnTo>
                    <a:pt x="514" y="250"/>
                  </a:lnTo>
                  <a:lnTo>
                    <a:pt x="516" y="258"/>
                  </a:lnTo>
                  <a:lnTo>
                    <a:pt x="516" y="258"/>
                  </a:lnTo>
                  <a:lnTo>
                    <a:pt x="532" y="322"/>
                  </a:lnTo>
                  <a:lnTo>
                    <a:pt x="542" y="354"/>
                  </a:lnTo>
                  <a:lnTo>
                    <a:pt x="548" y="368"/>
                  </a:lnTo>
                  <a:lnTo>
                    <a:pt x="556" y="380"/>
                  </a:lnTo>
                  <a:lnTo>
                    <a:pt x="556" y="380"/>
                  </a:lnTo>
                  <a:lnTo>
                    <a:pt x="558" y="378"/>
                  </a:lnTo>
                  <a:lnTo>
                    <a:pt x="558" y="378"/>
                  </a:lnTo>
                  <a:lnTo>
                    <a:pt x="564" y="350"/>
                  </a:lnTo>
                  <a:lnTo>
                    <a:pt x="570" y="328"/>
                  </a:lnTo>
                  <a:lnTo>
                    <a:pt x="580" y="308"/>
                  </a:lnTo>
                  <a:lnTo>
                    <a:pt x="590" y="292"/>
                  </a:lnTo>
                  <a:lnTo>
                    <a:pt x="602" y="280"/>
                  </a:lnTo>
                  <a:lnTo>
                    <a:pt x="618" y="268"/>
                  </a:lnTo>
                  <a:lnTo>
                    <a:pt x="636" y="256"/>
                  </a:lnTo>
                  <a:lnTo>
                    <a:pt x="656" y="244"/>
                  </a:lnTo>
                  <a:lnTo>
                    <a:pt x="656" y="244"/>
                  </a:lnTo>
                  <a:lnTo>
                    <a:pt x="676" y="234"/>
                  </a:lnTo>
                  <a:lnTo>
                    <a:pt x="686" y="228"/>
                  </a:lnTo>
                  <a:lnTo>
                    <a:pt x="694" y="222"/>
                  </a:lnTo>
                  <a:lnTo>
                    <a:pt x="694" y="222"/>
                  </a:lnTo>
                  <a:lnTo>
                    <a:pt x="690" y="210"/>
                  </a:lnTo>
                  <a:lnTo>
                    <a:pt x="684" y="198"/>
                  </a:lnTo>
                  <a:lnTo>
                    <a:pt x="676" y="186"/>
                  </a:lnTo>
                  <a:lnTo>
                    <a:pt x="672" y="182"/>
                  </a:lnTo>
                  <a:lnTo>
                    <a:pt x="668" y="178"/>
                  </a:lnTo>
                  <a:lnTo>
                    <a:pt x="668" y="178"/>
                  </a:lnTo>
                  <a:lnTo>
                    <a:pt x="670" y="170"/>
                  </a:lnTo>
                  <a:lnTo>
                    <a:pt x="670" y="166"/>
                  </a:lnTo>
                  <a:lnTo>
                    <a:pt x="668" y="162"/>
                  </a:lnTo>
                  <a:lnTo>
                    <a:pt x="668" y="162"/>
                  </a:lnTo>
                  <a:lnTo>
                    <a:pt x="660" y="160"/>
                  </a:lnTo>
                  <a:lnTo>
                    <a:pt x="660" y="160"/>
                  </a:lnTo>
                  <a:lnTo>
                    <a:pt x="660" y="142"/>
                  </a:lnTo>
                  <a:lnTo>
                    <a:pt x="662" y="122"/>
                  </a:lnTo>
                  <a:lnTo>
                    <a:pt x="662" y="102"/>
                  </a:lnTo>
                  <a:lnTo>
                    <a:pt x="662" y="84"/>
                  </a:lnTo>
                  <a:lnTo>
                    <a:pt x="666" y="66"/>
                  </a:lnTo>
                  <a:lnTo>
                    <a:pt x="672" y="50"/>
                  </a:lnTo>
                  <a:lnTo>
                    <a:pt x="678" y="44"/>
                  </a:lnTo>
                  <a:lnTo>
                    <a:pt x="684" y="38"/>
                  </a:lnTo>
                  <a:lnTo>
                    <a:pt x="690" y="32"/>
                  </a:lnTo>
                  <a:lnTo>
                    <a:pt x="700" y="28"/>
                  </a:lnTo>
                  <a:lnTo>
                    <a:pt x="700" y="28"/>
                  </a:lnTo>
                  <a:lnTo>
                    <a:pt x="714" y="22"/>
                  </a:lnTo>
                  <a:lnTo>
                    <a:pt x="728" y="20"/>
                  </a:lnTo>
                  <a:lnTo>
                    <a:pt x="740" y="18"/>
                  </a:lnTo>
                  <a:lnTo>
                    <a:pt x="750" y="20"/>
                  </a:lnTo>
                  <a:lnTo>
                    <a:pt x="762" y="22"/>
                  </a:lnTo>
                  <a:lnTo>
                    <a:pt x="772" y="28"/>
                  </a:lnTo>
                  <a:lnTo>
                    <a:pt x="780" y="34"/>
                  </a:lnTo>
                  <a:lnTo>
                    <a:pt x="788" y="40"/>
                  </a:lnTo>
                  <a:lnTo>
                    <a:pt x="802" y="56"/>
                  </a:lnTo>
                  <a:lnTo>
                    <a:pt x="812" y="74"/>
                  </a:lnTo>
                  <a:lnTo>
                    <a:pt x="822" y="94"/>
                  </a:lnTo>
                  <a:lnTo>
                    <a:pt x="830" y="114"/>
                  </a:lnTo>
                  <a:lnTo>
                    <a:pt x="830" y="114"/>
                  </a:lnTo>
                  <a:lnTo>
                    <a:pt x="830" y="118"/>
                  </a:lnTo>
                  <a:lnTo>
                    <a:pt x="830" y="122"/>
                  </a:lnTo>
                  <a:lnTo>
                    <a:pt x="828" y="130"/>
                  </a:lnTo>
                  <a:lnTo>
                    <a:pt x="824" y="138"/>
                  </a:lnTo>
                  <a:lnTo>
                    <a:pt x="822" y="144"/>
                  </a:lnTo>
                  <a:lnTo>
                    <a:pt x="822" y="144"/>
                  </a:lnTo>
                  <a:lnTo>
                    <a:pt x="822" y="148"/>
                  </a:lnTo>
                  <a:lnTo>
                    <a:pt x="822" y="150"/>
                  </a:lnTo>
                  <a:lnTo>
                    <a:pt x="826" y="154"/>
                  </a:lnTo>
                  <a:lnTo>
                    <a:pt x="830" y="156"/>
                  </a:lnTo>
                  <a:lnTo>
                    <a:pt x="830" y="158"/>
                  </a:lnTo>
                  <a:lnTo>
                    <a:pt x="828" y="162"/>
                  </a:lnTo>
                  <a:lnTo>
                    <a:pt x="828" y="162"/>
                  </a:lnTo>
                  <a:lnTo>
                    <a:pt x="824" y="174"/>
                  </a:lnTo>
                  <a:lnTo>
                    <a:pt x="824" y="174"/>
                  </a:lnTo>
                  <a:lnTo>
                    <a:pt x="800" y="182"/>
                  </a:lnTo>
                  <a:lnTo>
                    <a:pt x="800" y="182"/>
                  </a:lnTo>
                  <a:lnTo>
                    <a:pt x="796" y="196"/>
                  </a:lnTo>
                  <a:lnTo>
                    <a:pt x="794" y="204"/>
                  </a:lnTo>
                  <a:lnTo>
                    <a:pt x="796" y="212"/>
                  </a:lnTo>
                  <a:lnTo>
                    <a:pt x="796" y="212"/>
                  </a:lnTo>
                  <a:lnTo>
                    <a:pt x="812" y="224"/>
                  </a:lnTo>
                  <a:lnTo>
                    <a:pt x="828" y="234"/>
                  </a:lnTo>
                  <a:lnTo>
                    <a:pt x="866" y="252"/>
                  </a:lnTo>
                  <a:lnTo>
                    <a:pt x="866" y="252"/>
                  </a:lnTo>
                  <a:lnTo>
                    <a:pt x="882" y="258"/>
                  </a:lnTo>
                  <a:lnTo>
                    <a:pt x="898" y="264"/>
                  </a:lnTo>
                  <a:lnTo>
                    <a:pt x="910" y="270"/>
                  </a:lnTo>
                  <a:lnTo>
                    <a:pt x="918" y="274"/>
                  </a:lnTo>
                  <a:lnTo>
                    <a:pt x="922" y="280"/>
                  </a:lnTo>
                  <a:lnTo>
                    <a:pt x="922" y="280"/>
                  </a:lnTo>
                  <a:lnTo>
                    <a:pt x="930" y="294"/>
                  </a:lnTo>
                  <a:lnTo>
                    <a:pt x="938" y="308"/>
                  </a:lnTo>
                  <a:lnTo>
                    <a:pt x="942" y="324"/>
                  </a:lnTo>
                  <a:lnTo>
                    <a:pt x="946" y="340"/>
                  </a:lnTo>
                  <a:lnTo>
                    <a:pt x="952" y="374"/>
                  </a:lnTo>
                  <a:lnTo>
                    <a:pt x="960" y="408"/>
                  </a:lnTo>
                  <a:lnTo>
                    <a:pt x="960" y="408"/>
                  </a:lnTo>
                  <a:lnTo>
                    <a:pt x="974" y="444"/>
                  </a:lnTo>
                  <a:lnTo>
                    <a:pt x="988" y="478"/>
                  </a:lnTo>
                  <a:lnTo>
                    <a:pt x="1000" y="512"/>
                  </a:lnTo>
                  <a:lnTo>
                    <a:pt x="1012" y="548"/>
                  </a:lnTo>
                  <a:lnTo>
                    <a:pt x="1012" y="548"/>
                  </a:lnTo>
                  <a:lnTo>
                    <a:pt x="1014" y="562"/>
                  </a:lnTo>
                  <a:lnTo>
                    <a:pt x="1016" y="578"/>
                  </a:lnTo>
                  <a:lnTo>
                    <a:pt x="1018" y="612"/>
                  </a:lnTo>
                  <a:lnTo>
                    <a:pt x="1018" y="646"/>
                  </a:lnTo>
                  <a:lnTo>
                    <a:pt x="1022" y="680"/>
                  </a:lnTo>
                  <a:lnTo>
                    <a:pt x="1022" y="680"/>
                  </a:lnTo>
                  <a:lnTo>
                    <a:pt x="1026" y="716"/>
                  </a:lnTo>
                  <a:lnTo>
                    <a:pt x="1026" y="734"/>
                  </a:lnTo>
                  <a:lnTo>
                    <a:pt x="1024" y="750"/>
                  </a:lnTo>
                  <a:lnTo>
                    <a:pt x="1024" y="750"/>
                  </a:lnTo>
                  <a:lnTo>
                    <a:pt x="1024" y="760"/>
                  </a:lnTo>
                  <a:lnTo>
                    <a:pt x="1026" y="770"/>
                  </a:lnTo>
                  <a:lnTo>
                    <a:pt x="1030" y="790"/>
                  </a:lnTo>
                  <a:lnTo>
                    <a:pt x="1032" y="800"/>
                  </a:lnTo>
                  <a:lnTo>
                    <a:pt x="1034" y="810"/>
                  </a:lnTo>
                  <a:lnTo>
                    <a:pt x="1034" y="822"/>
                  </a:lnTo>
                  <a:lnTo>
                    <a:pt x="1032" y="832"/>
                  </a:lnTo>
                  <a:lnTo>
                    <a:pt x="1032" y="832"/>
                  </a:lnTo>
                  <a:lnTo>
                    <a:pt x="1028" y="840"/>
                  </a:lnTo>
                  <a:lnTo>
                    <a:pt x="1022" y="846"/>
                  </a:lnTo>
                  <a:lnTo>
                    <a:pt x="1012" y="858"/>
                  </a:lnTo>
                  <a:lnTo>
                    <a:pt x="984" y="876"/>
                  </a:lnTo>
                  <a:lnTo>
                    <a:pt x="984" y="876"/>
                  </a:lnTo>
                  <a:lnTo>
                    <a:pt x="972" y="872"/>
                  </a:lnTo>
                  <a:lnTo>
                    <a:pt x="972" y="872"/>
                  </a:lnTo>
                  <a:lnTo>
                    <a:pt x="978" y="858"/>
                  </a:lnTo>
                  <a:lnTo>
                    <a:pt x="984" y="840"/>
                  </a:lnTo>
                  <a:lnTo>
                    <a:pt x="988" y="822"/>
                  </a:lnTo>
                  <a:lnTo>
                    <a:pt x="988" y="814"/>
                  </a:lnTo>
                  <a:lnTo>
                    <a:pt x="986" y="806"/>
                  </a:lnTo>
                  <a:lnTo>
                    <a:pt x="986" y="806"/>
                  </a:lnTo>
                  <a:lnTo>
                    <a:pt x="982" y="808"/>
                  </a:lnTo>
                  <a:lnTo>
                    <a:pt x="982" y="808"/>
                  </a:lnTo>
                  <a:lnTo>
                    <a:pt x="978" y="828"/>
                  </a:lnTo>
                  <a:lnTo>
                    <a:pt x="976" y="836"/>
                  </a:lnTo>
                  <a:lnTo>
                    <a:pt x="972" y="844"/>
                  </a:lnTo>
                  <a:lnTo>
                    <a:pt x="972" y="844"/>
                  </a:lnTo>
                  <a:lnTo>
                    <a:pt x="968" y="844"/>
                  </a:lnTo>
                  <a:lnTo>
                    <a:pt x="968" y="844"/>
                  </a:lnTo>
                  <a:lnTo>
                    <a:pt x="966" y="826"/>
                  </a:lnTo>
                  <a:lnTo>
                    <a:pt x="964" y="804"/>
                  </a:lnTo>
                  <a:lnTo>
                    <a:pt x="966" y="782"/>
                  </a:lnTo>
                  <a:lnTo>
                    <a:pt x="970" y="764"/>
                  </a:lnTo>
                  <a:lnTo>
                    <a:pt x="970" y="764"/>
                  </a:lnTo>
                  <a:lnTo>
                    <a:pt x="990" y="730"/>
                  </a:lnTo>
                  <a:lnTo>
                    <a:pt x="990" y="730"/>
                  </a:lnTo>
                  <a:lnTo>
                    <a:pt x="990" y="716"/>
                  </a:lnTo>
                  <a:lnTo>
                    <a:pt x="988" y="696"/>
                  </a:lnTo>
                  <a:lnTo>
                    <a:pt x="976" y="640"/>
                  </a:lnTo>
                  <a:lnTo>
                    <a:pt x="962" y="586"/>
                  </a:lnTo>
                  <a:lnTo>
                    <a:pt x="952" y="554"/>
                  </a:lnTo>
                  <a:lnTo>
                    <a:pt x="952" y="554"/>
                  </a:lnTo>
                  <a:lnTo>
                    <a:pt x="948" y="556"/>
                  </a:lnTo>
                  <a:lnTo>
                    <a:pt x="948" y="556"/>
                  </a:lnTo>
                  <a:lnTo>
                    <a:pt x="942" y="574"/>
                  </a:lnTo>
                  <a:lnTo>
                    <a:pt x="934" y="588"/>
                  </a:lnTo>
                  <a:lnTo>
                    <a:pt x="928" y="594"/>
                  </a:lnTo>
                  <a:lnTo>
                    <a:pt x="922" y="598"/>
                  </a:lnTo>
                  <a:lnTo>
                    <a:pt x="914" y="602"/>
                  </a:lnTo>
                  <a:lnTo>
                    <a:pt x="906" y="606"/>
                  </a:lnTo>
                  <a:lnTo>
                    <a:pt x="906" y="606"/>
                  </a:lnTo>
                  <a:lnTo>
                    <a:pt x="898" y="606"/>
                  </a:lnTo>
                  <a:lnTo>
                    <a:pt x="892" y="606"/>
                  </a:lnTo>
                  <a:lnTo>
                    <a:pt x="886" y="606"/>
                  </a:lnTo>
                  <a:lnTo>
                    <a:pt x="880" y="606"/>
                  </a:lnTo>
                  <a:lnTo>
                    <a:pt x="880" y="606"/>
                  </a:lnTo>
                  <a:lnTo>
                    <a:pt x="884" y="622"/>
                  </a:lnTo>
                  <a:lnTo>
                    <a:pt x="890" y="638"/>
                  </a:lnTo>
                  <a:lnTo>
                    <a:pt x="890" y="638"/>
                  </a:lnTo>
                  <a:lnTo>
                    <a:pt x="900" y="652"/>
                  </a:lnTo>
                  <a:lnTo>
                    <a:pt x="900" y="652"/>
                  </a:lnTo>
                  <a:lnTo>
                    <a:pt x="900" y="656"/>
                  </a:lnTo>
                  <a:lnTo>
                    <a:pt x="898" y="660"/>
                  </a:lnTo>
                  <a:lnTo>
                    <a:pt x="896" y="662"/>
                  </a:lnTo>
                  <a:lnTo>
                    <a:pt x="896" y="664"/>
                  </a:lnTo>
                  <a:lnTo>
                    <a:pt x="896" y="664"/>
                  </a:lnTo>
                  <a:lnTo>
                    <a:pt x="898" y="672"/>
                  </a:lnTo>
                  <a:lnTo>
                    <a:pt x="904" y="680"/>
                  </a:lnTo>
                  <a:lnTo>
                    <a:pt x="908" y="688"/>
                  </a:lnTo>
                  <a:lnTo>
                    <a:pt x="912" y="698"/>
                  </a:lnTo>
                  <a:lnTo>
                    <a:pt x="912" y="698"/>
                  </a:lnTo>
                  <a:lnTo>
                    <a:pt x="912" y="710"/>
                  </a:lnTo>
                  <a:lnTo>
                    <a:pt x="912" y="720"/>
                  </a:lnTo>
                  <a:lnTo>
                    <a:pt x="908" y="738"/>
                  </a:lnTo>
                  <a:lnTo>
                    <a:pt x="908" y="738"/>
                  </a:lnTo>
                  <a:lnTo>
                    <a:pt x="906" y="760"/>
                  </a:lnTo>
                  <a:lnTo>
                    <a:pt x="906" y="782"/>
                  </a:lnTo>
                  <a:lnTo>
                    <a:pt x="910" y="804"/>
                  </a:lnTo>
                  <a:lnTo>
                    <a:pt x="914" y="824"/>
                  </a:lnTo>
                  <a:lnTo>
                    <a:pt x="914" y="824"/>
                  </a:lnTo>
                  <a:lnTo>
                    <a:pt x="918" y="864"/>
                  </a:lnTo>
                  <a:lnTo>
                    <a:pt x="918" y="886"/>
                  </a:lnTo>
                  <a:lnTo>
                    <a:pt x="918" y="894"/>
                  </a:lnTo>
                  <a:lnTo>
                    <a:pt x="918" y="898"/>
                  </a:lnTo>
                  <a:lnTo>
                    <a:pt x="918" y="898"/>
                  </a:lnTo>
                  <a:lnTo>
                    <a:pt x="898" y="902"/>
                  </a:lnTo>
                  <a:lnTo>
                    <a:pt x="898" y="902"/>
                  </a:lnTo>
                  <a:lnTo>
                    <a:pt x="870" y="1104"/>
                  </a:lnTo>
                  <a:lnTo>
                    <a:pt x="870" y="1104"/>
                  </a:lnTo>
                  <a:lnTo>
                    <a:pt x="866" y="1126"/>
                  </a:lnTo>
                  <a:lnTo>
                    <a:pt x="866" y="1148"/>
                  </a:lnTo>
                  <a:lnTo>
                    <a:pt x="864" y="1170"/>
                  </a:lnTo>
                  <a:lnTo>
                    <a:pt x="860" y="1190"/>
                  </a:lnTo>
                  <a:lnTo>
                    <a:pt x="860" y="1190"/>
                  </a:lnTo>
                  <a:lnTo>
                    <a:pt x="852" y="1216"/>
                  </a:lnTo>
                  <a:lnTo>
                    <a:pt x="842" y="1242"/>
                  </a:lnTo>
                  <a:lnTo>
                    <a:pt x="820" y="1290"/>
                  </a:lnTo>
                  <a:lnTo>
                    <a:pt x="802" y="1338"/>
                  </a:lnTo>
                  <a:lnTo>
                    <a:pt x="792" y="1364"/>
                  </a:lnTo>
                  <a:lnTo>
                    <a:pt x="786" y="1392"/>
                  </a:lnTo>
                  <a:lnTo>
                    <a:pt x="786" y="1392"/>
                  </a:lnTo>
                  <a:lnTo>
                    <a:pt x="786" y="1402"/>
                  </a:lnTo>
                  <a:lnTo>
                    <a:pt x="788" y="1412"/>
                  </a:lnTo>
                  <a:lnTo>
                    <a:pt x="796" y="1428"/>
                  </a:lnTo>
                  <a:lnTo>
                    <a:pt x="796" y="1428"/>
                  </a:lnTo>
                  <a:lnTo>
                    <a:pt x="806" y="1466"/>
                  </a:lnTo>
                  <a:lnTo>
                    <a:pt x="806" y="1466"/>
                  </a:lnTo>
                  <a:lnTo>
                    <a:pt x="816" y="1484"/>
                  </a:lnTo>
                  <a:lnTo>
                    <a:pt x="826" y="1502"/>
                  </a:lnTo>
                  <a:lnTo>
                    <a:pt x="830" y="1512"/>
                  </a:lnTo>
                  <a:lnTo>
                    <a:pt x="832" y="1522"/>
                  </a:lnTo>
                  <a:lnTo>
                    <a:pt x="832" y="1534"/>
                  </a:lnTo>
                  <a:lnTo>
                    <a:pt x="832" y="1548"/>
                  </a:lnTo>
                  <a:lnTo>
                    <a:pt x="832" y="1548"/>
                  </a:lnTo>
                  <a:lnTo>
                    <a:pt x="826" y="1554"/>
                  </a:lnTo>
                  <a:lnTo>
                    <a:pt x="818" y="1558"/>
                  </a:lnTo>
                  <a:lnTo>
                    <a:pt x="812" y="1562"/>
                  </a:lnTo>
                  <a:lnTo>
                    <a:pt x="804" y="1562"/>
                  </a:lnTo>
                  <a:lnTo>
                    <a:pt x="798" y="1562"/>
                  </a:lnTo>
                  <a:lnTo>
                    <a:pt x="790" y="1562"/>
                  </a:lnTo>
                  <a:lnTo>
                    <a:pt x="776" y="1556"/>
                  </a:lnTo>
                  <a:lnTo>
                    <a:pt x="762" y="1548"/>
                  </a:lnTo>
                  <a:lnTo>
                    <a:pt x="748" y="1538"/>
                  </a:lnTo>
                  <a:lnTo>
                    <a:pt x="738" y="1528"/>
                  </a:lnTo>
                  <a:lnTo>
                    <a:pt x="730" y="1520"/>
                  </a:lnTo>
                  <a:lnTo>
                    <a:pt x="730" y="1520"/>
                  </a:lnTo>
                  <a:lnTo>
                    <a:pt x="728" y="1520"/>
                  </a:lnTo>
                  <a:lnTo>
                    <a:pt x="728" y="1520"/>
                  </a:lnTo>
                  <a:lnTo>
                    <a:pt x="726" y="1546"/>
                  </a:lnTo>
                  <a:lnTo>
                    <a:pt x="726" y="1546"/>
                  </a:lnTo>
                  <a:lnTo>
                    <a:pt x="704" y="1546"/>
                  </a:lnTo>
                  <a:lnTo>
                    <a:pt x="692" y="1546"/>
                  </a:lnTo>
                  <a:lnTo>
                    <a:pt x="680" y="1544"/>
                  </a:lnTo>
                  <a:lnTo>
                    <a:pt x="680" y="1544"/>
                  </a:lnTo>
                  <a:lnTo>
                    <a:pt x="678" y="1540"/>
                  </a:lnTo>
                  <a:lnTo>
                    <a:pt x="678" y="1540"/>
                  </a:lnTo>
                  <a:lnTo>
                    <a:pt x="676" y="1528"/>
                  </a:lnTo>
                  <a:lnTo>
                    <a:pt x="674" y="1518"/>
                  </a:lnTo>
                  <a:lnTo>
                    <a:pt x="674" y="1518"/>
                  </a:lnTo>
                  <a:lnTo>
                    <a:pt x="668" y="1518"/>
                  </a:lnTo>
                  <a:lnTo>
                    <a:pt x="664" y="1516"/>
                  </a:lnTo>
                  <a:lnTo>
                    <a:pt x="664" y="1516"/>
                  </a:lnTo>
                  <a:lnTo>
                    <a:pt x="666" y="1498"/>
                  </a:lnTo>
                  <a:lnTo>
                    <a:pt x="668" y="1490"/>
                  </a:lnTo>
                  <a:lnTo>
                    <a:pt x="674" y="1482"/>
                  </a:lnTo>
                  <a:lnTo>
                    <a:pt x="680" y="1474"/>
                  </a:lnTo>
                  <a:lnTo>
                    <a:pt x="680" y="1474"/>
                  </a:lnTo>
                  <a:lnTo>
                    <a:pt x="684" y="1458"/>
                  </a:lnTo>
                  <a:lnTo>
                    <a:pt x="688" y="1432"/>
                  </a:lnTo>
                  <a:lnTo>
                    <a:pt x="690" y="1406"/>
                  </a:lnTo>
                  <a:lnTo>
                    <a:pt x="690" y="1384"/>
                  </a:lnTo>
                  <a:lnTo>
                    <a:pt x="690" y="1384"/>
                  </a:lnTo>
                  <a:lnTo>
                    <a:pt x="684" y="1360"/>
                  </a:lnTo>
                  <a:lnTo>
                    <a:pt x="678" y="1338"/>
                  </a:lnTo>
                  <a:lnTo>
                    <a:pt x="664" y="1294"/>
                  </a:lnTo>
                  <a:lnTo>
                    <a:pt x="652" y="1248"/>
                  </a:lnTo>
                  <a:lnTo>
                    <a:pt x="646" y="1222"/>
                  </a:lnTo>
                  <a:lnTo>
                    <a:pt x="644" y="1196"/>
                  </a:lnTo>
                  <a:lnTo>
                    <a:pt x="644" y="1196"/>
                  </a:lnTo>
                  <a:lnTo>
                    <a:pt x="644" y="1182"/>
                  </a:lnTo>
                  <a:lnTo>
                    <a:pt x="644" y="1170"/>
                  </a:lnTo>
                  <a:lnTo>
                    <a:pt x="648" y="1146"/>
                  </a:lnTo>
                  <a:lnTo>
                    <a:pt x="654" y="1122"/>
                  </a:lnTo>
                  <a:lnTo>
                    <a:pt x="658" y="1100"/>
                  </a:lnTo>
                  <a:lnTo>
                    <a:pt x="658" y="1100"/>
                  </a:lnTo>
                  <a:lnTo>
                    <a:pt x="660" y="1078"/>
                  </a:lnTo>
                  <a:lnTo>
                    <a:pt x="660" y="1058"/>
                  </a:lnTo>
                  <a:lnTo>
                    <a:pt x="656" y="1038"/>
                  </a:lnTo>
                  <a:lnTo>
                    <a:pt x="652" y="1018"/>
                  </a:lnTo>
                  <a:lnTo>
                    <a:pt x="640" y="984"/>
                  </a:lnTo>
                  <a:lnTo>
                    <a:pt x="628" y="952"/>
                  </a:lnTo>
                  <a:lnTo>
                    <a:pt x="628" y="952"/>
                  </a:lnTo>
                  <a:lnTo>
                    <a:pt x="620" y="920"/>
                  </a:lnTo>
                  <a:lnTo>
                    <a:pt x="616" y="904"/>
                  </a:lnTo>
                  <a:lnTo>
                    <a:pt x="612" y="896"/>
                  </a:lnTo>
                  <a:lnTo>
                    <a:pt x="608" y="892"/>
                  </a:lnTo>
                  <a:lnTo>
                    <a:pt x="608" y="892"/>
                  </a:lnTo>
                  <a:lnTo>
                    <a:pt x="588" y="886"/>
                  </a:lnTo>
                  <a:lnTo>
                    <a:pt x="578" y="884"/>
                  </a:lnTo>
                  <a:lnTo>
                    <a:pt x="570" y="886"/>
                  </a:lnTo>
                  <a:lnTo>
                    <a:pt x="570" y="886"/>
                  </a:lnTo>
                  <a:lnTo>
                    <a:pt x="566" y="890"/>
                  </a:lnTo>
                  <a:lnTo>
                    <a:pt x="560" y="894"/>
                  </a:lnTo>
                  <a:lnTo>
                    <a:pt x="560" y="894"/>
                  </a:lnTo>
                  <a:lnTo>
                    <a:pt x="562" y="904"/>
                  </a:lnTo>
                  <a:lnTo>
                    <a:pt x="562" y="904"/>
                  </a:lnTo>
                  <a:lnTo>
                    <a:pt x="558" y="904"/>
                  </a:lnTo>
                  <a:lnTo>
                    <a:pt x="558" y="904"/>
                  </a:lnTo>
                  <a:lnTo>
                    <a:pt x="548" y="898"/>
                  </a:lnTo>
                  <a:lnTo>
                    <a:pt x="536" y="890"/>
                  </a:lnTo>
                  <a:lnTo>
                    <a:pt x="526" y="882"/>
                  </a:lnTo>
                  <a:lnTo>
                    <a:pt x="522" y="876"/>
                  </a:lnTo>
                  <a:lnTo>
                    <a:pt x="520" y="872"/>
                  </a:lnTo>
                  <a:lnTo>
                    <a:pt x="520" y="872"/>
                  </a:lnTo>
                  <a:lnTo>
                    <a:pt x="516" y="858"/>
                  </a:lnTo>
                  <a:lnTo>
                    <a:pt x="516" y="846"/>
                  </a:lnTo>
                  <a:lnTo>
                    <a:pt x="518" y="836"/>
                  </a:lnTo>
                  <a:lnTo>
                    <a:pt x="520" y="824"/>
                  </a:lnTo>
                  <a:lnTo>
                    <a:pt x="528" y="804"/>
                  </a:lnTo>
                  <a:lnTo>
                    <a:pt x="530" y="792"/>
                  </a:lnTo>
                  <a:lnTo>
                    <a:pt x="532" y="780"/>
                  </a:lnTo>
                  <a:lnTo>
                    <a:pt x="532" y="780"/>
                  </a:lnTo>
                  <a:lnTo>
                    <a:pt x="530" y="734"/>
                  </a:lnTo>
                  <a:lnTo>
                    <a:pt x="528" y="682"/>
                  </a:lnTo>
                  <a:lnTo>
                    <a:pt x="528" y="628"/>
                  </a:lnTo>
                  <a:lnTo>
                    <a:pt x="530" y="604"/>
                  </a:lnTo>
                  <a:lnTo>
                    <a:pt x="532" y="580"/>
                  </a:lnTo>
                  <a:lnTo>
                    <a:pt x="532" y="580"/>
                  </a:lnTo>
                  <a:lnTo>
                    <a:pt x="538" y="562"/>
                  </a:lnTo>
                  <a:lnTo>
                    <a:pt x="544" y="544"/>
                  </a:lnTo>
                  <a:lnTo>
                    <a:pt x="548" y="526"/>
                  </a:lnTo>
                  <a:lnTo>
                    <a:pt x="548" y="518"/>
                  </a:lnTo>
                  <a:lnTo>
                    <a:pt x="548" y="508"/>
                  </a:lnTo>
                  <a:lnTo>
                    <a:pt x="548" y="508"/>
                  </a:lnTo>
                  <a:lnTo>
                    <a:pt x="532" y="508"/>
                  </a:lnTo>
                  <a:lnTo>
                    <a:pt x="520" y="504"/>
                  </a:lnTo>
                  <a:lnTo>
                    <a:pt x="510" y="496"/>
                  </a:lnTo>
                  <a:lnTo>
                    <a:pt x="500" y="486"/>
                  </a:lnTo>
                  <a:lnTo>
                    <a:pt x="492" y="476"/>
                  </a:lnTo>
                  <a:lnTo>
                    <a:pt x="486" y="464"/>
                  </a:lnTo>
                  <a:lnTo>
                    <a:pt x="474" y="440"/>
                  </a:lnTo>
                  <a:lnTo>
                    <a:pt x="474" y="440"/>
                  </a:lnTo>
                  <a:lnTo>
                    <a:pt x="472" y="442"/>
                  </a:lnTo>
                  <a:lnTo>
                    <a:pt x="472" y="442"/>
                  </a:lnTo>
                  <a:lnTo>
                    <a:pt x="472" y="592"/>
                  </a:lnTo>
                  <a:lnTo>
                    <a:pt x="472" y="592"/>
                  </a:lnTo>
                  <a:lnTo>
                    <a:pt x="460" y="708"/>
                  </a:lnTo>
                  <a:lnTo>
                    <a:pt x="460" y="708"/>
                  </a:lnTo>
                  <a:lnTo>
                    <a:pt x="458" y="712"/>
                  </a:lnTo>
                  <a:lnTo>
                    <a:pt x="456" y="716"/>
                  </a:lnTo>
                  <a:lnTo>
                    <a:pt x="452" y="720"/>
                  </a:lnTo>
                  <a:lnTo>
                    <a:pt x="454" y="728"/>
                  </a:lnTo>
                  <a:lnTo>
                    <a:pt x="454" y="728"/>
                  </a:lnTo>
                  <a:lnTo>
                    <a:pt x="458" y="762"/>
                  </a:lnTo>
                  <a:lnTo>
                    <a:pt x="460" y="796"/>
                  </a:lnTo>
                  <a:lnTo>
                    <a:pt x="460" y="826"/>
                  </a:lnTo>
                  <a:lnTo>
                    <a:pt x="458" y="840"/>
                  </a:lnTo>
                  <a:lnTo>
                    <a:pt x="456" y="852"/>
                  </a:lnTo>
                  <a:lnTo>
                    <a:pt x="456" y="852"/>
                  </a:lnTo>
                  <a:lnTo>
                    <a:pt x="454" y="936"/>
                  </a:lnTo>
                  <a:lnTo>
                    <a:pt x="454" y="936"/>
                  </a:lnTo>
                  <a:lnTo>
                    <a:pt x="440" y="1014"/>
                  </a:lnTo>
                  <a:lnTo>
                    <a:pt x="426" y="1090"/>
                  </a:lnTo>
                  <a:lnTo>
                    <a:pt x="426" y="1090"/>
                  </a:lnTo>
                  <a:lnTo>
                    <a:pt x="422" y="1114"/>
                  </a:lnTo>
                  <a:lnTo>
                    <a:pt x="420" y="1138"/>
                  </a:lnTo>
                  <a:lnTo>
                    <a:pt x="418" y="1162"/>
                  </a:lnTo>
                  <a:lnTo>
                    <a:pt x="416" y="1172"/>
                  </a:lnTo>
                  <a:lnTo>
                    <a:pt x="412" y="1182"/>
                  </a:lnTo>
                  <a:lnTo>
                    <a:pt x="412" y="1182"/>
                  </a:lnTo>
                  <a:lnTo>
                    <a:pt x="402" y="1204"/>
                  </a:lnTo>
                  <a:lnTo>
                    <a:pt x="390" y="1226"/>
                  </a:lnTo>
                  <a:lnTo>
                    <a:pt x="364" y="1270"/>
                  </a:lnTo>
                  <a:lnTo>
                    <a:pt x="350" y="1290"/>
                  </a:lnTo>
                  <a:lnTo>
                    <a:pt x="338" y="1314"/>
                  </a:lnTo>
                  <a:lnTo>
                    <a:pt x="330" y="1336"/>
                  </a:lnTo>
                  <a:lnTo>
                    <a:pt x="322" y="1360"/>
                  </a:lnTo>
                  <a:lnTo>
                    <a:pt x="322" y="1360"/>
                  </a:lnTo>
                  <a:lnTo>
                    <a:pt x="322" y="1368"/>
                  </a:lnTo>
                  <a:lnTo>
                    <a:pt x="322" y="1374"/>
                  </a:lnTo>
                  <a:lnTo>
                    <a:pt x="326" y="1384"/>
                  </a:lnTo>
                  <a:lnTo>
                    <a:pt x="336" y="1404"/>
                  </a:lnTo>
                  <a:lnTo>
                    <a:pt x="336" y="1404"/>
                  </a:lnTo>
                  <a:lnTo>
                    <a:pt x="344" y="1434"/>
                  </a:lnTo>
                  <a:lnTo>
                    <a:pt x="344" y="1434"/>
                  </a:lnTo>
                  <a:lnTo>
                    <a:pt x="354" y="1454"/>
                  </a:lnTo>
                  <a:lnTo>
                    <a:pt x="364" y="1476"/>
                  </a:lnTo>
                  <a:lnTo>
                    <a:pt x="368" y="1488"/>
                  </a:lnTo>
                  <a:lnTo>
                    <a:pt x="370" y="1500"/>
                  </a:lnTo>
                  <a:lnTo>
                    <a:pt x="368" y="1512"/>
                  </a:lnTo>
                  <a:lnTo>
                    <a:pt x="362" y="1524"/>
                  </a:lnTo>
                  <a:lnTo>
                    <a:pt x="362" y="1524"/>
                  </a:lnTo>
                  <a:lnTo>
                    <a:pt x="344" y="1526"/>
                  </a:lnTo>
                  <a:lnTo>
                    <a:pt x="326" y="1528"/>
                  </a:lnTo>
                  <a:lnTo>
                    <a:pt x="308" y="1526"/>
                  </a:lnTo>
                  <a:lnTo>
                    <a:pt x="290" y="1522"/>
                  </a:lnTo>
                  <a:lnTo>
                    <a:pt x="290" y="1522"/>
                  </a:lnTo>
                  <a:lnTo>
                    <a:pt x="280" y="1528"/>
                  </a:lnTo>
                  <a:lnTo>
                    <a:pt x="268" y="1534"/>
                  </a:lnTo>
                  <a:lnTo>
                    <a:pt x="260" y="1534"/>
                  </a:lnTo>
                  <a:lnTo>
                    <a:pt x="254" y="1534"/>
                  </a:lnTo>
                  <a:lnTo>
                    <a:pt x="248" y="1532"/>
                  </a:lnTo>
                  <a:lnTo>
                    <a:pt x="242" y="1528"/>
                  </a:lnTo>
                  <a:lnTo>
                    <a:pt x="242" y="1528"/>
                  </a:lnTo>
                  <a:lnTo>
                    <a:pt x="240" y="1518"/>
                  </a:lnTo>
                  <a:lnTo>
                    <a:pt x="240" y="1508"/>
                  </a:lnTo>
                  <a:lnTo>
                    <a:pt x="242" y="1482"/>
                  </a:lnTo>
                  <a:lnTo>
                    <a:pt x="246" y="1456"/>
                  </a:lnTo>
                  <a:lnTo>
                    <a:pt x="246" y="1440"/>
                  </a:lnTo>
                  <a:lnTo>
                    <a:pt x="246" y="1440"/>
                  </a:lnTo>
                  <a:lnTo>
                    <a:pt x="240" y="1430"/>
                  </a:lnTo>
                  <a:lnTo>
                    <a:pt x="238" y="1422"/>
                  </a:lnTo>
                  <a:lnTo>
                    <a:pt x="238" y="1414"/>
                  </a:lnTo>
                  <a:lnTo>
                    <a:pt x="238" y="1414"/>
                  </a:lnTo>
                  <a:lnTo>
                    <a:pt x="244" y="1394"/>
                  </a:lnTo>
                  <a:lnTo>
                    <a:pt x="246" y="1384"/>
                  </a:lnTo>
                  <a:lnTo>
                    <a:pt x="246" y="1372"/>
                  </a:lnTo>
                  <a:lnTo>
                    <a:pt x="246" y="1372"/>
                  </a:lnTo>
                  <a:lnTo>
                    <a:pt x="234" y="1326"/>
                  </a:lnTo>
                  <a:lnTo>
                    <a:pt x="220" y="1280"/>
                  </a:lnTo>
                  <a:lnTo>
                    <a:pt x="208" y="1236"/>
                  </a:lnTo>
                  <a:lnTo>
                    <a:pt x="202" y="1212"/>
                  </a:lnTo>
                  <a:lnTo>
                    <a:pt x="200" y="1190"/>
                  </a:lnTo>
                  <a:lnTo>
                    <a:pt x="200" y="1190"/>
                  </a:lnTo>
                  <a:lnTo>
                    <a:pt x="198" y="1168"/>
                  </a:lnTo>
                  <a:lnTo>
                    <a:pt x="200" y="1150"/>
                  </a:lnTo>
                  <a:lnTo>
                    <a:pt x="206" y="1130"/>
                  </a:lnTo>
                  <a:lnTo>
                    <a:pt x="212" y="1112"/>
                  </a:lnTo>
                  <a:lnTo>
                    <a:pt x="218" y="1094"/>
                  </a:lnTo>
                  <a:lnTo>
                    <a:pt x="222" y="1076"/>
                  </a:lnTo>
                  <a:lnTo>
                    <a:pt x="222" y="1056"/>
                  </a:lnTo>
                  <a:lnTo>
                    <a:pt x="220" y="1036"/>
                  </a:lnTo>
                  <a:lnTo>
                    <a:pt x="220" y="1036"/>
                  </a:lnTo>
                  <a:lnTo>
                    <a:pt x="192" y="958"/>
                  </a:lnTo>
                  <a:lnTo>
                    <a:pt x="192" y="958"/>
                  </a:lnTo>
                  <a:lnTo>
                    <a:pt x="164" y="852"/>
                  </a:lnTo>
                  <a:lnTo>
                    <a:pt x="164" y="852"/>
                  </a:lnTo>
                  <a:lnTo>
                    <a:pt x="158" y="844"/>
                  </a:lnTo>
                  <a:lnTo>
                    <a:pt x="152" y="836"/>
                  </a:lnTo>
                  <a:lnTo>
                    <a:pt x="146" y="828"/>
                  </a:lnTo>
                  <a:lnTo>
                    <a:pt x="142" y="824"/>
                  </a:lnTo>
                  <a:lnTo>
                    <a:pt x="140" y="818"/>
                  </a:lnTo>
                  <a:lnTo>
                    <a:pt x="140" y="818"/>
                  </a:lnTo>
                  <a:lnTo>
                    <a:pt x="140" y="804"/>
                  </a:lnTo>
                  <a:lnTo>
                    <a:pt x="144" y="792"/>
                  </a:lnTo>
                  <a:lnTo>
                    <a:pt x="150" y="770"/>
                  </a:lnTo>
                  <a:lnTo>
                    <a:pt x="150" y="770"/>
                  </a:lnTo>
                  <a:lnTo>
                    <a:pt x="146" y="696"/>
                  </a:lnTo>
                  <a:lnTo>
                    <a:pt x="146" y="696"/>
                  </a:lnTo>
                  <a:lnTo>
                    <a:pt x="140" y="700"/>
                  </a:lnTo>
                  <a:lnTo>
                    <a:pt x="140" y="700"/>
                  </a:lnTo>
                  <a:lnTo>
                    <a:pt x="138" y="708"/>
                  </a:lnTo>
                  <a:lnTo>
                    <a:pt x="132" y="714"/>
                  </a:lnTo>
                  <a:lnTo>
                    <a:pt x="128" y="718"/>
                  </a:lnTo>
                  <a:lnTo>
                    <a:pt x="122" y="722"/>
                  </a:lnTo>
                  <a:lnTo>
                    <a:pt x="108" y="728"/>
                  </a:lnTo>
                  <a:lnTo>
                    <a:pt x="92" y="736"/>
                  </a:lnTo>
                  <a:lnTo>
                    <a:pt x="92" y="736"/>
                  </a:lnTo>
                  <a:lnTo>
                    <a:pt x="88" y="754"/>
                  </a:lnTo>
                  <a:lnTo>
                    <a:pt x="88" y="754"/>
                  </a:lnTo>
                  <a:lnTo>
                    <a:pt x="94" y="762"/>
                  </a:lnTo>
                  <a:lnTo>
                    <a:pt x="98" y="772"/>
                  </a:lnTo>
                  <a:lnTo>
                    <a:pt x="106" y="790"/>
                  </a:lnTo>
                  <a:lnTo>
                    <a:pt x="106" y="790"/>
                  </a:lnTo>
                  <a:lnTo>
                    <a:pt x="116" y="810"/>
                  </a:lnTo>
                  <a:lnTo>
                    <a:pt x="122" y="830"/>
                  </a:lnTo>
                  <a:lnTo>
                    <a:pt x="128" y="850"/>
                  </a:lnTo>
                  <a:lnTo>
                    <a:pt x="132" y="870"/>
                  </a:lnTo>
                  <a:lnTo>
                    <a:pt x="134" y="892"/>
                  </a:lnTo>
                  <a:lnTo>
                    <a:pt x="136" y="914"/>
                  </a:lnTo>
                  <a:lnTo>
                    <a:pt x="136" y="966"/>
                  </a:lnTo>
                  <a:lnTo>
                    <a:pt x="136" y="966"/>
                  </a:lnTo>
                  <a:close/>
                  <a:moveTo>
                    <a:pt x="284" y="200"/>
                  </a:moveTo>
                  <a:lnTo>
                    <a:pt x="284" y="200"/>
                  </a:lnTo>
                  <a:lnTo>
                    <a:pt x="276" y="212"/>
                  </a:lnTo>
                  <a:lnTo>
                    <a:pt x="276" y="212"/>
                  </a:lnTo>
                  <a:lnTo>
                    <a:pt x="278" y="214"/>
                  </a:lnTo>
                  <a:lnTo>
                    <a:pt x="278" y="214"/>
                  </a:lnTo>
                  <a:lnTo>
                    <a:pt x="282" y="210"/>
                  </a:lnTo>
                  <a:lnTo>
                    <a:pt x="282" y="210"/>
                  </a:lnTo>
                  <a:lnTo>
                    <a:pt x="288" y="200"/>
                  </a:lnTo>
                  <a:lnTo>
                    <a:pt x="288" y="200"/>
                  </a:lnTo>
                  <a:lnTo>
                    <a:pt x="284" y="200"/>
                  </a:lnTo>
                  <a:lnTo>
                    <a:pt x="284" y="200"/>
                  </a:lnTo>
                  <a:close/>
                  <a:moveTo>
                    <a:pt x="446" y="212"/>
                  </a:moveTo>
                  <a:lnTo>
                    <a:pt x="446" y="212"/>
                  </a:lnTo>
                  <a:lnTo>
                    <a:pt x="438" y="222"/>
                  </a:lnTo>
                  <a:lnTo>
                    <a:pt x="428" y="230"/>
                  </a:lnTo>
                  <a:lnTo>
                    <a:pt x="410" y="248"/>
                  </a:lnTo>
                  <a:lnTo>
                    <a:pt x="410" y="248"/>
                  </a:lnTo>
                  <a:lnTo>
                    <a:pt x="410" y="258"/>
                  </a:lnTo>
                  <a:lnTo>
                    <a:pt x="410" y="258"/>
                  </a:lnTo>
                  <a:lnTo>
                    <a:pt x="428" y="268"/>
                  </a:lnTo>
                  <a:lnTo>
                    <a:pt x="446" y="274"/>
                  </a:lnTo>
                  <a:lnTo>
                    <a:pt x="466" y="282"/>
                  </a:lnTo>
                  <a:lnTo>
                    <a:pt x="484" y="292"/>
                  </a:lnTo>
                  <a:lnTo>
                    <a:pt x="484" y="292"/>
                  </a:lnTo>
                  <a:lnTo>
                    <a:pt x="482" y="282"/>
                  </a:lnTo>
                  <a:lnTo>
                    <a:pt x="478" y="270"/>
                  </a:lnTo>
                  <a:lnTo>
                    <a:pt x="468" y="252"/>
                  </a:lnTo>
                  <a:lnTo>
                    <a:pt x="458" y="232"/>
                  </a:lnTo>
                  <a:lnTo>
                    <a:pt x="450" y="212"/>
                  </a:lnTo>
                  <a:lnTo>
                    <a:pt x="450" y="212"/>
                  </a:lnTo>
                  <a:lnTo>
                    <a:pt x="446" y="212"/>
                  </a:lnTo>
                  <a:lnTo>
                    <a:pt x="446" y="212"/>
                  </a:lnTo>
                  <a:close/>
                  <a:moveTo>
                    <a:pt x="622" y="434"/>
                  </a:moveTo>
                  <a:lnTo>
                    <a:pt x="622" y="434"/>
                  </a:lnTo>
                  <a:lnTo>
                    <a:pt x="618" y="444"/>
                  </a:lnTo>
                  <a:lnTo>
                    <a:pt x="616" y="454"/>
                  </a:lnTo>
                  <a:lnTo>
                    <a:pt x="612" y="478"/>
                  </a:lnTo>
                  <a:lnTo>
                    <a:pt x="610" y="502"/>
                  </a:lnTo>
                  <a:lnTo>
                    <a:pt x="608" y="524"/>
                  </a:lnTo>
                  <a:lnTo>
                    <a:pt x="608" y="524"/>
                  </a:lnTo>
                  <a:lnTo>
                    <a:pt x="590" y="590"/>
                  </a:lnTo>
                  <a:lnTo>
                    <a:pt x="590" y="590"/>
                  </a:lnTo>
                  <a:lnTo>
                    <a:pt x="586" y="612"/>
                  </a:lnTo>
                  <a:lnTo>
                    <a:pt x="586" y="626"/>
                  </a:lnTo>
                  <a:lnTo>
                    <a:pt x="588" y="636"/>
                  </a:lnTo>
                  <a:lnTo>
                    <a:pt x="588" y="636"/>
                  </a:lnTo>
                  <a:lnTo>
                    <a:pt x="590" y="634"/>
                  </a:lnTo>
                  <a:lnTo>
                    <a:pt x="590" y="634"/>
                  </a:lnTo>
                  <a:lnTo>
                    <a:pt x="606" y="602"/>
                  </a:lnTo>
                  <a:lnTo>
                    <a:pt x="606" y="602"/>
                  </a:lnTo>
                  <a:lnTo>
                    <a:pt x="616" y="594"/>
                  </a:lnTo>
                  <a:lnTo>
                    <a:pt x="616" y="594"/>
                  </a:lnTo>
                  <a:lnTo>
                    <a:pt x="620" y="572"/>
                  </a:lnTo>
                  <a:lnTo>
                    <a:pt x="620" y="572"/>
                  </a:lnTo>
                  <a:lnTo>
                    <a:pt x="630" y="564"/>
                  </a:lnTo>
                  <a:lnTo>
                    <a:pt x="630" y="564"/>
                  </a:lnTo>
                  <a:lnTo>
                    <a:pt x="632" y="542"/>
                  </a:lnTo>
                  <a:lnTo>
                    <a:pt x="632" y="542"/>
                  </a:lnTo>
                  <a:lnTo>
                    <a:pt x="644" y="528"/>
                  </a:lnTo>
                  <a:lnTo>
                    <a:pt x="644" y="528"/>
                  </a:lnTo>
                  <a:lnTo>
                    <a:pt x="636" y="486"/>
                  </a:lnTo>
                  <a:lnTo>
                    <a:pt x="636" y="486"/>
                  </a:lnTo>
                  <a:lnTo>
                    <a:pt x="632" y="458"/>
                  </a:lnTo>
                  <a:lnTo>
                    <a:pt x="628" y="446"/>
                  </a:lnTo>
                  <a:lnTo>
                    <a:pt x="626" y="440"/>
                  </a:lnTo>
                  <a:lnTo>
                    <a:pt x="622" y="434"/>
                  </a:lnTo>
                  <a:lnTo>
                    <a:pt x="622" y="434"/>
                  </a:lnTo>
                  <a:close/>
                  <a:moveTo>
                    <a:pt x="180" y="436"/>
                  </a:moveTo>
                  <a:lnTo>
                    <a:pt x="180" y="436"/>
                  </a:lnTo>
                  <a:lnTo>
                    <a:pt x="170" y="450"/>
                  </a:lnTo>
                  <a:lnTo>
                    <a:pt x="162" y="470"/>
                  </a:lnTo>
                  <a:lnTo>
                    <a:pt x="158" y="480"/>
                  </a:lnTo>
                  <a:lnTo>
                    <a:pt x="156" y="490"/>
                  </a:lnTo>
                  <a:lnTo>
                    <a:pt x="156" y="500"/>
                  </a:lnTo>
                  <a:lnTo>
                    <a:pt x="158" y="512"/>
                  </a:lnTo>
                  <a:lnTo>
                    <a:pt x="158" y="512"/>
                  </a:lnTo>
                  <a:lnTo>
                    <a:pt x="160" y="512"/>
                  </a:lnTo>
                  <a:lnTo>
                    <a:pt x="160" y="512"/>
                  </a:lnTo>
                  <a:lnTo>
                    <a:pt x="168" y="508"/>
                  </a:lnTo>
                  <a:lnTo>
                    <a:pt x="174" y="500"/>
                  </a:lnTo>
                  <a:lnTo>
                    <a:pt x="180" y="490"/>
                  </a:lnTo>
                  <a:lnTo>
                    <a:pt x="184" y="480"/>
                  </a:lnTo>
                  <a:lnTo>
                    <a:pt x="186" y="468"/>
                  </a:lnTo>
                  <a:lnTo>
                    <a:pt x="186" y="456"/>
                  </a:lnTo>
                  <a:lnTo>
                    <a:pt x="186" y="446"/>
                  </a:lnTo>
                  <a:lnTo>
                    <a:pt x="184" y="436"/>
                  </a:lnTo>
                  <a:lnTo>
                    <a:pt x="184" y="436"/>
                  </a:lnTo>
                  <a:lnTo>
                    <a:pt x="180" y="436"/>
                  </a:lnTo>
                  <a:lnTo>
                    <a:pt x="180" y="436"/>
                  </a:lnTo>
                  <a:close/>
                  <a:moveTo>
                    <a:pt x="150" y="496"/>
                  </a:moveTo>
                  <a:lnTo>
                    <a:pt x="150" y="496"/>
                  </a:lnTo>
                  <a:lnTo>
                    <a:pt x="136" y="508"/>
                  </a:lnTo>
                  <a:lnTo>
                    <a:pt x="136" y="508"/>
                  </a:lnTo>
                  <a:lnTo>
                    <a:pt x="136" y="516"/>
                  </a:lnTo>
                  <a:lnTo>
                    <a:pt x="136" y="516"/>
                  </a:lnTo>
                  <a:lnTo>
                    <a:pt x="152" y="512"/>
                  </a:lnTo>
                  <a:lnTo>
                    <a:pt x="152" y="512"/>
                  </a:lnTo>
                  <a:lnTo>
                    <a:pt x="152" y="502"/>
                  </a:lnTo>
                  <a:lnTo>
                    <a:pt x="152" y="500"/>
                  </a:lnTo>
                  <a:lnTo>
                    <a:pt x="150" y="496"/>
                  </a:lnTo>
                  <a:lnTo>
                    <a:pt x="150" y="496"/>
                  </a:lnTo>
                  <a:close/>
                  <a:moveTo>
                    <a:pt x="882" y="600"/>
                  </a:moveTo>
                  <a:lnTo>
                    <a:pt x="882" y="600"/>
                  </a:lnTo>
                  <a:lnTo>
                    <a:pt x="882" y="602"/>
                  </a:lnTo>
                  <a:lnTo>
                    <a:pt x="882" y="602"/>
                  </a:lnTo>
                  <a:lnTo>
                    <a:pt x="882" y="600"/>
                  </a:lnTo>
                  <a:lnTo>
                    <a:pt x="882" y="600"/>
                  </a:lnTo>
                  <a:close/>
                  <a:moveTo>
                    <a:pt x="94" y="688"/>
                  </a:moveTo>
                  <a:lnTo>
                    <a:pt x="94" y="688"/>
                  </a:lnTo>
                  <a:lnTo>
                    <a:pt x="94" y="710"/>
                  </a:lnTo>
                  <a:lnTo>
                    <a:pt x="96" y="720"/>
                  </a:lnTo>
                  <a:lnTo>
                    <a:pt x="98" y="726"/>
                  </a:lnTo>
                  <a:lnTo>
                    <a:pt x="98" y="726"/>
                  </a:lnTo>
                  <a:lnTo>
                    <a:pt x="106" y="726"/>
                  </a:lnTo>
                  <a:lnTo>
                    <a:pt x="114" y="724"/>
                  </a:lnTo>
                  <a:lnTo>
                    <a:pt x="122" y="720"/>
                  </a:lnTo>
                  <a:lnTo>
                    <a:pt x="130" y="714"/>
                  </a:lnTo>
                  <a:lnTo>
                    <a:pt x="136" y="706"/>
                  </a:lnTo>
                  <a:lnTo>
                    <a:pt x="140" y="698"/>
                  </a:lnTo>
                  <a:lnTo>
                    <a:pt x="144" y="688"/>
                  </a:lnTo>
                  <a:lnTo>
                    <a:pt x="144" y="680"/>
                  </a:lnTo>
                  <a:lnTo>
                    <a:pt x="144" y="680"/>
                  </a:lnTo>
                  <a:lnTo>
                    <a:pt x="144" y="678"/>
                  </a:lnTo>
                  <a:lnTo>
                    <a:pt x="144" y="678"/>
                  </a:lnTo>
                  <a:lnTo>
                    <a:pt x="120" y="686"/>
                  </a:lnTo>
                  <a:lnTo>
                    <a:pt x="108" y="688"/>
                  </a:lnTo>
                  <a:lnTo>
                    <a:pt x="94" y="688"/>
                  </a:lnTo>
                  <a:lnTo>
                    <a:pt x="94" y="688"/>
                  </a:lnTo>
                  <a:close/>
                  <a:moveTo>
                    <a:pt x="20" y="792"/>
                  </a:moveTo>
                  <a:lnTo>
                    <a:pt x="20" y="792"/>
                  </a:lnTo>
                  <a:lnTo>
                    <a:pt x="20" y="794"/>
                  </a:lnTo>
                  <a:lnTo>
                    <a:pt x="20" y="794"/>
                  </a:lnTo>
                  <a:lnTo>
                    <a:pt x="20" y="794"/>
                  </a:lnTo>
                  <a:lnTo>
                    <a:pt x="20" y="792"/>
                  </a:lnTo>
                  <a:lnTo>
                    <a:pt x="20" y="792"/>
                  </a:lnTo>
                  <a:close/>
                  <a:moveTo>
                    <a:pt x="296" y="872"/>
                  </a:moveTo>
                  <a:lnTo>
                    <a:pt x="296" y="872"/>
                  </a:lnTo>
                  <a:lnTo>
                    <a:pt x="298" y="916"/>
                  </a:lnTo>
                  <a:lnTo>
                    <a:pt x="300" y="958"/>
                  </a:lnTo>
                  <a:lnTo>
                    <a:pt x="304" y="996"/>
                  </a:lnTo>
                  <a:lnTo>
                    <a:pt x="306" y="1032"/>
                  </a:lnTo>
                  <a:lnTo>
                    <a:pt x="306" y="1032"/>
                  </a:lnTo>
                  <a:lnTo>
                    <a:pt x="306" y="1046"/>
                  </a:lnTo>
                  <a:lnTo>
                    <a:pt x="304" y="1060"/>
                  </a:lnTo>
                  <a:lnTo>
                    <a:pt x="298" y="1086"/>
                  </a:lnTo>
                  <a:lnTo>
                    <a:pt x="292" y="1112"/>
                  </a:lnTo>
                  <a:lnTo>
                    <a:pt x="286" y="1138"/>
                  </a:lnTo>
                  <a:lnTo>
                    <a:pt x="286" y="1138"/>
                  </a:lnTo>
                  <a:lnTo>
                    <a:pt x="282" y="1312"/>
                  </a:lnTo>
                  <a:lnTo>
                    <a:pt x="282" y="1312"/>
                  </a:lnTo>
                  <a:lnTo>
                    <a:pt x="288" y="1306"/>
                  </a:lnTo>
                  <a:lnTo>
                    <a:pt x="294" y="1300"/>
                  </a:lnTo>
                  <a:lnTo>
                    <a:pt x="300" y="1286"/>
                  </a:lnTo>
                  <a:lnTo>
                    <a:pt x="306" y="1270"/>
                  </a:lnTo>
                  <a:lnTo>
                    <a:pt x="308" y="1250"/>
                  </a:lnTo>
                  <a:lnTo>
                    <a:pt x="310" y="1212"/>
                  </a:lnTo>
                  <a:lnTo>
                    <a:pt x="312" y="1192"/>
                  </a:lnTo>
                  <a:lnTo>
                    <a:pt x="316" y="1172"/>
                  </a:lnTo>
                  <a:lnTo>
                    <a:pt x="316" y="1172"/>
                  </a:lnTo>
                  <a:lnTo>
                    <a:pt x="322" y="1152"/>
                  </a:lnTo>
                  <a:lnTo>
                    <a:pt x="330" y="1134"/>
                  </a:lnTo>
                  <a:lnTo>
                    <a:pt x="340" y="1116"/>
                  </a:lnTo>
                  <a:lnTo>
                    <a:pt x="346" y="1098"/>
                  </a:lnTo>
                  <a:lnTo>
                    <a:pt x="346" y="1098"/>
                  </a:lnTo>
                  <a:lnTo>
                    <a:pt x="348" y="1082"/>
                  </a:lnTo>
                  <a:lnTo>
                    <a:pt x="346" y="1064"/>
                  </a:lnTo>
                  <a:lnTo>
                    <a:pt x="340" y="1032"/>
                  </a:lnTo>
                  <a:lnTo>
                    <a:pt x="340" y="1032"/>
                  </a:lnTo>
                  <a:lnTo>
                    <a:pt x="344" y="986"/>
                  </a:lnTo>
                  <a:lnTo>
                    <a:pt x="344" y="986"/>
                  </a:lnTo>
                  <a:lnTo>
                    <a:pt x="314" y="874"/>
                  </a:lnTo>
                  <a:lnTo>
                    <a:pt x="314" y="874"/>
                  </a:lnTo>
                  <a:lnTo>
                    <a:pt x="296" y="872"/>
                  </a:lnTo>
                  <a:lnTo>
                    <a:pt x="296" y="872"/>
                  </a:lnTo>
                  <a:close/>
                  <a:moveTo>
                    <a:pt x="740" y="892"/>
                  </a:moveTo>
                  <a:lnTo>
                    <a:pt x="740" y="892"/>
                  </a:lnTo>
                  <a:lnTo>
                    <a:pt x="746" y="992"/>
                  </a:lnTo>
                  <a:lnTo>
                    <a:pt x="746" y="992"/>
                  </a:lnTo>
                  <a:lnTo>
                    <a:pt x="750" y="1030"/>
                  </a:lnTo>
                  <a:lnTo>
                    <a:pt x="752" y="1052"/>
                  </a:lnTo>
                  <a:lnTo>
                    <a:pt x="750" y="1074"/>
                  </a:lnTo>
                  <a:lnTo>
                    <a:pt x="750" y="1074"/>
                  </a:lnTo>
                  <a:lnTo>
                    <a:pt x="730" y="1152"/>
                  </a:lnTo>
                  <a:lnTo>
                    <a:pt x="730" y="1152"/>
                  </a:lnTo>
                  <a:lnTo>
                    <a:pt x="734" y="1248"/>
                  </a:lnTo>
                  <a:lnTo>
                    <a:pt x="734" y="1248"/>
                  </a:lnTo>
                  <a:lnTo>
                    <a:pt x="726" y="1356"/>
                  </a:lnTo>
                  <a:lnTo>
                    <a:pt x="726" y="1356"/>
                  </a:lnTo>
                  <a:lnTo>
                    <a:pt x="732" y="1352"/>
                  </a:lnTo>
                  <a:lnTo>
                    <a:pt x="740" y="1346"/>
                  </a:lnTo>
                  <a:lnTo>
                    <a:pt x="744" y="1340"/>
                  </a:lnTo>
                  <a:lnTo>
                    <a:pt x="748" y="1330"/>
                  </a:lnTo>
                  <a:lnTo>
                    <a:pt x="752" y="1310"/>
                  </a:lnTo>
                  <a:lnTo>
                    <a:pt x="754" y="1288"/>
                  </a:lnTo>
                  <a:lnTo>
                    <a:pt x="754" y="1236"/>
                  </a:lnTo>
                  <a:lnTo>
                    <a:pt x="756" y="1212"/>
                  </a:lnTo>
                  <a:lnTo>
                    <a:pt x="758" y="1190"/>
                  </a:lnTo>
                  <a:lnTo>
                    <a:pt x="758" y="1190"/>
                  </a:lnTo>
                  <a:lnTo>
                    <a:pt x="762" y="1170"/>
                  </a:lnTo>
                  <a:lnTo>
                    <a:pt x="770" y="1150"/>
                  </a:lnTo>
                  <a:lnTo>
                    <a:pt x="776" y="1134"/>
                  </a:lnTo>
                  <a:lnTo>
                    <a:pt x="782" y="1116"/>
                  </a:lnTo>
                  <a:lnTo>
                    <a:pt x="782" y="1116"/>
                  </a:lnTo>
                  <a:lnTo>
                    <a:pt x="784" y="1104"/>
                  </a:lnTo>
                  <a:lnTo>
                    <a:pt x="780" y="1092"/>
                  </a:lnTo>
                  <a:lnTo>
                    <a:pt x="778" y="1080"/>
                  </a:lnTo>
                  <a:lnTo>
                    <a:pt x="774" y="1070"/>
                  </a:lnTo>
                  <a:lnTo>
                    <a:pt x="774" y="1070"/>
                  </a:lnTo>
                  <a:lnTo>
                    <a:pt x="774" y="1016"/>
                  </a:lnTo>
                  <a:lnTo>
                    <a:pt x="774" y="1016"/>
                  </a:lnTo>
                  <a:lnTo>
                    <a:pt x="752" y="898"/>
                  </a:lnTo>
                  <a:lnTo>
                    <a:pt x="752" y="898"/>
                  </a:lnTo>
                  <a:lnTo>
                    <a:pt x="740" y="892"/>
                  </a:lnTo>
                  <a:lnTo>
                    <a:pt x="740" y="892"/>
                  </a:lnTo>
                  <a:close/>
                  <a:moveTo>
                    <a:pt x="718" y="1486"/>
                  </a:moveTo>
                  <a:lnTo>
                    <a:pt x="718" y="1486"/>
                  </a:lnTo>
                  <a:lnTo>
                    <a:pt x="718" y="1490"/>
                  </a:lnTo>
                  <a:lnTo>
                    <a:pt x="718" y="1490"/>
                  </a:lnTo>
                  <a:lnTo>
                    <a:pt x="718" y="1486"/>
                  </a:lnTo>
                  <a:lnTo>
                    <a:pt x="718" y="1486"/>
                  </a:lnTo>
                  <a:close/>
                  <a:moveTo>
                    <a:pt x="722" y="1492"/>
                  </a:moveTo>
                  <a:lnTo>
                    <a:pt x="722" y="1492"/>
                  </a:lnTo>
                  <a:lnTo>
                    <a:pt x="722" y="1494"/>
                  </a:lnTo>
                  <a:lnTo>
                    <a:pt x="722" y="1494"/>
                  </a:lnTo>
                  <a:lnTo>
                    <a:pt x="726" y="1492"/>
                  </a:lnTo>
                  <a:lnTo>
                    <a:pt x="726" y="1492"/>
                  </a:lnTo>
                  <a:lnTo>
                    <a:pt x="722" y="1492"/>
                  </a:lnTo>
                  <a:lnTo>
                    <a:pt x="722" y="1492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1" name="Freeform 13"/>
            <p:cNvSpPr>
              <a:spLocks noEditPoints="1"/>
            </p:cNvSpPr>
            <p:nvPr/>
          </p:nvSpPr>
          <p:spPr bwMode="auto">
            <a:xfrm>
              <a:off x="1596641" y="2232544"/>
              <a:ext cx="652671" cy="1373781"/>
            </a:xfrm>
            <a:custGeom>
              <a:avLst/>
              <a:gdLst/>
              <a:ahLst/>
              <a:cxnLst>
                <a:cxn ang="0">
                  <a:pos x="464" y="1616"/>
                </a:cxn>
                <a:cxn ang="0">
                  <a:pos x="354" y="1624"/>
                </a:cxn>
                <a:cxn ang="0">
                  <a:pos x="354" y="1486"/>
                </a:cxn>
                <a:cxn ang="0">
                  <a:pos x="328" y="1196"/>
                </a:cxn>
                <a:cxn ang="0">
                  <a:pos x="262" y="930"/>
                </a:cxn>
                <a:cxn ang="0">
                  <a:pos x="266" y="1182"/>
                </a:cxn>
                <a:cxn ang="0">
                  <a:pos x="294" y="1500"/>
                </a:cxn>
                <a:cxn ang="0">
                  <a:pos x="294" y="1634"/>
                </a:cxn>
                <a:cxn ang="0">
                  <a:pos x="194" y="1616"/>
                </a:cxn>
                <a:cxn ang="0">
                  <a:pos x="168" y="1562"/>
                </a:cxn>
                <a:cxn ang="0">
                  <a:pos x="198" y="1492"/>
                </a:cxn>
                <a:cxn ang="0">
                  <a:pos x="134" y="1200"/>
                </a:cxn>
                <a:cxn ang="0">
                  <a:pos x="98" y="910"/>
                </a:cxn>
                <a:cxn ang="0">
                  <a:pos x="56" y="662"/>
                </a:cxn>
                <a:cxn ang="0">
                  <a:pos x="2" y="572"/>
                </a:cxn>
                <a:cxn ang="0">
                  <a:pos x="46" y="338"/>
                </a:cxn>
                <a:cxn ang="0">
                  <a:pos x="180" y="250"/>
                </a:cxn>
                <a:cxn ang="0">
                  <a:pos x="150" y="116"/>
                </a:cxn>
                <a:cxn ang="0">
                  <a:pos x="242" y="0"/>
                </a:cxn>
                <a:cxn ang="0">
                  <a:pos x="312" y="116"/>
                </a:cxn>
                <a:cxn ang="0">
                  <a:pos x="290" y="238"/>
                </a:cxn>
                <a:cxn ang="0">
                  <a:pos x="468" y="360"/>
                </a:cxn>
                <a:cxn ang="0">
                  <a:pos x="534" y="540"/>
                </a:cxn>
                <a:cxn ang="0">
                  <a:pos x="536" y="424"/>
                </a:cxn>
                <a:cxn ang="0">
                  <a:pos x="516" y="314"/>
                </a:cxn>
                <a:cxn ang="0">
                  <a:pos x="512" y="292"/>
                </a:cxn>
                <a:cxn ang="0">
                  <a:pos x="506" y="212"/>
                </a:cxn>
                <a:cxn ang="0">
                  <a:pos x="540" y="120"/>
                </a:cxn>
                <a:cxn ang="0">
                  <a:pos x="650" y="102"/>
                </a:cxn>
                <a:cxn ang="0">
                  <a:pos x="726" y="256"/>
                </a:cxn>
                <a:cxn ang="0">
                  <a:pos x="756" y="354"/>
                </a:cxn>
                <a:cxn ang="0">
                  <a:pos x="772" y="452"/>
                </a:cxn>
                <a:cxn ang="0">
                  <a:pos x="778" y="562"/>
                </a:cxn>
                <a:cxn ang="0">
                  <a:pos x="774" y="630"/>
                </a:cxn>
                <a:cxn ang="0">
                  <a:pos x="760" y="626"/>
                </a:cxn>
                <a:cxn ang="0">
                  <a:pos x="732" y="614"/>
                </a:cxn>
                <a:cxn ang="0">
                  <a:pos x="710" y="602"/>
                </a:cxn>
                <a:cxn ang="0">
                  <a:pos x="724" y="722"/>
                </a:cxn>
                <a:cxn ang="0">
                  <a:pos x="696" y="878"/>
                </a:cxn>
                <a:cxn ang="0">
                  <a:pos x="652" y="952"/>
                </a:cxn>
                <a:cxn ang="0">
                  <a:pos x="632" y="1082"/>
                </a:cxn>
                <a:cxn ang="0">
                  <a:pos x="668" y="1346"/>
                </a:cxn>
                <a:cxn ang="0">
                  <a:pos x="674" y="1536"/>
                </a:cxn>
                <a:cxn ang="0">
                  <a:pos x="634" y="1584"/>
                </a:cxn>
                <a:cxn ang="0">
                  <a:pos x="510" y="254"/>
                </a:cxn>
                <a:cxn ang="0">
                  <a:pos x="738" y="288"/>
                </a:cxn>
                <a:cxn ang="0">
                  <a:pos x="412" y="536"/>
                </a:cxn>
                <a:cxn ang="0">
                  <a:pos x="412" y="536"/>
                </a:cxn>
                <a:cxn ang="0">
                  <a:pos x="102" y="598"/>
                </a:cxn>
                <a:cxn ang="0">
                  <a:pos x="720" y="604"/>
                </a:cxn>
                <a:cxn ang="0">
                  <a:pos x="458" y="636"/>
                </a:cxn>
                <a:cxn ang="0">
                  <a:pos x="530" y="610"/>
                </a:cxn>
                <a:cxn ang="0">
                  <a:pos x="752" y="616"/>
                </a:cxn>
                <a:cxn ang="0">
                  <a:pos x="422" y="840"/>
                </a:cxn>
                <a:cxn ang="0">
                  <a:pos x="450" y="1094"/>
                </a:cxn>
                <a:cxn ang="0">
                  <a:pos x="440" y="1190"/>
                </a:cxn>
                <a:cxn ang="0">
                  <a:pos x="452" y="1426"/>
                </a:cxn>
                <a:cxn ang="0">
                  <a:pos x="534" y="1540"/>
                </a:cxn>
                <a:cxn ang="0">
                  <a:pos x="486" y="1164"/>
                </a:cxn>
                <a:cxn ang="0">
                  <a:pos x="470" y="986"/>
                </a:cxn>
                <a:cxn ang="0">
                  <a:pos x="458" y="848"/>
                </a:cxn>
                <a:cxn ang="0">
                  <a:pos x="412" y="674"/>
                </a:cxn>
              </a:cxnLst>
              <a:rect l="0" t="0" r="r" b="b"/>
              <a:pathLst>
                <a:path w="782" h="1646">
                  <a:moveTo>
                    <a:pt x="570" y="1564"/>
                  </a:moveTo>
                  <a:lnTo>
                    <a:pt x="570" y="1564"/>
                  </a:lnTo>
                  <a:lnTo>
                    <a:pt x="568" y="1576"/>
                  </a:lnTo>
                  <a:lnTo>
                    <a:pt x="564" y="1586"/>
                  </a:lnTo>
                  <a:lnTo>
                    <a:pt x="556" y="1596"/>
                  </a:lnTo>
                  <a:lnTo>
                    <a:pt x="546" y="1602"/>
                  </a:lnTo>
                  <a:lnTo>
                    <a:pt x="536" y="1608"/>
                  </a:lnTo>
                  <a:lnTo>
                    <a:pt x="526" y="1612"/>
                  </a:lnTo>
                  <a:lnTo>
                    <a:pt x="500" y="1616"/>
                  </a:lnTo>
                  <a:lnTo>
                    <a:pt x="500" y="1616"/>
                  </a:lnTo>
                  <a:lnTo>
                    <a:pt x="464" y="1616"/>
                  </a:lnTo>
                  <a:lnTo>
                    <a:pt x="464" y="1616"/>
                  </a:lnTo>
                  <a:lnTo>
                    <a:pt x="460" y="1618"/>
                  </a:lnTo>
                  <a:lnTo>
                    <a:pt x="458" y="1620"/>
                  </a:lnTo>
                  <a:lnTo>
                    <a:pt x="454" y="1626"/>
                  </a:lnTo>
                  <a:lnTo>
                    <a:pt x="454" y="1626"/>
                  </a:lnTo>
                  <a:lnTo>
                    <a:pt x="422" y="1636"/>
                  </a:lnTo>
                  <a:lnTo>
                    <a:pt x="422" y="1636"/>
                  </a:lnTo>
                  <a:lnTo>
                    <a:pt x="404" y="1636"/>
                  </a:lnTo>
                  <a:lnTo>
                    <a:pt x="382" y="1636"/>
                  </a:lnTo>
                  <a:lnTo>
                    <a:pt x="364" y="1630"/>
                  </a:lnTo>
                  <a:lnTo>
                    <a:pt x="358" y="1628"/>
                  </a:lnTo>
                  <a:lnTo>
                    <a:pt x="354" y="1624"/>
                  </a:lnTo>
                  <a:lnTo>
                    <a:pt x="354" y="1624"/>
                  </a:lnTo>
                  <a:lnTo>
                    <a:pt x="352" y="1618"/>
                  </a:lnTo>
                  <a:lnTo>
                    <a:pt x="352" y="1612"/>
                  </a:lnTo>
                  <a:lnTo>
                    <a:pt x="354" y="1600"/>
                  </a:lnTo>
                  <a:lnTo>
                    <a:pt x="356" y="1588"/>
                  </a:lnTo>
                  <a:lnTo>
                    <a:pt x="356" y="1576"/>
                  </a:lnTo>
                  <a:lnTo>
                    <a:pt x="356" y="1576"/>
                  </a:lnTo>
                  <a:lnTo>
                    <a:pt x="354" y="1562"/>
                  </a:lnTo>
                  <a:lnTo>
                    <a:pt x="356" y="1546"/>
                  </a:lnTo>
                  <a:lnTo>
                    <a:pt x="356" y="1528"/>
                  </a:lnTo>
                  <a:lnTo>
                    <a:pt x="356" y="1510"/>
                  </a:lnTo>
                  <a:lnTo>
                    <a:pt x="356" y="1510"/>
                  </a:lnTo>
                  <a:lnTo>
                    <a:pt x="354" y="1486"/>
                  </a:lnTo>
                  <a:lnTo>
                    <a:pt x="352" y="1458"/>
                  </a:lnTo>
                  <a:lnTo>
                    <a:pt x="352" y="1430"/>
                  </a:lnTo>
                  <a:lnTo>
                    <a:pt x="348" y="1402"/>
                  </a:lnTo>
                  <a:lnTo>
                    <a:pt x="348" y="1402"/>
                  </a:lnTo>
                  <a:lnTo>
                    <a:pt x="338" y="1332"/>
                  </a:lnTo>
                  <a:lnTo>
                    <a:pt x="330" y="1262"/>
                  </a:lnTo>
                  <a:lnTo>
                    <a:pt x="330" y="1262"/>
                  </a:lnTo>
                  <a:lnTo>
                    <a:pt x="328" y="1240"/>
                  </a:lnTo>
                  <a:lnTo>
                    <a:pt x="326" y="1220"/>
                  </a:lnTo>
                  <a:lnTo>
                    <a:pt x="326" y="1220"/>
                  </a:lnTo>
                  <a:lnTo>
                    <a:pt x="328" y="1196"/>
                  </a:lnTo>
                  <a:lnTo>
                    <a:pt x="328" y="1196"/>
                  </a:lnTo>
                  <a:lnTo>
                    <a:pt x="300" y="1146"/>
                  </a:lnTo>
                  <a:lnTo>
                    <a:pt x="300" y="1146"/>
                  </a:lnTo>
                  <a:lnTo>
                    <a:pt x="300" y="1138"/>
                  </a:lnTo>
                  <a:lnTo>
                    <a:pt x="302" y="1132"/>
                  </a:lnTo>
                  <a:lnTo>
                    <a:pt x="304" y="1120"/>
                  </a:lnTo>
                  <a:lnTo>
                    <a:pt x="304" y="1120"/>
                  </a:lnTo>
                  <a:lnTo>
                    <a:pt x="306" y="1104"/>
                  </a:lnTo>
                  <a:lnTo>
                    <a:pt x="306" y="1090"/>
                  </a:lnTo>
                  <a:lnTo>
                    <a:pt x="306" y="1074"/>
                  </a:lnTo>
                  <a:lnTo>
                    <a:pt x="302" y="1062"/>
                  </a:lnTo>
                  <a:lnTo>
                    <a:pt x="302" y="1062"/>
                  </a:lnTo>
                  <a:lnTo>
                    <a:pt x="262" y="930"/>
                  </a:lnTo>
                  <a:lnTo>
                    <a:pt x="262" y="930"/>
                  </a:lnTo>
                  <a:lnTo>
                    <a:pt x="258" y="932"/>
                  </a:lnTo>
                  <a:lnTo>
                    <a:pt x="258" y="932"/>
                  </a:lnTo>
                  <a:lnTo>
                    <a:pt x="254" y="994"/>
                  </a:lnTo>
                  <a:lnTo>
                    <a:pt x="254" y="994"/>
                  </a:lnTo>
                  <a:lnTo>
                    <a:pt x="252" y="1018"/>
                  </a:lnTo>
                  <a:lnTo>
                    <a:pt x="252" y="1042"/>
                  </a:lnTo>
                  <a:lnTo>
                    <a:pt x="256" y="1088"/>
                  </a:lnTo>
                  <a:lnTo>
                    <a:pt x="256" y="1088"/>
                  </a:lnTo>
                  <a:lnTo>
                    <a:pt x="254" y="1118"/>
                  </a:lnTo>
                  <a:lnTo>
                    <a:pt x="254" y="1118"/>
                  </a:lnTo>
                  <a:lnTo>
                    <a:pt x="266" y="1182"/>
                  </a:lnTo>
                  <a:lnTo>
                    <a:pt x="266" y="1182"/>
                  </a:lnTo>
                  <a:lnTo>
                    <a:pt x="264" y="1214"/>
                  </a:lnTo>
                  <a:lnTo>
                    <a:pt x="264" y="1214"/>
                  </a:lnTo>
                  <a:lnTo>
                    <a:pt x="274" y="1246"/>
                  </a:lnTo>
                  <a:lnTo>
                    <a:pt x="274" y="1246"/>
                  </a:lnTo>
                  <a:lnTo>
                    <a:pt x="274" y="1330"/>
                  </a:lnTo>
                  <a:lnTo>
                    <a:pt x="274" y="1330"/>
                  </a:lnTo>
                  <a:lnTo>
                    <a:pt x="290" y="1440"/>
                  </a:lnTo>
                  <a:lnTo>
                    <a:pt x="290" y="1440"/>
                  </a:lnTo>
                  <a:lnTo>
                    <a:pt x="290" y="1470"/>
                  </a:lnTo>
                  <a:lnTo>
                    <a:pt x="290" y="1470"/>
                  </a:lnTo>
                  <a:lnTo>
                    <a:pt x="294" y="1500"/>
                  </a:lnTo>
                  <a:lnTo>
                    <a:pt x="296" y="1532"/>
                  </a:lnTo>
                  <a:lnTo>
                    <a:pt x="296" y="1566"/>
                  </a:lnTo>
                  <a:lnTo>
                    <a:pt x="294" y="1582"/>
                  </a:lnTo>
                  <a:lnTo>
                    <a:pt x="290" y="1598"/>
                  </a:lnTo>
                  <a:lnTo>
                    <a:pt x="290" y="1598"/>
                  </a:lnTo>
                  <a:lnTo>
                    <a:pt x="294" y="1606"/>
                  </a:lnTo>
                  <a:lnTo>
                    <a:pt x="294" y="1606"/>
                  </a:lnTo>
                  <a:lnTo>
                    <a:pt x="290" y="1616"/>
                  </a:lnTo>
                  <a:lnTo>
                    <a:pt x="290" y="1616"/>
                  </a:lnTo>
                  <a:lnTo>
                    <a:pt x="290" y="1622"/>
                  </a:lnTo>
                  <a:lnTo>
                    <a:pt x="292" y="1628"/>
                  </a:lnTo>
                  <a:lnTo>
                    <a:pt x="294" y="1634"/>
                  </a:lnTo>
                  <a:lnTo>
                    <a:pt x="290" y="1640"/>
                  </a:lnTo>
                  <a:lnTo>
                    <a:pt x="290" y="1640"/>
                  </a:lnTo>
                  <a:lnTo>
                    <a:pt x="272" y="1644"/>
                  </a:lnTo>
                  <a:lnTo>
                    <a:pt x="248" y="1646"/>
                  </a:lnTo>
                  <a:lnTo>
                    <a:pt x="236" y="1644"/>
                  </a:lnTo>
                  <a:lnTo>
                    <a:pt x="224" y="1644"/>
                  </a:lnTo>
                  <a:lnTo>
                    <a:pt x="214" y="1640"/>
                  </a:lnTo>
                  <a:lnTo>
                    <a:pt x="208" y="1636"/>
                  </a:lnTo>
                  <a:lnTo>
                    <a:pt x="208" y="1636"/>
                  </a:lnTo>
                  <a:lnTo>
                    <a:pt x="204" y="1632"/>
                  </a:lnTo>
                  <a:lnTo>
                    <a:pt x="200" y="1626"/>
                  </a:lnTo>
                  <a:lnTo>
                    <a:pt x="194" y="1616"/>
                  </a:lnTo>
                  <a:lnTo>
                    <a:pt x="194" y="1616"/>
                  </a:lnTo>
                  <a:lnTo>
                    <a:pt x="176" y="1614"/>
                  </a:lnTo>
                  <a:lnTo>
                    <a:pt x="170" y="1612"/>
                  </a:lnTo>
                  <a:lnTo>
                    <a:pt x="164" y="1608"/>
                  </a:lnTo>
                  <a:lnTo>
                    <a:pt x="160" y="1604"/>
                  </a:lnTo>
                  <a:lnTo>
                    <a:pt x="158" y="1600"/>
                  </a:lnTo>
                  <a:lnTo>
                    <a:pt x="156" y="1592"/>
                  </a:lnTo>
                  <a:lnTo>
                    <a:pt x="158" y="1584"/>
                  </a:lnTo>
                  <a:lnTo>
                    <a:pt x="158" y="1584"/>
                  </a:lnTo>
                  <a:lnTo>
                    <a:pt x="162" y="1568"/>
                  </a:lnTo>
                  <a:lnTo>
                    <a:pt x="162" y="1568"/>
                  </a:lnTo>
                  <a:lnTo>
                    <a:pt x="168" y="1562"/>
                  </a:lnTo>
                  <a:lnTo>
                    <a:pt x="172" y="1558"/>
                  </a:lnTo>
                  <a:lnTo>
                    <a:pt x="174" y="1554"/>
                  </a:lnTo>
                  <a:lnTo>
                    <a:pt x="174" y="1554"/>
                  </a:lnTo>
                  <a:lnTo>
                    <a:pt x="176" y="1548"/>
                  </a:lnTo>
                  <a:lnTo>
                    <a:pt x="174" y="1540"/>
                  </a:lnTo>
                  <a:lnTo>
                    <a:pt x="174" y="1534"/>
                  </a:lnTo>
                  <a:lnTo>
                    <a:pt x="176" y="1526"/>
                  </a:lnTo>
                  <a:lnTo>
                    <a:pt x="176" y="1526"/>
                  </a:lnTo>
                  <a:lnTo>
                    <a:pt x="182" y="1518"/>
                  </a:lnTo>
                  <a:lnTo>
                    <a:pt x="188" y="1510"/>
                  </a:lnTo>
                  <a:lnTo>
                    <a:pt x="194" y="1502"/>
                  </a:lnTo>
                  <a:lnTo>
                    <a:pt x="198" y="1492"/>
                  </a:lnTo>
                  <a:lnTo>
                    <a:pt x="198" y="1492"/>
                  </a:lnTo>
                  <a:lnTo>
                    <a:pt x="192" y="1484"/>
                  </a:lnTo>
                  <a:lnTo>
                    <a:pt x="186" y="1472"/>
                  </a:lnTo>
                  <a:lnTo>
                    <a:pt x="176" y="1444"/>
                  </a:lnTo>
                  <a:lnTo>
                    <a:pt x="166" y="1410"/>
                  </a:lnTo>
                  <a:lnTo>
                    <a:pt x="156" y="1372"/>
                  </a:lnTo>
                  <a:lnTo>
                    <a:pt x="148" y="1332"/>
                  </a:lnTo>
                  <a:lnTo>
                    <a:pt x="144" y="1294"/>
                  </a:lnTo>
                  <a:lnTo>
                    <a:pt x="142" y="1260"/>
                  </a:lnTo>
                  <a:lnTo>
                    <a:pt x="142" y="1230"/>
                  </a:lnTo>
                  <a:lnTo>
                    <a:pt x="142" y="1230"/>
                  </a:lnTo>
                  <a:lnTo>
                    <a:pt x="134" y="1200"/>
                  </a:lnTo>
                  <a:lnTo>
                    <a:pt x="134" y="1200"/>
                  </a:lnTo>
                  <a:lnTo>
                    <a:pt x="124" y="1126"/>
                  </a:lnTo>
                  <a:lnTo>
                    <a:pt x="114" y="1052"/>
                  </a:lnTo>
                  <a:lnTo>
                    <a:pt x="114" y="1052"/>
                  </a:lnTo>
                  <a:lnTo>
                    <a:pt x="106" y="1000"/>
                  </a:lnTo>
                  <a:lnTo>
                    <a:pt x="98" y="946"/>
                  </a:lnTo>
                  <a:lnTo>
                    <a:pt x="98" y="946"/>
                  </a:lnTo>
                  <a:lnTo>
                    <a:pt x="98" y="936"/>
                  </a:lnTo>
                  <a:lnTo>
                    <a:pt x="98" y="928"/>
                  </a:lnTo>
                  <a:lnTo>
                    <a:pt x="100" y="920"/>
                  </a:lnTo>
                  <a:lnTo>
                    <a:pt x="98" y="910"/>
                  </a:lnTo>
                  <a:lnTo>
                    <a:pt x="98" y="910"/>
                  </a:lnTo>
                  <a:lnTo>
                    <a:pt x="90" y="876"/>
                  </a:lnTo>
                  <a:lnTo>
                    <a:pt x="82" y="844"/>
                  </a:lnTo>
                  <a:lnTo>
                    <a:pt x="82" y="844"/>
                  </a:lnTo>
                  <a:lnTo>
                    <a:pt x="84" y="792"/>
                  </a:lnTo>
                  <a:lnTo>
                    <a:pt x="84" y="792"/>
                  </a:lnTo>
                  <a:lnTo>
                    <a:pt x="82" y="776"/>
                  </a:lnTo>
                  <a:lnTo>
                    <a:pt x="82" y="758"/>
                  </a:lnTo>
                  <a:lnTo>
                    <a:pt x="84" y="724"/>
                  </a:lnTo>
                  <a:lnTo>
                    <a:pt x="86" y="690"/>
                  </a:lnTo>
                  <a:lnTo>
                    <a:pt x="88" y="656"/>
                  </a:lnTo>
                  <a:lnTo>
                    <a:pt x="88" y="656"/>
                  </a:lnTo>
                  <a:lnTo>
                    <a:pt x="56" y="662"/>
                  </a:lnTo>
                  <a:lnTo>
                    <a:pt x="38" y="666"/>
                  </a:lnTo>
                  <a:lnTo>
                    <a:pt x="28" y="666"/>
                  </a:lnTo>
                  <a:lnTo>
                    <a:pt x="28" y="666"/>
                  </a:lnTo>
                  <a:lnTo>
                    <a:pt x="22" y="660"/>
                  </a:lnTo>
                  <a:lnTo>
                    <a:pt x="18" y="652"/>
                  </a:lnTo>
                  <a:lnTo>
                    <a:pt x="18" y="652"/>
                  </a:lnTo>
                  <a:lnTo>
                    <a:pt x="10" y="634"/>
                  </a:lnTo>
                  <a:lnTo>
                    <a:pt x="4" y="612"/>
                  </a:lnTo>
                  <a:lnTo>
                    <a:pt x="4" y="612"/>
                  </a:lnTo>
                  <a:lnTo>
                    <a:pt x="4" y="584"/>
                  </a:lnTo>
                  <a:lnTo>
                    <a:pt x="4" y="584"/>
                  </a:lnTo>
                  <a:lnTo>
                    <a:pt x="2" y="572"/>
                  </a:lnTo>
                  <a:lnTo>
                    <a:pt x="0" y="560"/>
                  </a:lnTo>
                  <a:lnTo>
                    <a:pt x="2" y="534"/>
                  </a:lnTo>
                  <a:lnTo>
                    <a:pt x="6" y="506"/>
                  </a:lnTo>
                  <a:lnTo>
                    <a:pt x="10" y="480"/>
                  </a:lnTo>
                  <a:lnTo>
                    <a:pt x="10" y="480"/>
                  </a:lnTo>
                  <a:lnTo>
                    <a:pt x="18" y="440"/>
                  </a:lnTo>
                  <a:lnTo>
                    <a:pt x="24" y="402"/>
                  </a:lnTo>
                  <a:lnTo>
                    <a:pt x="26" y="386"/>
                  </a:lnTo>
                  <a:lnTo>
                    <a:pt x="32" y="368"/>
                  </a:lnTo>
                  <a:lnTo>
                    <a:pt x="38" y="352"/>
                  </a:lnTo>
                  <a:lnTo>
                    <a:pt x="46" y="338"/>
                  </a:lnTo>
                  <a:lnTo>
                    <a:pt x="46" y="338"/>
                  </a:lnTo>
                  <a:lnTo>
                    <a:pt x="56" y="326"/>
                  </a:lnTo>
                  <a:lnTo>
                    <a:pt x="68" y="314"/>
                  </a:lnTo>
                  <a:lnTo>
                    <a:pt x="82" y="304"/>
                  </a:lnTo>
                  <a:lnTo>
                    <a:pt x="96" y="296"/>
                  </a:lnTo>
                  <a:lnTo>
                    <a:pt x="126" y="278"/>
                  </a:lnTo>
                  <a:lnTo>
                    <a:pt x="154" y="262"/>
                  </a:lnTo>
                  <a:lnTo>
                    <a:pt x="154" y="262"/>
                  </a:lnTo>
                  <a:lnTo>
                    <a:pt x="160" y="258"/>
                  </a:lnTo>
                  <a:lnTo>
                    <a:pt x="166" y="256"/>
                  </a:lnTo>
                  <a:lnTo>
                    <a:pt x="174" y="254"/>
                  </a:lnTo>
                  <a:lnTo>
                    <a:pt x="180" y="250"/>
                  </a:lnTo>
                  <a:lnTo>
                    <a:pt x="180" y="250"/>
                  </a:lnTo>
                  <a:lnTo>
                    <a:pt x="182" y="244"/>
                  </a:lnTo>
                  <a:lnTo>
                    <a:pt x="184" y="234"/>
                  </a:lnTo>
                  <a:lnTo>
                    <a:pt x="184" y="220"/>
                  </a:lnTo>
                  <a:lnTo>
                    <a:pt x="182" y="208"/>
                  </a:lnTo>
                  <a:lnTo>
                    <a:pt x="178" y="182"/>
                  </a:lnTo>
                  <a:lnTo>
                    <a:pt x="172" y="166"/>
                  </a:lnTo>
                  <a:lnTo>
                    <a:pt x="172" y="166"/>
                  </a:lnTo>
                  <a:lnTo>
                    <a:pt x="166" y="164"/>
                  </a:lnTo>
                  <a:lnTo>
                    <a:pt x="162" y="162"/>
                  </a:lnTo>
                  <a:lnTo>
                    <a:pt x="162" y="162"/>
                  </a:lnTo>
                  <a:lnTo>
                    <a:pt x="154" y="140"/>
                  </a:lnTo>
                  <a:lnTo>
                    <a:pt x="150" y="116"/>
                  </a:lnTo>
                  <a:lnTo>
                    <a:pt x="150" y="92"/>
                  </a:lnTo>
                  <a:lnTo>
                    <a:pt x="152" y="70"/>
                  </a:lnTo>
                  <a:lnTo>
                    <a:pt x="160" y="48"/>
                  </a:lnTo>
                  <a:lnTo>
                    <a:pt x="164" y="38"/>
                  </a:lnTo>
                  <a:lnTo>
                    <a:pt x="170" y="30"/>
                  </a:lnTo>
                  <a:lnTo>
                    <a:pt x="178" y="22"/>
                  </a:lnTo>
                  <a:lnTo>
                    <a:pt x="186" y="14"/>
                  </a:lnTo>
                  <a:lnTo>
                    <a:pt x="196" y="8"/>
                  </a:lnTo>
                  <a:lnTo>
                    <a:pt x="206" y="4"/>
                  </a:lnTo>
                  <a:lnTo>
                    <a:pt x="206" y="4"/>
                  </a:lnTo>
                  <a:lnTo>
                    <a:pt x="224" y="0"/>
                  </a:lnTo>
                  <a:lnTo>
                    <a:pt x="242" y="0"/>
                  </a:lnTo>
                  <a:lnTo>
                    <a:pt x="260" y="4"/>
                  </a:lnTo>
                  <a:lnTo>
                    <a:pt x="278" y="10"/>
                  </a:lnTo>
                  <a:lnTo>
                    <a:pt x="294" y="18"/>
                  </a:lnTo>
                  <a:lnTo>
                    <a:pt x="308" y="30"/>
                  </a:lnTo>
                  <a:lnTo>
                    <a:pt x="318" y="42"/>
                  </a:lnTo>
                  <a:lnTo>
                    <a:pt x="324" y="54"/>
                  </a:lnTo>
                  <a:lnTo>
                    <a:pt x="324" y="54"/>
                  </a:lnTo>
                  <a:lnTo>
                    <a:pt x="326" y="62"/>
                  </a:lnTo>
                  <a:lnTo>
                    <a:pt x="326" y="72"/>
                  </a:lnTo>
                  <a:lnTo>
                    <a:pt x="322" y="88"/>
                  </a:lnTo>
                  <a:lnTo>
                    <a:pt x="312" y="116"/>
                  </a:lnTo>
                  <a:lnTo>
                    <a:pt x="312" y="116"/>
                  </a:lnTo>
                  <a:lnTo>
                    <a:pt x="314" y="122"/>
                  </a:lnTo>
                  <a:lnTo>
                    <a:pt x="316" y="130"/>
                  </a:lnTo>
                  <a:lnTo>
                    <a:pt x="314" y="140"/>
                  </a:lnTo>
                  <a:lnTo>
                    <a:pt x="314" y="148"/>
                  </a:lnTo>
                  <a:lnTo>
                    <a:pt x="314" y="148"/>
                  </a:lnTo>
                  <a:lnTo>
                    <a:pt x="314" y="160"/>
                  </a:lnTo>
                  <a:lnTo>
                    <a:pt x="312" y="172"/>
                  </a:lnTo>
                  <a:lnTo>
                    <a:pt x="302" y="194"/>
                  </a:lnTo>
                  <a:lnTo>
                    <a:pt x="296" y="204"/>
                  </a:lnTo>
                  <a:lnTo>
                    <a:pt x="292" y="216"/>
                  </a:lnTo>
                  <a:lnTo>
                    <a:pt x="290" y="226"/>
                  </a:lnTo>
                  <a:lnTo>
                    <a:pt x="290" y="238"/>
                  </a:lnTo>
                  <a:lnTo>
                    <a:pt x="290" y="238"/>
                  </a:lnTo>
                  <a:lnTo>
                    <a:pt x="308" y="250"/>
                  </a:lnTo>
                  <a:lnTo>
                    <a:pt x="328" y="258"/>
                  </a:lnTo>
                  <a:lnTo>
                    <a:pt x="368" y="276"/>
                  </a:lnTo>
                  <a:lnTo>
                    <a:pt x="408" y="292"/>
                  </a:lnTo>
                  <a:lnTo>
                    <a:pt x="428" y="302"/>
                  </a:lnTo>
                  <a:lnTo>
                    <a:pt x="444" y="314"/>
                  </a:lnTo>
                  <a:lnTo>
                    <a:pt x="444" y="314"/>
                  </a:lnTo>
                  <a:lnTo>
                    <a:pt x="450" y="320"/>
                  </a:lnTo>
                  <a:lnTo>
                    <a:pt x="456" y="328"/>
                  </a:lnTo>
                  <a:lnTo>
                    <a:pt x="462" y="344"/>
                  </a:lnTo>
                  <a:lnTo>
                    <a:pt x="468" y="360"/>
                  </a:lnTo>
                  <a:lnTo>
                    <a:pt x="474" y="378"/>
                  </a:lnTo>
                  <a:lnTo>
                    <a:pt x="474" y="378"/>
                  </a:lnTo>
                  <a:lnTo>
                    <a:pt x="500" y="474"/>
                  </a:lnTo>
                  <a:lnTo>
                    <a:pt x="500" y="474"/>
                  </a:lnTo>
                  <a:lnTo>
                    <a:pt x="516" y="554"/>
                  </a:lnTo>
                  <a:lnTo>
                    <a:pt x="516" y="554"/>
                  </a:lnTo>
                  <a:lnTo>
                    <a:pt x="542" y="558"/>
                  </a:lnTo>
                  <a:lnTo>
                    <a:pt x="542" y="558"/>
                  </a:lnTo>
                  <a:lnTo>
                    <a:pt x="542" y="552"/>
                  </a:lnTo>
                  <a:lnTo>
                    <a:pt x="542" y="546"/>
                  </a:lnTo>
                  <a:lnTo>
                    <a:pt x="542" y="546"/>
                  </a:lnTo>
                  <a:lnTo>
                    <a:pt x="534" y="540"/>
                  </a:lnTo>
                  <a:lnTo>
                    <a:pt x="526" y="534"/>
                  </a:lnTo>
                  <a:lnTo>
                    <a:pt x="518" y="524"/>
                  </a:lnTo>
                  <a:lnTo>
                    <a:pt x="512" y="514"/>
                  </a:lnTo>
                  <a:lnTo>
                    <a:pt x="508" y="502"/>
                  </a:lnTo>
                  <a:lnTo>
                    <a:pt x="506" y="488"/>
                  </a:lnTo>
                  <a:lnTo>
                    <a:pt x="506" y="476"/>
                  </a:lnTo>
                  <a:lnTo>
                    <a:pt x="510" y="464"/>
                  </a:lnTo>
                  <a:lnTo>
                    <a:pt x="510" y="464"/>
                  </a:lnTo>
                  <a:lnTo>
                    <a:pt x="516" y="454"/>
                  </a:lnTo>
                  <a:lnTo>
                    <a:pt x="524" y="444"/>
                  </a:lnTo>
                  <a:lnTo>
                    <a:pt x="530" y="434"/>
                  </a:lnTo>
                  <a:lnTo>
                    <a:pt x="536" y="424"/>
                  </a:lnTo>
                  <a:lnTo>
                    <a:pt x="536" y="424"/>
                  </a:lnTo>
                  <a:lnTo>
                    <a:pt x="536" y="416"/>
                  </a:lnTo>
                  <a:lnTo>
                    <a:pt x="536" y="406"/>
                  </a:lnTo>
                  <a:lnTo>
                    <a:pt x="532" y="384"/>
                  </a:lnTo>
                  <a:lnTo>
                    <a:pt x="522" y="350"/>
                  </a:lnTo>
                  <a:lnTo>
                    <a:pt x="522" y="350"/>
                  </a:lnTo>
                  <a:lnTo>
                    <a:pt x="524" y="330"/>
                  </a:lnTo>
                  <a:lnTo>
                    <a:pt x="524" y="330"/>
                  </a:lnTo>
                  <a:lnTo>
                    <a:pt x="516" y="322"/>
                  </a:lnTo>
                  <a:lnTo>
                    <a:pt x="516" y="322"/>
                  </a:lnTo>
                  <a:lnTo>
                    <a:pt x="516" y="318"/>
                  </a:lnTo>
                  <a:lnTo>
                    <a:pt x="516" y="314"/>
                  </a:lnTo>
                  <a:lnTo>
                    <a:pt x="518" y="310"/>
                  </a:lnTo>
                  <a:lnTo>
                    <a:pt x="518" y="308"/>
                  </a:lnTo>
                  <a:lnTo>
                    <a:pt x="518" y="308"/>
                  </a:lnTo>
                  <a:lnTo>
                    <a:pt x="514" y="308"/>
                  </a:lnTo>
                  <a:lnTo>
                    <a:pt x="514" y="308"/>
                  </a:lnTo>
                  <a:lnTo>
                    <a:pt x="510" y="316"/>
                  </a:lnTo>
                  <a:lnTo>
                    <a:pt x="502" y="318"/>
                  </a:lnTo>
                  <a:lnTo>
                    <a:pt x="502" y="318"/>
                  </a:lnTo>
                  <a:lnTo>
                    <a:pt x="508" y="310"/>
                  </a:lnTo>
                  <a:lnTo>
                    <a:pt x="510" y="304"/>
                  </a:lnTo>
                  <a:lnTo>
                    <a:pt x="512" y="298"/>
                  </a:lnTo>
                  <a:lnTo>
                    <a:pt x="512" y="292"/>
                  </a:lnTo>
                  <a:lnTo>
                    <a:pt x="510" y="280"/>
                  </a:lnTo>
                  <a:lnTo>
                    <a:pt x="506" y="262"/>
                  </a:lnTo>
                  <a:lnTo>
                    <a:pt x="506" y="262"/>
                  </a:lnTo>
                  <a:lnTo>
                    <a:pt x="506" y="250"/>
                  </a:lnTo>
                  <a:lnTo>
                    <a:pt x="506" y="250"/>
                  </a:lnTo>
                  <a:lnTo>
                    <a:pt x="514" y="238"/>
                  </a:lnTo>
                  <a:lnTo>
                    <a:pt x="514" y="238"/>
                  </a:lnTo>
                  <a:lnTo>
                    <a:pt x="514" y="234"/>
                  </a:lnTo>
                  <a:lnTo>
                    <a:pt x="512" y="232"/>
                  </a:lnTo>
                  <a:lnTo>
                    <a:pt x="508" y="226"/>
                  </a:lnTo>
                  <a:lnTo>
                    <a:pt x="508" y="226"/>
                  </a:lnTo>
                  <a:lnTo>
                    <a:pt x="506" y="212"/>
                  </a:lnTo>
                  <a:lnTo>
                    <a:pt x="506" y="198"/>
                  </a:lnTo>
                  <a:lnTo>
                    <a:pt x="506" y="198"/>
                  </a:lnTo>
                  <a:lnTo>
                    <a:pt x="506" y="192"/>
                  </a:lnTo>
                  <a:lnTo>
                    <a:pt x="508" y="188"/>
                  </a:lnTo>
                  <a:lnTo>
                    <a:pt x="512" y="180"/>
                  </a:lnTo>
                  <a:lnTo>
                    <a:pt x="512" y="180"/>
                  </a:lnTo>
                  <a:lnTo>
                    <a:pt x="510" y="166"/>
                  </a:lnTo>
                  <a:lnTo>
                    <a:pt x="510" y="166"/>
                  </a:lnTo>
                  <a:lnTo>
                    <a:pt x="516" y="154"/>
                  </a:lnTo>
                  <a:lnTo>
                    <a:pt x="524" y="140"/>
                  </a:lnTo>
                  <a:lnTo>
                    <a:pt x="532" y="128"/>
                  </a:lnTo>
                  <a:lnTo>
                    <a:pt x="540" y="120"/>
                  </a:lnTo>
                  <a:lnTo>
                    <a:pt x="540" y="120"/>
                  </a:lnTo>
                  <a:lnTo>
                    <a:pt x="548" y="116"/>
                  </a:lnTo>
                  <a:lnTo>
                    <a:pt x="558" y="112"/>
                  </a:lnTo>
                  <a:lnTo>
                    <a:pt x="568" y="110"/>
                  </a:lnTo>
                  <a:lnTo>
                    <a:pt x="576" y="106"/>
                  </a:lnTo>
                  <a:lnTo>
                    <a:pt x="576" y="106"/>
                  </a:lnTo>
                  <a:lnTo>
                    <a:pt x="586" y="102"/>
                  </a:lnTo>
                  <a:lnTo>
                    <a:pt x="596" y="100"/>
                  </a:lnTo>
                  <a:lnTo>
                    <a:pt x="620" y="98"/>
                  </a:lnTo>
                  <a:lnTo>
                    <a:pt x="620" y="98"/>
                  </a:lnTo>
                  <a:lnTo>
                    <a:pt x="636" y="98"/>
                  </a:lnTo>
                  <a:lnTo>
                    <a:pt x="650" y="102"/>
                  </a:lnTo>
                  <a:lnTo>
                    <a:pt x="664" y="110"/>
                  </a:lnTo>
                  <a:lnTo>
                    <a:pt x="674" y="120"/>
                  </a:lnTo>
                  <a:lnTo>
                    <a:pt x="686" y="132"/>
                  </a:lnTo>
                  <a:lnTo>
                    <a:pt x="694" y="144"/>
                  </a:lnTo>
                  <a:lnTo>
                    <a:pt x="700" y="156"/>
                  </a:lnTo>
                  <a:lnTo>
                    <a:pt x="706" y="168"/>
                  </a:lnTo>
                  <a:lnTo>
                    <a:pt x="706" y="168"/>
                  </a:lnTo>
                  <a:lnTo>
                    <a:pt x="716" y="218"/>
                  </a:lnTo>
                  <a:lnTo>
                    <a:pt x="716" y="218"/>
                  </a:lnTo>
                  <a:lnTo>
                    <a:pt x="726" y="236"/>
                  </a:lnTo>
                  <a:lnTo>
                    <a:pt x="726" y="236"/>
                  </a:lnTo>
                  <a:lnTo>
                    <a:pt x="726" y="256"/>
                  </a:lnTo>
                  <a:lnTo>
                    <a:pt x="726" y="256"/>
                  </a:lnTo>
                  <a:lnTo>
                    <a:pt x="732" y="268"/>
                  </a:lnTo>
                  <a:lnTo>
                    <a:pt x="736" y="282"/>
                  </a:lnTo>
                  <a:lnTo>
                    <a:pt x="736" y="282"/>
                  </a:lnTo>
                  <a:lnTo>
                    <a:pt x="740" y="286"/>
                  </a:lnTo>
                  <a:lnTo>
                    <a:pt x="744" y="290"/>
                  </a:lnTo>
                  <a:lnTo>
                    <a:pt x="748" y="294"/>
                  </a:lnTo>
                  <a:lnTo>
                    <a:pt x="750" y="298"/>
                  </a:lnTo>
                  <a:lnTo>
                    <a:pt x="750" y="298"/>
                  </a:lnTo>
                  <a:lnTo>
                    <a:pt x="750" y="334"/>
                  </a:lnTo>
                  <a:lnTo>
                    <a:pt x="750" y="334"/>
                  </a:lnTo>
                  <a:lnTo>
                    <a:pt x="756" y="354"/>
                  </a:lnTo>
                  <a:lnTo>
                    <a:pt x="762" y="376"/>
                  </a:lnTo>
                  <a:lnTo>
                    <a:pt x="762" y="376"/>
                  </a:lnTo>
                  <a:lnTo>
                    <a:pt x="766" y="382"/>
                  </a:lnTo>
                  <a:lnTo>
                    <a:pt x="772" y="390"/>
                  </a:lnTo>
                  <a:lnTo>
                    <a:pt x="778" y="398"/>
                  </a:lnTo>
                  <a:lnTo>
                    <a:pt x="780" y="408"/>
                  </a:lnTo>
                  <a:lnTo>
                    <a:pt x="780" y="408"/>
                  </a:lnTo>
                  <a:lnTo>
                    <a:pt x="780" y="418"/>
                  </a:lnTo>
                  <a:lnTo>
                    <a:pt x="776" y="430"/>
                  </a:lnTo>
                  <a:lnTo>
                    <a:pt x="774" y="440"/>
                  </a:lnTo>
                  <a:lnTo>
                    <a:pt x="772" y="452"/>
                  </a:lnTo>
                  <a:lnTo>
                    <a:pt x="772" y="452"/>
                  </a:lnTo>
                  <a:lnTo>
                    <a:pt x="778" y="482"/>
                  </a:lnTo>
                  <a:lnTo>
                    <a:pt x="782" y="502"/>
                  </a:lnTo>
                  <a:lnTo>
                    <a:pt x="782" y="516"/>
                  </a:lnTo>
                  <a:lnTo>
                    <a:pt x="782" y="516"/>
                  </a:lnTo>
                  <a:lnTo>
                    <a:pt x="780" y="520"/>
                  </a:lnTo>
                  <a:lnTo>
                    <a:pt x="776" y="524"/>
                  </a:lnTo>
                  <a:lnTo>
                    <a:pt x="774" y="530"/>
                  </a:lnTo>
                  <a:lnTo>
                    <a:pt x="772" y="536"/>
                  </a:lnTo>
                  <a:lnTo>
                    <a:pt x="772" y="536"/>
                  </a:lnTo>
                  <a:lnTo>
                    <a:pt x="778" y="544"/>
                  </a:lnTo>
                  <a:lnTo>
                    <a:pt x="780" y="552"/>
                  </a:lnTo>
                  <a:lnTo>
                    <a:pt x="778" y="562"/>
                  </a:lnTo>
                  <a:lnTo>
                    <a:pt x="776" y="572"/>
                  </a:lnTo>
                  <a:lnTo>
                    <a:pt x="770" y="596"/>
                  </a:lnTo>
                  <a:lnTo>
                    <a:pt x="768" y="606"/>
                  </a:lnTo>
                  <a:lnTo>
                    <a:pt x="770" y="618"/>
                  </a:lnTo>
                  <a:lnTo>
                    <a:pt x="770" y="618"/>
                  </a:lnTo>
                  <a:lnTo>
                    <a:pt x="772" y="624"/>
                  </a:lnTo>
                  <a:lnTo>
                    <a:pt x="776" y="632"/>
                  </a:lnTo>
                  <a:lnTo>
                    <a:pt x="776" y="632"/>
                  </a:lnTo>
                  <a:lnTo>
                    <a:pt x="774" y="632"/>
                  </a:lnTo>
                  <a:lnTo>
                    <a:pt x="774" y="632"/>
                  </a:lnTo>
                  <a:lnTo>
                    <a:pt x="774" y="630"/>
                  </a:lnTo>
                  <a:lnTo>
                    <a:pt x="774" y="630"/>
                  </a:lnTo>
                  <a:lnTo>
                    <a:pt x="772" y="626"/>
                  </a:lnTo>
                  <a:lnTo>
                    <a:pt x="768" y="624"/>
                  </a:lnTo>
                  <a:lnTo>
                    <a:pt x="768" y="624"/>
                  </a:lnTo>
                  <a:lnTo>
                    <a:pt x="766" y="634"/>
                  </a:lnTo>
                  <a:lnTo>
                    <a:pt x="764" y="638"/>
                  </a:lnTo>
                  <a:lnTo>
                    <a:pt x="760" y="640"/>
                  </a:lnTo>
                  <a:lnTo>
                    <a:pt x="760" y="640"/>
                  </a:lnTo>
                  <a:lnTo>
                    <a:pt x="764" y="628"/>
                  </a:lnTo>
                  <a:lnTo>
                    <a:pt x="764" y="624"/>
                  </a:lnTo>
                  <a:lnTo>
                    <a:pt x="760" y="620"/>
                  </a:lnTo>
                  <a:lnTo>
                    <a:pt x="760" y="620"/>
                  </a:lnTo>
                  <a:lnTo>
                    <a:pt x="760" y="626"/>
                  </a:lnTo>
                  <a:lnTo>
                    <a:pt x="756" y="634"/>
                  </a:lnTo>
                  <a:lnTo>
                    <a:pt x="752" y="638"/>
                  </a:lnTo>
                  <a:lnTo>
                    <a:pt x="746" y="642"/>
                  </a:lnTo>
                  <a:lnTo>
                    <a:pt x="746" y="642"/>
                  </a:lnTo>
                  <a:lnTo>
                    <a:pt x="748" y="634"/>
                  </a:lnTo>
                  <a:lnTo>
                    <a:pt x="748" y="634"/>
                  </a:lnTo>
                  <a:lnTo>
                    <a:pt x="742" y="632"/>
                  </a:lnTo>
                  <a:lnTo>
                    <a:pt x="738" y="626"/>
                  </a:lnTo>
                  <a:lnTo>
                    <a:pt x="734" y="614"/>
                  </a:lnTo>
                  <a:lnTo>
                    <a:pt x="734" y="614"/>
                  </a:lnTo>
                  <a:lnTo>
                    <a:pt x="732" y="614"/>
                  </a:lnTo>
                  <a:lnTo>
                    <a:pt x="732" y="614"/>
                  </a:lnTo>
                  <a:lnTo>
                    <a:pt x="726" y="622"/>
                  </a:lnTo>
                  <a:lnTo>
                    <a:pt x="724" y="628"/>
                  </a:lnTo>
                  <a:lnTo>
                    <a:pt x="726" y="638"/>
                  </a:lnTo>
                  <a:lnTo>
                    <a:pt x="728" y="646"/>
                  </a:lnTo>
                  <a:lnTo>
                    <a:pt x="728" y="646"/>
                  </a:lnTo>
                  <a:lnTo>
                    <a:pt x="724" y="644"/>
                  </a:lnTo>
                  <a:lnTo>
                    <a:pt x="724" y="644"/>
                  </a:lnTo>
                  <a:lnTo>
                    <a:pt x="722" y="630"/>
                  </a:lnTo>
                  <a:lnTo>
                    <a:pt x="720" y="612"/>
                  </a:lnTo>
                  <a:lnTo>
                    <a:pt x="720" y="612"/>
                  </a:lnTo>
                  <a:lnTo>
                    <a:pt x="710" y="602"/>
                  </a:lnTo>
                  <a:lnTo>
                    <a:pt x="710" y="602"/>
                  </a:lnTo>
                  <a:lnTo>
                    <a:pt x="708" y="606"/>
                  </a:lnTo>
                  <a:lnTo>
                    <a:pt x="708" y="606"/>
                  </a:lnTo>
                  <a:lnTo>
                    <a:pt x="712" y="618"/>
                  </a:lnTo>
                  <a:lnTo>
                    <a:pt x="714" y="632"/>
                  </a:lnTo>
                  <a:lnTo>
                    <a:pt x="716" y="654"/>
                  </a:lnTo>
                  <a:lnTo>
                    <a:pt x="716" y="654"/>
                  </a:lnTo>
                  <a:lnTo>
                    <a:pt x="722" y="674"/>
                  </a:lnTo>
                  <a:lnTo>
                    <a:pt x="730" y="694"/>
                  </a:lnTo>
                  <a:lnTo>
                    <a:pt x="730" y="694"/>
                  </a:lnTo>
                  <a:lnTo>
                    <a:pt x="728" y="702"/>
                  </a:lnTo>
                  <a:lnTo>
                    <a:pt x="726" y="712"/>
                  </a:lnTo>
                  <a:lnTo>
                    <a:pt x="724" y="722"/>
                  </a:lnTo>
                  <a:lnTo>
                    <a:pt x="724" y="732"/>
                  </a:lnTo>
                  <a:lnTo>
                    <a:pt x="724" y="732"/>
                  </a:lnTo>
                  <a:lnTo>
                    <a:pt x="728" y="760"/>
                  </a:lnTo>
                  <a:lnTo>
                    <a:pt x="728" y="760"/>
                  </a:lnTo>
                  <a:lnTo>
                    <a:pt x="722" y="798"/>
                  </a:lnTo>
                  <a:lnTo>
                    <a:pt x="716" y="816"/>
                  </a:lnTo>
                  <a:lnTo>
                    <a:pt x="710" y="832"/>
                  </a:lnTo>
                  <a:lnTo>
                    <a:pt x="710" y="832"/>
                  </a:lnTo>
                  <a:lnTo>
                    <a:pt x="698" y="856"/>
                  </a:lnTo>
                  <a:lnTo>
                    <a:pt x="698" y="856"/>
                  </a:lnTo>
                  <a:lnTo>
                    <a:pt x="696" y="866"/>
                  </a:lnTo>
                  <a:lnTo>
                    <a:pt x="696" y="878"/>
                  </a:lnTo>
                  <a:lnTo>
                    <a:pt x="700" y="906"/>
                  </a:lnTo>
                  <a:lnTo>
                    <a:pt x="708" y="930"/>
                  </a:lnTo>
                  <a:lnTo>
                    <a:pt x="714" y="948"/>
                  </a:lnTo>
                  <a:lnTo>
                    <a:pt x="714" y="948"/>
                  </a:lnTo>
                  <a:lnTo>
                    <a:pt x="710" y="950"/>
                  </a:lnTo>
                  <a:lnTo>
                    <a:pt x="710" y="950"/>
                  </a:lnTo>
                  <a:lnTo>
                    <a:pt x="704" y="952"/>
                  </a:lnTo>
                  <a:lnTo>
                    <a:pt x="698" y="952"/>
                  </a:lnTo>
                  <a:lnTo>
                    <a:pt x="682" y="954"/>
                  </a:lnTo>
                  <a:lnTo>
                    <a:pt x="666" y="952"/>
                  </a:lnTo>
                  <a:lnTo>
                    <a:pt x="652" y="952"/>
                  </a:lnTo>
                  <a:lnTo>
                    <a:pt x="652" y="952"/>
                  </a:lnTo>
                  <a:lnTo>
                    <a:pt x="626" y="1030"/>
                  </a:lnTo>
                  <a:lnTo>
                    <a:pt x="626" y="1030"/>
                  </a:lnTo>
                  <a:lnTo>
                    <a:pt x="626" y="1046"/>
                  </a:lnTo>
                  <a:lnTo>
                    <a:pt x="626" y="1046"/>
                  </a:lnTo>
                  <a:lnTo>
                    <a:pt x="622" y="1056"/>
                  </a:lnTo>
                  <a:lnTo>
                    <a:pt x="618" y="1060"/>
                  </a:lnTo>
                  <a:lnTo>
                    <a:pt x="618" y="1066"/>
                  </a:lnTo>
                  <a:lnTo>
                    <a:pt x="618" y="1066"/>
                  </a:lnTo>
                  <a:lnTo>
                    <a:pt x="626" y="1074"/>
                  </a:lnTo>
                  <a:lnTo>
                    <a:pt x="628" y="1076"/>
                  </a:lnTo>
                  <a:lnTo>
                    <a:pt x="632" y="1082"/>
                  </a:lnTo>
                  <a:lnTo>
                    <a:pt x="632" y="1082"/>
                  </a:lnTo>
                  <a:lnTo>
                    <a:pt x="630" y="1090"/>
                  </a:lnTo>
                  <a:lnTo>
                    <a:pt x="630" y="1096"/>
                  </a:lnTo>
                  <a:lnTo>
                    <a:pt x="632" y="1106"/>
                  </a:lnTo>
                  <a:lnTo>
                    <a:pt x="638" y="1118"/>
                  </a:lnTo>
                  <a:lnTo>
                    <a:pt x="642" y="1128"/>
                  </a:lnTo>
                  <a:lnTo>
                    <a:pt x="642" y="1128"/>
                  </a:lnTo>
                  <a:lnTo>
                    <a:pt x="646" y="1168"/>
                  </a:lnTo>
                  <a:lnTo>
                    <a:pt x="646" y="1168"/>
                  </a:lnTo>
                  <a:lnTo>
                    <a:pt x="650" y="1222"/>
                  </a:lnTo>
                  <a:lnTo>
                    <a:pt x="650" y="1222"/>
                  </a:lnTo>
                  <a:lnTo>
                    <a:pt x="668" y="1346"/>
                  </a:lnTo>
                  <a:lnTo>
                    <a:pt x="668" y="1346"/>
                  </a:lnTo>
                  <a:lnTo>
                    <a:pt x="672" y="1406"/>
                  </a:lnTo>
                  <a:lnTo>
                    <a:pt x="672" y="1406"/>
                  </a:lnTo>
                  <a:lnTo>
                    <a:pt x="682" y="1454"/>
                  </a:lnTo>
                  <a:lnTo>
                    <a:pt x="686" y="1484"/>
                  </a:lnTo>
                  <a:lnTo>
                    <a:pt x="686" y="1496"/>
                  </a:lnTo>
                  <a:lnTo>
                    <a:pt x="684" y="1504"/>
                  </a:lnTo>
                  <a:lnTo>
                    <a:pt x="684" y="1504"/>
                  </a:lnTo>
                  <a:lnTo>
                    <a:pt x="674" y="1508"/>
                  </a:lnTo>
                  <a:lnTo>
                    <a:pt x="674" y="1508"/>
                  </a:lnTo>
                  <a:lnTo>
                    <a:pt x="674" y="1524"/>
                  </a:lnTo>
                  <a:lnTo>
                    <a:pt x="674" y="1530"/>
                  </a:lnTo>
                  <a:lnTo>
                    <a:pt x="674" y="1536"/>
                  </a:lnTo>
                  <a:lnTo>
                    <a:pt x="674" y="1536"/>
                  </a:lnTo>
                  <a:lnTo>
                    <a:pt x="666" y="1538"/>
                  </a:lnTo>
                  <a:lnTo>
                    <a:pt x="660" y="1540"/>
                  </a:lnTo>
                  <a:lnTo>
                    <a:pt x="652" y="1540"/>
                  </a:lnTo>
                  <a:lnTo>
                    <a:pt x="646" y="1544"/>
                  </a:lnTo>
                  <a:lnTo>
                    <a:pt x="646" y="1544"/>
                  </a:lnTo>
                  <a:lnTo>
                    <a:pt x="648" y="1582"/>
                  </a:lnTo>
                  <a:lnTo>
                    <a:pt x="648" y="1582"/>
                  </a:lnTo>
                  <a:lnTo>
                    <a:pt x="648" y="1582"/>
                  </a:lnTo>
                  <a:lnTo>
                    <a:pt x="648" y="1582"/>
                  </a:lnTo>
                  <a:lnTo>
                    <a:pt x="634" y="1584"/>
                  </a:lnTo>
                  <a:lnTo>
                    <a:pt x="634" y="1584"/>
                  </a:lnTo>
                  <a:lnTo>
                    <a:pt x="632" y="1582"/>
                  </a:lnTo>
                  <a:lnTo>
                    <a:pt x="632" y="1582"/>
                  </a:lnTo>
                  <a:lnTo>
                    <a:pt x="630" y="1548"/>
                  </a:lnTo>
                  <a:lnTo>
                    <a:pt x="630" y="1548"/>
                  </a:lnTo>
                  <a:lnTo>
                    <a:pt x="602" y="1558"/>
                  </a:lnTo>
                  <a:lnTo>
                    <a:pt x="586" y="1562"/>
                  </a:lnTo>
                  <a:lnTo>
                    <a:pt x="570" y="1564"/>
                  </a:lnTo>
                  <a:lnTo>
                    <a:pt x="570" y="1564"/>
                  </a:lnTo>
                  <a:close/>
                  <a:moveTo>
                    <a:pt x="516" y="242"/>
                  </a:moveTo>
                  <a:lnTo>
                    <a:pt x="516" y="242"/>
                  </a:lnTo>
                  <a:lnTo>
                    <a:pt x="512" y="248"/>
                  </a:lnTo>
                  <a:lnTo>
                    <a:pt x="510" y="254"/>
                  </a:lnTo>
                  <a:lnTo>
                    <a:pt x="510" y="260"/>
                  </a:lnTo>
                  <a:lnTo>
                    <a:pt x="510" y="260"/>
                  </a:lnTo>
                  <a:lnTo>
                    <a:pt x="516" y="258"/>
                  </a:lnTo>
                  <a:lnTo>
                    <a:pt x="516" y="258"/>
                  </a:lnTo>
                  <a:lnTo>
                    <a:pt x="522" y="250"/>
                  </a:lnTo>
                  <a:lnTo>
                    <a:pt x="522" y="250"/>
                  </a:lnTo>
                  <a:lnTo>
                    <a:pt x="520" y="242"/>
                  </a:lnTo>
                  <a:lnTo>
                    <a:pt x="520" y="242"/>
                  </a:lnTo>
                  <a:lnTo>
                    <a:pt x="516" y="242"/>
                  </a:lnTo>
                  <a:lnTo>
                    <a:pt x="516" y="242"/>
                  </a:lnTo>
                  <a:close/>
                  <a:moveTo>
                    <a:pt x="738" y="288"/>
                  </a:moveTo>
                  <a:lnTo>
                    <a:pt x="738" y="288"/>
                  </a:lnTo>
                  <a:lnTo>
                    <a:pt x="746" y="308"/>
                  </a:lnTo>
                  <a:lnTo>
                    <a:pt x="746" y="308"/>
                  </a:lnTo>
                  <a:lnTo>
                    <a:pt x="748" y="308"/>
                  </a:lnTo>
                  <a:lnTo>
                    <a:pt x="748" y="308"/>
                  </a:lnTo>
                  <a:lnTo>
                    <a:pt x="748" y="302"/>
                  </a:lnTo>
                  <a:lnTo>
                    <a:pt x="746" y="296"/>
                  </a:lnTo>
                  <a:lnTo>
                    <a:pt x="744" y="292"/>
                  </a:lnTo>
                  <a:lnTo>
                    <a:pt x="740" y="290"/>
                  </a:lnTo>
                  <a:lnTo>
                    <a:pt x="740" y="290"/>
                  </a:lnTo>
                  <a:lnTo>
                    <a:pt x="738" y="288"/>
                  </a:lnTo>
                  <a:lnTo>
                    <a:pt x="738" y="288"/>
                  </a:lnTo>
                  <a:close/>
                  <a:moveTo>
                    <a:pt x="412" y="536"/>
                  </a:moveTo>
                  <a:lnTo>
                    <a:pt x="412" y="536"/>
                  </a:lnTo>
                  <a:lnTo>
                    <a:pt x="412" y="550"/>
                  </a:lnTo>
                  <a:lnTo>
                    <a:pt x="414" y="554"/>
                  </a:lnTo>
                  <a:lnTo>
                    <a:pt x="416" y="560"/>
                  </a:lnTo>
                  <a:lnTo>
                    <a:pt x="416" y="560"/>
                  </a:lnTo>
                  <a:lnTo>
                    <a:pt x="424" y="560"/>
                  </a:lnTo>
                  <a:lnTo>
                    <a:pt x="424" y="560"/>
                  </a:lnTo>
                  <a:lnTo>
                    <a:pt x="424" y="558"/>
                  </a:lnTo>
                  <a:lnTo>
                    <a:pt x="424" y="558"/>
                  </a:lnTo>
                  <a:lnTo>
                    <a:pt x="420" y="546"/>
                  </a:lnTo>
                  <a:lnTo>
                    <a:pt x="412" y="536"/>
                  </a:lnTo>
                  <a:lnTo>
                    <a:pt x="412" y="536"/>
                  </a:lnTo>
                  <a:close/>
                  <a:moveTo>
                    <a:pt x="102" y="562"/>
                  </a:moveTo>
                  <a:lnTo>
                    <a:pt x="102" y="562"/>
                  </a:lnTo>
                  <a:lnTo>
                    <a:pt x="102" y="572"/>
                  </a:lnTo>
                  <a:lnTo>
                    <a:pt x="98" y="580"/>
                  </a:lnTo>
                  <a:lnTo>
                    <a:pt x="94" y="586"/>
                  </a:lnTo>
                  <a:lnTo>
                    <a:pt x="92" y="594"/>
                  </a:lnTo>
                  <a:lnTo>
                    <a:pt x="92" y="594"/>
                  </a:lnTo>
                  <a:lnTo>
                    <a:pt x="94" y="598"/>
                  </a:lnTo>
                  <a:lnTo>
                    <a:pt x="96" y="600"/>
                  </a:lnTo>
                  <a:lnTo>
                    <a:pt x="98" y="600"/>
                  </a:lnTo>
                  <a:lnTo>
                    <a:pt x="102" y="598"/>
                  </a:lnTo>
                  <a:lnTo>
                    <a:pt x="102" y="598"/>
                  </a:lnTo>
                  <a:lnTo>
                    <a:pt x="106" y="578"/>
                  </a:lnTo>
                  <a:lnTo>
                    <a:pt x="106" y="568"/>
                  </a:lnTo>
                  <a:lnTo>
                    <a:pt x="104" y="564"/>
                  </a:lnTo>
                  <a:lnTo>
                    <a:pt x="102" y="562"/>
                  </a:lnTo>
                  <a:lnTo>
                    <a:pt x="102" y="562"/>
                  </a:lnTo>
                  <a:close/>
                  <a:moveTo>
                    <a:pt x="710" y="590"/>
                  </a:moveTo>
                  <a:lnTo>
                    <a:pt x="710" y="590"/>
                  </a:lnTo>
                  <a:lnTo>
                    <a:pt x="710" y="598"/>
                  </a:lnTo>
                  <a:lnTo>
                    <a:pt x="710" y="598"/>
                  </a:lnTo>
                  <a:lnTo>
                    <a:pt x="714" y="604"/>
                  </a:lnTo>
                  <a:lnTo>
                    <a:pt x="716" y="604"/>
                  </a:lnTo>
                  <a:lnTo>
                    <a:pt x="720" y="604"/>
                  </a:lnTo>
                  <a:lnTo>
                    <a:pt x="720" y="604"/>
                  </a:lnTo>
                  <a:lnTo>
                    <a:pt x="716" y="596"/>
                  </a:lnTo>
                  <a:lnTo>
                    <a:pt x="714" y="592"/>
                  </a:lnTo>
                  <a:lnTo>
                    <a:pt x="710" y="590"/>
                  </a:lnTo>
                  <a:lnTo>
                    <a:pt x="710" y="590"/>
                  </a:lnTo>
                  <a:close/>
                  <a:moveTo>
                    <a:pt x="516" y="606"/>
                  </a:moveTo>
                  <a:lnTo>
                    <a:pt x="516" y="606"/>
                  </a:lnTo>
                  <a:lnTo>
                    <a:pt x="510" y="618"/>
                  </a:lnTo>
                  <a:lnTo>
                    <a:pt x="502" y="626"/>
                  </a:lnTo>
                  <a:lnTo>
                    <a:pt x="492" y="630"/>
                  </a:lnTo>
                  <a:lnTo>
                    <a:pt x="482" y="634"/>
                  </a:lnTo>
                  <a:lnTo>
                    <a:pt x="458" y="636"/>
                  </a:lnTo>
                  <a:lnTo>
                    <a:pt x="430" y="640"/>
                  </a:lnTo>
                  <a:lnTo>
                    <a:pt x="430" y="640"/>
                  </a:lnTo>
                  <a:lnTo>
                    <a:pt x="434" y="644"/>
                  </a:lnTo>
                  <a:lnTo>
                    <a:pt x="434" y="644"/>
                  </a:lnTo>
                  <a:lnTo>
                    <a:pt x="452" y="646"/>
                  </a:lnTo>
                  <a:lnTo>
                    <a:pt x="482" y="648"/>
                  </a:lnTo>
                  <a:lnTo>
                    <a:pt x="512" y="646"/>
                  </a:lnTo>
                  <a:lnTo>
                    <a:pt x="520" y="644"/>
                  </a:lnTo>
                  <a:lnTo>
                    <a:pt x="526" y="640"/>
                  </a:lnTo>
                  <a:lnTo>
                    <a:pt x="526" y="640"/>
                  </a:lnTo>
                  <a:lnTo>
                    <a:pt x="528" y="626"/>
                  </a:lnTo>
                  <a:lnTo>
                    <a:pt x="530" y="610"/>
                  </a:lnTo>
                  <a:lnTo>
                    <a:pt x="530" y="610"/>
                  </a:lnTo>
                  <a:lnTo>
                    <a:pt x="516" y="606"/>
                  </a:lnTo>
                  <a:lnTo>
                    <a:pt x="516" y="606"/>
                  </a:lnTo>
                  <a:close/>
                  <a:moveTo>
                    <a:pt x="752" y="616"/>
                  </a:moveTo>
                  <a:lnTo>
                    <a:pt x="752" y="616"/>
                  </a:lnTo>
                  <a:lnTo>
                    <a:pt x="752" y="630"/>
                  </a:lnTo>
                  <a:lnTo>
                    <a:pt x="752" y="630"/>
                  </a:lnTo>
                  <a:lnTo>
                    <a:pt x="754" y="630"/>
                  </a:lnTo>
                  <a:lnTo>
                    <a:pt x="754" y="630"/>
                  </a:lnTo>
                  <a:lnTo>
                    <a:pt x="756" y="622"/>
                  </a:lnTo>
                  <a:lnTo>
                    <a:pt x="756" y="618"/>
                  </a:lnTo>
                  <a:lnTo>
                    <a:pt x="752" y="616"/>
                  </a:lnTo>
                  <a:lnTo>
                    <a:pt x="752" y="616"/>
                  </a:lnTo>
                  <a:close/>
                  <a:moveTo>
                    <a:pt x="412" y="674"/>
                  </a:moveTo>
                  <a:lnTo>
                    <a:pt x="412" y="674"/>
                  </a:lnTo>
                  <a:lnTo>
                    <a:pt x="414" y="700"/>
                  </a:lnTo>
                  <a:lnTo>
                    <a:pt x="416" y="722"/>
                  </a:lnTo>
                  <a:lnTo>
                    <a:pt x="422" y="768"/>
                  </a:lnTo>
                  <a:lnTo>
                    <a:pt x="422" y="768"/>
                  </a:lnTo>
                  <a:lnTo>
                    <a:pt x="420" y="804"/>
                  </a:lnTo>
                  <a:lnTo>
                    <a:pt x="420" y="804"/>
                  </a:lnTo>
                  <a:lnTo>
                    <a:pt x="422" y="822"/>
                  </a:lnTo>
                  <a:lnTo>
                    <a:pt x="424" y="830"/>
                  </a:lnTo>
                  <a:lnTo>
                    <a:pt x="422" y="840"/>
                  </a:lnTo>
                  <a:lnTo>
                    <a:pt x="422" y="840"/>
                  </a:lnTo>
                  <a:lnTo>
                    <a:pt x="410" y="848"/>
                  </a:lnTo>
                  <a:lnTo>
                    <a:pt x="410" y="848"/>
                  </a:lnTo>
                  <a:lnTo>
                    <a:pt x="420" y="898"/>
                  </a:lnTo>
                  <a:lnTo>
                    <a:pt x="426" y="952"/>
                  </a:lnTo>
                  <a:lnTo>
                    <a:pt x="432" y="1008"/>
                  </a:lnTo>
                  <a:lnTo>
                    <a:pt x="440" y="1060"/>
                  </a:lnTo>
                  <a:lnTo>
                    <a:pt x="440" y="1060"/>
                  </a:lnTo>
                  <a:lnTo>
                    <a:pt x="446" y="1074"/>
                  </a:lnTo>
                  <a:lnTo>
                    <a:pt x="450" y="1088"/>
                  </a:lnTo>
                  <a:lnTo>
                    <a:pt x="450" y="1088"/>
                  </a:lnTo>
                  <a:lnTo>
                    <a:pt x="450" y="1094"/>
                  </a:lnTo>
                  <a:lnTo>
                    <a:pt x="448" y="1102"/>
                  </a:lnTo>
                  <a:lnTo>
                    <a:pt x="442" y="1114"/>
                  </a:lnTo>
                  <a:lnTo>
                    <a:pt x="434" y="1128"/>
                  </a:lnTo>
                  <a:lnTo>
                    <a:pt x="434" y="1134"/>
                  </a:lnTo>
                  <a:lnTo>
                    <a:pt x="434" y="1142"/>
                  </a:lnTo>
                  <a:lnTo>
                    <a:pt x="434" y="1142"/>
                  </a:lnTo>
                  <a:lnTo>
                    <a:pt x="436" y="1146"/>
                  </a:lnTo>
                  <a:lnTo>
                    <a:pt x="440" y="1152"/>
                  </a:lnTo>
                  <a:lnTo>
                    <a:pt x="444" y="1158"/>
                  </a:lnTo>
                  <a:lnTo>
                    <a:pt x="446" y="1164"/>
                  </a:lnTo>
                  <a:lnTo>
                    <a:pt x="446" y="1164"/>
                  </a:lnTo>
                  <a:lnTo>
                    <a:pt x="440" y="1190"/>
                  </a:lnTo>
                  <a:lnTo>
                    <a:pt x="440" y="1190"/>
                  </a:lnTo>
                  <a:lnTo>
                    <a:pt x="440" y="1198"/>
                  </a:lnTo>
                  <a:lnTo>
                    <a:pt x="442" y="1206"/>
                  </a:lnTo>
                  <a:lnTo>
                    <a:pt x="446" y="1218"/>
                  </a:lnTo>
                  <a:lnTo>
                    <a:pt x="446" y="1218"/>
                  </a:lnTo>
                  <a:lnTo>
                    <a:pt x="442" y="1258"/>
                  </a:lnTo>
                  <a:lnTo>
                    <a:pt x="442" y="1258"/>
                  </a:lnTo>
                  <a:lnTo>
                    <a:pt x="446" y="1322"/>
                  </a:lnTo>
                  <a:lnTo>
                    <a:pt x="448" y="1356"/>
                  </a:lnTo>
                  <a:lnTo>
                    <a:pt x="452" y="1386"/>
                  </a:lnTo>
                  <a:lnTo>
                    <a:pt x="452" y="1386"/>
                  </a:lnTo>
                  <a:lnTo>
                    <a:pt x="452" y="1426"/>
                  </a:lnTo>
                  <a:lnTo>
                    <a:pt x="452" y="1426"/>
                  </a:lnTo>
                  <a:lnTo>
                    <a:pt x="482" y="1508"/>
                  </a:lnTo>
                  <a:lnTo>
                    <a:pt x="482" y="1508"/>
                  </a:lnTo>
                  <a:lnTo>
                    <a:pt x="482" y="1516"/>
                  </a:lnTo>
                  <a:lnTo>
                    <a:pt x="480" y="1522"/>
                  </a:lnTo>
                  <a:lnTo>
                    <a:pt x="476" y="1528"/>
                  </a:lnTo>
                  <a:lnTo>
                    <a:pt x="474" y="1536"/>
                  </a:lnTo>
                  <a:lnTo>
                    <a:pt x="474" y="1536"/>
                  </a:lnTo>
                  <a:lnTo>
                    <a:pt x="492" y="1546"/>
                  </a:lnTo>
                  <a:lnTo>
                    <a:pt x="492" y="1546"/>
                  </a:lnTo>
                  <a:lnTo>
                    <a:pt x="514" y="1544"/>
                  </a:lnTo>
                  <a:lnTo>
                    <a:pt x="534" y="1540"/>
                  </a:lnTo>
                  <a:lnTo>
                    <a:pt x="534" y="1540"/>
                  </a:lnTo>
                  <a:lnTo>
                    <a:pt x="532" y="1524"/>
                  </a:lnTo>
                  <a:lnTo>
                    <a:pt x="528" y="1510"/>
                  </a:lnTo>
                  <a:lnTo>
                    <a:pt x="522" y="1496"/>
                  </a:lnTo>
                  <a:lnTo>
                    <a:pt x="518" y="1482"/>
                  </a:lnTo>
                  <a:lnTo>
                    <a:pt x="518" y="1482"/>
                  </a:lnTo>
                  <a:lnTo>
                    <a:pt x="516" y="1398"/>
                  </a:lnTo>
                  <a:lnTo>
                    <a:pt x="516" y="1398"/>
                  </a:lnTo>
                  <a:lnTo>
                    <a:pt x="500" y="1286"/>
                  </a:lnTo>
                  <a:lnTo>
                    <a:pt x="486" y="1170"/>
                  </a:lnTo>
                  <a:lnTo>
                    <a:pt x="486" y="1170"/>
                  </a:lnTo>
                  <a:lnTo>
                    <a:pt x="486" y="1164"/>
                  </a:lnTo>
                  <a:lnTo>
                    <a:pt x="488" y="1158"/>
                  </a:lnTo>
                  <a:lnTo>
                    <a:pt x="490" y="1148"/>
                  </a:lnTo>
                  <a:lnTo>
                    <a:pt x="494" y="1136"/>
                  </a:lnTo>
                  <a:lnTo>
                    <a:pt x="496" y="1132"/>
                  </a:lnTo>
                  <a:lnTo>
                    <a:pt x="496" y="1124"/>
                  </a:lnTo>
                  <a:lnTo>
                    <a:pt x="496" y="1124"/>
                  </a:lnTo>
                  <a:lnTo>
                    <a:pt x="490" y="1092"/>
                  </a:lnTo>
                  <a:lnTo>
                    <a:pt x="486" y="1058"/>
                  </a:lnTo>
                  <a:lnTo>
                    <a:pt x="484" y="1020"/>
                  </a:lnTo>
                  <a:lnTo>
                    <a:pt x="484" y="984"/>
                  </a:lnTo>
                  <a:lnTo>
                    <a:pt x="484" y="984"/>
                  </a:lnTo>
                  <a:lnTo>
                    <a:pt x="470" y="986"/>
                  </a:lnTo>
                  <a:lnTo>
                    <a:pt x="464" y="986"/>
                  </a:lnTo>
                  <a:lnTo>
                    <a:pt x="458" y="984"/>
                  </a:lnTo>
                  <a:lnTo>
                    <a:pt x="458" y="984"/>
                  </a:lnTo>
                  <a:lnTo>
                    <a:pt x="462" y="948"/>
                  </a:lnTo>
                  <a:lnTo>
                    <a:pt x="462" y="930"/>
                  </a:lnTo>
                  <a:lnTo>
                    <a:pt x="460" y="912"/>
                  </a:lnTo>
                  <a:lnTo>
                    <a:pt x="460" y="912"/>
                  </a:lnTo>
                  <a:lnTo>
                    <a:pt x="452" y="882"/>
                  </a:lnTo>
                  <a:lnTo>
                    <a:pt x="450" y="866"/>
                  </a:lnTo>
                  <a:lnTo>
                    <a:pt x="450" y="850"/>
                  </a:lnTo>
                  <a:lnTo>
                    <a:pt x="450" y="850"/>
                  </a:lnTo>
                  <a:lnTo>
                    <a:pt x="458" y="848"/>
                  </a:lnTo>
                  <a:lnTo>
                    <a:pt x="468" y="844"/>
                  </a:lnTo>
                  <a:lnTo>
                    <a:pt x="476" y="838"/>
                  </a:lnTo>
                  <a:lnTo>
                    <a:pt x="482" y="832"/>
                  </a:lnTo>
                  <a:lnTo>
                    <a:pt x="482" y="832"/>
                  </a:lnTo>
                  <a:lnTo>
                    <a:pt x="488" y="778"/>
                  </a:lnTo>
                  <a:lnTo>
                    <a:pt x="488" y="778"/>
                  </a:lnTo>
                  <a:lnTo>
                    <a:pt x="498" y="728"/>
                  </a:lnTo>
                  <a:lnTo>
                    <a:pt x="506" y="704"/>
                  </a:lnTo>
                  <a:lnTo>
                    <a:pt x="514" y="682"/>
                  </a:lnTo>
                  <a:lnTo>
                    <a:pt x="514" y="682"/>
                  </a:lnTo>
                  <a:lnTo>
                    <a:pt x="412" y="674"/>
                  </a:lnTo>
                  <a:lnTo>
                    <a:pt x="412" y="674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2" name="Freeform 13"/>
            <p:cNvSpPr>
              <a:spLocks noEditPoints="1"/>
            </p:cNvSpPr>
            <p:nvPr/>
          </p:nvSpPr>
          <p:spPr bwMode="auto">
            <a:xfrm>
              <a:off x="1233204" y="2446189"/>
              <a:ext cx="652671" cy="1373781"/>
            </a:xfrm>
            <a:custGeom>
              <a:avLst/>
              <a:gdLst/>
              <a:ahLst/>
              <a:cxnLst>
                <a:cxn ang="0">
                  <a:pos x="464" y="1616"/>
                </a:cxn>
                <a:cxn ang="0">
                  <a:pos x="354" y="1624"/>
                </a:cxn>
                <a:cxn ang="0">
                  <a:pos x="354" y="1486"/>
                </a:cxn>
                <a:cxn ang="0">
                  <a:pos x="328" y="1196"/>
                </a:cxn>
                <a:cxn ang="0">
                  <a:pos x="262" y="930"/>
                </a:cxn>
                <a:cxn ang="0">
                  <a:pos x="266" y="1182"/>
                </a:cxn>
                <a:cxn ang="0">
                  <a:pos x="294" y="1500"/>
                </a:cxn>
                <a:cxn ang="0">
                  <a:pos x="294" y="1634"/>
                </a:cxn>
                <a:cxn ang="0">
                  <a:pos x="194" y="1616"/>
                </a:cxn>
                <a:cxn ang="0">
                  <a:pos x="168" y="1562"/>
                </a:cxn>
                <a:cxn ang="0">
                  <a:pos x="198" y="1492"/>
                </a:cxn>
                <a:cxn ang="0">
                  <a:pos x="134" y="1200"/>
                </a:cxn>
                <a:cxn ang="0">
                  <a:pos x="98" y="910"/>
                </a:cxn>
                <a:cxn ang="0">
                  <a:pos x="56" y="662"/>
                </a:cxn>
                <a:cxn ang="0">
                  <a:pos x="2" y="572"/>
                </a:cxn>
                <a:cxn ang="0">
                  <a:pos x="46" y="338"/>
                </a:cxn>
                <a:cxn ang="0">
                  <a:pos x="180" y="250"/>
                </a:cxn>
                <a:cxn ang="0">
                  <a:pos x="150" y="116"/>
                </a:cxn>
                <a:cxn ang="0">
                  <a:pos x="242" y="0"/>
                </a:cxn>
                <a:cxn ang="0">
                  <a:pos x="312" y="116"/>
                </a:cxn>
                <a:cxn ang="0">
                  <a:pos x="290" y="238"/>
                </a:cxn>
                <a:cxn ang="0">
                  <a:pos x="468" y="360"/>
                </a:cxn>
                <a:cxn ang="0">
                  <a:pos x="534" y="540"/>
                </a:cxn>
                <a:cxn ang="0">
                  <a:pos x="536" y="424"/>
                </a:cxn>
                <a:cxn ang="0">
                  <a:pos x="516" y="314"/>
                </a:cxn>
                <a:cxn ang="0">
                  <a:pos x="512" y="292"/>
                </a:cxn>
                <a:cxn ang="0">
                  <a:pos x="506" y="212"/>
                </a:cxn>
                <a:cxn ang="0">
                  <a:pos x="540" y="120"/>
                </a:cxn>
                <a:cxn ang="0">
                  <a:pos x="650" y="102"/>
                </a:cxn>
                <a:cxn ang="0">
                  <a:pos x="726" y="256"/>
                </a:cxn>
                <a:cxn ang="0">
                  <a:pos x="756" y="354"/>
                </a:cxn>
                <a:cxn ang="0">
                  <a:pos x="772" y="452"/>
                </a:cxn>
                <a:cxn ang="0">
                  <a:pos x="778" y="562"/>
                </a:cxn>
                <a:cxn ang="0">
                  <a:pos x="774" y="630"/>
                </a:cxn>
                <a:cxn ang="0">
                  <a:pos x="760" y="626"/>
                </a:cxn>
                <a:cxn ang="0">
                  <a:pos x="732" y="614"/>
                </a:cxn>
                <a:cxn ang="0">
                  <a:pos x="710" y="602"/>
                </a:cxn>
                <a:cxn ang="0">
                  <a:pos x="724" y="722"/>
                </a:cxn>
                <a:cxn ang="0">
                  <a:pos x="696" y="878"/>
                </a:cxn>
                <a:cxn ang="0">
                  <a:pos x="652" y="952"/>
                </a:cxn>
                <a:cxn ang="0">
                  <a:pos x="632" y="1082"/>
                </a:cxn>
                <a:cxn ang="0">
                  <a:pos x="668" y="1346"/>
                </a:cxn>
                <a:cxn ang="0">
                  <a:pos x="674" y="1536"/>
                </a:cxn>
                <a:cxn ang="0">
                  <a:pos x="634" y="1584"/>
                </a:cxn>
                <a:cxn ang="0">
                  <a:pos x="510" y="254"/>
                </a:cxn>
                <a:cxn ang="0">
                  <a:pos x="738" y="288"/>
                </a:cxn>
                <a:cxn ang="0">
                  <a:pos x="412" y="536"/>
                </a:cxn>
                <a:cxn ang="0">
                  <a:pos x="412" y="536"/>
                </a:cxn>
                <a:cxn ang="0">
                  <a:pos x="102" y="598"/>
                </a:cxn>
                <a:cxn ang="0">
                  <a:pos x="720" y="604"/>
                </a:cxn>
                <a:cxn ang="0">
                  <a:pos x="458" y="636"/>
                </a:cxn>
                <a:cxn ang="0">
                  <a:pos x="530" y="610"/>
                </a:cxn>
                <a:cxn ang="0">
                  <a:pos x="752" y="616"/>
                </a:cxn>
                <a:cxn ang="0">
                  <a:pos x="422" y="840"/>
                </a:cxn>
                <a:cxn ang="0">
                  <a:pos x="450" y="1094"/>
                </a:cxn>
                <a:cxn ang="0">
                  <a:pos x="440" y="1190"/>
                </a:cxn>
                <a:cxn ang="0">
                  <a:pos x="452" y="1426"/>
                </a:cxn>
                <a:cxn ang="0">
                  <a:pos x="534" y="1540"/>
                </a:cxn>
                <a:cxn ang="0">
                  <a:pos x="486" y="1164"/>
                </a:cxn>
                <a:cxn ang="0">
                  <a:pos x="470" y="986"/>
                </a:cxn>
                <a:cxn ang="0">
                  <a:pos x="458" y="848"/>
                </a:cxn>
                <a:cxn ang="0">
                  <a:pos x="412" y="674"/>
                </a:cxn>
              </a:cxnLst>
              <a:rect l="0" t="0" r="r" b="b"/>
              <a:pathLst>
                <a:path w="782" h="1646">
                  <a:moveTo>
                    <a:pt x="570" y="1564"/>
                  </a:moveTo>
                  <a:lnTo>
                    <a:pt x="570" y="1564"/>
                  </a:lnTo>
                  <a:lnTo>
                    <a:pt x="568" y="1576"/>
                  </a:lnTo>
                  <a:lnTo>
                    <a:pt x="564" y="1586"/>
                  </a:lnTo>
                  <a:lnTo>
                    <a:pt x="556" y="1596"/>
                  </a:lnTo>
                  <a:lnTo>
                    <a:pt x="546" y="1602"/>
                  </a:lnTo>
                  <a:lnTo>
                    <a:pt x="536" y="1608"/>
                  </a:lnTo>
                  <a:lnTo>
                    <a:pt x="526" y="1612"/>
                  </a:lnTo>
                  <a:lnTo>
                    <a:pt x="500" y="1616"/>
                  </a:lnTo>
                  <a:lnTo>
                    <a:pt x="500" y="1616"/>
                  </a:lnTo>
                  <a:lnTo>
                    <a:pt x="464" y="1616"/>
                  </a:lnTo>
                  <a:lnTo>
                    <a:pt x="464" y="1616"/>
                  </a:lnTo>
                  <a:lnTo>
                    <a:pt x="460" y="1618"/>
                  </a:lnTo>
                  <a:lnTo>
                    <a:pt x="458" y="1620"/>
                  </a:lnTo>
                  <a:lnTo>
                    <a:pt x="454" y="1626"/>
                  </a:lnTo>
                  <a:lnTo>
                    <a:pt x="454" y="1626"/>
                  </a:lnTo>
                  <a:lnTo>
                    <a:pt x="422" y="1636"/>
                  </a:lnTo>
                  <a:lnTo>
                    <a:pt x="422" y="1636"/>
                  </a:lnTo>
                  <a:lnTo>
                    <a:pt x="404" y="1636"/>
                  </a:lnTo>
                  <a:lnTo>
                    <a:pt x="382" y="1636"/>
                  </a:lnTo>
                  <a:lnTo>
                    <a:pt x="364" y="1630"/>
                  </a:lnTo>
                  <a:lnTo>
                    <a:pt x="358" y="1628"/>
                  </a:lnTo>
                  <a:lnTo>
                    <a:pt x="354" y="1624"/>
                  </a:lnTo>
                  <a:lnTo>
                    <a:pt x="354" y="1624"/>
                  </a:lnTo>
                  <a:lnTo>
                    <a:pt x="352" y="1618"/>
                  </a:lnTo>
                  <a:lnTo>
                    <a:pt x="352" y="1612"/>
                  </a:lnTo>
                  <a:lnTo>
                    <a:pt x="354" y="1600"/>
                  </a:lnTo>
                  <a:lnTo>
                    <a:pt x="356" y="1588"/>
                  </a:lnTo>
                  <a:lnTo>
                    <a:pt x="356" y="1576"/>
                  </a:lnTo>
                  <a:lnTo>
                    <a:pt x="356" y="1576"/>
                  </a:lnTo>
                  <a:lnTo>
                    <a:pt x="354" y="1562"/>
                  </a:lnTo>
                  <a:lnTo>
                    <a:pt x="356" y="1546"/>
                  </a:lnTo>
                  <a:lnTo>
                    <a:pt x="356" y="1528"/>
                  </a:lnTo>
                  <a:lnTo>
                    <a:pt x="356" y="1510"/>
                  </a:lnTo>
                  <a:lnTo>
                    <a:pt x="356" y="1510"/>
                  </a:lnTo>
                  <a:lnTo>
                    <a:pt x="354" y="1486"/>
                  </a:lnTo>
                  <a:lnTo>
                    <a:pt x="352" y="1458"/>
                  </a:lnTo>
                  <a:lnTo>
                    <a:pt x="352" y="1430"/>
                  </a:lnTo>
                  <a:lnTo>
                    <a:pt x="348" y="1402"/>
                  </a:lnTo>
                  <a:lnTo>
                    <a:pt x="348" y="1402"/>
                  </a:lnTo>
                  <a:lnTo>
                    <a:pt x="338" y="1332"/>
                  </a:lnTo>
                  <a:lnTo>
                    <a:pt x="330" y="1262"/>
                  </a:lnTo>
                  <a:lnTo>
                    <a:pt x="330" y="1262"/>
                  </a:lnTo>
                  <a:lnTo>
                    <a:pt x="328" y="1240"/>
                  </a:lnTo>
                  <a:lnTo>
                    <a:pt x="326" y="1220"/>
                  </a:lnTo>
                  <a:lnTo>
                    <a:pt x="326" y="1220"/>
                  </a:lnTo>
                  <a:lnTo>
                    <a:pt x="328" y="1196"/>
                  </a:lnTo>
                  <a:lnTo>
                    <a:pt x="328" y="1196"/>
                  </a:lnTo>
                  <a:lnTo>
                    <a:pt x="300" y="1146"/>
                  </a:lnTo>
                  <a:lnTo>
                    <a:pt x="300" y="1146"/>
                  </a:lnTo>
                  <a:lnTo>
                    <a:pt x="300" y="1138"/>
                  </a:lnTo>
                  <a:lnTo>
                    <a:pt x="302" y="1132"/>
                  </a:lnTo>
                  <a:lnTo>
                    <a:pt x="304" y="1120"/>
                  </a:lnTo>
                  <a:lnTo>
                    <a:pt x="304" y="1120"/>
                  </a:lnTo>
                  <a:lnTo>
                    <a:pt x="306" y="1104"/>
                  </a:lnTo>
                  <a:lnTo>
                    <a:pt x="306" y="1090"/>
                  </a:lnTo>
                  <a:lnTo>
                    <a:pt x="306" y="1074"/>
                  </a:lnTo>
                  <a:lnTo>
                    <a:pt x="302" y="1062"/>
                  </a:lnTo>
                  <a:lnTo>
                    <a:pt x="302" y="1062"/>
                  </a:lnTo>
                  <a:lnTo>
                    <a:pt x="262" y="930"/>
                  </a:lnTo>
                  <a:lnTo>
                    <a:pt x="262" y="930"/>
                  </a:lnTo>
                  <a:lnTo>
                    <a:pt x="258" y="932"/>
                  </a:lnTo>
                  <a:lnTo>
                    <a:pt x="258" y="932"/>
                  </a:lnTo>
                  <a:lnTo>
                    <a:pt x="254" y="994"/>
                  </a:lnTo>
                  <a:lnTo>
                    <a:pt x="254" y="994"/>
                  </a:lnTo>
                  <a:lnTo>
                    <a:pt x="252" y="1018"/>
                  </a:lnTo>
                  <a:lnTo>
                    <a:pt x="252" y="1042"/>
                  </a:lnTo>
                  <a:lnTo>
                    <a:pt x="256" y="1088"/>
                  </a:lnTo>
                  <a:lnTo>
                    <a:pt x="256" y="1088"/>
                  </a:lnTo>
                  <a:lnTo>
                    <a:pt x="254" y="1118"/>
                  </a:lnTo>
                  <a:lnTo>
                    <a:pt x="254" y="1118"/>
                  </a:lnTo>
                  <a:lnTo>
                    <a:pt x="266" y="1182"/>
                  </a:lnTo>
                  <a:lnTo>
                    <a:pt x="266" y="1182"/>
                  </a:lnTo>
                  <a:lnTo>
                    <a:pt x="264" y="1214"/>
                  </a:lnTo>
                  <a:lnTo>
                    <a:pt x="264" y="1214"/>
                  </a:lnTo>
                  <a:lnTo>
                    <a:pt x="274" y="1246"/>
                  </a:lnTo>
                  <a:lnTo>
                    <a:pt x="274" y="1246"/>
                  </a:lnTo>
                  <a:lnTo>
                    <a:pt x="274" y="1330"/>
                  </a:lnTo>
                  <a:lnTo>
                    <a:pt x="274" y="1330"/>
                  </a:lnTo>
                  <a:lnTo>
                    <a:pt x="290" y="1440"/>
                  </a:lnTo>
                  <a:lnTo>
                    <a:pt x="290" y="1440"/>
                  </a:lnTo>
                  <a:lnTo>
                    <a:pt x="290" y="1470"/>
                  </a:lnTo>
                  <a:lnTo>
                    <a:pt x="290" y="1470"/>
                  </a:lnTo>
                  <a:lnTo>
                    <a:pt x="294" y="1500"/>
                  </a:lnTo>
                  <a:lnTo>
                    <a:pt x="296" y="1532"/>
                  </a:lnTo>
                  <a:lnTo>
                    <a:pt x="296" y="1566"/>
                  </a:lnTo>
                  <a:lnTo>
                    <a:pt x="294" y="1582"/>
                  </a:lnTo>
                  <a:lnTo>
                    <a:pt x="290" y="1598"/>
                  </a:lnTo>
                  <a:lnTo>
                    <a:pt x="290" y="1598"/>
                  </a:lnTo>
                  <a:lnTo>
                    <a:pt x="294" y="1606"/>
                  </a:lnTo>
                  <a:lnTo>
                    <a:pt x="294" y="1606"/>
                  </a:lnTo>
                  <a:lnTo>
                    <a:pt x="290" y="1616"/>
                  </a:lnTo>
                  <a:lnTo>
                    <a:pt x="290" y="1616"/>
                  </a:lnTo>
                  <a:lnTo>
                    <a:pt x="290" y="1622"/>
                  </a:lnTo>
                  <a:lnTo>
                    <a:pt x="292" y="1628"/>
                  </a:lnTo>
                  <a:lnTo>
                    <a:pt x="294" y="1634"/>
                  </a:lnTo>
                  <a:lnTo>
                    <a:pt x="290" y="1640"/>
                  </a:lnTo>
                  <a:lnTo>
                    <a:pt x="290" y="1640"/>
                  </a:lnTo>
                  <a:lnTo>
                    <a:pt x="272" y="1644"/>
                  </a:lnTo>
                  <a:lnTo>
                    <a:pt x="248" y="1646"/>
                  </a:lnTo>
                  <a:lnTo>
                    <a:pt x="236" y="1644"/>
                  </a:lnTo>
                  <a:lnTo>
                    <a:pt x="224" y="1644"/>
                  </a:lnTo>
                  <a:lnTo>
                    <a:pt x="214" y="1640"/>
                  </a:lnTo>
                  <a:lnTo>
                    <a:pt x="208" y="1636"/>
                  </a:lnTo>
                  <a:lnTo>
                    <a:pt x="208" y="1636"/>
                  </a:lnTo>
                  <a:lnTo>
                    <a:pt x="204" y="1632"/>
                  </a:lnTo>
                  <a:lnTo>
                    <a:pt x="200" y="1626"/>
                  </a:lnTo>
                  <a:lnTo>
                    <a:pt x="194" y="1616"/>
                  </a:lnTo>
                  <a:lnTo>
                    <a:pt x="194" y="1616"/>
                  </a:lnTo>
                  <a:lnTo>
                    <a:pt x="176" y="1614"/>
                  </a:lnTo>
                  <a:lnTo>
                    <a:pt x="170" y="1612"/>
                  </a:lnTo>
                  <a:lnTo>
                    <a:pt x="164" y="1608"/>
                  </a:lnTo>
                  <a:lnTo>
                    <a:pt x="160" y="1604"/>
                  </a:lnTo>
                  <a:lnTo>
                    <a:pt x="158" y="1600"/>
                  </a:lnTo>
                  <a:lnTo>
                    <a:pt x="156" y="1592"/>
                  </a:lnTo>
                  <a:lnTo>
                    <a:pt x="158" y="1584"/>
                  </a:lnTo>
                  <a:lnTo>
                    <a:pt x="158" y="1584"/>
                  </a:lnTo>
                  <a:lnTo>
                    <a:pt x="162" y="1568"/>
                  </a:lnTo>
                  <a:lnTo>
                    <a:pt x="162" y="1568"/>
                  </a:lnTo>
                  <a:lnTo>
                    <a:pt x="168" y="1562"/>
                  </a:lnTo>
                  <a:lnTo>
                    <a:pt x="172" y="1558"/>
                  </a:lnTo>
                  <a:lnTo>
                    <a:pt x="174" y="1554"/>
                  </a:lnTo>
                  <a:lnTo>
                    <a:pt x="174" y="1554"/>
                  </a:lnTo>
                  <a:lnTo>
                    <a:pt x="176" y="1548"/>
                  </a:lnTo>
                  <a:lnTo>
                    <a:pt x="174" y="1540"/>
                  </a:lnTo>
                  <a:lnTo>
                    <a:pt x="174" y="1534"/>
                  </a:lnTo>
                  <a:lnTo>
                    <a:pt x="176" y="1526"/>
                  </a:lnTo>
                  <a:lnTo>
                    <a:pt x="176" y="1526"/>
                  </a:lnTo>
                  <a:lnTo>
                    <a:pt x="182" y="1518"/>
                  </a:lnTo>
                  <a:lnTo>
                    <a:pt x="188" y="1510"/>
                  </a:lnTo>
                  <a:lnTo>
                    <a:pt x="194" y="1502"/>
                  </a:lnTo>
                  <a:lnTo>
                    <a:pt x="198" y="1492"/>
                  </a:lnTo>
                  <a:lnTo>
                    <a:pt x="198" y="1492"/>
                  </a:lnTo>
                  <a:lnTo>
                    <a:pt x="192" y="1484"/>
                  </a:lnTo>
                  <a:lnTo>
                    <a:pt x="186" y="1472"/>
                  </a:lnTo>
                  <a:lnTo>
                    <a:pt x="176" y="1444"/>
                  </a:lnTo>
                  <a:lnTo>
                    <a:pt x="166" y="1410"/>
                  </a:lnTo>
                  <a:lnTo>
                    <a:pt x="156" y="1372"/>
                  </a:lnTo>
                  <a:lnTo>
                    <a:pt x="148" y="1332"/>
                  </a:lnTo>
                  <a:lnTo>
                    <a:pt x="144" y="1294"/>
                  </a:lnTo>
                  <a:lnTo>
                    <a:pt x="142" y="1260"/>
                  </a:lnTo>
                  <a:lnTo>
                    <a:pt x="142" y="1230"/>
                  </a:lnTo>
                  <a:lnTo>
                    <a:pt x="142" y="1230"/>
                  </a:lnTo>
                  <a:lnTo>
                    <a:pt x="134" y="1200"/>
                  </a:lnTo>
                  <a:lnTo>
                    <a:pt x="134" y="1200"/>
                  </a:lnTo>
                  <a:lnTo>
                    <a:pt x="124" y="1126"/>
                  </a:lnTo>
                  <a:lnTo>
                    <a:pt x="114" y="1052"/>
                  </a:lnTo>
                  <a:lnTo>
                    <a:pt x="114" y="1052"/>
                  </a:lnTo>
                  <a:lnTo>
                    <a:pt x="106" y="1000"/>
                  </a:lnTo>
                  <a:lnTo>
                    <a:pt x="98" y="946"/>
                  </a:lnTo>
                  <a:lnTo>
                    <a:pt x="98" y="946"/>
                  </a:lnTo>
                  <a:lnTo>
                    <a:pt x="98" y="936"/>
                  </a:lnTo>
                  <a:lnTo>
                    <a:pt x="98" y="928"/>
                  </a:lnTo>
                  <a:lnTo>
                    <a:pt x="100" y="920"/>
                  </a:lnTo>
                  <a:lnTo>
                    <a:pt x="98" y="910"/>
                  </a:lnTo>
                  <a:lnTo>
                    <a:pt x="98" y="910"/>
                  </a:lnTo>
                  <a:lnTo>
                    <a:pt x="90" y="876"/>
                  </a:lnTo>
                  <a:lnTo>
                    <a:pt x="82" y="844"/>
                  </a:lnTo>
                  <a:lnTo>
                    <a:pt x="82" y="844"/>
                  </a:lnTo>
                  <a:lnTo>
                    <a:pt x="84" y="792"/>
                  </a:lnTo>
                  <a:lnTo>
                    <a:pt x="84" y="792"/>
                  </a:lnTo>
                  <a:lnTo>
                    <a:pt x="82" y="776"/>
                  </a:lnTo>
                  <a:lnTo>
                    <a:pt x="82" y="758"/>
                  </a:lnTo>
                  <a:lnTo>
                    <a:pt x="84" y="724"/>
                  </a:lnTo>
                  <a:lnTo>
                    <a:pt x="86" y="690"/>
                  </a:lnTo>
                  <a:lnTo>
                    <a:pt x="88" y="656"/>
                  </a:lnTo>
                  <a:lnTo>
                    <a:pt x="88" y="656"/>
                  </a:lnTo>
                  <a:lnTo>
                    <a:pt x="56" y="662"/>
                  </a:lnTo>
                  <a:lnTo>
                    <a:pt x="38" y="666"/>
                  </a:lnTo>
                  <a:lnTo>
                    <a:pt x="28" y="666"/>
                  </a:lnTo>
                  <a:lnTo>
                    <a:pt x="28" y="666"/>
                  </a:lnTo>
                  <a:lnTo>
                    <a:pt x="22" y="660"/>
                  </a:lnTo>
                  <a:lnTo>
                    <a:pt x="18" y="652"/>
                  </a:lnTo>
                  <a:lnTo>
                    <a:pt x="18" y="652"/>
                  </a:lnTo>
                  <a:lnTo>
                    <a:pt x="10" y="634"/>
                  </a:lnTo>
                  <a:lnTo>
                    <a:pt x="4" y="612"/>
                  </a:lnTo>
                  <a:lnTo>
                    <a:pt x="4" y="612"/>
                  </a:lnTo>
                  <a:lnTo>
                    <a:pt x="4" y="584"/>
                  </a:lnTo>
                  <a:lnTo>
                    <a:pt x="4" y="584"/>
                  </a:lnTo>
                  <a:lnTo>
                    <a:pt x="2" y="572"/>
                  </a:lnTo>
                  <a:lnTo>
                    <a:pt x="0" y="560"/>
                  </a:lnTo>
                  <a:lnTo>
                    <a:pt x="2" y="534"/>
                  </a:lnTo>
                  <a:lnTo>
                    <a:pt x="6" y="506"/>
                  </a:lnTo>
                  <a:lnTo>
                    <a:pt x="10" y="480"/>
                  </a:lnTo>
                  <a:lnTo>
                    <a:pt x="10" y="480"/>
                  </a:lnTo>
                  <a:lnTo>
                    <a:pt x="18" y="440"/>
                  </a:lnTo>
                  <a:lnTo>
                    <a:pt x="24" y="402"/>
                  </a:lnTo>
                  <a:lnTo>
                    <a:pt x="26" y="386"/>
                  </a:lnTo>
                  <a:lnTo>
                    <a:pt x="32" y="368"/>
                  </a:lnTo>
                  <a:lnTo>
                    <a:pt x="38" y="352"/>
                  </a:lnTo>
                  <a:lnTo>
                    <a:pt x="46" y="338"/>
                  </a:lnTo>
                  <a:lnTo>
                    <a:pt x="46" y="338"/>
                  </a:lnTo>
                  <a:lnTo>
                    <a:pt x="56" y="326"/>
                  </a:lnTo>
                  <a:lnTo>
                    <a:pt x="68" y="314"/>
                  </a:lnTo>
                  <a:lnTo>
                    <a:pt x="82" y="304"/>
                  </a:lnTo>
                  <a:lnTo>
                    <a:pt x="96" y="296"/>
                  </a:lnTo>
                  <a:lnTo>
                    <a:pt x="126" y="278"/>
                  </a:lnTo>
                  <a:lnTo>
                    <a:pt x="154" y="262"/>
                  </a:lnTo>
                  <a:lnTo>
                    <a:pt x="154" y="262"/>
                  </a:lnTo>
                  <a:lnTo>
                    <a:pt x="160" y="258"/>
                  </a:lnTo>
                  <a:lnTo>
                    <a:pt x="166" y="256"/>
                  </a:lnTo>
                  <a:lnTo>
                    <a:pt x="174" y="254"/>
                  </a:lnTo>
                  <a:lnTo>
                    <a:pt x="180" y="250"/>
                  </a:lnTo>
                  <a:lnTo>
                    <a:pt x="180" y="250"/>
                  </a:lnTo>
                  <a:lnTo>
                    <a:pt x="182" y="244"/>
                  </a:lnTo>
                  <a:lnTo>
                    <a:pt x="184" y="234"/>
                  </a:lnTo>
                  <a:lnTo>
                    <a:pt x="184" y="220"/>
                  </a:lnTo>
                  <a:lnTo>
                    <a:pt x="182" y="208"/>
                  </a:lnTo>
                  <a:lnTo>
                    <a:pt x="178" y="182"/>
                  </a:lnTo>
                  <a:lnTo>
                    <a:pt x="172" y="166"/>
                  </a:lnTo>
                  <a:lnTo>
                    <a:pt x="172" y="166"/>
                  </a:lnTo>
                  <a:lnTo>
                    <a:pt x="166" y="164"/>
                  </a:lnTo>
                  <a:lnTo>
                    <a:pt x="162" y="162"/>
                  </a:lnTo>
                  <a:lnTo>
                    <a:pt x="162" y="162"/>
                  </a:lnTo>
                  <a:lnTo>
                    <a:pt x="154" y="140"/>
                  </a:lnTo>
                  <a:lnTo>
                    <a:pt x="150" y="116"/>
                  </a:lnTo>
                  <a:lnTo>
                    <a:pt x="150" y="92"/>
                  </a:lnTo>
                  <a:lnTo>
                    <a:pt x="152" y="70"/>
                  </a:lnTo>
                  <a:lnTo>
                    <a:pt x="160" y="48"/>
                  </a:lnTo>
                  <a:lnTo>
                    <a:pt x="164" y="38"/>
                  </a:lnTo>
                  <a:lnTo>
                    <a:pt x="170" y="30"/>
                  </a:lnTo>
                  <a:lnTo>
                    <a:pt x="178" y="22"/>
                  </a:lnTo>
                  <a:lnTo>
                    <a:pt x="186" y="14"/>
                  </a:lnTo>
                  <a:lnTo>
                    <a:pt x="196" y="8"/>
                  </a:lnTo>
                  <a:lnTo>
                    <a:pt x="206" y="4"/>
                  </a:lnTo>
                  <a:lnTo>
                    <a:pt x="206" y="4"/>
                  </a:lnTo>
                  <a:lnTo>
                    <a:pt x="224" y="0"/>
                  </a:lnTo>
                  <a:lnTo>
                    <a:pt x="242" y="0"/>
                  </a:lnTo>
                  <a:lnTo>
                    <a:pt x="260" y="4"/>
                  </a:lnTo>
                  <a:lnTo>
                    <a:pt x="278" y="10"/>
                  </a:lnTo>
                  <a:lnTo>
                    <a:pt x="294" y="18"/>
                  </a:lnTo>
                  <a:lnTo>
                    <a:pt x="308" y="30"/>
                  </a:lnTo>
                  <a:lnTo>
                    <a:pt x="318" y="42"/>
                  </a:lnTo>
                  <a:lnTo>
                    <a:pt x="324" y="54"/>
                  </a:lnTo>
                  <a:lnTo>
                    <a:pt x="324" y="54"/>
                  </a:lnTo>
                  <a:lnTo>
                    <a:pt x="326" y="62"/>
                  </a:lnTo>
                  <a:lnTo>
                    <a:pt x="326" y="72"/>
                  </a:lnTo>
                  <a:lnTo>
                    <a:pt x="322" y="88"/>
                  </a:lnTo>
                  <a:lnTo>
                    <a:pt x="312" y="116"/>
                  </a:lnTo>
                  <a:lnTo>
                    <a:pt x="312" y="116"/>
                  </a:lnTo>
                  <a:lnTo>
                    <a:pt x="314" y="122"/>
                  </a:lnTo>
                  <a:lnTo>
                    <a:pt x="316" y="130"/>
                  </a:lnTo>
                  <a:lnTo>
                    <a:pt x="314" y="140"/>
                  </a:lnTo>
                  <a:lnTo>
                    <a:pt x="314" y="148"/>
                  </a:lnTo>
                  <a:lnTo>
                    <a:pt x="314" y="148"/>
                  </a:lnTo>
                  <a:lnTo>
                    <a:pt x="314" y="160"/>
                  </a:lnTo>
                  <a:lnTo>
                    <a:pt x="312" y="172"/>
                  </a:lnTo>
                  <a:lnTo>
                    <a:pt x="302" y="194"/>
                  </a:lnTo>
                  <a:lnTo>
                    <a:pt x="296" y="204"/>
                  </a:lnTo>
                  <a:lnTo>
                    <a:pt x="292" y="216"/>
                  </a:lnTo>
                  <a:lnTo>
                    <a:pt x="290" y="226"/>
                  </a:lnTo>
                  <a:lnTo>
                    <a:pt x="290" y="238"/>
                  </a:lnTo>
                  <a:lnTo>
                    <a:pt x="290" y="238"/>
                  </a:lnTo>
                  <a:lnTo>
                    <a:pt x="308" y="250"/>
                  </a:lnTo>
                  <a:lnTo>
                    <a:pt x="328" y="258"/>
                  </a:lnTo>
                  <a:lnTo>
                    <a:pt x="368" y="276"/>
                  </a:lnTo>
                  <a:lnTo>
                    <a:pt x="408" y="292"/>
                  </a:lnTo>
                  <a:lnTo>
                    <a:pt x="428" y="302"/>
                  </a:lnTo>
                  <a:lnTo>
                    <a:pt x="444" y="314"/>
                  </a:lnTo>
                  <a:lnTo>
                    <a:pt x="444" y="314"/>
                  </a:lnTo>
                  <a:lnTo>
                    <a:pt x="450" y="320"/>
                  </a:lnTo>
                  <a:lnTo>
                    <a:pt x="456" y="328"/>
                  </a:lnTo>
                  <a:lnTo>
                    <a:pt x="462" y="344"/>
                  </a:lnTo>
                  <a:lnTo>
                    <a:pt x="468" y="360"/>
                  </a:lnTo>
                  <a:lnTo>
                    <a:pt x="474" y="378"/>
                  </a:lnTo>
                  <a:lnTo>
                    <a:pt x="474" y="378"/>
                  </a:lnTo>
                  <a:lnTo>
                    <a:pt x="500" y="474"/>
                  </a:lnTo>
                  <a:lnTo>
                    <a:pt x="500" y="474"/>
                  </a:lnTo>
                  <a:lnTo>
                    <a:pt x="516" y="554"/>
                  </a:lnTo>
                  <a:lnTo>
                    <a:pt x="516" y="554"/>
                  </a:lnTo>
                  <a:lnTo>
                    <a:pt x="542" y="558"/>
                  </a:lnTo>
                  <a:lnTo>
                    <a:pt x="542" y="558"/>
                  </a:lnTo>
                  <a:lnTo>
                    <a:pt x="542" y="552"/>
                  </a:lnTo>
                  <a:lnTo>
                    <a:pt x="542" y="546"/>
                  </a:lnTo>
                  <a:lnTo>
                    <a:pt x="542" y="546"/>
                  </a:lnTo>
                  <a:lnTo>
                    <a:pt x="534" y="540"/>
                  </a:lnTo>
                  <a:lnTo>
                    <a:pt x="526" y="534"/>
                  </a:lnTo>
                  <a:lnTo>
                    <a:pt x="518" y="524"/>
                  </a:lnTo>
                  <a:lnTo>
                    <a:pt x="512" y="514"/>
                  </a:lnTo>
                  <a:lnTo>
                    <a:pt x="508" y="502"/>
                  </a:lnTo>
                  <a:lnTo>
                    <a:pt x="506" y="488"/>
                  </a:lnTo>
                  <a:lnTo>
                    <a:pt x="506" y="476"/>
                  </a:lnTo>
                  <a:lnTo>
                    <a:pt x="510" y="464"/>
                  </a:lnTo>
                  <a:lnTo>
                    <a:pt x="510" y="464"/>
                  </a:lnTo>
                  <a:lnTo>
                    <a:pt x="516" y="454"/>
                  </a:lnTo>
                  <a:lnTo>
                    <a:pt x="524" y="444"/>
                  </a:lnTo>
                  <a:lnTo>
                    <a:pt x="530" y="434"/>
                  </a:lnTo>
                  <a:lnTo>
                    <a:pt x="536" y="424"/>
                  </a:lnTo>
                  <a:lnTo>
                    <a:pt x="536" y="424"/>
                  </a:lnTo>
                  <a:lnTo>
                    <a:pt x="536" y="416"/>
                  </a:lnTo>
                  <a:lnTo>
                    <a:pt x="536" y="406"/>
                  </a:lnTo>
                  <a:lnTo>
                    <a:pt x="532" y="384"/>
                  </a:lnTo>
                  <a:lnTo>
                    <a:pt x="522" y="350"/>
                  </a:lnTo>
                  <a:lnTo>
                    <a:pt x="522" y="350"/>
                  </a:lnTo>
                  <a:lnTo>
                    <a:pt x="524" y="330"/>
                  </a:lnTo>
                  <a:lnTo>
                    <a:pt x="524" y="330"/>
                  </a:lnTo>
                  <a:lnTo>
                    <a:pt x="516" y="322"/>
                  </a:lnTo>
                  <a:lnTo>
                    <a:pt x="516" y="322"/>
                  </a:lnTo>
                  <a:lnTo>
                    <a:pt x="516" y="318"/>
                  </a:lnTo>
                  <a:lnTo>
                    <a:pt x="516" y="314"/>
                  </a:lnTo>
                  <a:lnTo>
                    <a:pt x="518" y="310"/>
                  </a:lnTo>
                  <a:lnTo>
                    <a:pt x="518" y="308"/>
                  </a:lnTo>
                  <a:lnTo>
                    <a:pt x="518" y="308"/>
                  </a:lnTo>
                  <a:lnTo>
                    <a:pt x="514" y="308"/>
                  </a:lnTo>
                  <a:lnTo>
                    <a:pt x="514" y="308"/>
                  </a:lnTo>
                  <a:lnTo>
                    <a:pt x="510" y="316"/>
                  </a:lnTo>
                  <a:lnTo>
                    <a:pt x="502" y="318"/>
                  </a:lnTo>
                  <a:lnTo>
                    <a:pt x="502" y="318"/>
                  </a:lnTo>
                  <a:lnTo>
                    <a:pt x="508" y="310"/>
                  </a:lnTo>
                  <a:lnTo>
                    <a:pt x="510" y="304"/>
                  </a:lnTo>
                  <a:lnTo>
                    <a:pt x="512" y="298"/>
                  </a:lnTo>
                  <a:lnTo>
                    <a:pt x="512" y="292"/>
                  </a:lnTo>
                  <a:lnTo>
                    <a:pt x="510" y="280"/>
                  </a:lnTo>
                  <a:lnTo>
                    <a:pt x="506" y="262"/>
                  </a:lnTo>
                  <a:lnTo>
                    <a:pt x="506" y="262"/>
                  </a:lnTo>
                  <a:lnTo>
                    <a:pt x="506" y="250"/>
                  </a:lnTo>
                  <a:lnTo>
                    <a:pt x="506" y="250"/>
                  </a:lnTo>
                  <a:lnTo>
                    <a:pt x="514" y="238"/>
                  </a:lnTo>
                  <a:lnTo>
                    <a:pt x="514" y="238"/>
                  </a:lnTo>
                  <a:lnTo>
                    <a:pt x="514" y="234"/>
                  </a:lnTo>
                  <a:lnTo>
                    <a:pt x="512" y="232"/>
                  </a:lnTo>
                  <a:lnTo>
                    <a:pt x="508" y="226"/>
                  </a:lnTo>
                  <a:lnTo>
                    <a:pt x="508" y="226"/>
                  </a:lnTo>
                  <a:lnTo>
                    <a:pt x="506" y="212"/>
                  </a:lnTo>
                  <a:lnTo>
                    <a:pt x="506" y="198"/>
                  </a:lnTo>
                  <a:lnTo>
                    <a:pt x="506" y="198"/>
                  </a:lnTo>
                  <a:lnTo>
                    <a:pt x="506" y="192"/>
                  </a:lnTo>
                  <a:lnTo>
                    <a:pt x="508" y="188"/>
                  </a:lnTo>
                  <a:lnTo>
                    <a:pt x="512" y="180"/>
                  </a:lnTo>
                  <a:lnTo>
                    <a:pt x="512" y="180"/>
                  </a:lnTo>
                  <a:lnTo>
                    <a:pt x="510" y="166"/>
                  </a:lnTo>
                  <a:lnTo>
                    <a:pt x="510" y="166"/>
                  </a:lnTo>
                  <a:lnTo>
                    <a:pt x="516" y="154"/>
                  </a:lnTo>
                  <a:lnTo>
                    <a:pt x="524" y="140"/>
                  </a:lnTo>
                  <a:lnTo>
                    <a:pt x="532" y="128"/>
                  </a:lnTo>
                  <a:lnTo>
                    <a:pt x="540" y="120"/>
                  </a:lnTo>
                  <a:lnTo>
                    <a:pt x="540" y="120"/>
                  </a:lnTo>
                  <a:lnTo>
                    <a:pt x="548" y="116"/>
                  </a:lnTo>
                  <a:lnTo>
                    <a:pt x="558" y="112"/>
                  </a:lnTo>
                  <a:lnTo>
                    <a:pt x="568" y="110"/>
                  </a:lnTo>
                  <a:lnTo>
                    <a:pt x="576" y="106"/>
                  </a:lnTo>
                  <a:lnTo>
                    <a:pt x="576" y="106"/>
                  </a:lnTo>
                  <a:lnTo>
                    <a:pt x="586" y="102"/>
                  </a:lnTo>
                  <a:lnTo>
                    <a:pt x="596" y="100"/>
                  </a:lnTo>
                  <a:lnTo>
                    <a:pt x="620" y="98"/>
                  </a:lnTo>
                  <a:lnTo>
                    <a:pt x="620" y="98"/>
                  </a:lnTo>
                  <a:lnTo>
                    <a:pt x="636" y="98"/>
                  </a:lnTo>
                  <a:lnTo>
                    <a:pt x="650" y="102"/>
                  </a:lnTo>
                  <a:lnTo>
                    <a:pt x="664" y="110"/>
                  </a:lnTo>
                  <a:lnTo>
                    <a:pt x="674" y="120"/>
                  </a:lnTo>
                  <a:lnTo>
                    <a:pt x="686" y="132"/>
                  </a:lnTo>
                  <a:lnTo>
                    <a:pt x="694" y="144"/>
                  </a:lnTo>
                  <a:lnTo>
                    <a:pt x="700" y="156"/>
                  </a:lnTo>
                  <a:lnTo>
                    <a:pt x="706" y="168"/>
                  </a:lnTo>
                  <a:lnTo>
                    <a:pt x="706" y="168"/>
                  </a:lnTo>
                  <a:lnTo>
                    <a:pt x="716" y="218"/>
                  </a:lnTo>
                  <a:lnTo>
                    <a:pt x="716" y="218"/>
                  </a:lnTo>
                  <a:lnTo>
                    <a:pt x="726" y="236"/>
                  </a:lnTo>
                  <a:lnTo>
                    <a:pt x="726" y="236"/>
                  </a:lnTo>
                  <a:lnTo>
                    <a:pt x="726" y="256"/>
                  </a:lnTo>
                  <a:lnTo>
                    <a:pt x="726" y="256"/>
                  </a:lnTo>
                  <a:lnTo>
                    <a:pt x="732" y="268"/>
                  </a:lnTo>
                  <a:lnTo>
                    <a:pt x="736" y="282"/>
                  </a:lnTo>
                  <a:lnTo>
                    <a:pt x="736" y="282"/>
                  </a:lnTo>
                  <a:lnTo>
                    <a:pt x="740" y="286"/>
                  </a:lnTo>
                  <a:lnTo>
                    <a:pt x="744" y="290"/>
                  </a:lnTo>
                  <a:lnTo>
                    <a:pt x="748" y="294"/>
                  </a:lnTo>
                  <a:lnTo>
                    <a:pt x="750" y="298"/>
                  </a:lnTo>
                  <a:lnTo>
                    <a:pt x="750" y="298"/>
                  </a:lnTo>
                  <a:lnTo>
                    <a:pt x="750" y="334"/>
                  </a:lnTo>
                  <a:lnTo>
                    <a:pt x="750" y="334"/>
                  </a:lnTo>
                  <a:lnTo>
                    <a:pt x="756" y="354"/>
                  </a:lnTo>
                  <a:lnTo>
                    <a:pt x="762" y="376"/>
                  </a:lnTo>
                  <a:lnTo>
                    <a:pt x="762" y="376"/>
                  </a:lnTo>
                  <a:lnTo>
                    <a:pt x="766" y="382"/>
                  </a:lnTo>
                  <a:lnTo>
                    <a:pt x="772" y="390"/>
                  </a:lnTo>
                  <a:lnTo>
                    <a:pt x="778" y="398"/>
                  </a:lnTo>
                  <a:lnTo>
                    <a:pt x="780" y="408"/>
                  </a:lnTo>
                  <a:lnTo>
                    <a:pt x="780" y="408"/>
                  </a:lnTo>
                  <a:lnTo>
                    <a:pt x="780" y="418"/>
                  </a:lnTo>
                  <a:lnTo>
                    <a:pt x="776" y="430"/>
                  </a:lnTo>
                  <a:lnTo>
                    <a:pt x="774" y="440"/>
                  </a:lnTo>
                  <a:lnTo>
                    <a:pt x="772" y="452"/>
                  </a:lnTo>
                  <a:lnTo>
                    <a:pt x="772" y="452"/>
                  </a:lnTo>
                  <a:lnTo>
                    <a:pt x="778" y="482"/>
                  </a:lnTo>
                  <a:lnTo>
                    <a:pt x="782" y="502"/>
                  </a:lnTo>
                  <a:lnTo>
                    <a:pt x="782" y="516"/>
                  </a:lnTo>
                  <a:lnTo>
                    <a:pt x="782" y="516"/>
                  </a:lnTo>
                  <a:lnTo>
                    <a:pt x="780" y="520"/>
                  </a:lnTo>
                  <a:lnTo>
                    <a:pt x="776" y="524"/>
                  </a:lnTo>
                  <a:lnTo>
                    <a:pt x="774" y="530"/>
                  </a:lnTo>
                  <a:lnTo>
                    <a:pt x="772" y="536"/>
                  </a:lnTo>
                  <a:lnTo>
                    <a:pt x="772" y="536"/>
                  </a:lnTo>
                  <a:lnTo>
                    <a:pt x="778" y="544"/>
                  </a:lnTo>
                  <a:lnTo>
                    <a:pt x="780" y="552"/>
                  </a:lnTo>
                  <a:lnTo>
                    <a:pt x="778" y="562"/>
                  </a:lnTo>
                  <a:lnTo>
                    <a:pt x="776" y="572"/>
                  </a:lnTo>
                  <a:lnTo>
                    <a:pt x="770" y="596"/>
                  </a:lnTo>
                  <a:lnTo>
                    <a:pt x="768" y="606"/>
                  </a:lnTo>
                  <a:lnTo>
                    <a:pt x="770" y="618"/>
                  </a:lnTo>
                  <a:lnTo>
                    <a:pt x="770" y="618"/>
                  </a:lnTo>
                  <a:lnTo>
                    <a:pt x="772" y="624"/>
                  </a:lnTo>
                  <a:lnTo>
                    <a:pt x="776" y="632"/>
                  </a:lnTo>
                  <a:lnTo>
                    <a:pt x="776" y="632"/>
                  </a:lnTo>
                  <a:lnTo>
                    <a:pt x="774" y="632"/>
                  </a:lnTo>
                  <a:lnTo>
                    <a:pt x="774" y="632"/>
                  </a:lnTo>
                  <a:lnTo>
                    <a:pt x="774" y="630"/>
                  </a:lnTo>
                  <a:lnTo>
                    <a:pt x="774" y="630"/>
                  </a:lnTo>
                  <a:lnTo>
                    <a:pt x="772" y="626"/>
                  </a:lnTo>
                  <a:lnTo>
                    <a:pt x="768" y="624"/>
                  </a:lnTo>
                  <a:lnTo>
                    <a:pt x="768" y="624"/>
                  </a:lnTo>
                  <a:lnTo>
                    <a:pt x="766" y="634"/>
                  </a:lnTo>
                  <a:lnTo>
                    <a:pt x="764" y="638"/>
                  </a:lnTo>
                  <a:lnTo>
                    <a:pt x="760" y="640"/>
                  </a:lnTo>
                  <a:lnTo>
                    <a:pt x="760" y="640"/>
                  </a:lnTo>
                  <a:lnTo>
                    <a:pt x="764" y="628"/>
                  </a:lnTo>
                  <a:lnTo>
                    <a:pt x="764" y="624"/>
                  </a:lnTo>
                  <a:lnTo>
                    <a:pt x="760" y="620"/>
                  </a:lnTo>
                  <a:lnTo>
                    <a:pt x="760" y="620"/>
                  </a:lnTo>
                  <a:lnTo>
                    <a:pt x="760" y="626"/>
                  </a:lnTo>
                  <a:lnTo>
                    <a:pt x="756" y="634"/>
                  </a:lnTo>
                  <a:lnTo>
                    <a:pt x="752" y="638"/>
                  </a:lnTo>
                  <a:lnTo>
                    <a:pt x="746" y="642"/>
                  </a:lnTo>
                  <a:lnTo>
                    <a:pt x="746" y="642"/>
                  </a:lnTo>
                  <a:lnTo>
                    <a:pt x="748" y="634"/>
                  </a:lnTo>
                  <a:lnTo>
                    <a:pt x="748" y="634"/>
                  </a:lnTo>
                  <a:lnTo>
                    <a:pt x="742" y="632"/>
                  </a:lnTo>
                  <a:lnTo>
                    <a:pt x="738" y="626"/>
                  </a:lnTo>
                  <a:lnTo>
                    <a:pt x="734" y="614"/>
                  </a:lnTo>
                  <a:lnTo>
                    <a:pt x="734" y="614"/>
                  </a:lnTo>
                  <a:lnTo>
                    <a:pt x="732" y="614"/>
                  </a:lnTo>
                  <a:lnTo>
                    <a:pt x="732" y="614"/>
                  </a:lnTo>
                  <a:lnTo>
                    <a:pt x="726" y="622"/>
                  </a:lnTo>
                  <a:lnTo>
                    <a:pt x="724" y="628"/>
                  </a:lnTo>
                  <a:lnTo>
                    <a:pt x="726" y="638"/>
                  </a:lnTo>
                  <a:lnTo>
                    <a:pt x="728" y="646"/>
                  </a:lnTo>
                  <a:lnTo>
                    <a:pt x="728" y="646"/>
                  </a:lnTo>
                  <a:lnTo>
                    <a:pt x="724" y="644"/>
                  </a:lnTo>
                  <a:lnTo>
                    <a:pt x="724" y="644"/>
                  </a:lnTo>
                  <a:lnTo>
                    <a:pt x="722" y="630"/>
                  </a:lnTo>
                  <a:lnTo>
                    <a:pt x="720" y="612"/>
                  </a:lnTo>
                  <a:lnTo>
                    <a:pt x="720" y="612"/>
                  </a:lnTo>
                  <a:lnTo>
                    <a:pt x="710" y="602"/>
                  </a:lnTo>
                  <a:lnTo>
                    <a:pt x="710" y="602"/>
                  </a:lnTo>
                  <a:lnTo>
                    <a:pt x="708" y="606"/>
                  </a:lnTo>
                  <a:lnTo>
                    <a:pt x="708" y="606"/>
                  </a:lnTo>
                  <a:lnTo>
                    <a:pt x="712" y="618"/>
                  </a:lnTo>
                  <a:lnTo>
                    <a:pt x="714" y="632"/>
                  </a:lnTo>
                  <a:lnTo>
                    <a:pt x="716" y="654"/>
                  </a:lnTo>
                  <a:lnTo>
                    <a:pt x="716" y="654"/>
                  </a:lnTo>
                  <a:lnTo>
                    <a:pt x="722" y="674"/>
                  </a:lnTo>
                  <a:lnTo>
                    <a:pt x="730" y="694"/>
                  </a:lnTo>
                  <a:lnTo>
                    <a:pt x="730" y="694"/>
                  </a:lnTo>
                  <a:lnTo>
                    <a:pt x="728" y="702"/>
                  </a:lnTo>
                  <a:lnTo>
                    <a:pt x="726" y="712"/>
                  </a:lnTo>
                  <a:lnTo>
                    <a:pt x="724" y="722"/>
                  </a:lnTo>
                  <a:lnTo>
                    <a:pt x="724" y="732"/>
                  </a:lnTo>
                  <a:lnTo>
                    <a:pt x="724" y="732"/>
                  </a:lnTo>
                  <a:lnTo>
                    <a:pt x="728" y="760"/>
                  </a:lnTo>
                  <a:lnTo>
                    <a:pt x="728" y="760"/>
                  </a:lnTo>
                  <a:lnTo>
                    <a:pt x="722" y="798"/>
                  </a:lnTo>
                  <a:lnTo>
                    <a:pt x="716" y="816"/>
                  </a:lnTo>
                  <a:lnTo>
                    <a:pt x="710" y="832"/>
                  </a:lnTo>
                  <a:lnTo>
                    <a:pt x="710" y="832"/>
                  </a:lnTo>
                  <a:lnTo>
                    <a:pt x="698" y="856"/>
                  </a:lnTo>
                  <a:lnTo>
                    <a:pt x="698" y="856"/>
                  </a:lnTo>
                  <a:lnTo>
                    <a:pt x="696" y="866"/>
                  </a:lnTo>
                  <a:lnTo>
                    <a:pt x="696" y="878"/>
                  </a:lnTo>
                  <a:lnTo>
                    <a:pt x="700" y="906"/>
                  </a:lnTo>
                  <a:lnTo>
                    <a:pt x="708" y="930"/>
                  </a:lnTo>
                  <a:lnTo>
                    <a:pt x="714" y="948"/>
                  </a:lnTo>
                  <a:lnTo>
                    <a:pt x="714" y="948"/>
                  </a:lnTo>
                  <a:lnTo>
                    <a:pt x="710" y="950"/>
                  </a:lnTo>
                  <a:lnTo>
                    <a:pt x="710" y="950"/>
                  </a:lnTo>
                  <a:lnTo>
                    <a:pt x="704" y="952"/>
                  </a:lnTo>
                  <a:lnTo>
                    <a:pt x="698" y="952"/>
                  </a:lnTo>
                  <a:lnTo>
                    <a:pt x="682" y="954"/>
                  </a:lnTo>
                  <a:lnTo>
                    <a:pt x="666" y="952"/>
                  </a:lnTo>
                  <a:lnTo>
                    <a:pt x="652" y="952"/>
                  </a:lnTo>
                  <a:lnTo>
                    <a:pt x="652" y="952"/>
                  </a:lnTo>
                  <a:lnTo>
                    <a:pt x="626" y="1030"/>
                  </a:lnTo>
                  <a:lnTo>
                    <a:pt x="626" y="1030"/>
                  </a:lnTo>
                  <a:lnTo>
                    <a:pt x="626" y="1046"/>
                  </a:lnTo>
                  <a:lnTo>
                    <a:pt x="626" y="1046"/>
                  </a:lnTo>
                  <a:lnTo>
                    <a:pt x="622" y="1056"/>
                  </a:lnTo>
                  <a:lnTo>
                    <a:pt x="618" y="1060"/>
                  </a:lnTo>
                  <a:lnTo>
                    <a:pt x="618" y="1066"/>
                  </a:lnTo>
                  <a:lnTo>
                    <a:pt x="618" y="1066"/>
                  </a:lnTo>
                  <a:lnTo>
                    <a:pt x="626" y="1074"/>
                  </a:lnTo>
                  <a:lnTo>
                    <a:pt x="628" y="1076"/>
                  </a:lnTo>
                  <a:lnTo>
                    <a:pt x="632" y="1082"/>
                  </a:lnTo>
                  <a:lnTo>
                    <a:pt x="632" y="1082"/>
                  </a:lnTo>
                  <a:lnTo>
                    <a:pt x="630" y="1090"/>
                  </a:lnTo>
                  <a:lnTo>
                    <a:pt x="630" y="1096"/>
                  </a:lnTo>
                  <a:lnTo>
                    <a:pt x="632" y="1106"/>
                  </a:lnTo>
                  <a:lnTo>
                    <a:pt x="638" y="1118"/>
                  </a:lnTo>
                  <a:lnTo>
                    <a:pt x="642" y="1128"/>
                  </a:lnTo>
                  <a:lnTo>
                    <a:pt x="642" y="1128"/>
                  </a:lnTo>
                  <a:lnTo>
                    <a:pt x="646" y="1168"/>
                  </a:lnTo>
                  <a:lnTo>
                    <a:pt x="646" y="1168"/>
                  </a:lnTo>
                  <a:lnTo>
                    <a:pt x="650" y="1222"/>
                  </a:lnTo>
                  <a:lnTo>
                    <a:pt x="650" y="1222"/>
                  </a:lnTo>
                  <a:lnTo>
                    <a:pt x="668" y="1346"/>
                  </a:lnTo>
                  <a:lnTo>
                    <a:pt x="668" y="1346"/>
                  </a:lnTo>
                  <a:lnTo>
                    <a:pt x="672" y="1406"/>
                  </a:lnTo>
                  <a:lnTo>
                    <a:pt x="672" y="1406"/>
                  </a:lnTo>
                  <a:lnTo>
                    <a:pt x="682" y="1454"/>
                  </a:lnTo>
                  <a:lnTo>
                    <a:pt x="686" y="1484"/>
                  </a:lnTo>
                  <a:lnTo>
                    <a:pt x="686" y="1496"/>
                  </a:lnTo>
                  <a:lnTo>
                    <a:pt x="684" y="1504"/>
                  </a:lnTo>
                  <a:lnTo>
                    <a:pt x="684" y="1504"/>
                  </a:lnTo>
                  <a:lnTo>
                    <a:pt x="674" y="1508"/>
                  </a:lnTo>
                  <a:lnTo>
                    <a:pt x="674" y="1508"/>
                  </a:lnTo>
                  <a:lnTo>
                    <a:pt x="674" y="1524"/>
                  </a:lnTo>
                  <a:lnTo>
                    <a:pt x="674" y="1530"/>
                  </a:lnTo>
                  <a:lnTo>
                    <a:pt x="674" y="1536"/>
                  </a:lnTo>
                  <a:lnTo>
                    <a:pt x="674" y="1536"/>
                  </a:lnTo>
                  <a:lnTo>
                    <a:pt x="666" y="1538"/>
                  </a:lnTo>
                  <a:lnTo>
                    <a:pt x="660" y="1540"/>
                  </a:lnTo>
                  <a:lnTo>
                    <a:pt x="652" y="1540"/>
                  </a:lnTo>
                  <a:lnTo>
                    <a:pt x="646" y="1544"/>
                  </a:lnTo>
                  <a:lnTo>
                    <a:pt x="646" y="1544"/>
                  </a:lnTo>
                  <a:lnTo>
                    <a:pt x="648" y="1582"/>
                  </a:lnTo>
                  <a:lnTo>
                    <a:pt x="648" y="1582"/>
                  </a:lnTo>
                  <a:lnTo>
                    <a:pt x="648" y="1582"/>
                  </a:lnTo>
                  <a:lnTo>
                    <a:pt x="648" y="1582"/>
                  </a:lnTo>
                  <a:lnTo>
                    <a:pt x="634" y="1584"/>
                  </a:lnTo>
                  <a:lnTo>
                    <a:pt x="634" y="1584"/>
                  </a:lnTo>
                  <a:lnTo>
                    <a:pt x="632" y="1582"/>
                  </a:lnTo>
                  <a:lnTo>
                    <a:pt x="632" y="1582"/>
                  </a:lnTo>
                  <a:lnTo>
                    <a:pt x="630" y="1548"/>
                  </a:lnTo>
                  <a:lnTo>
                    <a:pt x="630" y="1548"/>
                  </a:lnTo>
                  <a:lnTo>
                    <a:pt x="602" y="1558"/>
                  </a:lnTo>
                  <a:lnTo>
                    <a:pt x="586" y="1562"/>
                  </a:lnTo>
                  <a:lnTo>
                    <a:pt x="570" y="1564"/>
                  </a:lnTo>
                  <a:lnTo>
                    <a:pt x="570" y="1564"/>
                  </a:lnTo>
                  <a:close/>
                  <a:moveTo>
                    <a:pt x="516" y="242"/>
                  </a:moveTo>
                  <a:lnTo>
                    <a:pt x="516" y="242"/>
                  </a:lnTo>
                  <a:lnTo>
                    <a:pt x="512" y="248"/>
                  </a:lnTo>
                  <a:lnTo>
                    <a:pt x="510" y="254"/>
                  </a:lnTo>
                  <a:lnTo>
                    <a:pt x="510" y="260"/>
                  </a:lnTo>
                  <a:lnTo>
                    <a:pt x="510" y="260"/>
                  </a:lnTo>
                  <a:lnTo>
                    <a:pt x="516" y="258"/>
                  </a:lnTo>
                  <a:lnTo>
                    <a:pt x="516" y="258"/>
                  </a:lnTo>
                  <a:lnTo>
                    <a:pt x="522" y="250"/>
                  </a:lnTo>
                  <a:lnTo>
                    <a:pt x="522" y="250"/>
                  </a:lnTo>
                  <a:lnTo>
                    <a:pt x="520" y="242"/>
                  </a:lnTo>
                  <a:lnTo>
                    <a:pt x="520" y="242"/>
                  </a:lnTo>
                  <a:lnTo>
                    <a:pt x="516" y="242"/>
                  </a:lnTo>
                  <a:lnTo>
                    <a:pt x="516" y="242"/>
                  </a:lnTo>
                  <a:close/>
                  <a:moveTo>
                    <a:pt x="738" y="288"/>
                  </a:moveTo>
                  <a:lnTo>
                    <a:pt x="738" y="288"/>
                  </a:lnTo>
                  <a:lnTo>
                    <a:pt x="746" y="308"/>
                  </a:lnTo>
                  <a:lnTo>
                    <a:pt x="746" y="308"/>
                  </a:lnTo>
                  <a:lnTo>
                    <a:pt x="748" y="308"/>
                  </a:lnTo>
                  <a:lnTo>
                    <a:pt x="748" y="308"/>
                  </a:lnTo>
                  <a:lnTo>
                    <a:pt x="748" y="302"/>
                  </a:lnTo>
                  <a:lnTo>
                    <a:pt x="746" y="296"/>
                  </a:lnTo>
                  <a:lnTo>
                    <a:pt x="744" y="292"/>
                  </a:lnTo>
                  <a:lnTo>
                    <a:pt x="740" y="290"/>
                  </a:lnTo>
                  <a:lnTo>
                    <a:pt x="740" y="290"/>
                  </a:lnTo>
                  <a:lnTo>
                    <a:pt x="738" y="288"/>
                  </a:lnTo>
                  <a:lnTo>
                    <a:pt x="738" y="288"/>
                  </a:lnTo>
                  <a:close/>
                  <a:moveTo>
                    <a:pt x="412" y="536"/>
                  </a:moveTo>
                  <a:lnTo>
                    <a:pt x="412" y="536"/>
                  </a:lnTo>
                  <a:lnTo>
                    <a:pt x="412" y="550"/>
                  </a:lnTo>
                  <a:lnTo>
                    <a:pt x="414" y="554"/>
                  </a:lnTo>
                  <a:lnTo>
                    <a:pt x="416" y="560"/>
                  </a:lnTo>
                  <a:lnTo>
                    <a:pt x="416" y="560"/>
                  </a:lnTo>
                  <a:lnTo>
                    <a:pt x="424" y="560"/>
                  </a:lnTo>
                  <a:lnTo>
                    <a:pt x="424" y="560"/>
                  </a:lnTo>
                  <a:lnTo>
                    <a:pt x="424" y="558"/>
                  </a:lnTo>
                  <a:lnTo>
                    <a:pt x="424" y="558"/>
                  </a:lnTo>
                  <a:lnTo>
                    <a:pt x="420" y="546"/>
                  </a:lnTo>
                  <a:lnTo>
                    <a:pt x="412" y="536"/>
                  </a:lnTo>
                  <a:lnTo>
                    <a:pt x="412" y="536"/>
                  </a:lnTo>
                  <a:close/>
                  <a:moveTo>
                    <a:pt x="102" y="562"/>
                  </a:moveTo>
                  <a:lnTo>
                    <a:pt x="102" y="562"/>
                  </a:lnTo>
                  <a:lnTo>
                    <a:pt x="102" y="572"/>
                  </a:lnTo>
                  <a:lnTo>
                    <a:pt x="98" y="580"/>
                  </a:lnTo>
                  <a:lnTo>
                    <a:pt x="94" y="586"/>
                  </a:lnTo>
                  <a:lnTo>
                    <a:pt x="92" y="594"/>
                  </a:lnTo>
                  <a:lnTo>
                    <a:pt x="92" y="594"/>
                  </a:lnTo>
                  <a:lnTo>
                    <a:pt x="94" y="598"/>
                  </a:lnTo>
                  <a:lnTo>
                    <a:pt x="96" y="600"/>
                  </a:lnTo>
                  <a:lnTo>
                    <a:pt x="98" y="600"/>
                  </a:lnTo>
                  <a:lnTo>
                    <a:pt x="102" y="598"/>
                  </a:lnTo>
                  <a:lnTo>
                    <a:pt x="102" y="598"/>
                  </a:lnTo>
                  <a:lnTo>
                    <a:pt x="106" y="578"/>
                  </a:lnTo>
                  <a:lnTo>
                    <a:pt x="106" y="568"/>
                  </a:lnTo>
                  <a:lnTo>
                    <a:pt x="104" y="564"/>
                  </a:lnTo>
                  <a:lnTo>
                    <a:pt x="102" y="562"/>
                  </a:lnTo>
                  <a:lnTo>
                    <a:pt x="102" y="562"/>
                  </a:lnTo>
                  <a:close/>
                  <a:moveTo>
                    <a:pt x="710" y="590"/>
                  </a:moveTo>
                  <a:lnTo>
                    <a:pt x="710" y="590"/>
                  </a:lnTo>
                  <a:lnTo>
                    <a:pt x="710" y="598"/>
                  </a:lnTo>
                  <a:lnTo>
                    <a:pt x="710" y="598"/>
                  </a:lnTo>
                  <a:lnTo>
                    <a:pt x="714" y="604"/>
                  </a:lnTo>
                  <a:lnTo>
                    <a:pt x="716" y="604"/>
                  </a:lnTo>
                  <a:lnTo>
                    <a:pt x="720" y="604"/>
                  </a:lnTo>
                  <a:lnTo>
                    <a:pt x="720" y="604"/>
                  </a:lnTo>
                  <a:lnTo>
                    <a:pt x="716" y="596"/>
                  </a:lnTo>
                  <a:lnTo>
                    <a:pt x="714" y="592"/>
                  </a:lnTo>
                  <a:lnTo>
                    <a:pt x="710" y="590"/>
                  </a:lnTo>
                  <a:lnTo>
                    <a:pt x="710" y="590"/>
                  </a:lnTo>
                  <a:close/>
                  <a:moveTo>
                    <a:pt x="516" y="606"/>
                  </a:moveTo>
                  <a:lnTo>
                    <a:pt x="516" y="606"/>
                  </a:lnTo>
                  <a:lnTo>
                    <a:pt x="510" y="618"/>
                  </a:lnTo>
                  <a:lnTo>
                    <a:pt x="502" y="626"/>
                  </a:lnTo>
                  <a:lnTo>
                    <a:pt x="492" y="630"/>
                  </a:lnTo>
                  <a:lnTo>
                    <a:pt x="482" y="634"/>
                  </a:lnTo>
                  <a:lnTo>
                    <a:pt x="458" y="636"/>
                  </a:lnTo>
                  <a:lnTo>
                    <a:pt x="430" y="640"/>
                  </a:lnTo>
                  <a:lnTo>
                    <a:pt x="430" y="640"/>
                  </a:lnTo>
                  <a:lnTo>
                    <a:pt x="434" y="644"/>
                  </a:lnTo>
                  <a:lnTo>
                    <a:pt x="434" y="644"/>
                  </a:lnTo>
                  <a:lnTo>
                    <a:pt x="452" y="646"/>
                  </a:lnTo>
                  <a:lnTo>
                    <a:pt x="482" y="648"/>
                  </a:lnTo>
                  <a:lnTo>
                    <a:pt x="512" y="646"/>
                  </a:lnTo>
                  <a:lnTo>
                    <a:pt x="520" y="644"/>
                  </a:lnTo>
                  <a:lnTo>
                    <a:pt x="526" y="640"/>
                  </a:lnTo>
                  <a:lnTo>
                    <a:pt x="526" y="640"/>
                  </a:lnTo>
                  <a:lnTo>
                    <a:pt x="528" y="626"/>
                  </a:lnTo>
                  <a:lnTo>
                    <a:pt x="530" y="610"/>
                  </a:lnTo>
                  <a:lnTo>
                    <a:pt x="530" y="610"/>
                  </a:lnTo>
                  <a:lnTo>
                    <a:pt x="516" y="606"/>
                  </a:lnTo>
                  <a:lnTo>
                    <a:pt x="516" y="606"/>
                  </a:lnTo>
                  <a:close/>
                  <a:moveTo>
                    <a:pt x="752" y="616"/>
                  </a:moveTo>
                  <a:lnTo>
                    <a:pt x="752" y="616"/>
                  </a:lnTo>
                  <a:lnTo>
                    <a:pt x="752" y="630"/>
                  </a:lnTo>
                  <a:lnTo>
                    <a:pt x="752" y="630"/>
                  </a:lnTo>
                  <a:lnTo>
                    <a:pt x="754" y="630"/>
                  </a:lnTo>
                  <a:lnTo>
                    <a:pt x="754" y="630"/>
                  </a:lnTo>
                  <a:lnTo>
                    <a:pt x="756" y="622"/>
                  </a:lnTo>
                  <a:lnTo>
                    <a:pt x="756" y="618"/>
                  </a:lnTo>
                  <a:lnTo>
                    <a:pt x="752" y="616"/>
                  </a:lnTo>
                  <a:lnTo>
                    <a:pt x="752" y="616"/>
                  </a:lnTo>
                  <a:close/>
                  <a:moveTo>
                    <a:pt x="412" y="674"/>
                  </a:moveTo>
                  <a:lnTo>
                    <a:pt x="412" y="674"/>
                  </a:lnTo>
                  <a:lnTo>
                    <a:pt x="414" y="700"/>
                  </a:lnTo>
                  <a:lnTo>
                    <a:pt x="416" y="722"/>
                  </a:lnTo>
                  <a:lnTo>
                    <a:pt x="422" y="768"/>
                  </a:lnTo>
                  <a:lnTo>
                    <a:pt x="422" y="768"/>
                  </a:lnTo>
                  <a:lnTo>
                    <a:pt x="420" y="804"/>
                  </a:lnTo>
                  <a:lnTo>
                    <a:pt x="420" y="804"/>
                  </a:lnTo>
                  <a:lnTo>
                    <a:pt x="422" y="822"/>
                  </a:lnTo>
                  <a:lnTo>
                    <a:pt x="424" y="830"/>
                  </a:lnTo>
                  <a:lnTo>
                    <a:pt x="422" y="840"/>
                  </a:lnTo>
                  <a:lnTo>
                    <a:pt x="422" y="840"/>
                  </a:lnTo>
                  <a:lnTo>
                    <a:pt x="410" y="848"/>
                  </a:lnTo>
                  <a:lnTo>
                    <a:pt x="410" y="848"/>
                  </a:lnTo>
                  <a:lnTo>
                    <a:pt x="420" y="898"/>
                  </a:lnTo>
                  <a:lnTo>
                    <a:pt x="426" y="952"/>
                  </a:lnTo>
                  <a:lnTo>
                    <a:pt x="432" y="1008"/>
                  </a:lnTo>
                  <a:lnTo>
                    <a:pt x="440" y="1060"/>
                  </a:lnTo>
                  <a:lnTo>
                    <a:pt x="440" y="1060"/>
                  </a:lnTo>
                  <a:lnTo>
                    <a:pt x="446" y="1074"/>
                  </a:lnTo>
                  <a:lnTo>
                    <a:pt x="450" y="1088"/>
                  </a:lnTo>
                  <a:lnTo>
                    <a:pt x="450" y="1088"/>
                  </a:lnTo>
                  <a:lnTo>
                    <a:pt x="450" y="1094"/>
                  </a:lnTo>
                  <a:lnTo>
                    <a:pt x="448" y="1102"/>
                  </a:lnTo>
                  <a:lnTo>
                    <a:pt x="442" y="1114"/>
                  </a:lnTo>
                  <a:lnTo>
                    <a:pt x="434" y="1128"/>
                  </a:lnTo>
                  <a:lnTo>
                    <a:pt x="434" y="1134"/>
                  </a:lnTo>
                  <a:lnTo>
                    <a:pt x="434" y="1142"/>
                  </a:lnTo>
                  <a:lnTo>
                    <a:pt x="434" y="1142"/>
                  </a:lnTo>
                  <a:lnTo>
                    <a:pt x="436" y="1146"/>
                  </a:lnTo>
                  <a:lnTo>
                    <a:pt x="440" y="1152"/>
                  </a:lnTo>
                  <a:lnTo>
                    <a:pt x="444" y="1158"/>
                  </a:lnTo>
                  <a:lnTo>
                    <a:pt x="446" y="1164"/>
                  </a:lnTo>
                  <a:lnTo>
                    <a:pt x="446" y="1164"/>
                  </a:lnTo>
                  <a:lnTo>
                    <a:pt x="440" y="1190"/>
                  </a:lnTo>
                  <a:lnTo>
                    <a:pt x="440" y="1190"/>
                  </a:lnTo>
                  <a:lnTo>
                    <a:pt x="440" y="1198"/>
                  </a:lnTo>
                  <a:lnTo>
                    <a:pt x="442" y="1206"/>
                  </a:lnTo>
                  <a:lnTo>
                    <a:pt x="446" y="1218"/>
                  </a:lnTo>
                  <a:lnTo>
                    <a:pt x="446" y="1218"/>
                  </a:lnTo>
                  <a:lnTo>
                    <a:pt x="442" y="1258"/>
                  </a:lnTo>
                  <a:lnTo>
                    <a:pt x="442" y="1258"/>
                  </a:lnTo>
                  <a:lnTo>
                    <a:pt x="446" y="1322"/>
                  </a:lnTo>
                  <a:lnTo>
                    <a:pt x="448" y="1356"/>
                  </a:lnTo>
                  <a:lnTo>
                    <a:pt x="452" y="1386"/>
                  </a:lnTo>
                  <a:lnTo>
                    <a:pt x="452" y="1386"/>
                  </a:lnTo>
                  <a:lnTo>
                    <a:pt x="452" y="1426"/>
                  </a:lnTo>
                  <a:lnTo>
                    <a:pt x="452" y="1426"/>
                  </a:lnTo>
                  <a:lnTo>
                    <a:pt x="482" y="1508"/>
                  </a:lnTo>
                  <a:lnTo>
                    <a:pt x="482" y="1508"/>
                  </a:lnTo>
                  <a:lnTo>
                    <a:pt x="482" y="1516"/>
                  </a:lnTo>
                  <a:lnTo>
                    <a:pt x="480" y="1522"/>
                  </a:lnTo>
                  <a:lnTo>
                    <a:pt x="476" y="1528"/>
                  </a:lnTo>
                  <a:lnTo>
                    <a:pt x="474" y="1536"/>
                  </a:lnTo>
                  <a:lnTo>
                    <a:pt x="474" y="1536"/>
                  </a:lnTo>
                  <a:lnTo>
                    <a:pt x="492" y="1546"/>
                  </a:lnTo>
                  <a:lnTo>
                    <a:pt x="492" y="1546"/>
                  </a:lnTo>
                  <a:lnTo>
                    <a:pt x="514" y="1544"/>
                  </a:lnTo>
                  <a:lnTo>
                    <a:pt x="534" y="1540"/>
                  </a:lnTo>
                  <a:lnTo>
                    <a:pt x="534" y="1540"/>
                  </a:lnTo>
                  <a:lnTo>
                    <a:pt x="532" y="1524"/>
                  </a:lnTo>
                  <a:lnTo>
                    <a:pt x="528" y="1510"/>
                  </a:lnTo>
                  <a:lnTo>
                    <a:pt x="522" y="1496"/>
                  </a:lnTo>
                  <a:lnTo>
                    <a:pt x="518" y="1482"/>
                  </a:lnTo>
                  <a:lnTo>
                    <a:pt x="518" y="1482"/>
                  </a:lnTo>
                  <a:lnTo>
                    <a:pt x="516" y="1398"/>
                  </a:lnTo>
                  <a:lnTo>
                    <a:pt x="516" y="1398"/>
                  </a:lnTo>
                  <a:lnTo>
                    <a:pt x="500" y="1286"/>
                  </a:lnTo>
                  <a:lnTo>
                    <a:pt x="486" y="1170"/>
                  </a:lnTo>
                  <a:lnTo>
                    <a:pt x="486" y="1170"/>
                  </a:lnTo>
                  <a:lnTo>
                    <a:pt x="486" y="1164"/>
                  </a:lnTo>
                  <a:lnTo>
                    <a:pt x="488" y="1158"/>
                  </a:lnTo>
                  <a:lnTo>
                    <a:pt x="490" y="1148"/>
                  </a:lnTo>
                  <a:lnTo>
                    <a:pt x="494" y="1136"/>
                  </a:lnTo>
                  <a:lnTo>
                    <a:pt x="496" y="1132"/>
                  </a:lnTo>
                  <a:lnTo>
                    <a:pt x="496" y="1124"/>
                  </a:lnTo>
                  <a:lnTo>
                    <a:pt x="496" y="1124"/>
                  </a:lnTo>
                  <a:lnTo>
                    <a:pt x="490" y="1092"/>
                  </a:lnTo>
                  <a:lnTo>
                    <a:pt x="486" y="1058"/>
                  </a:lnTo>
                  <a:lnTo>
                    <a:pt x="484" y="1020"/>
                  </a:lnTo>
                  <a:lnTo>
                    <a:pt x="484" y="984"/>
                  </a:lnTo>
                  <a:lnTo>
                    <a:pt x="484" y="984"/>
                  </a:lnTo>
                  <a:lnTo>
                    <a:pt x="470" y="986"/>
                  </a:lnTo>
                  <a:lnTo>
                    <a:pt x="464" y="986"/>
                  </a:lnTo>
                  <a:lnTo>
                    <a:pt x="458" y="984"/>
                  </a:lnTo>
                  <a:lnTo>
                    <a:pt x="458" y="984"/>
                  </a:lnTo>
                  <a:lnTo>
                    <a:pt x="462" y="948"/>
                  </a:lnTo>
                  <a:lnTo>
                    <a:pt x="462" y="930"/>
                  </a:lnTo>
                  <a:lnTo>
                    <a:pt x="460" y="912"/>
                  </a:lnTo>
                  <a:lnTo>
                    <a:pt x="460" y="912"/>
                  </a:lnTo>
                  <a:lnTo>
                    <a:pt x="452" y="882"/>
                  </a:lnTo>
                  <a:lnTo>
                    <a:pt x="450" y="866"/>
                  </a:lnTo>
                  <a:lnTo>
                    <a:pt x="450" y="850"/>
                  </a:lnTo>
                  <a:lnTo>
                    <a:pt x="450" y="850"/>
                  </a:lnTo>
                  <a:lnTo>
                    <a:pt x="458" y="848"/>
                  </a:lnTo>
                  <a:lnTo>
                    <a:pt x="468" y="844"/>
                  </a:lnTo>
                  <a:lnTo>
                    <a:pt x="476" y="838"/>
                  </a:lnTo>
                  <a:lnTo>
                    <a:pt x="482" y="832"/>
                  </a:lnTo>
                  <a:lnTo>
                    <a:pt x="482" y="832"/>
                  </a:lnTo>
                  <a:lnTo>
                    <a:pt x="488" y="778"/>
                  </a:lnTo>
                  <a:lnTo>
                    <a:pt x="488" y="778"/>
                  </a:lnTo>
                  <a:lnTo>
                    <a:pt x="498" y="728"/>
                  </a:lnTo>
                  <a:lnTo>
                    <a:pt x="506" y="704"/>
                  </a:lnTo>
                  <a:lnTo>
                    <a:pt x="514" y="682"/>
                  </a:lnTo>
                  <a:lnTo>
                    <a:pt x="514" y="682"/>
                  </a:lnTo>
                  <a:lnTo>
                    <a:pt x="412" y="674"/>
                  </a:lnTo>
                  <a:lnTo>
                    <a:pt x="412" y="674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3" name="Freeform 16"/>
            <p:cNvSpPr>
              <a:spLocks noEditPoints="1"/>
            </p:cNvSpPr>
            <p:nvPr/>
          </p:nvSpPr>
          <p:spPr bwMode="auto">
            <a:xfrm>
              <a:off x="1790343" y="2478280"/>
              <a:ext cx="474063" cy="1385465"/>
            </a:xfrm>
            <a:custGeom>
              <a:avLst/>
              <a:gdLst/>
              <a:ahLst/>
              <a:cxnLst>
                <a:cxn ang="0">
                  <a:pos x="504" y="832"/>
                </a:cxn>
                <a:cxn ang="0">
                  <a:pos x="512" y="858"/>
                </a:cxn>
                <a:cxn ang="0">
                  <a:pos x="540" y="844"/>
                </a:cxn>
                <a:cxn ang="0">
                  <a:pos x="530" y="850"/>
                </a:cxn>
                <a:cxn ang="0">
                  <a:pos x="520" y="870"/>
                </a:cxn>
                <a:cxn ang="0">
                  <a:pos x="556" y="830"/>
                </a:cxn>
                <a:cxn ang="0">
                  <a:pos x="564" y="678"/>
                </a:cxn>
                <a:cxn ang="0">
                  <a:pos x="544" y="698"/>
                </a:cxn>
                <a:cxn ang="0">
                  <a:pos x="526" y="528"/>
                </a:cxn>
                <a:cxn ang="0">
                  <a:pos x="504" y="448"/>
                </a:cxn>
                <a:cxn ang="0">
                  <a:pos x="468" y="348"/>
                </a:cxn>
                <a:cxn ang="0">
                  <a:pos x="450" y="266"/>
                </a:cxn>
                <a:cxn ang="0">
                  <a:pos x="398" y="208"/>
                </a:cxn>
                <a:cxn ang="0">
                  <a:pos x="300" y="184"/>
                </a:cxn>
                <a:cxn ang="0">
                  <a:pos x="272" y="142"/>
                </a:cxn>
                <a:cxn ang="0">
                  <a:pos x="290" y="102"/>
                </a:cxn>
                <a:cxn ang="0">
                  <a:pos x="270" y="38"/>
                </a:cxn>
                <a:cxn ang="0">
                  <a:pos x="212" y="0"/>
                </a:cxn>
                <a:cxn ang="0">
                  <a:pos x="146" y="48"/>
                </a:cxn>
                <a:cxn ang="0">
                  <a:pos x="140" y="138"/>
                </a:cxn>
                <a:cxn ang="0">
                  <a:pos x="166" y="204"/>
                </a:cxn>
                <a:cxn ang="0">
                  <a:pos x="94" y="252"/>
                </a:cxn>
                <a:cxn ang="0">
                  <a:pos x="70" y="284"/>
                </a:cxn>
                <a:cxn ang="0">
                  <a:pos x="20" y="372"/>
                </a:cxn>
                <a:cxn ang="0">
                  <a:pos x="2" y="606"/>
                </a:cxn>
                <a:cxn ang="0">
                  <a:pos x="22" y="840"/>
                </a:cxn>
                <a:cxn ang="0">
                  <a:pos x="34" y="936"/>
                </a:cxn>
                <a:cxn ang="0">
                  <a:pos x="104" y="980"/>
                </a:cxn>
                <a:cxn ang="0">
                  <a:pos x="94" y="960"/>
                </a:cxn>
                <a:cxn ang="0">
                  <a:pos x="106" y="938"/>
                </a:cxn>
                <a:cxn ang="0">
                  <a:pos x="74" y="856"/>
                </a:cxn>
                <a:cxn ang="0">
                  <a:pos x="72" y="582"/>
                </a:cxn>
                <a:cxn ang="0">
                  <a:pos x="104" y="476"/>
                </a:cxn>
                <a:cxn ang="0">
                  <a:pos x="114" y="620"/>
                </a:cxn>
                <a:cxn ang="0">
                  <a:pos x="110" y="734"/>
                </a:cxn>
                <a:cxn ang="0">
                  <a:pos x="112" y="840"/>
                </a:cxn>
                <a:cxn ang="0">
                  <a:pos x="134" y="998"/>
                </a:cxn>
                <a:cxn ang="0">
                  <a:pos x="154" y="1254"/>
                </a:cxn>
                <a:cxn ang="0">
                  <a:pos x="178" y="1420"/>
                </a:cxn>
                <a:cxn ang="0">
                  <a:pos x="200" y="1486"/>
                </a:cxn>
                <a:cxn ang="0">
                  <a:pos x="192" y="1532"/>
                </a:cxn>
                <a:cxn ang="0">
                  <a:pos x="232" y="1572"/>
                </a:cxn>
                <a:cxn ang="0">
                  <a:pos x="276" y="1604"/>
                </a:cxn>
                <a:cxn ang="0">
                  <a:pos x="284" y="1654"/>
                </a:cxn>
                <a:cxn ang="0">
                  <a:pos x="374" y="1648"/>
                </a:cxn>
                <a:cxn ang="0">
                  <a:pos x="384" y="1486"/>
                </a:cxn>
                <a:cxn ang="0">
                  <a:pos x="404" y="1422"/>
                </a:cxn>
                <a:cxn ang="0">
                  <a:pos x="426" y="1188"/>
                </a:cxn>
                <a:cxn ang="0">
                  <a:pos x="418" y="1108"/>
                </a:cxn>
                <a:cxn ang="0">
                  <a:pos x="444" y="984"/>
                </a:cxn>
                <a:cxn ang="0">
                  <a:pos x="452" y="806"/>
                </a:cxn>
                <a:cxn ang="0">
                  <a:pos x="492" y="684"/>
                </a:cxn>
                <a:cxn ang="0">
                  <a:pos x="514" y="770"/>
                </a:cxn>
                <a:cxn ang="0">
                  <a:pos x="86" y="940"/>
                </a:cxn>
                <a:cxn ang="0">
                  <a:pos x="274" y="1134"/>
                </a:cxn>
                <a:cxn ang="0">
                  <a:pos x="280" y="1218"/>
                </a:cxn>
                <a:cxn ang="0">
                  <a:pos x="266" y="1126"/>
                </a:cxn>
                <a:cxn ang="0">
                  <a:pos x="280" y="1442"/>
                </a:cxn>
                <a:cxn ang="0">
                  <a:pos x="288" y="1450"/>
                </a:cxn>
              </a:cxnLst>
              <a:rect l="0" t="0" r="r" b="b"/>
              <a:pathLst>
                <a:path w="568" h="1660">
                  <a:moveTo>
                    <a:pt x="514" y="770"/>
                  </a:moveTo>
                  <a:lnTo>
                    <a:pt x="514" y="770"/>
                  </a:lnTo>
                  <a:lnTo>
                    <a:pt x="504" y="790"/>
                  </a:lnTo>
                  <a:lnTo>
                    <a:pt x="504" y="790"/>
                  </a:lnTo>
                  <a:lnTo>
                    <a:pt x="502" y="800"/>
                  </a:lnTo>
                  <a:lnTo>
                    <a:pt x="502" y="812"/>
                  </a:lnTo>
                  <a:lnTo>
                    <a:pt x="504" y="832"/>
                  </a:lnTo>
                  <a:lnTo>
                    <a:pt x="504" y="832"/>
                  </a:lnTo>
                  <a:lnTo>
                    <a:pt x="502" y="848"/>
                  </a:lnTo>
                  <a:lnTo>
                    <a:pt x="500" y="862"/>
                  </a:lnTo>
                  <a:lnTo>
                    <a:pt x="500" y="862"/>
                  </a:lnTo>
                  <a:lnTo>
                    <a:pt x="506" y="864"/>
                  </a:lnTo>
                  <a:lnTo>
                    <a:pt x="506" y="864"/>
                  </a:lnTo>
                  <a:lnTo>
                    <a:pt x="512" y="858"/>
                  </a:lnTo>
                  <a:lnTo>
                    <a:pt x="516" y="852"/>
                  </a:lnTo>
                  <a:lnTo>
                    <a:pt x="518" y="842"/>
                  </a:lnTo>
                  <a:lnTo>
                    <a:pt x="518" y="830"/>
                  </a:lnTo>
                  <a:lnTo>
                    <a:pt x="518" y="830"/>
                  </a:lnTo>
                  <a:lnTo>
                    <a:pt x="524" y="832"/>
                  </a:lnTo>
                  <a:lnTo>
                    <a:pt x="530" y="834"/>
                  </a:lnTo>
                  <a:lnTo>
                    <a:pt x="540" y="844"/>
                  </a:lnTo>
                  <a:lnTo>
                    <a:pt x="540" y="844"/>
                  </a:lnTo>
                  <a:lnTo>
                    <a:pt x="538" y="848"/>
                  </a:lnTo>
                  <a:lnTo>
                    <a:pt x="538" y="848"/>
                  </a:lnTo>
                  <a:lnTo>
                    <a:pt x="536" y="850"/>
                  </a:lnTo>
                  <a:lnTo>
                    <a:pt x="534" y="850"/>
                  </a:lnTo>
                  <a:lnTo>
                    <a:pt x="530" y="850"/>
                  </a:lnTo>
                  <a:lnTo>
                    <a:pt x="530" y="850"/>
                  </a:lnTo>
                  <a:lnTo>
                    <a:pt x="526" y="854"/>
                  </a:lnTo>
                  <a:lnTo>
                    <a:pt x="526" y="860"/>
                  </a:lnTo>
                  <a:lnTo>
                    <a:pt x="526" y="860"/>
                  </a:lnTo>
                  <a:lnTo>
                    <a:pt x="522" y="862"/>
                  </a:lnTo>
                  <a:lnTo>
                    <a:pt x="518" y="862"/>
                  </a:lnTo>
                  <a:lnTo>
                    <a:pt x="518" y="862"/>
                  </a:lnTo>
                  <a:lnTo>
                    <a:pt x="520" y="870"/>
                  </a:lnTo>
                  <a:lnTo>
                    <a:pt x="524" y="874"/>
                  </a:lnTo>
                  <a:lnTo>
                    <a:pt x="530" y="876"/>
                  </a:lnTo>
                  <a:lnTo>
                    <a:pt x="536" y="878"/>
                  </a:lnTo>
                  <a:lnTo>
                    <a:pt x="536" y="878"/>
                  </a:lnTo>
                  <a:lnTo>
                    <a:pt x="546" y="854"/>
                  </a:lnTo>
                  <a:lnTo>
                    <a:pt x="556" y="830"/>
                  </a:lnTo>
                  <a:lnTo>
                    <a:pt x="556" y="830"/>
                  </a:lnTo>
                  <a:lnTo>
                    <a:pt x="560" y="810"/>
                  </a:lnTo>
                  <a:lnTo>
                    <a:pt x="564" y="792"/>
                  </a:lnTo>
                  <a:lnTo>
                    <a:pt x="566" y="774"/>
                  </a:lnTo>
                  <a:lnTo>
                    <a:pt x="568" y="754"/>
                  </a:lnTo>
                  <a:lnTo>
                    <a:pt x="568" y="716"/>
                  </a:lnTo>
                  <a:lnTo>
                    <a:pt x="564" y="678"/>
                  </a:lnTo>
                  <a:lnTo>
                    <a:pt x="564" y="678"/>
                  </a:lnTo>
                  <a:lnTo>
                    <a:pt x="556" y="736"/>
                  </a:lnTo>
                  <a:lnTo>
                    <a:pt x="556" y="736"/>
                  </a:lnTo>
                  <a:lnTo>
                    <a:pt x="554" y="736"/>
                  </a:lnTo>
                  <a:lnTo>
                    <a:pt x="554" y="736"/>
                  </a:lnTo>
                  <a:lnTo>
                    <a:pt x="548" y="726"/>
                  </a:lnTo>
                  <a:lnTo>
                    <a:pt x="546" y="712"/>
                  </a:lnTo>
                  <a:lnTo>
                    <a:pt x="544" y="698"/>
                  </a:lnTo>
                  <a:lnTo>
                    <a:pt x="542" y="684"/>
                  </a:lnTo>
                  <a:lnTo>
                    <a:pt x="542" y="652"/>
                  </a:lnTo>
                  <a:lnTo>
                    <a:pt x="542" y="636"/>
                  </a:lnTo>
                  <a:lnTo>
                    <a:pt x="540" y="622"/>
                  </a:lnTo>
                  <a:lnTo>
                    <a:pt x="540" y="622"/>
                  </a:lnTo>
                  <a:lnTo>
                    <a:pt x="526" y="528"/>
                  </a:lnTo>
                  <a:lnTo>
                    <a:pt x="526" y="528"/>
                  </a:lnTo>
                  <a:lnTo>
                    <a:pt x="522" y="512"/>
                  </a:lnTo>
                  <a:lnTo>
                    <a:pt x="516" y="498"/>
                  </a:lnTo>
                  <a:lnTo>
                    <a:pt x="510" y="482"/>
                  </a:lnTo>
                  <a:lnTo>
                    <a:pt x="506" y="466"/>
                  </a:lnTo>
                  <a:lnTo>
                    <a:pt x="506" y="466"/>
                  </a:lnTo>
                  <a:lnTo>
                    <a:pt x="504" y="458"/>
                  </a:lnTo>
                  <a:lnTo>
                    <a:pt x="504" y="448"/>
                  </a:lnTo>
                  <a:lnTo>
                    <a:pt x="508" y="432"/>
                  </a:lnTo>
                  <a:lnTo>
                    <a:pt x="508" y="414"/>
                  </a:lnTo>
                  <a:lnTo>
                    <a:pt x="508" y="406"/>
                  </a:lnTo>
                  <a:lnTo>
                    <a:pt x="506" y="398"/>
                  </a:lnTo>
                  <a:lnTo>
                    <a:pt x="506" y="398"/>
                  </a:lnTo>
                  <a:lnTo>
                    <a:pt x="468" y="348"/>
                  </a:lnTo>
                  <a:lnTo>
                    <a:pt x="468" y="348"/>
                  </a:lnTo>
                  <a:lnTo>
                    <a:pt x="464" y="340"/>
                  </a:lnTo>
                  <a:lnTo>
                    <a:pt x="462" y="332"/>
                  </a:lnTo>
                  <a:lnTo>
                    <a:pt x="460" y="312"/>
                  </a:lnTo>
                  <a:lnTo>
                    <a:pt x="458" y="292"/>
                  </a:lnTo>
                  <a:lnTo>
                    <a:pt x="454" y="276"/>
                  </a:lnTo>
                  <a:lnTo>
                    <a:pt x="454" y="276"/>
                  </a:lnTo>
                  <a:lnTo>
                    <a:pt x="450" y="266"/>
                  </a:lnTo>
                  <a:lnTo>
                    <a:pt x="444" y="256"/>
                  </a:lnTo>
                  <a:lnTo>
                    <a:pt x="430" y="242"/>
                  </a:lnTo>
                  <a:lnTo>
                    <a:pt x="418" y="226"/>
                  </a:lnTo>
                  <a:lnTo>
                    <a:pt x="412" y="218"/>
                  </a:lnTo>
                  <a:lnTo>
                    <a:pt x="406" y="208"/>
                  </a:lnTo>
                  <a:lnTo>
                    <a:pt x="406" y="208"/>
                  </a:lnTo>
                  <a:lnTo>
                    <a:pt x="398" y="208"/>
                  </a:lnTo>
                  <a:lnTo>
                    <a:pt x="388" y="208"/>
                  </a:lnTo>
                  <a:lnTo>
                    <a:pt x="378" y="208"/>
                  </a:lnTo>
                  <a:lnTo>
                    <a:pt x="368" y="208"/>
                  </a:lnTo>
                  <a:lnTo>
                    <a:pt x="368" y="208"/>
                  </a:lnTo>
                  <a:lnTo>
                    <a:pt x="346" y="200"/>
                  </a:lnTo>
                  <a:lnTo>
                    <a:pt x="324" y="192"/>
                  </a:lnTo>
                  <a:lnTo>
                    <a:pt x="300" y="184"/>
                  </a:lnTo>
                  <a:lnTo>
                    <a:pt x="288" y="182"/>
                  </a:lnTo>
                  <a:lnTo>
                    <a:pt x="278" y="182"/>
                  </a:lnTo>
                  <a:lnTo>
                    <a:pt x="278" y="182"/>
                  </a:lnTo>
                  <a:lnTo>
                    <a:pt x="274" y="174"/>
                  </a:lnTo>
                  <a:lnTo>
                    <a:pt x="272" y="164"/>
                  </a:lnTo>
                  <a:lnTo>
                    <a:pt x="272" y="142"/>
                  </a:lnTo>
                  <a:lnTo>
                    <a:pt x="272" y="142"/>
                  </a:lnTo>
                  <a:lnTo>
                    <a:pt x="276" y="140"/>
                  </a:lnTo>
                  <a:lnTo>
                    <a:pt x="282" y="138"/>
                  </a:lnTo>
                  <a:lnTo>
                    <a:pt x="282" y="138"/>
                  </a:lnTo>
                  <a:lnTo>
                    <a:pt x="286" y="134"/>
                  </a:lnTo>
                  <a:lnTo>
                    <a:pt x="288" y="126"/>
                  </a:lnTo>
                  <a:lnTo>
                    <a:pt x="290" y="110"/>
                  </a:lnTo>
                  <a:lnTo>
                    <a:pt x="290" y="102"/>
                  </a:lnTo>
                  <a:lnTo>
                    <a:pt x="288" y="96"/>
                  </a:lnTo>
                  <a:lnTo>
                    <a:pt x="286" y="90"/>
                  </a:lnTo>
                  <a:lnTo>
                    <a:pt x="280" y="88"/>
                  </a:lnTo>
                  <a:lnTo>
                    <a:pt x="280" y="88"/>
                  </a:lnTo>
                  <a:lnTo>
                    <a:pt x="276" y="70"/>
                  </a:lnTo>
                  <a:lnTo>
                    <a:pt x="274" y="54"/>
                  </a:lnTo>
                  <a:lnTo>
                    <a:pt x="270" y="38"/>
                  </a:lnTo>
                  <a:lnTo>
                    <a:pt x="268" y="32"/>
                  </a:lnTo>
                  <a:lnTo>
                    <a:pt x="264" y="24"/>
                  </a:lnTo>
                  <a:lnTo>
                    <a:pt x="264" y="24"/>
                  </a:lnTo>
                  <a:lnTo>
                    <a:pt x="254" y="14"/>
                  </a:lnTo>
                  <a:lnTo>
                    <a:pt x="240" y="6"/>
                  </a:lnTo>
                  <a:lnTo>
                    <a:pt x="226" y="2"/>
                  </a:lnTo>
                  <a:lnTo>
                    <a:pt x="212" y="0"/>
                  </a:lnTo>
                  <a:lnTo>
                    <a:pt x="196" y="2"/>
                  </a:lnTo>
                  <a:lnTo>
                    <a:pt x="182" y="6"/>
                  </a:lnTo>
                  <a:lnTo>
                    <a:pt x="168" y="14"/>
                  </a:lnTo>
                  <a:lnTo>
                    <a:pt x="158" y="24"/>
                  </a:lnTo>
                  <a:lnTo>
                    <a:pt x="158" y="24"/>
                  </a:lnTo>
                  <a:lnTo>
                    <a:pt x="152" y="34"/>
                  </a:lnTo>
                  <a:lnTo>
                    <a:pt x="146" y="48"/>
                  </a:lnTo>
                  <a:lnTo>
                    <a:pt x="140" y="68"/>
                  </a:lnTo>
                  <a:lnTo>
                    <a:pt x="134" y="88"/>
                  </a:lnTo>
                  <a:lnTo>
                    <a:pt x="132" y="108"/>
                  </a:lnTo>
                  <a:lnTo>
                    <a:pt x="132" y="118"/>
                  </a:lnTo>
                  <a:lnTo>
                    <a:pt x="134" y="126"/>
                  </a:lnTo>
                  <a:lnTo>
                    <a:pt x="136" y="134"/>
                  </a:lnTo>
                  <a:lnTo>
                    <a:pt x="140" y="138"/>
                  </a:lnTo>
                  <a:lnTo>
                    <a:pt x="146" y="142"/>
                  </a:lnTo>
                  <a:lnTo>
                    <a:pt x="152" y="144"/>
                  </a:lnTo>
                  <a:lnTo>
                    <a:pt x="152" y="144"/>
                  </a:lnTo>
                  <a:lnTo>
                    <a:pt x="158" y="158"/>
                  </a:lnTo>
                  <a:lnTo>
                    <a:pt x="162" y="172"/>
                  </a:lnTo>
                  <a:lnTo>
                    <a:pt x="164" y="188"/>
                  </a:lnTo>
                  <a:lnTo>
                    <a:pt x="166" y="204"/>
                  </a:lnTo>
                  <a:lnTo>
                    <a:pt x="166" y="204"/>
                  </a:lnTo>
                  <a:lnTo>
                    <a:pt x="154" y="210"/>
                  </a:lnTo>
                  <a:lnTo>
                    <a:pt x="142" y="220"/>
                  </a:lnTo>
                  <a:lnTo>
                    <a:pt x="132" y="230"/>
                  </a:lnTo>
                  <a:lnTo>
                    <a:pt x="120" y="238"/>
                  </a:lnTo>
                  <a:lnTo>
                    <a:pt x="120" y="238"/>
                  </a:lnTo>
                  <a:lnTo>
                    <a:pt x="94" y="252"/>
                  </a:lnTo>
                  <a:lnTo>
                    <a:pt x="94" y="252"/>
                  </a:lnTo>
                  <a:lnTo>
                    <a:pt x="92" y="256"/>
                  </a:lnTo>
                  <a:lnTo>
                    <a:pt x="90" y="262"/>
                  </a:lnTo>
                  <a:lnTo>
                    <a:pt x="88" y="268"/>
                  </a:lnTo>
                  <a:lnTo>
                    <a:pt x="86" y="272"/>
                  </a:lnTo>
                  <a:lnTo>
                    <a:pt x="86" y="272"/>
                  </a:lnTo>
                  <a:lnTo>
                    <a:pt x="70" y="284"/>
                  </a:lnTo>
                  <a:lnTo>
                    <a:pt x="56" y="298"/>
                  </a:lnTo>
                  <a:lnTo>
                    <a:pt x="42" y="312"/>
                  </a:lnTo>
                  <a:lnTo>
                    <a:pt x="38" y="320"/>
                  </a:lnTo>
                  <a:lnTo>
                    <a:pt x="32" y="330"/>
                  </a:lnTo>
                  <a:lnTo>
                    <a:pt x="32" y="330"/>
                  </a:lnTo>
                  <a:lnTo>
                    <a:pt x="20" y="372"/>
                  </a:lnTo>
                  <a:lnTo>
                    <a:pt x="20" y="372"/>
                  </a:lnTo>
                  <a:lnTo>
                    <a:pt x="18" y="450"/>
                  </a:lnTo>
                  <a:lnTo>
                    <a:pt x="18" y="450"/>
                  </a:lnTo>
                  <a:lnTo>
                    <a:pt x="8" y="486"/>
                  </a:lnTo>
                  <a:lnTo>
                    <a:pt x="8" y="486"/>
                  </a:lnTo>
                  <a:lnTo>
                    <a:pt x="4" y="580"/>
                  </a:lnTo>
                  <a:lnTo>
                    <a:pt x="4" y="580"/>
                  </a:lnTo>
                  <a:lnTo>
                    <a:pt x="2" y="606"/>
                  </a:lnTo>
                  <a:lnTo>
                    <a:pt x="0" y="632"/>
                  </a:lnTo>
                  <a:lnTo>
                    <a:pt x="0" y="658"/>
                  </a:lnTo>
                  <a:lnTo>
                    <a:pt x="2" y="684"/>
                  </a:lnTo>
                  <a:lnTo>
                    <a:pt x="8" y="736"/>
                  </a:lnTo>
                  <a:lnTo>
                    <a:pt x="18" y="784"/>
                  </a:lnTo>
                  <a:lnTo>
                    <a:pt x="18" y="784"/>
                  </a:lnTo>
                  <a:lnTo>
                    <a:pt x="22" y="840"/>
                  </a:lnTo>
                  <a:lnTo>
                    <a:pt x="22" y="840"/>
                  </a:lnTo>
                  <a:lnTo>
                    <a:pt x="30" y="862"/>
                  </a:lnTo>
                  <a:lnTo>
                    <a:pt x="30" y="862"/>
                  </a:lnTo>
                  <a:lnTo>
                    <a:pt x="32" y="884"/>
                  </a:lnTo>
                  <a:lnTo>
                    <a:pt x="30" y="906"/>
                  </a:lnTo>
                  <a:lnTo>
                    <a:pt x="32" y="928"/>
                  </a:lnTo>
                  <a:lnTo>
                    <a:pt x="34" y="936"/>
                  </a:lnTo>
                  <a:lnTo>
                    <a:pt x="38" y="944"/>
                  </a:lnTo>
                  <a:lnTo>
                    <a:pt x="38" y="944"/>
                  </a:lnTo>
                  <a:lnTo>
                    <a:pt x="44" y="952"/>
                  </a:lnTo>
                  <a:lnTo>
                    <a:pt x="50" y="958"/>
                  </a:lnTo>
                  <a:lnTo>
                    <a:pt x="66" y="966"/>
                  </a:lnTo>
                  <a:lnTo>
                    <a:pt x="86" y="974"/>
                  </a:lnTo>
                  <a:lnTo>
                    <a:pt x="104" y="980"/>
                  </a:lnTo>
                  <a:lnTo>
                    <a:pt x="104" y="980"/>
                  </a:lnTo>
                  <a:lnTo>
                    <a:pt x="112" y="970"/>
                  </a:lnTo>
                  <a:lnTo>
                    <a:pt x="112" y="970"/>
                  </a:lnTo>
                  <a:lnTo>
                    <a:pt x="108" y="966"/>
                  </a:lnTo>
                  <a:lnTo>
                    <a:pt x="104" y="964"/>
                  </a:lnTo>
                  <a:lnTo>
                    <a:pt x="98" y="962"/>
                  </a:lnTo>
                  <a:lnTo>
                    <a:pt x="94" y="960"/>
                  </a:lnTo>
                  <a:lnTo>
                    <a:pt x="94" y="960"/>
                  </a:lnTo>
                  <a:lnTo>
                    <a:pt x="98" y="956"/>
                  </a:lnTo>
                  <a:lnTo>
                    <a:pt x="100" y="956"/>
                  </a:lnTo>
                  <a:lnTo>
                    <a:pt x="108" y="954"/>
                  </a:lnTo>
                  <a:lnTo>
                    <a:pt x="108" y="954"/>
                  </a:lnTo>
                  <a:lnTo>
                    <a:pt x="108" y="946"/>
                  </a:lnTo>
                  <a:lnTo>
                    <a:pt x="106" y="938"/>
                  </a:lnTo>
                  <a:lnTo>
                    <a:pt x="102" y="922"/>
                  </a:lnTo>
                  <a:lnTo>
                    <a:pt x="102" y="922"/>
                  </a:lnTo>
                  <a:lnTo>
                    <a:pt x="100" y="892"/>
                  </a:lnTo>
                  <a:lnTo>
                    <a:pt x="100" y="892"/>
                  </a:lnTo>
                  <a:lnTo>
                    <a:pt x="92" y="878"/>
                  </a:lnTo>
                  <a:lnTo>
                    <a:pt x="84" y="866"/>
                  </a:lnTo>
                  <a:lnTo>
                    <a:pt x="74" y="856"/>
                  </a:lnTo>
                  <a:lnTo>
                    <a:pt x="68" y="846"/>
                  </a:lnTo>
                  <a:lnTo>
                    <a:pt x="68" y="846"/>
                  </a:lnTo>
                  <a:lnTo>
                    <a:pt x="60" y="804"/>
                  </a:lnTo>
                  <a:lnTo>
                    <a:pt x="60" y="804"/>
                  </a:lnTo>
                  <a:lnTo>
                    <a:pt x="70" y="688"/>
                  </a:lnTo>
                  <a:lnTo>
                    <a:pt x="70" y="688"/>
                  </a:lnTo>
                  <a:lnTo>
                    <a:pt x="72" y="582"/>
                  </a:lnTo>
                  <a:lnTo>
                    <a:pt x="72" y="582"/>
                  </a:lnTo>
                  <a:lnTo>
                    <a:pt x="84" y="526"/>
                  </a:lnTo>
                  <a:lnTo>
                    <a:pt x="96" y="472"/>
                  </a:lnTo>
                  <a:lnTo>
                    <a:pt x="96" y="472"/>
                  </a:lnTo>
                  <a:lnTo>
                    <a:pt x="100" y="470"/>
                  </a:lnTo>
                  <a:lnTo>
                    <a:pt x="100" y="470"/>
                  </a:lnTo>
                  <a:lnTo>
                    <a:pt x="104" y="476"/>
                  </a:lnTo>
                  <a:lnTo>
                    <a:pt x="106" y="486"/>
                  </a:lnTo>
                  <a:lnTo>
                    <a:pt x="106" y="508"/>
                  </a:lnTo>
                  <a:lnTo>
                    <a:pt x="106" y="530"/>
                  </a:lnTo>
                  <a:lnTo>
                    <a:pt x="104" y="552"/>
                  </a:lnTo>
                  <a:lnTo>
                    <a:pt x="104" y="552"/>
                  </a:lnTo>
                  <a:lnTo>
                    <a:pt x="114" y="620"/>
                  </a:lnTo>
                  <a:lnTo>
                    <a:pt x="114" y="620"/>
                  </a:lnTo>
                  <a:lnTo>
                    <a:pt x="110" y="642"/>
                  </a:lnTo>
                  <a:lnTo>
                    <a:pt x="104" y="662"/>
                  </a:lnTo>
                  <a:lnTo>
                    <a:pt x="100" y="684"/>
                  </a:lnTo>
                  <a:lnTo>
                    <a:pt x="100" y="696"/>
                  </a:lnTo>
                  <a:lnTo>
                    <a:pt x="102" y="708"/>
                  </a:lnTo>
                  <a:lnTo>
                    <a:pt x="102" y="708"/>
                  </a:lnTo>
                  <a:lnTo>
                    <a:pt x="110" y="734"/>
                  </a:lnTo>
                  <a:lnTo>
                    <a:pt x="110" y="734"/>
                  </a:lnTo>
                  <a:lnTo>
                    <a:pt x="112" y="752"/>
                  </a:lnTo>
                  <a:lnTo>
                    <a:pt x="110" y="770"/>
                  </a:lnTo>
                  <a:lnTo>
                    <a:pt x="110" y="786"/>
                  </a:lnTo>
                  <a:lnTo>
                    <a:pt x="112" y="804"/>
                  </a:lnTo>
                  <a:lnTo>
                    <a:pt x="112" y="840"/>
                  </a:lnTo>
                  <a:lnTo>
                    <a:pt x="112" y="840"/>
                  </a:lnTo>
                  <a:lnTo>
                    <a:pt x="120" y="848"/>
                  </a:lnTo>
                  <a:lnTo>
                    <a:pt x="120" y="848"/>
                  </a:lnTo>
                  <a:lnTo>
                    <a:pt x="120" y="882"/>
                  </a:lnTo>
                  <a:lnTo>
                    <a:pt x="120" y="882"/>
                  </a:lnTo>
                  <a:lnTo>
                    <a:pt x="132" y="930"/>
                  </a:lnTo>
                  <a:lnTo>
                    <a:pt x="132" y="930"/>
                  </a:lnTo>
                  <a:lnTo>
                    <a:pt x="134" y="998"/>
                  </a:lnTo>
                  <a:lnTo>
                    <a:pt x="134" y="998"/>
                  </a:lnTo>
                  <a:lnTo>
                    <a:pt x="136" y="1028"/>
                  </a:lnTo>
                  <a:lnTo>
                    <a:pt x="140" y="1060"/>
                  </a:lnTo>
                  <a:lnTo>
                    <a:pt x="142" y="1124"/>
                  </a:lnTo>
                  <a:lnTo>
                    <a:pt x="146" y="1190"/>
                  </a:lnTo>
                  <a:lnTo>
                    <a:pt x="148" y="1222"/>
                  </a:lnTo>
                  <a:lnTo>
                    <a:pt x="154" y="1254"/>
                  </a:lnTo>
                  <a:lnTo>
                    <a:pt x="154" y="1254"/>
                  </a:lnTo>
                  <a:lnTo>
                    <a:pt x="164" y="1326"/>
                  </a:lnTo>
                  <a:lnTo>
                    <a:pt x="170" y="1362"/>
                  </a:lnTo>
                  <a:lnTo>
                    <a:pt x="176" y="1396"/>
                  </a:lnTo>
                  <a:lnTo>
                    <a:pt x="176" y="1396"/>
                  </a:lnTo>
                  <a:lnTo>
                    <a:pt x="178" y="1420"/>
                  </a:lnTo>
                  <a:lnTo>
                    <a:pt x="178" y="1420"/>
                  </a:lnTo>
                  <a:lnTo>
                    <a:pt x="182" y="1430"/>
                  </a:lnTo>
                  <a:lnTo>
                    <a:pt x="190" y="1438"/>
                  </a:lnTo>
                  <a:lnTo>
                    <a:pt x="196" y="1446"/>
                  </a:lnTo>
                  <a:lnTo>
                    <a:pt x="202" y="1454"/>
                  </a:lnTo>
                  <a:lnTo>
                    <a:pt x="202" y="1454"/>
                  </a:lnTo>
                  <a:lnTo>
                    <a:pt x="200" y="1486"/>
                  </a:lnTo>
                  <a:lnTo>
                    <a:pt x="200" y="1486"/>
                  </a:lnTo>
                  <a:lnTo>
                    <a:pt x="204" y="1494"/>
                  </a:lnTo>
                  <a:lnTo>
                    <a:pt x="204" y="1498"/>
                  </a:lnTo>
                  <a:lnTo>
                    <a:pt x="206" y="1504"/>
                  </a:lnTo>
                  <a:lnTo>
                    <a:pt x="206" y="1504"/>
                  </a:lnTo>
                  <a:lnTo>
                    <a:pt x="198" y="1514"/>
                  </a:lnTo>
                  <a:lnTo>
                    <a:pt x="194" y="1522"/>
                  </a:lnTo>
                  <a:lnTo>
                    <a:pt x="192" y="1532"/>
                  </a:lnTo>
                  <a:lnTo>
                    <a:pt x="192" y="1542"/>
                  </a:lnTo>
                  <a:lnTo>
                    <a:pt x="196" y="1550"/>
                  </a:lnTo>
                  <a:lnTo>
                    <a:pt x="202" y="1558"/>
                  </a:lnTo>
                  <a:lnTo>
                    <a:pt x="208" y="1564"/>
                  </a:lnTo>
                  <a:lnTo>
                    <a:pt x="218" y="1570"/>
                  </a:lnTo>
                  <a:lnTo>
                    <a:pt x="218" y="1570"/>
                  </a:lnTo>
                  <a:lnTo>
                    <a:pt x="232" y="1572"/>
                  </a:lnTo>
                  <a:lnTo>
                    <a:pt x="250" y="1574"/>
                  </a:lnTo>
                  <a:lnTo>
                    <a:pt x="284" y="1572"/>
                  </a:lnTo>
                  <a:lnTo>
                    <a:pt x="284" y="1572"/>
                  </a:lnTo>
                  <a:lnTo>
                    <a:pt x="286" y="1580"/>
                  </a:lnTo>
                  <a:lnTo>
                    <a:pt x="286" y="1586"/>
                  </a:lnTo>
                  <a:lnTo>
                    <a:pt x="282" y="1596"/>
                  </a:lnTo>
                  <a:lnTo>
                    <a:pt x="276" y="1604"/>
                  </a:lnTo>
                  <a:lnTo>
                    <a:pt x="272" y="1614"/>
                  </a:lnTo>
                  <a:lnTo>
                    <a:pt x="272" y="1614"/>
                  </a:lnTo>
                  <a:lnTo>
                    <a:pt x="270" y="1620"/>
                  </a:lnTo>
                  <a:lnTo>
                    <a:pt x="270" y="1626"/>
                  </a:lnTo>
                  <a:lnTo>
                    <a:pt x="274" y="1636"/>
                  </a:lnTo>
                  <a:lnTo>
                    <a:pt x="284" y="1654"/>
                  </a:lnTo>
                  <a:lnTo>
                    <a:pt x="284" y="1654"/>
                  </a:lnTo>
                  <a:lnTo>
                    <a:pt x="302" y="1658"/>
                  </a:lnTo>
                  <a:lnTo>
                    <a:pt x="322" y="1660"/>
                  </a:lnTo>
                  <a:lnTo>
                    <a:pt x="346" y="1660"/>
                  </a:lnTo>
                  <a:lnTo>
                    <a:pt x="366" y="1658"/>
                  </a:lnTo>
                  <a:lnTo>
                    <a:pt x="366" y="1658"/>
                  </a:lnTo>
                  <a:lnTo>
                    <a:pt x="370" y="1654"/>
                  </a:lnTo>
                  <a:lnTo>
                    <a:pt x="374" y="1648"/>
                  </a:lnTo>
                  <a:lnTo>
                    <a:pt x="378" y="1640"/>
                  </a:lnTo>
                  <a:lnTo>
                    <a:pt x="380" y="1630"/>
                  </a:lnTo>
                  <a:lnTo>
                    <a:pt x="380" y="1606"/>
                  </a:lnTo>
                  <a:lnTo>
                    <a:pt x="380" y="1578"/>
                  </a:lnTo>
                  <a:lnTo>
                    <a:pt x="380" y="1524"/>
                  </a:lnTo>
                  <a:lnTo>
                    <a:pt x="380" y="1502"/>
                  </a:lnTo>
                  <a:lnTo>
                    <a:pt x="384" y="1486"/>
                  </a:lnTo>
                  <a:lnTo>
                    <a:pt x="384" y="1486"/>
                  </a:lnTo>
                  <a:lnTo>
                    <a:pt x="396" y="1470"/>
                  </a:lnTo>
                  <a:lnTo>
                    <a:pt x="396" y="1470"/>
                  </a:lnTo>
                  <a:lnTo>
                    <a:pt x="400" y="1458"/>
                  </a:lnTo>
                  <a:lnTo>
                    <a:pt x="400" y="1446"/>
                  </a:lnTo>
                  <a:lnTo>
                    <a:pt x="402" y="1434"/>
                  </a:lnTo>
                  <a:lnTo>
                    <a:pt x="404" y="1422"/>
                  </a:lnTo>
                  <a:lnTo>
                    <a:pt x="404" y="1422"/>
                  </a:lnTo>
                  <a:lnTo>
                    <a:pt x="412" y="1400"/>
                  </a:lnTo>
                  <a:lnTo>
                    <a:pt x="412" y="1400"/>
                  </a:lnTo>
                  <a:lnTo>
                    <a:pt x="426" y="1212"/>
                  </a:lnTo>
                  <a:lnTo>
                    <a:pt x="426" y="1212"/>
                  </a:lnTo>
                  <a:lnTo>
                    <a:pt x="428" y="1198"/>
                  </a:lnTo>
                  <a:lnTo>
                    <a:pt x="426" y="1188"/>
                  </a:lnTo>
                  <a:lnTo>
                    <a:pt x="422" y="1168"/>
                  </a:lnTo>
                  <a:lnTo>
                    <a:pt x="422" y="1168"/>
                  </a:lnTo>
                  <a:lnTo>
                    <a:pt x="424" y="1144"/>
                  </a:lnTo>
                  <a:lnTo>
                    <a:pt x="424" y="1144"/>
                  </a:lnTo>
                  <a:lnTo>
                    <a:pt x="418" y="1128"/>
                  </a:lnTo>
                  <a:lnTo>
                    <a:pt x="416" y="1118"/>
                  </a:lnTo>
                  <a:lnTo>
                    <a:pt x="418" y="1108"/>
                  </a:lnTo>
                  <a:lnTo>
                    <a:pt x="418" y="1108"/>
                  </a:lnTo>
                  <a:lnTo>
                    <a:pt x="424" y="1086"/>
                  </a:lnTo>
                  <a:lnTo>
                    <a:pt x="424" y="1086"/>
                  </a:lnTo>
                  <a:lnTo>
                    <a:pt x="428" y="1032"/>
                  </a:lnTo>
                  <a:lnTo>
                    <a:pt x="428" y="1032"/>
                  </a:lnTo>
                  <a:lnTo>
                    <a:pt x="444" y="984"/>
                  </a:lnTo>
                  <a:lnTo>
                    <a:pt x="444" y="984"/>
                  </a:lnTo>
                  <a:lnTo>
                    <a:pt x="448" y="964"/>
                  </a:lnTo>
                  <a:lnTo>
                    <a:pt x="448" y="944"/>
                  </a:lnTo>
                  <a:lnTo>
                    <a:pt x="446" y="900"/>
                  </a:lnTo>
                  <a:lnTo>
                    <a:pt x="444" y="856"/>
                  </a:lnTo>
                  <a:lnTo>
                    <a:pt x="442" y="816"/>
                  </a:lnTo>
                  <a:lnTo>
                    <a:pt x="442" y="816"/>
                  </a:lnTo>
                  <a:lnTo>
                    <a:pt x="452" y="806"/>
                  </a:lnTo>
                  <a:lnTo>
                    <a:pt x="452" y="806"/>
                  </a:lnTo>
                  <a:lnTo>
                    <a:pt x="438" y="716"/>
                  </a:lnTo>
                  <a:lnTo>
                    <a:pt x="438" y="716"/>
                  </a:lnTo>
                  <a:lnTo>
                    <a:pt x="448" y="706"/>
                  </a:lnTo>
                  <a:lnTo>
                    <a:pt x="462" y="696"/>
                  </a:lnTo>
                  <a:lnTo>
                    <a:pt x="478" y="690"/>
                  </a:lnTo>
                  <a:lnTo>
                    <a:pt x="492" y="684"/>
                  </a:lnTo>
                  <a:lnTo>
                    <a:pt x="492" y="684"/>
                  </a:lnTo>
                  <a:lnTo>
                    <a:pt x="498" y="698"/>
                  </a:lnTo>
                  <a:lnTo>
                    <a:pt x="508" y="724"/>
                  </a:lnTo>
                  <a:lnTo>
                    <a:pt x="514" y="750"/>
                  </a:lnTo>
                  <a:lnTo>
                    <a:pt x="516" y="762"/>
                  </a:lnTo>
                  <a:lnTo>
                    <a:pt x="514" y="770"/>
                  </a:lnTo>
                  <a:lnTo>
                    <a:pt x="514" y="770"/>
                  </a:lnTo>
                  <a:close/>
                  <a:moveTo>
                    <a:pt x="84" y="914"/>
                  </a:moveTo>
                  <a:lnTo>
                    <a:pt x="84" y="914"/>
                  </a:lnTo>
                  <a:lnTo>
                    <a:pt x="94" y="946"/>
                  </a:lnTo>
                  <a:lnTo>
                    <a:pt x="94" y="946"/>
                  </a:lnTo>
                  <a:lnTo>
                    <a:pt x="90" y="946"/>
                  </a:lnTo>
                  <a:lnTo>
                    <a:pt x="90" y="946"/>
                  </a:lnTo>
                  <a:lnTo>
                    <a:pt x="86" y="940"/>
                  </a:lnTo>
                  <a:lnTo>
                    <a:pt x="82" y="932"/>
                  </a:lnTo>
                  <a:lnTo>
                    <a:pt x="82" y="922"/>
                  </a:lnTo>
                  <a:lnTo>
                    <a:pt x="84" y="914"/>
                  </a:lnTo>
                  <a:lnTo>
                    <a:pt x="84" y="914"/>
                  </a:lnTo>
                  <a:close/>
                  <a:moveTo>
                    <a:pt x="266" y="1126"/>
                  </a:moveTo>
                  <a:lnTo>
                    <a:pt x="266" y="1126"/>
                  </a:lnTo>
                  <a:lnTo>
                    <a:pt x="274" y="1134"/>
                  </a:lnTo>
                  <a:lnTo>
                    <a:pt x="280" y="1144"/>
                  </a:lnTo>
                  <a:lnTo>
                    <a:pt x="284" y="1154"/>
                  </a:lnTo>
                  <a:lnTo>
                    <a:pt x="286" y="1166"/>
                  </a:lnTo>
                  <a:lnTo>
                    <a:pt x="286" y="1180"/>
                  </a:lnTo>
                  <a:lnTo>
                    <a:pt x="286" y="1194"/>
                  </a:lnTo>
                  <a:lnTo>
                    <a:pt x="280" y="1218"/>
                  </a:lnTo>
                  <a:lnTo>
                    <a:pt x="280" y="1218"/>
                  </a:lnTo>
                  <a:lnTo>
                    <a:pt x="278" y="1220"/>
                  </a:lnTo>
                  <a:lnTo>
                    <a:pt x="278" y="1220"/>
                  </a:lnTo>
                  <a:lnTo>
                    <a:pt x="274" y="1212"/>
                  </a:lnTo>
                  <a:lnTo>
                    <a:pt x="270" y="1202"/>
                  </a:lnTo>
                  <a:lnTo>
                    <a:pt x="268" y="1176"/>
                  </a:lnTo>
                  <a:lnTo>
                    <a:pt x="266" y="1148"/>
                  </a:lnTo>
                  <a:lnTo>
                    <a:pt x="266" y="1126"/>
                  </a:lnTo>
                  <a:lnTo>
                    <a:pt x="266" y="1126"/>
                  </a:lnTo>
                  <a:close/>
                  <a:moveTo>
                    <a:pt x="288" y="1450"/>
                  </a:moveTo>
                  <a:lnTo>
                    <a:pt x="288" y="1450"/>
                  </a:lnTo>
                  <a:lnTo>
                    <a:pt x="286" y="1452"/>
                  </a:lnTo>
                  <a:lnTo>
                    <a:pt x="286" y="1452"/>
                  </a:lnTo>
                  <a:lnTo>
                    <a:pt x="280" y="1442"/>
                  </a:lnTo>
                  <a:lnTo>
                    <a:pt x="280" y="1442"/>
                  </a:lnTo>
                  <a:lnTo>
                    <a:pt x="284" y="1432"/>
                  </a:lnTo>
                  <a:lnTo>
                    <a:pt x="286" y="1432"/>
                  </a:lnTo>
                  <a:lnTo>
                    <a:pt x="286" y="1432"/>
                  </a:lnTo>
                  <a:lnTo>
                    <a:pt x="290" y="1436"/>
                  </a:lnTo>
                  <a:lnTo>
                    <a:pt x="290" y="1436"/>
                  </a:lnTo>
                  <a:lnTo>
                    <a:pt x="288" y="1450"/>
                  </a:lnTo>
                  <a:lnTo>
                    <a:pt x="288" y="1450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4" name="Freeform 42"/>
            <p:cNvSpPr>
              <a:spLocks noEditPoints="1"/>
            </p:cNvSpPr>
            <p:nvPr/>
          </p:nvSpPr>
          <p:spPr bwMode="auto">
            <a:xfrm>
              <a:off x="1608994" y="2758565"/>
              <a:ext cx="478266" cy="1265089"/>
            </a:xfrm>
            <a:custGeom>
              <a:avLst/>
              <a:gdLst/>
              <a:ahLst/>
              <a:cxnLst>
                <a:cxn ang="0">
                  <a:pos x="117" y="887"/>
                </a:cxn>
                <a:cxn ang="0">
                  <a:pos x="133" y="873"/>
                </a:cxn>
                <a:cxn ang="0">
                  <a:pos x="165" y="853"/>
                </a:cxn>
                <a:cxn ang="0">
                  <a:pos x="163" y="806"/>
                </a:cxn>
                <a:cxn ang="0">
                  <a:pos x="165" y="695"/>
                </a:cxn>
                <a:cxn ang="0">
                  <a:pos x="165" y="627"/>
                </a:cxn>
                <a:cxn ang="0">
                  <a:pos x="176" y="625"/>
                </a:cxn>
                <a:cxn ang="0">
                  <a:pos x="205" y="688"/>
                </a:cxn>
                <a:cxn ang="0">
                  <a:pos x="199" y="743"/>
                </a:cxn>
                <a:cxn ang="0">
                  <a:pos x="201" y="814"/>
                </a:cxn>
                <a:cxn ang="0">
                  <a:pos x="210" y="855"/>
                </a:cxn>
                <a:cxn ang="0">
                  <a:pos x="228" y="875"/>
                </a:cxn>
                <a:cxn ang="0">
                  <a:pos x="253" y="902"/>
                </a:cxn>
                <a:cxn ang="0">
                  <a:pos x="293" y="891"/>
                </a:cxn>
                <a:cxn ang="0">
                  <a:pos x="284" y="859"/>
                </a:cxn>
                <a:cxn ang="0">
                  <a:pos x="273" y="839"/>
                </a:cxn>
                <a:cxn ang="0">
                  <a:pos x="286" y="823"/>
                </a:cxn>
                <a:cxn ang="0">
                  <a:pos x="279" y="686"/>
                </a:cxn>
                <a:cxn ang="0">
                  <a:pos x="286" y="535"/>
                </a:cxn>
                <a:cxn ang="0">
                  <a:pos x="282" y="479"/>
                </a:cxn>
                <a:cxn ang="0">
                  <a:pos x="325" y="466"/>
                </a:cxn>
                <a:cxn ang="0">
                  <a:pos x="322" y="439"/>
                </a:cxn>
                <a:cxn ang="0">
                  <a:pos x="334" y="371"/>
                </a:cxn>
                <a:cxn ang="0">
                  <a:pos x="340" y="321"/>
                </a:cxn>
                <a:cxn ang="0">
                  <a:pos x="325" y="268"/>
                </a:cxn>
                <a:cxn ang="0">
                  <a:pos x="304" y="211"/>
                </a:cxn>
                <a:cxn ang="0">
                  <a:pos x="282" y="148"/>
                </a:cxn>
                <a:cxn ang="0">
                  <a:pos x="230" y="135"/>
                </a:cxn>
                <a:cxn ang="0">
                  <a:pos x="201" y="121"/>
                </a:cxn>
                <a:cxn ang="0">
                  <a:pos x="201" y="96"/>
                </a:cxn>
                <a:cxn ang="0">
                  <a:pos x="216" y="81"/>
                </a:cxn>
                <a:cxn ang="0">
                  <a:pos x="214" y="60"/>
                </a:cxn>
                <a:cxn ang="0">
                  <a:pos x="208" y="20"/>
                </a:cxn>
                <a:cxn ang="0">
                  <a:pos x="147" y="4"/>
                </a:cxn>
                <a:cxn ang="0">
                  <a:pos x="109" y="24"/>
                </a:cxn>
                <a:cxn ang="0">
                  <a:pos x="115" y="67"/>
                </a:cxn>
                <a:cxn ang="0">
                  <a:pos x="122" y="94"/>
                </a:cxn>
                <a:cxn ang="0">
                  <a:pos x="120" y="128"/>
                </a:cxn>
                <a:cxn ang="0">
                  <a:pos x="43" y="159"/>
                </a:cxn>
                <a:cxn ang="0">
                  <a:pos x="39" y="191"/>
                </a:cxn>
                <a:cxn ang="0">
                  <a:pos x="19" y="254"/>
                </a:cxn>
                <a:cxn ang="0">
                  <a:pos x="9" y="294"/>
                </a:cxn>
                <a:cxn ang="0">
                  <a:pos x="5" y="328"/>
                </a:cxn>
                <a:cxn ang="0">
                  <a:pos x="1" y="339"/>
                </a:cxn>
                <a:cxn ang="0">
                  <a:pos x="1" y="373"/>
                </a:cxn>
                <a:cxn ang="0">
                  <a:pos x="3" y="439"/>
                </a:cxn>
                <a:cxn ang="0">
                  <a:pos x="23" y="454"/>
                </a:cxn>
                <a:cxn ang="0">
                  <a:pos x="37" y="495"/>
                </a:cxn>
                <a:cxn ang="0">
                  <a:pos x="45" y="555"/>
                </a:cxn>
                <a:cxn ang="0">
                  <a:pos x="73" y="704"/>
                </a:cxn>
                <a:cxn ang="0">
                  <a:pos x="73" y="824"/>
                </a:cxn>
                <a:cxn ang="0">
                  <a:pos x="84" y="837"/>
                </a:cxn>
                <a:cxn ang="0">
                  <a:pos x="73" y="853"/>
                </a:cxn>
                <a:cxn ang="0">
                  <a:pos x="52" y="882"/>
                </a:cxn>
                <a:cxn ang="0">
                  <a:pos x="279" y="342"/>
                </a:cxn>
                <a:cxn ang="0">
                  <a:pos x="282" y="362"/>
                </a:cxn>
                <a:cxn ang="0">
                  <a:pos x="73" y="850"/>
                </a:cxn>
                <a:cxn ang="0">
                  <a:pos x="91" y="837"/>
                </a:cxn>
                <a:cxn ang="0">
                  <a:pos x="90" y="842"/>
                </a:cxn>
                <a:cxn ang="0">
                  <a:pos x="93" y="841"/>
                </a:cxn>
                <a:cxn ang="0">
                  <a:pos x="284" y="857"/>
                </a:cxn>
                <a:cxn ang="0">
                  <a:pos x="266" y="835"/>
                </a:cxn>
              </a:cxnLst>
              <a:rect l="0" t="0" r="r" b="b"/>
              <a:pathLst>
                <a:path w="341" h="902">
                  <a:moveTo>
                    <a:pt x="64" y="893"/>
                  </a:moveTo>
                  <a:lnTo>
                    <a:pt x="64" y="893"/>
                  </a:lnTo>
                  <a:lnTo>
                    <a:pt x="77" y="895"/>
                  </a:lnTo>
                  <a:lnTo>
                    <a:pt x="91" y="895"/>
                  </a:lnTo>
                  <a:lnTo>
                    <a:pt x="104" y="893"/>
                  </a:lnTo>
                  <a:lnTo>
                    <a:pt x="117" y="887"/>
                  </a:lnTo>
                  <a:lnTo>
                    <a:pt x="117" y="887"/>
                  </a:lnTo>
                  <a:lnTo>
                    <a:pt x="120" y="884"/>
                  </a:lnTo>
                  <a:lnTo>
                    <a:pt x="124" y="880"/>
                  </a:lnTo>
                  <a:lnTo>
                    <a:pt x="124" y="880"/>
                  </a:lnTo>
                  <a:lnTo>
                    <a:pt x="126" y="877"/>
                  </a:lnTo>
                  <a:lnTo>
                    <a:pt x="127" y="875"/>
                  </a:lnTo>
                  <a:lnTo>
                    <a:pt x="133" y="873"/>
                  </a:lnTo>
                  <a:lnTo>
                    <a:pt x="133" y="873"/>
                  </a:lnTo>
                  <a:lnTo>
                    <a:pt x="142" y="869"/>
                  </a:lnTo>
                  <a:lnTo>
                    <a:pt x="151" y="868"/>
                  </a:lnTo>
                  <a:lnTo>
                    <a:pt x="151" y="868"/>
                  </a:lnTo>
                  <a:lnTo>
                    <a:pt x="156" y="866"/>
                  </a:lnTo>
                  <a:lnTo>
                    <a:pt x="160" y="862"/>
                  </a:lnTo>
                  <a:lnTo>
                    <a:pt x="163" y="859"/>
                  </a:lnTo>
                  <a:lnTo>
                    <a:pt x="165" y="853"/>
                  </a:lnTo>
                  <a:lnTo>
                    <a:pt x="165" y="853"/>
                  </a:lnTo>
                  <a:lnTo>
                    <a:pt x="162" y="837"/>
                  </a:lnTo>
                  <a:lnTo>
                    <a:pt x="162" y="837"/>
                  </a:lnTo>
                  <a:lnTo>
                    <a:pt x="160" y="828"/>
                  </a:lnTo>
                  <a:lnTo>
                    <a:pt x="162" y="821"/>
                  </a:lnTo>
                  <a:lnTo>
                    <a:pt x="162" y="821"/>
                  </a:lnTo>
                  <a:lnTo>
                    <a:pt x="163" y="806"/>
                  </a:lnTo>
                  <a:lnTo>
                    <a:pt x="163" y="792"/>
                  </a:lnTo>
                  <a:lnTo>
                    <a:pt x="163" y="792"/>
                  </a:lnTo>
                  <a:lnTo>
                    <a:pt x="162" y="767"/>
                  </a:lnTo>
                  <a:lnTo>
                    <a:pt x="160" y="743"/>
                  </a:lnTo>
                  <a:lnTo>
                    <a:pt x="160" y="720"/>
                  </a:lnTo>
                  <a:lnTo>
                    <a:pt x="162" y="707"/>
                  </a:lnTo>
                  <a:lnTo>
                    <a:pt x="165" y="695"/>
                  </a:lnTo>
                  <a:lnTo>
                    <a:pt x="165" y="695"/>
                  </a:lnTo>
                  <a:lnTo>
                    <a:pt x="167" y="684"/>
                  </a:lnTo>
                  <a:lnTo>
                    <a:pt x="169" y="673"/>
                  </a:lnTo>
                  <a:lnTo>
                    <a:pt x="169" y="648"/>
                  </a:lnTo>
                  <a:lnTo>
                    <a:pt x="169" y="648"/>
                  </a:lnTo>
                  <a:lnTo>
                    <a:pt x="165" y="627"/>
                  </a:lnTo>
                  <a:lnTo>
                    <a:pt x="165" y="627"/>
                  </a:lnTo>
                  <a:lnTo>
                    <a:pt x="162" y="614"/>
                  </a:lnTo>
                  <a:lnTo>
                    <a:pt x="162" y="607"/>
                  </a:lnTo>
                  <a:lnTo>
                    <a:pt x="163" y="603"/>
                  </a:lnTo>
                  <a:lnTo>
                    <a:pt x="165" y="601"/>
                  </a:lnTo>
                  <a:lnTo>
                    <a:pt x="165" y="601"/>
                  </a:lnTo>
                  <a:lnTo>
                    <a:pt x="167" y="609"/>
                  </a:lnTo>
                  <a:lnTo>
                    <a:pt x="176" y="625"/>
                  </a:lnTo>
                  <a:lnTo>
                    <a:pt x="190" y="652"/>
                  </a:lnTo>
                  <a:lnTo>
                    <a:pt x="190" y="652"/>
                  </a:lnTo>
                  <a:lnTo>
                    <a:pt x="198" y="661"/>
                  </a:lnTo>
                  <a:lnTo>
                    <a:pt x="199" y="666"/>
                  </a:lnTo>
                  <a:lnTo>
                    <a:pt x="201" y="672"/>
                  </a:lnTo>
                  <a:lnTo>
                    <a:pt x="201" y="672"/>
                  </a:lnTo>
                  <a:lnTo>
                    <a:pt x="205" y="688"/>
                  </a:lnTo>
                  <a:lnTo>
                    <a:pt x="205" y="688"/>
                  </a:lnTo>
                  <a:lnTo>
                    <a:pt x="207" y="695"/>
                  </a:lnTo>
                  <a:lnTo>
                    <a:pt x="208" y="699"/>
                  </a:lnTo>
                  <a:lnTo>
                    <a:pt x="208" y="702"/>
                  </a:lnTo>
                  <a:lnTo>
                    <a:pt x="208" y="702"/>
                  </a:lnTo>
                  <a:lnTo>
                    <a:pt x="201" y="729"/>
                  </a:lnTo>
                  <a:lnTo>
                    <a:pt x="199" y="743"/>
                  </a:lnTo>
                  <a:lnTo>
                    <a:pt x="198" y="758"/>
                  </a:lnTo>
                  <a:lnTo>
                    <a:pt x="198" y="758"/>
                  </a:lnTo>
                  <a:lnTo>
                    <a:pt x="201" y="787"/>
                  </a:lnTo>
                  <a:lnTo>
                    <a:pt x="201" y="787"/>
                  </a:lnTo>
                  <a:lnTo>
                    <a:pt x="201" y="801"/>
                  </a:lnTo>
                  <a:lnTo>
                    <a:pt x="201" y="806"/>
                  </a:lnTo>
                  <a:lnTo>
                    <a:pt x="201" y="814"/>
                  </a:lnTo>
                  <a:lnTo>
                    <a:pt x="201" y="814"/>
                  </a:lnTo>
                  <a:lnTo>
                    <a:pt x="207" y="826"/>
                  </a:lnTo>
                  <a:lnTo>
                    <a:pt x="212" y="839"/>
                  </a:lnTo>
                  <a:lnTo>
                    <a:pt x="212" y="839"/>
                  </a:lnTo>
                  <a:lnTo>
                    <a:pt x="212" y="842"/>
                  </a:lnTo>
                  <a:lnTo>
                    <a:pt x="212" y="846"/>
                  </a:lnTo>
                  <a:lnTo>
                    <a:pt x="210" y="855"/>
                  </a:lnTo>
                  <a:lnTo>
                    <a:pt x="210" y="855"/>
                  </a:lnTo>
                  <a:lnTo>
                    <a:pt x="210" y="860"/>
                  </a:lnTo>
                  <a:lnTo>
                    <a:pt x="214" y="868"/>
                  </a:lnTo>
                  <a:lnTo>
                    <a:pt x="217" y="871"/>
                  </a:lnTo>
                  <a:lnTo>
                    <a:pt x="225" y="873"/>
                  </a:lnTo>
                  <a:lnTo>
                    <a:pt x="225" y="873"/>
                  </a:lnTo>
                  <a:lnTo>
                    <a:pt x="228" y="875"/>
                  </a:lnTo>
                  <a:lnTo>
                    <a:pt x="230" y="878"/>
                  </a:lnTo>
                  <a:lnTo>
                    <a:pt x="230" y="889"/>
                  </a:lnTo>
                  <a:lnTo>
                    <a:pt x="230" y="889"/>
                  </a:lnTo>
                  <a:lnTo>
                    <a:pt x="232" y="895"/>
                  </a:lnTo>
                  <a:lnTo>
                    <a:pt x="237" y="898"/>
                  </a:lnTo>
                  <a:lnTo>
                    <a:pt x="244" y="900"/>
                  </a:lnTo>
                  <a:lnTo>
                    <a:pt x="253" y="902"/>
                  </a:lnTo>
                  <a:lnTo>
                    <a:pt x="271" y="900"/>
                  </a:lnTo>
                  <a:lnTo>
                    <a:pt x="282" y="900"/>
                  </a:lnTo>
                  <a:lnTo>
                    <a:pt x="282" y="900"/>
                  </a:lnTo>
                  <a:lnTo>
                    <a:pt x="288" y="898"/>
                  </a:lnTo>
                  <a:lnTo>
                    <a:pt x="291" y="896"/>
                  </a:lnTo>
                  <a:lnTo>
                    <a:pt x="293" y="895"/>
                  </a:lnTo>
                  <a:lnTo>
                    <a:pt x="293" y="891"/>
                  </a:lnTo>
                  <a:lnTo>
                    <a:pt x="293" y="884"/>
                  </a:lnTo>
                  <a:lnTo>
                    <a:pt x="289" y="877"/>
                  </a:lnTo>
                  <a:lnTo>
                    <a:pt x="282" y="862"/>
                  </a:lnTo>
                  <a:lnTo>
                    <a:pt x="277" y="855"/>
                  </a:lnTo>
                  <a:lnTo>
                    <a:pt x="277" y="855"/>
                  </a:lnTo>
                  <a:lnTo>
                    <a:pt x="279" y="857"/>
                  </a:lnTo>
                  <a:lnTo>
                    <a:pt x="284" y="859"/>
                  </a:lnTo>
                  <a:lnTo>
                    <a:pt x="286" y="859"/>
                  </a:lnTo>
                  <a:lnTo>
                    <a:pt x="286" y="859"/>
                  </a:lnTo>
                  <a:lnTo>
                    <a:pt x="286" y="853"/>
                  </a:lnTo>
                  <a:lnTo>
                    <a:pt x="286" y="853"/>
                  </a:lnTo>
                  <a:lnTo>
                    <a:pt x="282" y="848"/>
                  </a:lnTo>
                  <a:lnTo>
                    <a:pt x="279" y="844"/>
                  </a:lnTo>
                  <a:lnTo>
                    <a:pt x="273" y="839"/>
                  </a:lnTo>
                  <a:lnTo>
                    <a:pt x="270" y="835"/>
                  </a:lnTo>
                  <a:lnTo>
                    <a:pt x="270" y="835"/>
                  </a:lnTo>
                  <a:lnTo>
                    <a:pt x="275" y="832"/>
                  </a:lnTo>
                  <a:lnTo>
                    <a:pt x="282" y="828"/>
                  </a:lnTo>
                  <a:lnTo>
                    <a:pt x="282" y="828"/>
                  </a:lnTo>
                  <a:lnTo>
                    <a:pt x="284" y="826"/>
                  </a:lnTo>
                  <a:lnTo>
                    <a:pt x="286" y="823"/>
                  </a:lnTo>
                  <a:lnTo>
                    <a:pt x="284" y="815"/>
                  </a:lnTo>
                  <a:lnTo>
                    <a:pt x="284" y="815"/>
                  </a:lnTo>
                  <a:lnTo>
                    <a:pt x="284" y="767"/>
                  </a:lnTo>
                  <a:lnTo>
                    <a:pt x="284" y="767"/>
                  </a:lnTo>
                  <a:lnTo>
                    <a:pt x="280" y="727"/>
                  </a:lnTo>
                  <a:lnTo>
                    <a:pt x="279" y="686"/>
                  </a:lnTo>
                  <a:lnTo>
                    <a:pt x="279" y="686"/>
                  </a:lnTo>
                  <a:lnTo>
                    <a:pt x="280" y="666"/>
                  </a:lnTo>
                  <a:lnTo>
                    <a:pt x="282" y="646"/>
                  </a:lnTo>
                  <a:lnTo>
                    <a:pt x="282" y="646"/>
                  </a:lnTo>
                  <a:lnTo>
                    <a:pt x="282" y="607"/>
                  </a:lnTo>
                  <a:lnTo>
                    <a:pt x="282" y="607"/>
                  </a:lnTo>
                  <a:lnTo>
                    <a:pt x="284" y="571"/>
                  </a:lnTo>
                  <a:lnTo>
                    <a:pt x="286" y="535"/>
                  </a:lnTo>
                  <a:lnTo>
                    <a:pt x="286" y="535"/>
                  </a:lnTo>
                  <a:lnTo>
                    <a:pt x="286" y="513"/>
                  </a:lnTo>
                  <a:lnTo>
                    <a:pt x="284" y="501"/>
                  </a:lnTo>
                  <a:lnTo>
                    <a:pt x="282" y="490"/>
                  </a:lnTo>
                  <a:lnTo>
                    <a:pt x="282" y="490"/>
                  </a:lnTo>
                  <a:lnTo>
                    <a:pt x="282" y="484"/>
                  </a:lnTo>
                  <a:lnTo>
                    <a:pt x="282" y="479"/>
                  </a:lnTo>
                  <a:lnTo>
                    <a:pt x="286" y="475"/>
                  </a:lnTo>
                  <a:lnTo>
                    <a:pt x="293" y="475"/>
                  </a:lnTo>
                  <a:lnTo>
                    <a:pt x="293" y="475"/>
                  </a:lnTo>
                  <a:lnTo>
                    <a:pt x="300" y="475"/>
                  </a:lnTo>
                  <a:lnTo>
                    <a:pt x="311" y="474"/>
                  </a:lnTo>
                  <a:lnTo>
                    <a:pt x="320" y="470"/>
                  </a:lnTo>
                  <a:lnTo>
                    <a:pt x="325" y="466"/>
                  </a:lnTo>
                  <a:lnTo>
                    <a:pt x="325" y="466"/>
                  </a:lnTo>
                  <a:lnTo>
                    <a:pt x="327" y="463"/>
                  </a:lnTo>
                  <a:lnTo>
                    <a:pt x="325" y="457"/>
                  </a:lnTo>
                  <a:lnTo>
                    <a:pt x="322" y="448"/>
                  </a:lnTo>
                  <a:lnTo>
                    <a:pt x="322" y="448"/>
                  </a:lnTo>
                  <a:lnTo>
                    <a:pt x="322" y="445"/>
                  </a:lnTo>
                  <a:lnTo>
                    <a:pt x="322" y="439"/>
                  </a:lnTo>
                  <a:lnTo>
                    <a:pt x="324" y="430"/>
                  </a:lnTo>
                  <a:lnTo>
                    <a:pt x="324" y="430"/>
                  </a:lnTo>
                  <a:lnTo>
                    <a:pt x="327" y="411"/>
                  </a:lnTo>
                  <a:lnTo>
                    <a:pt x="327" y="411"/>
                  </a:lnTo>
                  <a:lnTo>
                    <a:pt x="331" y="393"/>
                  </a:lnTo>
                  <a:lnTo>
                    <a:pt x="331" y="393"/>
                  </a:lnTo>
                  <a:lnTo>
                    <a:pt x="334" y="371"/>
                  </a:lnTo>
                  <a:lnTo>
                    <a:pt x="338" y="360"/>
                  </a:lnTo>
                  <a:lnTo>
                    <a:pt x="338" y="349"/>
                  </a:lnTo>
                  <a:lnTo>
                    <a:pt x="338" y="349"/>
                  </a:lnTo>
                  <a:lnTo>
                    <a:pt x="340" y="339"/>
                  </a:lnTo>
                  <a:lnTo>
                    <a:pt x="341" y="330"/>
                  </a:lnTo>
                  <a:lnTo>
                    <a:pt x="341" y="330"/>
                  </a:lnTo>
                  <a:lnTo>
                    <a:pt x="340" y="321"/>
                  </a:lnTo>
                  <a:lnTo>
                    <a:pt x="338" y="312"/>
                  </a:lnTo>
                  <a:lnTo>
                    <a:pt x="338" y="312"/>
                  </a:lnTo>
                  <a:lnTo>
                    <a:pt x="334" y="294"/>
                  </a:lnTo>
                  <a:lnTo>
                    <a:pt x="332" y="285"/>
                  </a:lnTo>
                  <a:lnTo>
                    <a:pt x="329" y="276"/>
                  </a:lnTo>
                  <a:lnTo>
                    <a:pt x="329" y="276"/>
                  </a:lnTo>
                  <a:lnTo>
                    <a:pt x="325" y="268"/>
                  </a:lnTo>
                  <a:lnTo>
                    <a:pt x="322" y="261"/>
                  </a:lnTo>
                  <a:lnTo>
                    <a:pt x="316" y="243"/>
                  </a:lnTo>
                  <a:lnTo>
                    <a:pt x="316" y="243"/>
                  </a:lnTo>
                  <a:lnTo>
                    <a:pt x="311" y="227"/>
                  </a:lnTo>
                  <a:lnTo>
                    <a:pt x="307" y="218"/>
                  </a:lnTo>
                  <a:lnTo>
                    <a:pt x="304" y="211"/>
                  </a:lnTo>
                  <a:lnTo>
                    <a:pt x="304" y="211"/>
                  </a:lnTo>
                  <a:lnTo>
                    <a:pt x="298" y="204"/>
                  </a:lnTo>
                  <a:lnTo>
                    <a:pt x="297" y="195"/>
                  </a:lnTo>
                  <a:lnTo>
                    <a:pt x="295" y="179"/>
                  </a:lnTo>
                  <a:lnTo>
                    <a:pt x="295" y="179"/>
                  </a:lnTo>
                  <a:lnTo>
                    <a:pt x="291" y="162"/>
                  </a:lnTo>
                  <a:lnTo>
                    <a:pt x="288" y="153"/>
                  </a:lnTo>
                  <a:lnTo>
                    <a:pt x="282" y="148"/>
                  </a:lnTo>
                  <a:lnTo>
                    <a:pt x="282" y="148"/>
                  </a:lnTo>
                  <a:lnTo>
                    <a:pt x="277" y="144"/>
                  </a:lnTo>
                  <a:lnTo>
                    <a:pt x="271" y="143"/>
                  </a:lnTo>
                  <a:lnTo>
                    <a:pt x="257" y="139"/>
                  </a:lnTo>
                  <a:lnTo>
                    <a:pt x="257" y="139"/>
                  </a:lnTo>
                  <a:lnTo>
                    <a:pt x="239" y="137"/>
                  </a:lnTo>
                  <a:lnTo>
                    <a:pt x="230" y="135"/>
                  </a:lnTo>
                  <a:lnTo>
                    <a:pt x="223" y="132"/>
                  </a:lnTo>
                  <a:lnTo>
                    <a:pt x="223" y="132"/>
                  </a:lnTo>
                  <a:lnTo>
                    <a:pt x="214" y="126"/>
                  </a:lnTo>
                  <a:lnTo>
                    <a:pt x="205" y="125"/>
                  </a:lnTo>
                  <a:lnTo>
                    <a:pt x="205" y="125"/>
                  </a:lnTo>
                  <a:lnTo>
                    <a:pt x="203" y="123"/>
                  </a:lnTo>
                  <a:lnTo>
                    <a:pt x="201" y="121"/>
                  </a:lnTo>
                  <a:lnTo>
                    <a:pt x="196" y="116"/>
                  </a:lnTo>
                  <a:lnTo>
                    <a:pt x="196" y="116"/>
                  </a:lnTo>
                  <a:lnTo>
                    <a:pt x="196" y="112"/>
                  </a:lnTo>
                  <a:lnTo>
                    <a:pt x="198" y="105"/>
                  </a:lnTo>
                  <a:lnTo>
                    <a:pt x="199" y="99"/>
                  </a:lnTo>
                  <a:lnTo>
                    <a:pt x="201" y="96"/>
                  </a:lnTo>
                  <a:lnTo>
                    <a:pt x="201" y="96"/>
                  </a:lnTo>
                  <a:lnTo>
                    <a:pt x="203" y="96"/>
                  </a:lnTo>
                  <a:lnTo>
                    <a:pt x="205" y="98"/>
                  </a:lnTo>
                  <a:lnTo>
                    <a:pt x="208" y="98"/>
                  </a:lnTo>
                  <a:lnTo>
                    <a:pt x="210" y="96"/>
                  </a:lnTo>
                  <a:lnTo>
                    <a:pt x="210" y="96"/>
                  </a:lnTo>
                  <a:lnTo>
                    <a:pt x="214" y="89"/>
                  </a:lnTo>
                  <a:lnTo>
                    <a:pt x="216" y="81"/>
                  </a:lnTo>
                  <a:lnTo>
                    <a:pt x="216" y="81"/>
                  </a:lnTo>
                  <a:lnTo>
                    <a:pt x="217" y="72"/>
                  </a:lnTo>
                  <a:lnTo>
                    <a:pt x="217" y="65"/>
                  </a:lnTo>
                  <a:lnTo>
                    <a:pt x="217" y="65"/>
                  </a:lnTo>
                  <a:lnTo>
                    <a:pt x="216" y="63"/>
                  </a:lnTo>
                  <a:lnTo>
                    <a:pt x="214" y="60"/>
                  </a:lnTo>
                  <a:lnTo>
                    <a:pt x="214" y="60"/>
                  </a:lnTo>
                  <a:lnTo>
                    <a:pt x="216" y="56"/>
                  </a:lnTo>
                  <a:lnTo>
                    <a:pt x="219" y="53"/>
                  </a:lnTo>
                  <a:lnTo>
                    <a:pt x="219" y="53"/>
                  </a:lnTo>
                  <a:lnTo>
                    <a:pt x="221" y="44"/>
                  </a:lnTo>
                  <a:lnTo>
                    <a:pt x="219" y="35"/>
                  </a:lnTo>
                  <a:lnTo>
                    <a:pt x="216" y="27"/>
                  </a:lnTo>
                  <a:lnTo>
                    <a:pt x="208" y="20"/>
                  </a:lnTo>
                  <a:lnTo>
                    <a:pt x="201" y="15"/>
                  </a:lnTo>
                  <a:lnTo>
                    <a:pt x="192" y="9"/>
                  </a:lnTo>
                  <a:lnTo>
                    <a:pt x="176" y="2"/>
                  </a:lnTo>
                  <a:lnTo>
                    <a:pt x="176" y="2"/>
                  </a:lnTo>
                  <a:lnTo>
                    <a:pt x="165" y="0"/>
                  </a:lnTo>
                  <a:lnTo>
                    <a:pt x="156" y="2"/>
                  </a:lnTo>
                  <a:lnTo>
                    <a:pt x="147" y="4"/>
                  </a:lnTo>
                  <a:lnTo>
                    <a:pt x="138" y="9"/>
                  </a:lnTo>
                  <a:lnTo>
                    <a:pt x="138" y="9"/>
                  </a:lnTo>
                  <a:lnTo>
                    <a:pt x="126" y="13"/>
                  </a:lnTo>
                  <a:lnTo>
                    <a:pt x="118" y="17"/>
                  </a:lnTo>
                  <a:lnTo>
                    <a:pt x="113" y="20"/>
                  </a:lnTo>
                  <a:lnTo>
                    <a:pt x="113" y="20"/>
                  </a:lnTo>
                  <a:lnTo>
                    <a:pt x="109" y="24"/>
                  </a:lnTo>
                  <a:lnTo>
                    <a:pt x="108" y="27"/>
                  </a:lnTo>
                  <a:lnTo>
                    <a:pt x="106" y="36"/>
                  </a:lnTo>
                  <a:lnTo>
                    <a:pt x="108" y="44"/>
                  </a:lnTo>
                  <a:lnTo>
                    <a:pt x="111" y="53"/>
                  </a:lnTo>
                  <a:lnTo>
                    <a:pt x="111" y="53"/>
                  </a:lnTo>
                  <a:lnTo>
                    <a:pt x="113" y="60"/>
                  </a:lnTo>
                  <a:lnTo>
                    <a:pt x="115" y="67"/>
                  </a:lnTo>
                  <a:lnTo>
                    <a:pt x="115" y="81"/>
                  </a:lnTo>
                  <a:lnTo>
                    <a:pt x="115" y="81"/>
                  </a:lnTo>
                  <a:lnTo>
                    <a:pt x="115" y="87"/>
                  </a:lnTo>
                  <a:lnTo>
                    <a:pt x="117" y="90"/>
                  </a:lnTo>
                  <a:lnTo>
                    <a:pt x="118" y="92"/>
                  </a:lnTo>
                  <a:lnTo>
                    <a:pt x="122" y="94"/>
                  </a:lnTo>
                  <a:lnTo>
                    <a:pt x="122" y="94"/>
                  </a:lnTo>
                  <a:lnTo>
                    <a:pt x="127" y="108"/>
                  </a:lnTo>
                  <a:lnTo>
                    <a:pt x="127" y="108"/>
                  </a:lnTo>
                  <a:lnTo>
                    <a:pt x="129" y="114"/>
                  </a:lnTo>
                  <a:lnTo>
                    <a:pt x="129" y="119"/>
                  </a:lnTo>
                  <a:lnTo>
                    <a:pt x="127" y="125"/>
                  </a:lnTo>
                  <a:lnTo>
                    <a:pt x="120" y="128"/>
                  </a:lnTo>
                  <a:lnTo>
                    <a:pt x="120" y="128"/>
                  </a:lnTo>
                  <a:lnTo>
                    <a:pt x="100" y="137"/>
                  </a:lnTo>
                  <a:lnTo>
                    <a:pt x="81" y="143"/>
                  </a:lnTo>
                  <a:lnTo>
                    <a:pt x="81" y="143"/>
                  </a:lnTo>
                  <a:lnTo>
                    <a:pt x="70" y="146"/>
                  </a:lnTo>
                  <a:lnTo>
                    <a:pt x="61" y="150"/>
                  </a:lnTo>
                  <a:lnTo>
                    <a:pt x="43" y="159"/>
                  </a:lnTo>
                  <a:lnTo>
                    <a:pt x="43" y="159"/>
                  </a:lnTo>
                  <a:lnTo>
                    <a:pt x="39" y="162"/>
                  </a:lnTo>
                  <a:lnTo>
                    <a:pt x="37" y="164"/>
                  </a:lnTo>
                  <a:lnTo>
                    <a:pt x="36" y="173"/>
                  </a:lnTo>
                  <a:lnTo>
                    <a:pt x="36" y="182"/>
                  </a:lnTo>
                  <a:lnTo>
                    <a:pt x="37" y="188"/>
                  </a:lnTo>
                  <a:lnTo>
                    <a:pt x="37" y="188"/>
                  </a:lnTo>
                  <a:lnTo>
                    <a:pt x="39" y="191"/>
                  </a:lnTo>
                  <a:lnTo>
                    <a:pt x="37" y="195"/>
                  </a:lnTo>
                  <a:lnTo>
                    <a:pt x="36" y="206"/>
                  </a:lnTo>
                  <a:lnTo>
                    <a:pt x="28" y="224"/>
                  </a:lnTo>
                  <a:lnTo>
                    <a:pt x="28" y="224"/>
                  </a:lnTo>
                  <a:lnTo>
                    <a:pt x="25" y="238"/>
                  </a:lnTo>
                  <a:lnTo>
                    <a:pt x="19" y="254"/>
                  </a:lnTo>
                  <a:lnTo>
                    <a:pt x="19" y="254"/>
                  </a:lnTo>
                  <a:lnTo>
                    <a:pt x="16" y="270"/>
                  </a:lnTo>
                  <a:lnTo>
                    <a:pt x="16" y="270"/>
                  </a:lnTo>
                  <a:lnTo>
                    <a:pt x="12" y="279"/>
                  </a:lnTo>
                  <a:lnTo>
                    <a:pt x="10" y="285"/>
                  </a:lnTo>
                  <a:lnTo>
                    <a:pt x="9" y="288"/>
                  </a:lnTo>
                  <a:lnTo>
                    <a:pt x="9" y="288"/>
                  </a:lnTo>
                  <a:lnTo>
                    <a:pt x="9" y="294"/>
                  </a:lnTo>
                  <a:lnTo>
                    <a:pt x="9" y="301"/>
                  </a:lnTo>
                  <a:lnTo>
                    <a:pt x="3" y="312"/>
                  </a:lnTo>
                  <a:lnTo>
                    <a:pt x="3" y="312"/>
                  </a:lnTo>
                  <a:lnTo>
                    <a:pt x="1" y="315"/>
                  </a:lnTo>
                  <a:lnTo>
                    <a:pt x="3" y="321"/>
                  </a:lnTo>
                  <a:lnTo>
                    <a:pt x="5" y="328"/>
                  </a:lnTo>
                  <a:lnTo>
                    <a:pt x="5" y="328"/>
                  </a:lnTo>
                  <a:lnTo>
                    <a:pt x="5" y="330"/>
                  </a:lnTo>
                  <a:lnTo>
                    <a:pt x="3" y="331"/>
                  </a:lnTo>
                  <a:lnTo>
                    <a:pt x="3" y="331"/>
                  </a:lnTo>
                  <a:lnTo>
                    <a:pt x="1" y="333"/>
                  </a:lnTo>
                  <a:lnTo>
                    <a:pt x="1" y="335"/>
                  </a:lnTo>
                  <a:lnTo>
                    <a:pt x="1" y="339"/>
                  </a:lnTo>
                  <a:lnTo>
                    <a:pt x="1" y="339"/>
                  </a:lnTo>
                  <a:lnTo>
                    <a:pt x="1" y="348"/>
                  </a:lnTo>
                  <a:lnTo>
                    <a:pt x="0" y="351"/>
                  </a:lnTo>
                  <a:lnTo>
                    <a:pt x="0" y="355"/>
                  </a:lnTo>
                  <a:lnTo>
                    <a:pt x="0" y="355"/>
                  </a:lnTo>
                  <a:lnTo>
                    <a:pt x="1" y="364"/>
                  </a:lnTo>
                  <a:lnTo>
                    <a:pt x="1" y="373"/>
                  </a:lnTo>
                  <a:lnTo>
                    <a:pt x="1" y="373"/>
                  </a:lnTo>
                  <a:lnTo>
                    <a:pt x="3" y="391"/>
                  </a:lnTo>
                  <a:lnTo>
                    <a:pt x="3" y="391"/>
                  </a:lnTo>
                  <a:lnTo>
                    <a:pt x="3" y="402"/>
                  </a:lnTo>
                  <a:lnTo>
                    <a:pt x="3" y="412"/>
                  </a:lnTo>
                  <a:lnTo>
                    <a:pt x="3" y="412"/>
                  </a:lnTo>
                  <a:lnTo>
                    <a:pt x="3" y="430"/>
                  </a:lnTo>
                  <a:lnTo>
                    <a:pt x="3" y="439"/>
                  </a:lnTo>
                  <a:lnTo>
                    <a:pt x="5" y="448"/>
                  </a:lnTo>
                  <a:lnTo>
                    <a:pt x="5" y="448"/>
                  </a:lnTo>
                  <a:lnTo>
                    <a:pt x="9" y="450"/>
                  </a:lnTo>
                  <a:lnTo>
                    <a:pt x="12" y="452"/>
                  </a:lnTo>
                  <a:lnTo>
                    <a:pt x="18" y="452"/>
                  </a:lnTo>
                  <a:lnTo>
                    <a:pt x="23" y="454"/>
                  </a:lnTo>
                  <a:lnTo>
                    <a:pt x="23" y="454"/>
                  </a:lnTo>
                  <a:lnTo>
                    <a:pt x="27" y="461"/>
                  </a:lnTo>
                  <a:lnTo>
                    <a:pt x="30" y="468"/>
                  </a:lnTo>
                  <a:lnTo>
                    <a:pt x="30" y="468"/>
                  </a:lnTo>
                  <a:lnTo>
                    <a:pt x="32" y="484"/>
                  </a:lnTo>
                  <a:lnTo>
                    <a:pt x="34" y="493"/>
                  </a:lnTo>
                  <a:lnTo>
                    <a:pt x="36" y="495"/>
                  </a:lnTo>
                  <a:lnTo>
                    <a:pt x="37" y="495"/>
                  </a:lnTo>
                  <a:lnTo>
                    <a:pt x="37" y="495"/>
                  </a:lnTo>
                  <a:lnTo>
                    <a:pt x="39" y="499"/>
                  </a:lnTo>
                  <a:lnTo>
                    <a:pt x="39" y="506"/>
                  </a:lnTo>
                  <a:lnTo>
                    <a:pt x="41" y="520"/>
                  </a:lnTo>
                  <a:lnTo>
                    <a:pt x="41" y="520"/>
                  </a:lnTo>
                  <a:lnTo>
                    <a:pt x="45" y="555"/>
                  </a:lnTo>
                  <a:lnTo>
                    <a:pt x="45" y="555"/>
                  </a:lnTo>
                  <a:lnTo>
                    <a:pt x="48" y="576"/>
                  </a:lnTo>
                  <a:lnTo>
                    <a:pt x="54" y="600"/>
                  </a:lnTo>
                  <a:lnTo>
                    <a:pt x="54" y="600"/>
                  </a:lnTo>
                  <a:lnTo>
                    <a:pt x="61" y="632"/>
                  </a:lnTo>
                  <a:lnTo>
                    <a:pt x="68" y="666"/>
                  </a:lnTo>
                  <a:lnTo>
                    <a:pt x="68" y="666"/>
                  </a:lnTo>
                  <a:lnTo>
                    <a:pt x="73" y="704"/>
                  </a:lnTo>
                  <a:lnTo>
                    <a:pt x="73" y="722"/>
                  </a:lnTo>
                  <a:lnTo>
                    <a:pt x="73" y="742"/>
                  </a:lnTo>
                  <a:lnTo>
                    <a:pt x="73" y="742"/>
                  </a:lnTo>
                  <a:lnTo>
                    <a:pt x="72" y="772"/>
                  </a:lnTo>
                  <a:lnTo>
                    <a:pt x="72" y="805"/>
                  </a:lnTo>
                  <a:lnTo>
                    <a:pt x="72" y="805"/>
                  </a:lnTo>
                  <a:lnTo>
                    <a:pt x="73" y="824"/>
                  </a:lnTo>
                  <a:lnTo>
                    <a:pt x="73" y="824"/>
                  </a:lnTo>
                  <a:lnTo>
                    <a:pt x="72" y="830"/>
                  </a:lnTo>
                  <a:lnTo>
                    <a:pt x="73" y="833"/>
                  </a:lnTo>
                  <a:lnTo>
                    <a:pt x="75" y="833"/>
                  </a:lnTo>
                  <a:lnTo>
                    <a:pt x="75" y="833"/>
                  </a:lnTo>
                  <a:lnTo>
                    <a:pt x="81" y="835"/>
                  </a:lnTo>
                  <a:lnTo>
                    <a:pt x="84" y="837"/>
                  </a:lnTo>
                  <a:lnTo>
                    <a:pt x="84" y="837"/>
                  </a:lnTo>
                  <a:lnTo>
                    <a:pt x="73" y="842"/>
                  </a:lnTo>
                  <a:lnTo>
                    <a:pt x="70" y="848"/>
                  </a:lnTo>
                  <a:lnTo>
                    <a:pt x="72" y="850"/>
                  </a:lnTo>
                  <a:lnTo>
                    <a:pt x="73" y="851"/>
                  </a:lnTo>
                  <a:lnTo>
                    <a:pt x="73" y="851"/>
                  </a:lnTo>
                  <a:lnTo>
                    <a:pt x="73" y="853"/>
                  </a:lnTo>
                  <a:lnTo>
                    <a:pt x="73" y="855"/>
                  </a:lnTo>
                  <a:lnTo>
                    <a:pt x="70" y="859"/>
                  </a:lnTo>
                  <a:lnTo>
                    <a:pt x="63" y="866"/>
                  </a:lnTo>
                  <a:lnTo>
                    <a:pt x="63" y="866"/>
                  </a:lnTo>
                  <a:lnTo>
                    <a:pt x="55" y="873"/>
                  </a:lnTo>
                  <a:lnTo>
                    <a:pt x="52" y="878"/>
                  </a:lnTo>
                  <a:lnTo>
                    <a:pt x="52" y="882"/>
                  </a:lnTo>
                  <a:lnTo>
                    <a:pt x="52" y="882"/>
                  </a:lnTo>
                  <a:lnTo>
                    <a:pt x="52" y="887"/>
                  </a:lnTo>
                  <a:lnTo>
                    <a:pt x="55" y="889"/>
                  </a:lnTo>
                  <a:lnTo>
                    <a:pt x="64" y="893"/>
                  </a:lnTo>
                  <a:close/>
                  <a:moveTo>
                    <a:pt x="277" y="355"/>
                  </a:moveTo>
                  <a:lnTo>
                    <a:pt x="277" y="355"/>
                  </a:lnTo>
                  <a:lnTo>
                    <a:pt x="279" y="342"/>
                  </a:lnTo>
                  <a:lnTo>
                    <a:pt x="280" y="331"/>
                  </a:lnTo>
                  <a:lnTo>
                    <a:pt x="280" y="331"/>
                  </a:lnTo>
                  <a:lnTo>
                    <a:pt x="282" y="337"/>
                  </a:lnTo>
                  <a:lnTo>
                    <a:pt x="282" y="344"/>
                  </a:lnTo>
                  <a:lnTo>
                    <a:pt x="282" y="357"/>
                  </a:lnTo>
                  <a:lnTo>
                    <a:pt x="282" y="357"/>
                  </a:lnTo>
                  <a:lnTo>
                    <a:pt x="282" y="362"/>
                  </a:lnTo>
                  <a:lnTo>
                    <a:pt x="284" y="364"/>
                  </a:lnTo>
                  <a:lnTo>
                    <a:pt x="282" y="366"/>
                  </a:lnTo>
                  <a:lnTo>
                    <a:pt x="282" y="366"/>
                  </a:lnTo>
                  <a:lnTo>
                    <a:pt x="280" y="366"/>
                  </a:lnTo>
                  <a:lnTo>
                    <a:pt x="279" y="362"/>
                  </a:lnTo>
                  <a:lnTo>
                    <a:pt x="277" y="355"/>
                  </a:lnTo>
                  <a:close/>
                  <a:moveTo>
                    <a:pt x="73" y="850"/>
                  </a:moveTo>
                  <a:lnTo>
                    <a:pt x="73" y="850"/>
                  </a:lnTo>
                  <a:lnTo>
                    <a:pt x="73" y="848"/>
                  </a:lnTo>
                  <a:lnTo>
                    <a:pt x="75" y="844"/>
                  </a:lnTo>
                  <a:lnTo>
                    <a:pt x="81" y="841"/>
                  </a:lnTo>
                  <a:lnTo>
                    <a:pt x="88" y="837"/>
                  </a:lnTo>
                  <a:lnTo>
                    <a:pt x="91" y="837"/>
                  </a:lnTo>
                  <a:lnTo>
                    <a:pt x="91" y="837"/>
                  </a:lnTo>
                  <a:lnTo>
                    <a:pt x="91" y="839"/>
                  </a:lnTo>
                  <a:lnTo>
                    <a:pt x="90" y="841"/>
                  </a:lnTo>
                  <a:lnTo>
                    <a:pt x="84" y="846"/>
                  </a:lnTo>
                  <a:lnTo>
                    <a:pt x="77" y="850"/>
                  </a:lnTo>
                  <a:lnTo>
                    <a:pt x="75" y="850"/>
                  </a:lnTo>
                  <a:lnTo>
                    <a:pt x="73" y="850"/>
                  </a:lnTo>
                  <a:close/>
                  <a:moveTo>
                    <a:pt x="90" y="842"/>
                  </a:moveTo>
                  <a:lnTo>
                    <a:pt x="90" y="842"/>
                  </a:lnTo>
                  <a:lnTo>
                    <a:pt x="91" y="839"/>
                  </a:lnTo>
                  <a:lnTo>
                    <a:pt x="95" y="837"/>
                  </a:lnTo>
                  <a:lnTo>
                    <a:pt x="97" y="837"/>
                  </a:lnTo>
                  <a:lnTo>
                    <a:pt x="97" y="837"/>
                  </a:lnTo>
                  <a:lnTo>
                    <a:pt x="95" y="839"/>
                  </a:lnTo>
                  <a:lnTo>
                    <a:pt x="93" y="841"/>
                  </a:lnTo>
                  <a:lnTo>
                    <a:pt x="90" y="842"/>
                  </a:lnTo>
                  <a:close/>
                  <a:moveTo>
                    <a:pt x="264" y="837"/>
                  </a:moveTo>
                  <a:lnTo>
                    <a:pt x="264" y="837"/>
                  </a:lnTo>
                  <a:lnTo>
                    <a:pt x="275" y="850"/>
                  </a:lnTo>
                  <a:lnTo>
                    <a:pt x="282" y="855"/>
                  </a:lnTo>
                  <a:lnTo>
                    <a:pt x="284" y="857"/>
                  </a:lnTo>
                  <a:lnTo>
                    <a:pt x="284" y="857"/>
                  </a:lnTo>
                  <a:lnTo>
                    <a:pt x="284" y="857"/>
                  </a:lnTo>
                  <a:lnTo>
                    <a:pt x="284" y="851"/>
                  </a:lnTo>
                  <a:lnTo>
                    <a:pt x="282" y="848"/>
                  </a:lnTo>
                  <a:lnTo>
                    <a:pt x="275" y="842"/>
                  </a:lnTo>
                  <a:lnTo>
                    <a:pt x="275" y="842"/>
                  </a:lnTo>
                  <a:lnTo>
                    <a:pt x="270" y="837"/>
                  </a:lnTo>
                  <a:lnTo>
                    <a:pt x="266" y="835"/>
                  </a:lnTo>
                  <a:lnTo>
                    <a:pt x="266" y="835"/>
                  </a:lnTo>
                  <a:lnTo>
                    <a:pt x="264" y="837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5" name="Freeform 22"/>
            <p:cNvSpPr>
              <a:spLocks noEditPoints="1"/>
            </p:cNvSpPr>
            <p:nvPr/>
          </p:nvSpPr>
          <p:spPr bwMode="auto">
            <a:xfrm>
              <a:off x="3059063" y="2340081"/>
              <a:ext cx="350635" cy="1288933"/>
            </a:xfrm>
            <a:custGeom>
              <a:avLst/>
              <a:gdLst/>
              <a:ahLst/>
              <a:cxnLst>
                <a:cxn ang="0">
                  <a:pos x="57" y="115"/>
                </a:cxn>
                <a:cxn ang="0">
                  <a:pos x="45" y="138"/>
                </a:cxn>
                <a:cxn ang="0">
                  <a:pos x="21" y="153"/>
                </a:cxn>
                <a:cxn ang="0">
                  <a:pos x="12" y="216"/>
                </a:cxn>
                <a:cxn ang="0">
                  <a:pos x="25" y="293"/>
                </a:cxn>
                <a:cxn ang="0">
                  <a:pos x="14" y="333"/>
                </a:cxn>
                <a:cxn ang="0">
                  <a:pos x="7" y="379"/>
                </a:cxn>
                <a:cxn ang="0">
                  <a:pos x="3" y="502"/>
                </a:cxn>
                <a:cxn ang="0">
                  <a:pos x="7" y="590"/>
                </a:cxn>
                <a:cxn ang="0">
                  <a:pos x="1" y="725"/>
                </a:cxn>
                <a:cxn ang="0">
                  <a:pos x="7" y="750"/>
                </a:cxn>
                <a:cxn ang="0">
                  <a:pos x="21" y="777"/>
                </a:cxn>
                <a:cxn ang="0">
                  <a:pos x="23" y="826"/>
                </a:cxn>
                <a:cxn ang="0">
                  <a:pos x="21" y="872"/>
                </a:cxn>
                <a:cxn ang="0">
                  <a:pos x="23" y="905"/>
                </a:cxn>
                <a:cxn ang="0">
                  <a:pos x="55" y="919"/>
                </a:cxn>
                <a:cxn ang="0">
                  <a:pos x="64" y="872"/>
                </a:cxn>
                <a:cxn ang="0">
                  <a:pos x="72" y="858"/>
                </a:cxn>
                <a:cxn ang="0">
                  <a:pos x="113" y="883"/>
                </a:cxn>
                <a:cxn ang="0">
                  <a:pos x="142" y="876"/>
                </a:cxn>
                <a:cxn ang="0">
                  <a:pos x="106" y="849"/>
                </a:cxn>
                <a:cxn ang="0">
                  <a:pos x="86" y="779"/>
                </a:cxn>
                <a:cxn ang="0">
                  <a:pos x="126" y="764"/>
                </a:cxn>
                <a:cxn ang="0">
                  <a:pos x="142" y="748"/>
                </a:cxn>
                <a:cxn ang="0">
                  <a:pos x="163" y="714"/>
                </a:cxn>
                <a:cxn ang="0">
                  <a:pos x="169" y="748"/>
                </a:cxn>
                <a:cxn ang="0">
                  <a:pos x="178" y="748"/>
                </a:cxn>
                <a:cxn ang="0">
                  <a:pos x="187" y="676"/>
                </a:cxn>
                <a:cxn ang="0">
                  <a:pos x="187" y="450"/>
                </a:cxn>
                <a:cxn ang="0">
                  <a:pos x="194" y="408"/>
                </a:cxn>
                <a:cxn ang="0">
                  <a:pos x="194" y="397"/>
                </a:cxn>
                <a:cxn ang="0">
                  <a:pos x="189" y="360"/>
                </a:cxn>
                <a:cxn ang="0">
                  <a:pos x="190" y="331"/>
                </a:cxn>
                <a:cxn ang="0">
                  <a:pos x="203" y="304"/>
                </a:cxn>
                <a:cxn ang="0">
                  <a:pos x="212" y="302"/>
                </a:cxn>
                <a:cxn ang="0">
                  <a:pos x="237" y="295"/>
                </a:cxn>
                <a:cxn ang="0">
                  <a:pos x="250" y="259"/>
                </a:cxn>
                <a:cxn ang="0">
                  <a:pos x="223" y="237"/>
                </a:cxn>
                <a:cxn ang="0">
                  <a:pos x="199" y="221"/>
                </a:cxn>
                <a:cxn ang="0">
                  <a:pos x="183" y="210"/>
                </a:cxn>
                <a:cxn ang="0">
                  <a:pos x="156" y="155"/>
                </a:cxn>
                <a:cxn ang="0">
                  <a:pos x="138" y="129"/>
                </a:cxn>
                <a:cxn ang="0">
                  <a:pos x="149" y="92"/>
                </a:cxn>
                <a:cxn ang="0">
                  <a:pos x="156" y="63"/>
                </a:cxn>
                <a:cxn ang="0">
                  <a:pos x="158" y="56"/>
                </a:cxn>
                <a:cxn ang="0">
                  <a:pos x="151" y="27"/>
                </a:cxn>
                <a:cxn ang="0">
                  <a:pos x="131" y="2"/>
                </a:cxn>
                <a:cxn ang="0">
                  <a:pos x="102" y="2"/>
                </a:cxn>
                <a:cxn ang="0">
                  <a:pos x="66" y="16"/>
                </a:cxn>
                <a:cxn ang="0">
                  <a:pos x="63" y="27"/>
                </a:cxn>
                <a:cxn ang="0">
                  <a:pos x="48" y="66"/>
                </a:cxn>
                <a:cxn ang="0">
                  <a:pos x="63" y="99"/>
                </a:cxn>
                <a:cxn ang="0">
                  <a:pos x="59" y="34"/>
                </a:cxn>
                <a:cxn ang="0">
                  <a:pos x="145" y="21"/>
                </a:cxn>
              </a:cxnLst>
              <a:rect l="0" t="0" r="r" b="b"/>
              <a:pathLst>
                <a:path w="250" h="919">
                  <a:moveTo>
                    <a:pt x="63" y="99"/>
                  </a:moveTo>
                  <a:lnTo>
                    <a:pt x="63" y="99"/>
                  </a:lnTo>
                  <a:lnTo>
                    <a:pt x="59" y="102"/>
                  </a:lnTo>
                  <a:lnTo>
                    <a:pt x="59" y="106"/>
                  </a:lnTo>
                  <a:lnTo>
                    <a:pt x="59" y="111"/>
                  </a:lnTo>
                  <a:lnTo>
                    <a:pt x="57" y="115"/>
                  </a:lnTo>
                  <a:lnTo>
                    <a:pt x="57" y="115"/>
                  </a:lnTo>
                  <a:lnTo>
                    <a:pt x="55" y="122"/>
                  </a:lnTo>
                  <a:lnTo>
                    <a:pt x="54" y="129"/>
                  </a:lnTo>
                  <a:lnTo>
                    <a:pt x="54" y="129"/>
                  </a:lnTo>
                  <a:lnTo>
                    <a:pt x="50" y="135"/>
                  </a:lnTo>
                  <a:lnTo>
                    <a:pt x="45" y="138"/>
                  </a:lnTo>
                  <a:lnTo>
                    <a:pt x="45" y="138"/>
                  </a:lnTo>
                  <a:lnTo>
                    <a:pt x="36" y="142"/>
                  </a:lnTo>
                  <a:lnTo>
                    <a:pt x="30" y="144"/>
                  </a:lnTo>
                  <a:lnTo>
                    <a:pt x="27" y="147"/>
                  </a:lnTo>
                  <a:lnTo>
                    <a:pt x="27" y="147"/>
                  </a:lnTo>
                  <a:lnTo>
                    <a:pt x="21" y="153"/>
                  </a:lnTo>
                  <a:lnTo>
                    <a:pt x="18" y="162"/>
                  </a:lnTo>
                  <a:lnTo>
                    <a:pt x="16" y="171"/>
                  </a:lnTo>
                  <a:lnTo>
                    <a:pt x="14" y="180"/>
                  </a:lnTo>
                  <a:lnTo>
                    <a:pt x="14" y="200"/>
                  </a:lnTo>
                  <a:lnTo>
                    <a:pt x="12" y="216"/>
                  </a:lnTo>
                  <a:lnTo>
                    <a:pt x="12" y="216"/>
                  </a:lnTo>
                  <a:lnTo>
                    <a:pt x="12" y="234"/>
                  </a:lnTo>
                  <a:lnTo>
                    <a:pt x="14" y="252"/>
                  </a:lnTo>
                  <a:lnTo>
                    <a:pt x="18" y="270"/>
                  </a:lnTo>
                  <a:lnTo>
                    <a:pt x="23" y="288"/>
                  </a:lnTo>
                  <a:lnTo>
                    <a:pt x="23" y="288"/>
                  </a:lnTo>
                  <a:lnTo>
                    <a:pt x="25" y="293"/>
                  </a:lnTo>
                  <a:lnTo>
                    <a:pt x="25" y="298"/>
                  </a:lnTo>
                  <a:lnTo>
                    <a:pt x="25" y="306"/>
                  </a:lnTo>
                  <a:lnTo>
                    <a:pt x="23" y="311"/>
                  </a:lnTo>
                  <a:lnTo>
                    <a:pt x="23" y="311"/>
                  </a:lnTo>
                  <a:lnTo>
                    <a:pt x="18" y="322"/>
                  </a:lnTo>
                  <a:lnTo>
                    <a:pt x="14" y="333"/>
                  </a:lnTo>
                  <a:lnTo>
                    <a:pt x="12" y="343"/>
                  </a:lnTo>
                  <a:lnTo>
                    <a:pt x="12" y="356"/>
                  </a:lnTo>
                  <a:lnTo>
                    <a:pt x="12" y="356"/>
                  </a:lnTo>
                  <a:lnTo>
                    <a:pt x="10" y="363"/>
                  </a:lnTo>
                  <a:lnTo>
                    <a:pt x="9" y="372"/>
                  </a:lnTo>
                  <a:lnTo>
                    <a:pt x="7" y="379"/>
                  </a:lnTo>
                  <a:lnTo>
                    <a:pt x="5" y="387"/>
                  </a:lnTo>
                  <a:lnTo>
                    <a:pt x="5" y="387"/>
                  </a:lnTo>
                  <a:lnTo>
                    <a:pt x="5" y="417"/>
                  </a:lnTo>
                  <a:lnTo>
                    <a:pt x="3" y="446"/>
                  </a:lnTo>
                  <a:lnTo>
                    <a:pt x="3" y="446"/>
                  </a:lnTo>
                  <a:lnTo>
                    <a:pt x="3" y="502"/>
                  </a:lnTo>
                  <a:lnTo>
                    <a:pt x="3" y="502"/>
                  </a:lnTo>
                  <a:lnTo>
                    <a:pt x="3" y="532"/>
                  </a:lnTo>
                  <a:lnTo>
                    <a:pt x="7" y="561"/>
                  </a:lnTo>
                  <a:lnTo>
                    <a:pt x="7" y="561"/>
                  </a:lnTo>
                  <a:lnTo>
                    <a:pt x="7" y="576"/>
                  </a:lnTo>
                  <a:lnTo>
                    <a:pt x="7" y="590"/>
                  </a:lnTo>
                  <a:lnTo>
                    <a:pt x="3" y="617"/>
                  </a:lnTo>
                  <a:lnTo>
                    <a:pt x="3" y="617"/>
                  </a:lnTo>
                  <a:lnTo>
                    <a:pt x="1" y="653"/>
                  </a:lnTo>
                  <a:lnTo>
                    <a:pt x="1" y="689"/>
                  </a:lnTo>
                  <a:lnTo>
                    <a:pt x="1" y="689"/>
                  </a:lnTo>
                  <a:lnTo>
                    <a:pt x="1" y="725"/>
                  </a:lnTo>
                  <a:lnTo>
                    <a:pt x="1" y="725"/>
                  </a:lnTo>
                  <a:lnTo>
                    <a:pt x="0" y="734"/>
                  </a:lnTo>
                  <a:lnTo>
                    <a:pt x="0" y="743"/>
                  </a:lnTo>
                  <a:lnTo>
                    <a:pt x="0" y="743"/>
                  </a:lnTo>
                  <a:lnTo>
                    <a:pt x="1" y="746"/>
                  </a:lnTo>
                  <a:lnTo>
                    <a:pt x="7" y="750"/>
                  </a:lnTo>
                  <a:lnTo>
                    <a:pt x="12" y="752"/>
                  </a:lnTo>
                  <a:lnTo>
                    <a:pt x="16" y="754"/>
                  </a:lnTo>
                  <a:lnTo>
                    <a:pt x="16" y="754"/>
                  </a:lnTo>
                  <a:lnTo>
                    <a:pt x="19" y="757"/>
                  </a:lnTo>
                  <a:lnTo>
                    <a:pt x="19" y="764"/>
                  </a:lnTo>
                  <a:lnTo>
                    <a:pt x="21" y="777"/>
                  </a:lnTo>
                  <a:lnTo>
                    <a:pt x="21" y="777"/>
                  </a:lnTo>
                  <a:lnTo>
                    <a:pt x="23" y="795"/>
                  </a:lnTo>
                  <a:lnTo>
                    <a:pt x="25" y="804"/>
                  </a:lnTo>
                  <a:lnTo>
                    <a:pt x="23" y="811"/>
                  </a:lnTo>
                  <a:lnTo>
                    <a:pt x="23" y="811"/>
                  </a:lnTo>
                  <a:lnTo>
                    <a:pt x="23" y="826"/>
                  </a:lnTo>
                  <a:lnTo>
                    <a:pt x="23" y="826"/>
                  </a:lnTo>
                  <a:lnTo>
                    <a:pt x="21" y="833"/>
                  </a:lnTo>
                  <a:lnTo>
                    <a:pt x="19" y="842"/>
                  </a:lnTo>
                  <a:lnTo>
                    <a:pt x="19" y="842"/>
                  </a:lnTo>
                  <a:lnTo>
                    <a:pt x="19" y="856"/>
                  </a:lnTo>
                  <a:lnTo>
                    <a:pt x="21" y="872"/>
                  </a:lnTo>
                  <a:lnTo>
                    <a:pt x="21" y="872"/>
                  </a:lnTo>
                  <a:lnTo>
                    <a:pt x="19" y="887"/>
                  </a:lnTo>
                  <a:lnTo>
                    <a:pt x="19" y="896"/>
                  </a:lnTo>
                  <a:lnTo>
                    <a:pt x="21" y="901"/>
                  </a:lnTo>
                  <a:lnTo>
                    <a:pt x="21" y="901"/>
                  </a:lnTo>
                  <a:lnTo>
                    <a:pt x="23" y="905"/>
                  </a:lnTo>
                  <a:lnTo>
                    <a:pt x="25" y="908"/>
                  </a:lnTo>
                  <a:lnTo>
                    <a:pt x="34" y="914"/>
                  </a:lnTo>
                  <a:lnTo>
                    <a:pt x="43" y="917"/>
                  </a:lnTo>
                  <a:lnTo>
                    <a:pt x="50" y="919"/>
                  </a:lnTo>
                  <a:lnTo>
                    <a:pt x="50" y="919"/>
                  </a:lnTo>
                  <a:lnTo>
                    <a:pt x="55" y="919"/>
                  </a:lnTo>
                  <a:lnTo>
                    <a:pt x="61" y="919"/>
                  </a:lnTo>
                  <a:lnTo>
                    <a:pt x="64" y="916"/>
                  </a:lnTo>
                  <a:lnTo>
                    <a:pt x="66" y="912"/>
                  </a:lnTo>
                  <a:lnTo>
                    <a:pt x="68" y="905"/>
                  </a:lnTo>
                  <a:lnTo>
                    <a:pt x="68" y="894"/>
                  </a:lnTo>
                  <a:lnTo>
                    <a:pt x="64" y="872"/>
                  </a:lnTo>
                  <a:lnTo>
                    <a:pt x="61" y="854"/>
                  </a:lnTo>
                  <a:lnTo>
                    <a:pt x="61" y="854"/>
                  </a:lnTo>
                  <a:lnTo>
                    <a:pt x="63" y="849"/>
                  </a:lnTo>
                  <a:lnTo>
                    <a:pt x="64" y="851"/>
                  </a:lnTo>
                  <a:lnTo>
                    <a:pt x="72" y="858"/>
                  </a:lnTo>
                  <a:lnTo>
                    <a:pt x="72" y="858"/>
                  </a:lnTo>
                  <a:lnTo>
                    <a:pt x="79" y="871"/>
                  </a:lnTo>
                  <a:lnTo>
                    <a:pt x="82" y="876"/>
                  </a:lnTo>
                  <a:lnTo>
                    <a:pt x="90" y="880"/>
                  </a:lnTo>
                  <a:lnTo>
                    <a:pt x="90" y="880"/>
                  </a:lnTo>
                  <a:lnTo>
                    <a:pt x="100" y="881"/>
                  </a:lnTo>
                  <a:lnTo>
                    <a:pt x="113" y="883"/>
                  </a:lnTo>
                  <a:lnTo>
                    <a:pt x="135" y="881"/>
                  </a:lnTo>
                  <a:lnTo>
                    <a:pt x="135" y="881"/>
                  </a:lnTo>
                  <a:lnTo>
                    <a:pt x="138" y="880"/>
                  </a:lnTo>
                  <a:lnTo>
                    <a:pt x="142" y="880"/>
                  </a:lnTo>
                  <a:lnTo>
                    <a:pt x="142" y="878"/>
                  </a:lnTo>
                  <a:lnTo>
                    <a:pt x="142" y="876"/>
                  </a:lnTo>
                  <a:lnTo>
                    <a:pt x="138" y="871"/>
                  </a:lnTo>
                  <a:lnTo>
                    <a:pt x="131" y="867"/>
                  </a:lnTo>
                  <a:lnTo>
                    <a:pt x="131" y="867"/>
                  </a:lnTo>
                  <a:lnTo>
                    <a:pt x="109" y="854"/>
                  </a:lnTo>
                  <a:lnTo>
                    <a:pt x="109" y="854"/>
                  </a:lnTo>
                  <a:lnTo>
                    <a:pt x="106" y="849"/>
                  </a:lnTo>
                  <a:lnTo>
                    <a:pt x="102" y="844"/>
                  </a:lnTo>
                  <a:lnTo>
                    <a:pt x="99" y="831"/>
                  </a:lnTo>
                  <a:lnTo>
                    <a:pt x="99" y="831"/>
                  </a:lnTo>
                  <a:lnTo>
                    <a:pt x="90" y="806"/>
                  </a:lnTo>
                  <a:lnTo>
                    <a:pt x="88" y="793"/>
                  </a:lnTo>
                  <a:lnTo>
                    <a:pt x="86" y="779"/>
                  </a:lnTo>
                  <a:lnTo>
                    <a:pt x="86" y="779"/>
                  </a:lnTo>
                  <a:lnTo>
                    <a:pt x="86" y="768"/>
                  </a:lnTo>
                  <a:lnTo>
                    <a:pt x="88" y="766"/>
                  </a:lnTo>
                  <a:lnTo>
                    <a:pt x="95" y="766"/>
                  </a:lnTo>
                  <a:lnTo>
                    <a:pt x="95" y="766"/>
                  </a:lnTo>
                  <a:lnTo>
                    <a:pt x="126" y="764"/>
                  </a:lnTo>
                  <a:lnTo>
                    <a:pt x="126" y="764"/>
                  </a:lnTo>
                  <a:lnTo>
                    <a:pt x="135" y="764"/>
                  </a:lnTo>
                  <a:lnTo>
                    <a:pt x="138" y="761"/>
                  </a:lnTo>
                  <a:lnTo>
                    <a:pt x="140" y="755"/>
                  </a:lnTo>
                  <a:lnTo>
                    <a:pt x="142" y="748"/>
                  </a:lnTo>
                  <a:lnTo>
                    <a:pt x="142" y="748"/>
                  </a:lnTo>
                  <a:lnTo>
                    <a:pt x="142" y="734"/>
                  </a:lnTo>
                  <a:lnTo>
                    <a:pt x="144" y="721"/>
                  </a:lnTo>
                  <a:lnTo>
                    <a:pt x="144" y="721"/>
                  </a:lnTo>
                  <a:lnTo>
                    <a:pt x="147" y="716"/>
                  </a:lnTo>
                  <a:lnTo>
                    <a:pt x="153" y="714"/>
                  </a:lnTo>
                  <a:lnTo>
                    <a:pt x="163" y="714"/>
                  </a:lnTo>
                  <a:lnTo>
                    <a:pt x="163" y="714"/>
                  </a:lnTo>
                  <a:lnTo>
                    <a:pt x="165" y="719"/>
                  </a:lnTo>
                  <a:lnTo>
                    <a:pt x="167" y="727"/>
                  </a:lnTo>
                  <a:lnTo>
                    <a:pt x="167" y="743"/>
                  </a:lnTo>
                  <a:lnTo>
                    <a:pt x="167" y="743"/>
                  </a:lnTo>
                  <a:lnTo>
                    <a:pt x="169" y="748"/>
                  </a:lnTo>
                  <a:lnTo>
                    <a:pt x="172" y="752"/>
                  </a:lnTo>
                  <a:lnTo>
                    <a:pt x="174" y="754"/>
                  </a:lnTo>
                  <a:lnTo>
                    <a:pt x="174" y="754"/>
                  </a:lnTo>
                  <a:lnTo>
                    <a:pt x="176" y="752"/>
                  </a:lnTo>
                  <a:lnTo>
                    <a:pt x="176" y="750"/>
                  </a:lnTo>
                  <a:lnTo>
                    <a:pt x="178" y="748"/>
                  </a:lnTo>
                  <a:lnTo>
                    <a:pt x="178" y="748"/>
                  </a:lnTo>
                  <a:lnTo>
                    <a:pt x="185" y="736"/>
                  </a:lnTo>
                  <a:lnTo>
                    <a:pt x="187" y="728"/>
                  </a:lnTo>
                  <a:lnTo>
                    <a:pt x="187" y="723"/>
                  </a:lnTo>
                  <a:lnTo>
                    <a:pt x="187" y="723"/>
                  </a:lnTo>
                  <a:lnTo>
                    <a:pt x="187" y="676"/>
                  </a:lnTo>
                  <a:lnTo>
                    <a:pt x="187" y="628"/>
                  </a:lnTo>
                  <a:lnTo>
                    <a:pt x="187" y="628"/>
                  </a:lnTo>
                  <a:lnTo>
                    <a:pt x="183" y="507"/>
                  </a:lnTo>
                  <a:lnTo>
                    <a:pt x="183" y="507"/>
                  </a:lnTo>
                  <a:lnTo>
                    <a:pt x="183" y="478"/>
                  </a:lnTo>
                  <a:lnTo>
                    <a:pt x="187" y="450"/>
                  </a:lnTo>
                  <a:lnTo>
                    <a:pt x="187" y="450"/>
                  </a:lnTo>
                  <a:lnTo>
                    <a:pt x="190" y="419"/>
                  </a:lnTo>
                  <a:lnTo>
                    <a:pt x="190" y="419"/>
                  </a:lnTo>
                  <a:lnTo>
                    <a:pt x="190" y="412"/>
                  </a:lnTo>
                  <a:lnTo>
                    <a:pt x="194" y="408"/>
                  </a:lnTo>
                  <a:lnTo>
                    <a:pt x="194" y="408"/>
                  </a:lnTo>
                  <a:lnTo>
                    <a:pt x="198" y="403"/>
                  </a:lnTo>
                  <a:lnTo>
                    <a:pt x="198" y="397"/>
                  </a:lnTo>
                  <a:lnTo>
                    <a:pt x="198" y="397"/>
                  </a:lnTo>
                  <a:lnTo>
                    <a:pt x="196" y="396"/>
                  </a:lnTo>
                  <a:lnTo>
                    <a:pt x="196" y="396"/>
                  </a:lnTo>
                  <a:lnTo>
                    <a:pt x="194" y="397"/>
                  </a:lnTo>
                  <a:lnTo>
                    <a:pt x="192" y="399"/>
                  </a:lnTo>
                  <a:lnTo>
                    <a:pt x="192" y="399"/>
                  </a:lnTo>
                  <a:lnTo>
                    <a:pt x="190" y="392"/>
                  </a:lnTo>
                  <a:lnTo>
                    <a:pt x="189" y="379"/>
                  </a:lnTo>
                  <a:lnTo>
                    <a:pt x="189" y="360"/>
                  </a:lnTo>
                  <a:lnTo>
                    <a:pt x="189" y="360"/>
                  </a:lnTo>
                  <a:lnTo>
                    <a:pt x="185" y="347"/>
                  </a:lnTo>
                  <a:lnTo>
                    <a:pt x="185" y="334"/>
                  </a:lnTo>
                  <a:lnTo>
                    <a:pt x="185" y="334"/>
                  </a:lnTo>
                  <a:lnTo>
                    <a:pt x="185" y="333"/>
                  </a:lnTo>
                  <a:lnTo>
                    <a:pt x="187" y="333"/>
                  </a:lnTo>
                  <a:lnTo>
                    <a:pt x="190" y="331"/>
                  </a:lnTo>
                  <a:lnTo>
                    <a:pt x="196" y="329"/>
                  </a:lnTo>
                  <a:lnTo>
                    <a:pt x="199" y="325"/>
                  </a:lnTo>
                  <a:lnTo>
                    <a:pt x="199" y="325"/>
                  </a:lnTo>
                  <a:lnTo>
                    <a:pt x="201" y="320"/>
                  </a:lnTo>
                  <a:lnTo>
                    <a:pt x="201" y="311"/>
                  </a:lnTo>
                  <a:lnTo>
                    <a:pt x="203" y="304"/>
                  </a:lnTo>
                  <a:lnTo>
                    <a:pt x="203" y="302"/>
                  </a:lnTo>
                  <a:lnTo>
                    <a:pt x="205" y="300"/>
                  </a:lnTo>
                  <a:lnTo>
                    <a:pt x="205" y="300"/>
                  </a:lnTo>
                  <a:lnTo>
                    <a:pt x="207" y="300"/>
                  </a:lnTo>
                  <a:lnTo>
                    <a:pt x="210" y="300"/>
                  </a:lnTo>
                  <a:lnTo>
                    <a:pt x="212" y="302"/>
                  </a:lnTo>
                  <a:lnTo>
                    <a:pt x="216" y="302"/>
                  </a:lnTo>
                  <a:lnTo>
                    <a:pt x="216" y="302"/>
                  </a:lnTo>
                  <a:lnTo>
                    <a:pt x="223" y="300"/>
                  </a:lnTo>
                  <a:lnTo>
                    <a:pt x="230" y="298"/>
                  </a:lnTo>
                  <a:lnTo>
                    <a:pt x="230" y="298"/>
                  </a:lnTo>
                  <a:lnTo>
                    <a:pt x="237" y="295"/>
                  </a:lnTo>
                  <a:lnTo>
                    <a:pt x="244" y="289"/>
                  </a:lnTo>
                  <a:lnTo>
                    <a:pt x="248" y="284"/>
                  </a:lnTo>
                  <a:lnTo>
                    <a:pt x="250" y="275"/>
                  </a:lnTo>
                  <a:lnTo>
                    <a:pt x="250" y="275"/>
                  </a:lnTo>
                  <a:lnTo>
                    <a:pt x="250" y="266"/>
                  </a:lnTo>
                  <a:lnTo>
                    <a:pt x="250" y="259"/>
                  </a:lnTo>
                  <a:lnTo>
                    <a:pt x="246" y="252"/>
                  </a:lnTo>
                  <a:lnTo>
                    <a:pt x="243" y="244"/>
                  </a:lnTo>
                  <a:lnTo>
                    <a:pt x="243" y="244"/>
                  </a:lnTo>
                  <a:lnTo>
                    <a:pt x="235" y="241"/>
                  </a:lnTo>
                  <a:lnTo>
                    <a:pt x="230" y="239"/>
                  </a:lnTo>
                  <a:lnTo>
                    <a:pt x="223" y="237"/>
                  </a:lnTo>
                  <a:lnTo>
                    <a:pt x="216" y="234"/>
                  </a:lnTo>
                  <a:lnTo>
                    <a:pt x="216" y="234"/>
                  </a:lnTo>
                  <a:lnTo>
                    <a:pt x="205" y="228"/>
                  </a:lnTo>
                  <a:lnTo>
                    <a:pt x="201" y="225"/>
                  </a:lnTo>
                  <a:lnTo>
                    <a:pt x="199" y="221"/>
                  </a:lnTo>
                  <a:lnTo>
                    <a:pt x="199" y="221"/>
                  </a:lnTo>
                  <a:lnTo>
                    <a:pt x="198" y="219"/>
                  </a:lnTo>
                  <a:lnTo>
                    <a:pt x="196" y="219"/>
                  </a:lnTo>
                  <a:lnTo>
                    <a:pt x="192" y="218"/>
                  </a:lnTo>
                  <a:lnTo>
                    <a:pt x="192" y="218"/>
                  </a:lnTo>
                  <a:lnTo>
                    <a:pt x="185" y="214"/>
                  </a:lnTo>
                  <a:lnTo>
                    <a:pt x="183" y="210"/>
                  </a:lnTo>
                  <a:lnTo>
                    <a:pt x="181" y="209"/>
                  </a:lnTo>
                  <a:lnTo>
                    <a:pt x="181" y="209"/>
                  </a:lnTo>
                  <a:lnTo>
                    <a:pt x="171" y="180"/>
                  </a:lnTo>
                  <a:lnTo>
                    <a:pt x="171" y="180"/>
                  </a:lnTo>
                  <a:lnTo>
                    <a:pt x="163" y="167"/>
                  </a:lnTo>
                  <a:lnTo>
                    <a:pt x="156" y="155"/>
                  </a:lnTo>
                  <a:lnTo>
                    <a:pt x="156" y="155"/>
                  </a:lnTo>
                  <a:lnTo>
                    <a:pt x="147" y="146"/>
                  </a:lnTo>
                  <a:lnTo>
                    <a:pt x="140" y="138"/>
                  </a:lnTo>
                  <a:lnTo>
                    <a:pt x="140" y="138"/>
                  </a:lnTo>
                  <a:lnTo>
                    <a:pt x="138" y="133"/>
                  </a:lnTo>
                  <a:lnTo>
                    <a:pt x="138" y="129"/>
                  </a:lnTo>
                  <a:lnTo>
                    <a:pt x="144" y="120"/>
                  </a:lnTo>
                  <a:lnTo>
                    <a:pt x="144" y="120"/>
                  </a:lnTo>
                  <a:lnTo>
                    <a:pt x="147" y="113"/>
                  </a:lnTo>
                  <a:lnTo>
                    <a:pt x="147" y="106"/>
                  </a:lnTo>
                  <a:lnTo>
                    <a:pt x="149" y="92"/>
                  </a:lnTo>
                  <a:lnTo>
                    <a:pt x="149" y="92"/>
                  </a:lnTo>
                  <a:lnTo>
                    <a:pt x="151" y="93"/>
                  </a:lnTo>
                  <a:lnTo>
                    <a:pt x="151" y="93"/>
                  </a:lnTo>
                  <a:lnTo>
                    <a:pt x="149" y="88"/>
                  </a:lnTo>
                  <a:lnTo>
                    <a:pt x="151" y="79"/>
                  </a:lnTo>
                  <a:lnTo>
                    <a:pt x="153" y="68"/>
                  </a:lnTo>
                  <a:lnTo>
                    <a:pt x="156" y="63"/>
                  </a:lnTo>
                  <a:lnTo>
                    <a:pt x="156" y="63"/>
                  </a:lnTo>
                  <a:lnTo>
                    <a:pt x="156" y="65"/>
                  </a:lnTo>
                  <a:lnTo>
                    <a:pt x="156" y="65"/>
                  </a:lnTo>
                  <a:lnTo>
                    <a:pt x="156" y="65"/>
                  </a:lnTo>
                  <a:lnTo>
                    <a:pt x="158" y="61"/>
                  </a:lnTo>
                  <a:lnTo>
                    <a:pt x="158" y="56"/>
                  </a:lnTo>
                  <a:lnTo>
                    <a:pt x="154" y="47"/>
                  </a:lnTo>
                  <a:lnTo>
                    <a:pt x="154" y="47"/>
                  </a:lnTo>
                  <a:lnTo>
                    <a:pt x="156" y="43"/>
                  </a:lnTo>
                  <a:lnTo>
                    <a:pt x="156" y="38"/>
                  </a:lnTo>
                  <a:lnTo>
                    <a:pt x="156" y="38"/>
                  </a:lnTo>
                  <a:lnTo>
                    <a:pt x="151" y="27"/>
                  </a:lnTo>
                  <a:lnTo>
                    <a:pt x="151" y="27"/>
                  </a:lnTo>
                  <a:lnTo>
                    <a:pt x="144" y="21"/>
                  </a:lnTo>
                  <a:lnTo>
                    <a:pt x="140" y="16"/>
                  </a:lnTo>
                  <a:lnTo>
                    <a:pt x="140" y="16"/>
                  </a:lnTo>
                  <a:lnTo>
                    <a:pt x="135" y="7"/>
                  </a:lnTo>
                  <a:lnTo>
                    <a:pt x="131" y="2"/>
                  </a:lnTo>
                  <a:lnTo>
                    <a:pt x="126" y="0"/>
                  </a:lnTo>
                  <a:lnTo>
                    <a:pt x="126" y="0"/>
                  </a:lnTo>
                  <a:lnTo>
                    <a:pt x="118" y="0"/>
                  </a:lnTo>
                  <a:lnTo>
                    <a:pt x="111" y="2"/>
                  </a:lnTo>
                  <a:lnTo>
                    <a:pt x="111" y="2"/>
                  </a:lnTo>
                  <a:lnTo>
                    <a:pt x="102" y="2"/>
                  </a:lnTo>
                  <a:lnTo>
                    <a:pt x="91" y="2"/>
                  </a:lnTo>
                  <a:lnTo>
                    <a:pt x="91" y="2"/>
                  </a:lnTo>
                  <a:lnTo>
                    <a:pt x="84" y="3"/>
                  </a:lnTo>
                  <a:lnTo>
                    <a:pt x="77" y="5"/>
                  </a:lnTo>
                  <a:lnTo>
                    <a:pt x="72" y="11"/>
                  </a:lnTo>
                  <a:lnTo>
                    <a:pt x="66" y="16"/>
                  </a:lnTo>
                  <a:lnTo>
                    <a:pt x="66" y="16"/>
                  </a:lnTo>
                  <a:lnTo>
                    <a:pt x="73" y="12"/>
                  </a:lnTo>
                  <a:lnTo>
                    <a:pt x="73" y="12"/>
                  </a:lnTo>
                  <a:lnTo>
                    <a:pt x="68" y="20"/>
                  </a:lnTo>
                  <a:lnTo>
                    <a:pt x="63" y="27"/>
                  </a:lnTo>
                  <a:lnTo>
                    <a:pt x="63" y="27"/>
                  </a:lnTo>
                  <a:lnTo>
                    <a:pt x="59" y="32"/>
                  </a:lnTo>
                  <a:lnTo>
                    <a:pt x="55" y="38"/>
                  </a:lnTo>
                  <a:lnTo>
                    <a:pt x="50" y="50"/>
                  </a:lnTo>
                  <a:lnTo>
                    <a:pt x="50" y="50"/>
                  </a:lnTo>
                  <a:lnTo>
                    <a:pt x="48" y="59"/>
                  </a:lnTo>
                  <a:lnTo>
                    <a:pt x="48" y="66"/>
                  </a:lnTo>
                  <a:lnTo>
                    <a:pt x="50" y="72"/>
                  </a:lnTo>
                  <a:lnTo>
                    <a:pt x="54" y="79"/>
                  </a:lnTo>
                  <a:lnTo>
                    <a:pt x="54" y="79"/>
                  </a:lnTo>
                  <a:lnTo>
                    <a:pt x="59" y="88"/>
                  </a:lnTo>
                  <a:lnTo>
                    <a:pt x="61" y="93"/>
                  </a:lnTo>
                  <a:lnTo>
                    <a:pt x="63" y="99"/>
                  </a:lnTo>
                  <a:close/>
                  <a:moveTo>
                    <a:pt x="59" y="34"/>
                  </a:moveTo>
                  <a:lnTo>
                    <a:pt x="59" y="34"/>
                  </a:lnTo>
                  <a:lnTo>
                    <a:pt x="57" y="38"/>
                  </a:lnTo>
                  <a:lnTo>
                    <a:pt x="57" y="38"/>
                  </a:lnTo>
                  <a:lnTo>
                    <a:pt x="59" y="36"/>
                  </a:lnTo>
                  <a:lnTo>
                    <a:pt x="59" y="34"/>
                  </a:lnTo>
                  <a:lnTo>
                    <a:pt x="59" y="34"/>
                  </a:lnTo>
                  <a:lnTo>
                    <a:pt x="59" y="34"/>
                  </a:lnTo>
                  <a:close/>
                  <a:moveTo>
                    <a:pt x="145" y="21"/>
                  </a:moveTo>
                  <a:lnTo>
                    <a:pt x="145" y="21"/>
                  </a:lnTo>
                  <a:lnTo>
                    <a:pt x="145" y="21"/>
                  </a:lnTo>
                  <a:lnTo>
                    <a:pt x="145" y="21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6" name="Freeform 29"/>
            <p:cNvSpPr>
              <a:spLocks noEditPoints="1"/>
            </p:cNvSpPr>
            <p:nvPr/>
          </p:nvSpPr>
          <p:spPr bwMode="auto">
            <a:xfrm>
              <a:off x="2210417" y="2174122"/>
              <a:ext cx="403931" cy="1221611"/>
            </a:xfrm>
            <a:custGeom>
              <a:avLst/>
              <a:gdLst/>
              <a:ahLst/>
              <a:cxnLst>
                <a:cxn ang="0">
                  <a:pos x="196" y="804"/>
                </a:cxn>
                <a:cxn ang="0">
                  <a:pos x="186" y="752"/>
                </a:cxn>
                <a:cxn ang="0">
                  <a:pos x="204" y="691"/>
                </a:cxn>
                <a:cxn ang="0">
                  <a:pos x="250" y="675"/>
                </a:cxn>
                <a:cxn ang="0">
                  <a:pos x="245" y="621"/>
                </a:cxn>
                <a:cxn ang="0">
                  <a:pos x="256" y="565"/>
                </a:cxn>
                <a:cxn ang="0">
                  <a:pos x="258" y="477"/>
                </a:cxn>
                <a:cxn ang="0">
                  <a:pos x="245" y="403"/>
                </a:cxn>
                <a:cxn ang="0">
                  <a:pos x="263" y="387"/>
                </a:cxn>
                <a:cxn ang="0">
                  <a:pos x="279" y="345"/>
                </a:cxn>
                <a:cxn ang="0">
                  <a:pos x="283" y="333"/>
                </a:cxn>
                <a:cxn ang="0">
                  <a:pos x="279" y="326"/>
                </a:cxn>
                <a:cxn ang="0">
                  <a:pos x="283" y="302"/>
                </a:cxn>
                <a:cxn ang="0">
                  <a:pos x="281" y="250"/>
                </a:cxn>
                <a:cxn ang="0">
                  <a:pos x="247" y="169"/>
                </a:cxn>
                <a:cxn ang="0">
                  <a:pos x="193" y="139"/>
                </a:cxn>
                <a:cxn ang="0">
                  <a:pos x="204" y="104"/>
                </a:cxn>
                <a:cxn ang="0">
                  <a:pos x="205" y="81"/>
                </a:cxn>
                <a:cxn ang="0">
                  <a:pos x="209" y="54"/>
                </a:cxn>
                <a:cxn ang="0">
                  <a:pos x="209" y="29"/>
                </a:cxn>
                <a:cxn ang="0">
                  <a:pos x="207" y="13"/>
                </a:cxn>
                <a:cxn ang="0">
                  <a:pos x="182" y="11"/>
                </a:cxn>
                <a:cxn ang="0">
                  <a:pos x="151" y="2"/>
                </a:cxn>
                <a:cxn ang="0">
                  <a:pos x="132" y="0"/>
                </a:cxn>
                <a:cxn ang="0">
                  <a:pos x="96" y="2"/>
                </a:cxn>
                <a:cxn ang="0">
                  <a:pos x="94" y="25"/>
                </a:cxn>
                <a:cxn ang="0">
                  <a:pos x="108" y="56"/>
                </a:cxn>
                <a:cxn ang="0">
                  <a:pos x="112" y="67"/>
                </a:cxn>
                <a:cxn ang="0">
                  <a:pos x="117" y="99"/>
                </a:cxn>
                <a:cxn ang="0">
                  <a:pos x="112" y="130"/>
                </a:cxn>
                <a:cxn ang="0">
                  <a:pos x="70" y="151"/>
                </a:cxn>
                <a:cxn ang="0">
                  <a:pos x="31" y="191"/>
                </a:cxn>
                <a:cxn ang="0">
                  <a:pos x="2" y="272"/>
                </a:cxn>
                <a:cxn ang="0">
                  <a:pos x="2" y="326"/>
                </a:cxn>
                <a:cxn ang="0">
                  <a:pos x="25" y="369"/>
                </a:cxn>
                <a:cxn ang="0">
                  <a:pos x="20" y="426"/>
                </a:cxn>
                <a:cxn ang="0">
                  <a:pos x="22" y="572"/>
                </a:cxn>
                <a:cxn ang="0">
                  <a:pos x="16" y="662"/>
                </a:cxn>
                <a:cxn ang="0">
                  <a:pos x="34" y="685"/>
                </a:cxn>
                <a:cxn ang="0">
                  <a:pos x="45" y="693"/>
                </a:cxn>
                <a:cxn ang="0">
                  <a:pos x="63" y="754"/>
                </a:cxn>
                <a:cxn ang="0">
                  <a:pos x="65" y="808"/>
                </a:cxn>
                <a:cxn ang="0">
                  <a:pos x="60" y="862"/>
                </a:cxn>
                <a:cxn ang="0">
                  <a:pos x="105" y="864"/>
                </a:cxn>
                <a:cxn ang="0">
                  <a:pos x="106" y="824"/>
                </a:cxn>
                <a:cxn ang="0">
                  <a:pos x="108" y="779"/>
                </a:cxn>
                <a:cxn ang="0">
                  <a:pos x="112" y="705"/>
                </a:cxn>
                <a:cxn ang="0">
                  <a:pos x="126" y="698"/>
                </a:cxn>
                <a:cxn ang="0">
                  <a:pos x="144" y="709"/>
                </a:cxn>
                <a:cxn ang="0">
                  <a:pos x="146" y="775"/>
                </a:cxn>
                <a:cxn ang="0">
                  <a:pos x="148" y="813"/>
                </a:cxn>
                <a:cxn ang="0">
                  <a:pos x="162" y="829"/>
                </a:cxn>
                <a:cxn ang="0">
                  <a:pos x="198" y="844"/>
                </a:cxn>
                <a:cxn ang="0">
                  <a:pos x="245" y="374"/>
                </a:cxn>
                <a:cxn ang="0">
                  <a:pos x="250" y="363"/>
                </a:cxn>
              </a:cxnLst>
              <a:rect l="0" t="0" r="r" b="b"/>
              <a:pathLst>
                <a:path w="288" h="871">
                  <a:moveTo>
                    <a:pt x="209" y="835"/>
                  </a:moveTo>
                  <a:lnTo>
                    <a:pt x="209" y="835"/>
                  </a:lnTo>
                  <a:lnTo>
                    <a:pt x="209" y="822"/>
                  </a:lnTo>
                  <a:lnTo>
                    <a:pt x="204" y="811"/>
                  </a:lnTo>
                  <a:lnTo>
                    <a:pt x="204" y="811"/>
                  </a:lnTo>
                  <a:lnTo>
                    <a:pt x="200" y="808"/>
                  </a:lnTo>
                  <a:lnTo>
                    <a:pt x="196" y="804"/>
                  </a:lnTo>
                  <a:lnTo>
                    <a:pt x="196" y="804"/>
                  </a:lnTo>
                  <a:lnTo>
                    <a:pt x="191" y="793"/>
                  </a:lnTo>
                  <a:lnTo>
                    <a:pt x="191" y="793"/>
                  </a:lnTo>
                  <a:lnTo>
                    <a:pt x="187" y="786"/>
                  </a:lnTo>
                  <a:lnTo>
                    <a:pt x="186" y="781"/>
                  </a:lnTo>
                  <a:lnTo>
                    <a:pt x="184" y="766"/>
                  </a:lnTo>
                  <a:lnTo>
                    <a:pt x="186" y="752"/>
                  </a:lnTo>
                  <a:lnTo>
                    <a:pt x="187" y="738"/>
                  </a:lnTo>
                  <a:lnTo>
                    <a:pt x="187" y="738"/>
                  </a:lnTo>
                  <a:lnTo>
                    <a:pt x="193" y="712"/>
                  </a:lnTo>
                  <a:lnTo>
                    <a:pt x="196" y="698"/>
                  </a:lnTo>
                  <a:lnTo>
                    <a:pt x="198" y="694"/>
                  </a:lnTo>
                  <a:lnTo>
                    <a:pt x="204" y="691"/>
                  </a:lnTo>
                  <a:lnTo>
                    <a:pt x="204" y="691"/>
                  </a:lnTo>
                  <a:lnTo>
                    <a:pt x="216" y="684"/>
                  </a:lnTo>
                  <a:lnTo>
                    <a:pt x="229" y="682"/>
                  </a:lnTo>
                  <a:lnTo>
                    <a:pt x="229" y="682"/>
                  </a:lnTo>
                  <a:lnTo>
                    <a:pt x="241" y="680"/>
                  </a:lnTo>
                  <a:lnTo>
                    <a:pt x="249" y="678"/>
                  </a:lnTo>
                  <a:lnTo>
                    <a:pt x="250" y="677"/>
                  </a:lnTo>
                  <a:lnTo>
                    <a:pt x="250" y="675"/>
                  </a:lnTo>
                  <a:lnTo>
                    <a:pt x="250" y="675"/>
                  </a:lnTo>
                  <a:lnTo>
                    <a:pt x="252" y="669"/>
                  </a:lnTo>
                  <a:lnTo>
                    <a:pt x="250" y="662"/>
                  </a:lnTo>
                  <a:lnTo>
                    <a:pt x="249" y="650"/>
                  </a:lnTo>
                  <a:lnTo>
                    <a:pt x="249" y="650"/>
                  </a:lnTo>
                  <a:lnTo>
                    <a:pt x="245" y="621"/>
                  </a:lnTo>
                  <a:lnTo>
                    <a:pt x="245" y="621"/>
                  </a:lnTo>
                  <a:lnTo>
                    <a:pt x="241" y="594"/>
                  </a:lnTo>
                  <a:lnTo>
                    <a:pt x="241" y="579"/>
                  </a:lnTo>
                  <a:lnTo>
                    <a:pt x="241" y="574"/>
                  </a:lnTo>
                  <a:lnTo>
                    <a:pt x="243" y="572"/>
                  </a:lnTo>
                  <a:lnTo>
                    <a:pt x="243" y="572"/>
                  </a:lnTo>
                  <a:lnTo>
                    <a:pt x="250" y="569"/>
                  </a:lnTo>
                  <a:lnTo>
                    <a:pt x="256" y="565"/>
                  </a:lnTo>
                  <a:lnTo>
                    <a:pt x="259" y="560"/>
                  </a:lnTo>
                  <a:lnTo>
                    <a:pt x="261" y="552"/>
                  </a:lnTo>
                  <a:lnTo>
                    <a:pt x="261" y="552"/>
                  </a:lnTo>
                  <a:lnTo>
                    <a:pt x="259" y="540"/>
                  </a:lnTo>
                  <a:lnTo>
                    <a:pt x="259" y="527"/>
                  </a:lnTo>
                  <a:lnTo>
                    <a:pt x="259" y="527"/>
                  </a:lnTo>
                  <a:lnTo>
                    <a:pt x="258" y="477"/>
                  </a:lnTo>
                  <a:lnTo>
                    <a:pt x="258" y="477"/>
                  </a:lnTo>
                  <a:lnTo>
                    <a:pt x="256" y="439"/>
                  </a:lnTo>
                  <a:lnTo>
                    <a:pt x="256" y="439"/>
                  </a:lnTo>
                  <a:lnTo>
                    <a:pt x="250" y="419"/>
                  </a:lnTo>
                  <a:lnTo>
                    <a:pt x="250" y="419"/>
                  </a:lnTo>
                  <a:lnTo>
                    <a:pt x="247" y="412"/>
                  </a:lnTo>
                  <a:lnTo>
                    <a:pt x="245" y="403"/>
                  </a:lnTo>
                  <a:lnTo>
                    <a:pt x="245" y="403"/>
                  </a:lnTo>
                  <a:lnTo>
                    <a:pt x="245" y="401"/>
                  </a:lnTo>
                  <a:lnTo>
                    <a:pt x="249" y="399"/>
                  </a:lnTo>
                  <a:lnTo>
                    <a:pt x="254" y="396"/>
                  </a:lnTo>
                  <a:lnTo>
                    <a:pt x="254" y="396"/>
                  </a:lnTo>
                  <a:lnTo>
                    <a:pt x="259" y="392"/>
                  </a:lnTo>
                  <a:lnTo>
                    <a:pt x="263" y="387"/>
                  </a:lnTo>
                  <a:lnTo>
                    <a:pt x="267" y="374"/>
                  </a:lnTo>
                  <a:lnTo>
                    <a:pt x="267" y="374"/>
                  </a:lnTo>
                  <a:lnTo>
                    <a:pt x="270" y="354"/>
                  </a:lnTo>
                  <a:lnTo>
                    <a:pt x="270" y="354"/>
                  </a:lnTo>
                  <a:lnTo>
                    <a:pt x="274" y="349"/>
                  </a:lnTo>
                  <a:lnTo>
                    <a:pt x="279" y="345"/>
                  </a:lnTo>
                  <a:lnTo>
                    <a:pt x="279" y="345"/>
                  </a:lnTo>
                  <a:lnTo>
                    <a:pt x="283" y="342"/>
                  </a:lnTo>
                  <a:lnTo>
                    <a:pt x="288" y="340"/>
                  </a:lnTo>
                  <a:lnTo>
                    <a:pt x="288" y="340"/>
                  </a:lnTo>
                  <a:lnTo>
                    <a:pt x="283" y="338"/>
                  </a:lnTo>
                  <a:lnTo>
                    <a:pt x="283" y="336"/>
                  </a:lnTo>
                  <a:lnTo>
                    <a:pt x="283" y="333"/>
                  </a:lnTo>
                  <a:lnTo>
                    <a:pt x="283" y="333"/>
                  </a:lnTo>
                  <a:lnTo>
                    <a:pt x="281" y="331"/>
                  </a:lnTo>
                  <a:lnTo>
                    <a:pt x="281" y="331"/>
                  </a:lnTo>
                  <a:lnTo>
                    <a:pt x="279" y="331"/>
                  </a:lnTo>
                  <a:lnTo>
                    <a:pt x="277" y="329"/>
                  </a:lnTo>
                  <a:lnTo>
                    <a:pt x="277" y="329"/>
                  </a:lnTo>
                  <a:lnTo>
                    <a:pt x="277" y="327"/>
                  </a:lnTo>
                  <a:lnTo>
                    <a:pt x="279" y="326"/>
                  </a:lnTo>
                  <a:lnTo>
                    <a:pt x="281" y="322"/>
                  </a:lnTo>
                  <a:lnTo>
                    <a:pt x="281" y="322"/>
                  </a:lnTo>
                  <a:lnTo>
                    <a:pt x="281" y="315"/>
                  </a:lnTo>
                  <a:lnTo>
                    <a:pt x="281" y="313"/>
                  </a:lnTo>
                  <a:lnTo>
                    <a:pt x="281" y="309"/>
                  </a:lnTo>
                  <a:lnTo>
                    <a:pt x="281" y="309"/>
                  </a:lnTo>
                  <a:lnTo>
                    <a:pt x="283" y="302"/>
                  </a:lnTo>
                  <a:lnTo>
                    <a:pt x="281" y="295"/>
                  </a:lnTo>
                  <a:lnTo>
                    <a:pt x="281" y="288"/>
                  </a:lnTo>
                  <a:lnTo>
                    <a:pt x="281" y="281"/>
                  </a:lnTo>
                  <a:lnTo>
                    <a:pt x="281" y="281"/>
                  </a:lnTo>
                  <a:lnTo>
                    <a:pt x="283" y="273"/>
                  </a:lnTo>
                  <a:lnTo>
                    <a:pt x="283" y="266"/>
                  </a:lnTo>
                  <a:lnTo>
                    <a:pt x="281" y="250"/>
                  </a:lnTo>
                  <a:lnTo>
                    <a:pt x="281" y="250"/>
                  </a:lnTo>
                  <a:lnTo>
                    <a:pt x="279" y="236"/>
                  </a:lnTo>
                  <a:lnTo>
                    <a:pt x="276" y="221"/>
                  </a:lnTo>
                  <a:lnTo>
                    <a:pt x="265" y="194"/>
                  </a:lnTo>
                  <a:lnTo>
                    <a:pt x="265" y="194"/>
                  </a:lnTo>
                  <a:lnTo>
                    <a:pt x="258" y="180"/>
                  </a:lnTo>
                  <a:lnTo>
                    <a:pt x="247" y="169"/>
                  </a:lnTo>
                  <a:lnTo>
                    <a:pt x="236" y="162"/>
                  </a:lnTo>
                  <a:lnTo>
                    <a:pt x="222" y="155"/>
                  </a:lnTo>
                  <a:lnTo>
                    <a:pt x="222" y="155"/>
                  </a:lnTo>
                  <a:lnTo>
                    <a:pt x="200" y="142"/>
                  </a:lnTo>
                  <a:lnTo>
                    <a:pt x="200" y="142"/>
                  </a:lnTo>
                  <a:lnTo>
                    <a:pt x="195" y="140"/>
                  </a:lnTo>
                  <a:lnTo>
                    <a:pt x="193" y="139"/>
                  </a:lnTo>
                  <a:lnTo>
                    <a:pt x="191" y="137"/>
                  </a:lnTo>
                  <a:lnTo>
                    <a:pt x="191" y="137"/>
                  </a:lnTo>
                  <a:lnTo>
                    <a:pt x="193" y="130"/>
                  </a:lnTo>
                  <a:lnTo>
                    <a:pt x="196" y="124"/>
                  </a:lnTo>
                  <a:lnTo>
                    <a:pt x="196" y="124"/>
                  </a:lnTo>
                  <a:lnTo>
                    <a:pt x="200" y="113"/>
                  </a:lnTo>
                  <a:lnTo>
                    <a:pt x="204" y="104"/>
                  </a:lnTo>
                  <a:lnTo>
                    <a:pt x="204" y="104"/>
                  </a:lnTo>
                  <a:lnTo>
                    <a:pt x="204" y="97"/>
                  </a:lnTo>
                  <a:lnTo>
                    <a:pt x="205" y="90"/>
                  </a:lnTo>
                  <a:lnTo>
                    <a:pt x="205" y="90"/>
                  </a:lnTo>
                  <a:lnTo>
                    <a:pt x="207" y="85"/>
                  </a:lnTo>
                  <a:lnTo>
                    <a:pt x="207" y="83"/>
                  </a:lnTo>
                  <a:lnTo>
                    <a:pt x="205" y="81"/>
                  </a:lnTo>
                  <a:lnTo>
                    <a:pt x="205" y="81"/>
                  </a:lnTo>
                  <a:lnTo>
                    <a:pt x="204" y="79"/>
                  </a:lnTo>
                  <a:lnTo>
                    <a:pt x="205" y="76"/>
                  </a:lnTo>
                  <a:lnTo>
                    <a:pt x="207" y="68"/>
                  </a:lnTo>
                  <a:lnTo>
                    <a:pt x="207" y="68"/>
                  </a:lnTo>
                  <a:lnTo>
                    <a:pt x="209" y="54"/>
                  </a:lnTo>
                  <a:lnTo>
                    <a:pt x="209" y="54"/>
                  </a:lnTo>
                  <a:lnTo>
                    <a:pt x="207" y="49"/>
                  </a:lnTo>
                  <a:lnTo>
                    <a:pt x="207" y="45"/>
                  </a:lnTo>
                  <a:lnTo>
                    <a:pt x="207" y="43"/>
                  </a:lnTo>
                  <a:lnTo>
                    <a:pt x="207" y="43"/>
                  </a:lnTo>
                  <a:lnTo>
                    <a:pt x="209" y="40"/>
                  </a:lnTo>
                  <a:lnTo>
                    <a:pt x="211" y="36"/>
                  </a:lnTo>
                  <a:lnTo>
                    <a:pt x="209" y="29"/>
                  </a:lnTo>
                  <a:lnTo>
                    <a:pt x="209" y="29"/>
                  </a:lnTo>
                  <a:lnTo>
                    <a:pt x="207" y="25"/>
                  </a:lnTo>
                  <a:lnTo>
                    <a:pt x="209" y="22"/>
                  </a:lnTo>
                  <a:lnTo>
                    <a:pt x="209" y="20"/>
                  </a:lnTo>
                  <a:lnTo>
                    <a:pt x="209" y="16"/>
                  </a:lnTo>
                  <a:lnTo>
                    <a:pt x="209" y="16"/>
                  </a:lnTo>
                  <a:lnTo>
                    <a:pt x="207" y="13"/>
                  </a:lnTo>
                  <a:lnTo>
                    <a:pt x="204" y="11"/>
                  </a:lnTo>
                  <a:lnTo>
                    <a:pt x="195" y="7"/>
                  </a:lnTo>
                  <a:lnTo>
                    <a:pt x="195" y="7"/>
                  </a:lnTo>
                  <a:lnTo>
                    <a:pt x="189" y="7"/>
                  </a:lnTo>
                  <a:lnTo>
                    <a:pt x="186" y="9"/>
                  </a:lnTo>
                  <a:lnTo>
                    <a:pt x="186" y="9"/>
                  </a:lnTo>
                  <a:lnTo>
                    <a:pt x="182" y="11"/>
                  </a:lnTo>
                  <a:lnTo>
                    <a:pt x="180" y="9"/>
                  </a:lnTo>
                  <a:lnTo>
                    <a:pt x="177" y="7"/>
                  </a:lnTo>
                  <a:lnTo>
                    <a:pt x="173" y="7"/>
                  </a:lnTo>
                  <a:lnTo>
                    <a:pt x="173" y="7"/>
                  </a:lnTo>
                  <a:lnTo>
                    <a:pt x="157" y="2"/>
                  </a:lnTo>
                  <a:lnTo>
                    <a:pt x="157" y="2"/>
                  </a:lnTo>
                  <a:lnTo>
                    <a:pt x="151" y="2"/>
                  </a:lnTo>
                  <a:lnTo>
                    <a:pt x="150" y="4"/>
                  </a:lnTo>
                  <a:lnTo>
                    <a:pt x="146" y="5"/>
                  </a:lnTo>
                  <a:lnTo>
                    <a:pt x="142" y="5"/>
                  </a:lnTo>
                  <a:lnTo>
                    <a:pt x="142" y="5"/>
                  </a:lnTo>
                  <a:lnTo>
                    <a:pt x="139" y="4"/>
                  </a:lnTo>
                  <a:lnTo>
                    <a:pt x="135" y="2"/>
                  </a:lnTo>
                  <a:lnTo>
                    <a:pt x="132" y="0"/>
                  </a:lnTo>
                  <a:lnTo>
                    <a:pt x="130" y="2"/>
                  </a:lnTo>
                  <a:lnTo>
                    <a:pt x="130" y="5"/>
                  </a:lnTo>
                  <a:lnTo>
                    <a:pt x="130" y="5"/>
                  </a:lnTo>
                  <a:lnTo>
                    <a:pt x="128" y="4"/>
                  </a:lnTo>
                  <a:lnTo>
                    <a:pt x="124" y="2"/>
                  </a:lnTo>
                  <a:lnTo>
                    <a:pt x="110" y="0"/>
                  </a:lnTo>
                  <a:lnTo>
                    <a:pt x="96" y="2"/>
                  </a:lnTo>
                  <a:lnTo>
                    <a:pt x="90" y="2"/>
                  </a:lnTo>
                  <a:lnTo>
                    <a:pt x="88" y="4"/>
                  </a:lnTo>
                  <a:lnTo>
                    <a:pt x="88" y="4"/>
                  </a:lnTo>
                  <a:lnTo>
                    <a:pt x="88" y="9"/>
                  </a:lnTo>
                  <a:lnTo>
                    <a:pt x="88" y="14"/>
                  </a:lnTo>
                  <a:lnTo>
                    <a:pt x="92" y="20"/>
                  </a:lnTo>
                  <a:lnTo>
                    <a:pt x="94" y="25"/>
                  </a:lnTo>
                  <a:lnTo>
                    <a:pt x="94" y="25"/>
                  </a:lnTo>
                  <a:lnTo>
                    <a:pt x="106" y="38"/>
                  </a:lnTo>
                  <a:lnTo>
                    <a:pt x="106" y="38"/>
                  </a:lnTo>
                  <a:lnTo>
                    <a:pt x="108" y="41"/>
                  </a:lnTo>
                  <a:lnTo>
                    <a:pt x="108" y="47"/>
                  </a:lnTo>
                  <a:lnTo>
                    <a:pt x="108" y="56"/>
                  </a:lnTo>
                  <a:lnTo>
                    <a:pt x="108" y="56"/>
                  </a:lnTo>
                  <a:lnTo>
                    <a:pt x="108" y="58"/>
                  </a:lnTo>
                  <a:lnTo>
                    <a:pt x="110" y="58"/>
                  </a:lnTo>
                  <a:lnTo>
                    <a:pt x="112" y="58"/>
                  </a:lnTo>
                  <a:lnTo>
                    <a:pt x="112" y="58"/>
                  </a:lnTo>
                  <a:lnTo>
                    <a:pt x="112" y="58"/>
                  </a:lnTo>
                  <a:lnTo>
                    <a:pt x="112" y="63"/>
                  </a:lnTo>
                  <a:lnTo>
                    <a:pt x="112" y="67"/>
                  </a:lnTo>
                  <a:lnTo>
                    <a:pt x="112" y="67"/>
                  </a:lnTo>
                  <a:lnTo>
                    <a:pt x="112" y="77"/>
                  </a:lnTo>
                  <a:lnTo>
                    <a:pt x="114" y="88"/>
                  </a:lnTo>
                  <a:lnTo>
                    <a:pt x="114" y="88"/>
                  </a:lnTo>
                  <a:lnTo>
                    <a:pt x="115" y="94"/>
                  </a:lnTo>
                  <a:lnTo>
                    <a:pt x="117" y="99"/>
                  </a:lnTo>
                  <a:lnTo>
                    <a:pt x="117" y="99"/>
                  </a:lnTo>
                  <a:lnTo>
                    <a:pt x="119" y="106"/>
                  </a:lnTo>
                  <a:lnTo>
                    <a:pt x="123" y="113"/>
                  </a:lnTo>
                  <a:lnTo>
                    <a:pt x="123" y="113"/>
                  </a:lnTo>
                  <a:lnTo>
                    <a:pt x="123" y="117"/>
                  </a:lnTo>
                  <a:lnTo>
                    <a:pt x="119" y="122"/>
                  </a:lnTo>
                  <a:lnTo>
                    <a:pt x="112" y="130"/>
                  </a:lnTo>
                  <a:lnTo>
                    <a:pt x="112" y="130"/>
                  </a:lnTo>
                  <a:lnTo>
                    <a:pt x="106" y="133"/>
                  </a:lnTo>
                  <a:lnTo>
                    <a:pt x="101" y="137"/>
                  </a:lnTo>
                  <a:lnTo>
                    <a:pt x="94" y="139"/>
                  </a:lnTo>
                  <a:lnTo>
                    <a:pt x="88" y="140"/>
                  </a:lnTo>
                  <a:lnTo>
                    <a:pt x="88" y="140"/>
                  </a:lnTo>
                  <a:lnTo>
                    <a:pt x="79" y="146"/>
                  </a:lnTo>
                  <a:lnTo>
                    <a:pt x="70" y="151"/>
                  </a:lnTo>
                  <a:lnTo>
                    <a:pt x="70" y="151"/>
                  </a:lnTo>
                  <a:lnTo>
                    <a:pt x="60" y="155"/>
                  </a:lnTo>
                  <a:lnTo>
                    <a:pt x="51" y="162"/>
                  </a:lnTo>
                  <a:lnTo>
                    <a:pt x="51" y="162"/>
                  </a:lnTo>
                  <a:lnTo>
                    <a:pt x="43" y="167"/>
                  </a:lnTo>
                  <a:lnTo>
                    <a:pt x="40" y="175"/>
                  </a:lnTo>
                  <a:lnTo>
                    <a:pt x="31" y="191"/>
                  </a:lnTo>
                  <a:lnTo>
                    <a:pt x="31" y="191"/>
                  </a:lnTo>
                  <a:lnTo>
                    <a:pt x="20" y="219"/>
                  </a:lnTo>
                  <a:lnTo>
                    <a:pt x="11" y="248"/>
                  </a:lnTo>
                  <a:lnTo>
                    <a:pt x="11" y="248"/>
                  </a:lnTo>
                  <a:lnTo>
                    <a:pt x="7" y="261"/>
                  </a:lnTo>
                  <a:lnTo>
                    <a:pt x="2" y="272"/>
                  </a:lnTo>
                  <a:lnTo>
                    <a:pt x="2" y="272"/>
                  </a:lnTo>
                  <a:lnTo>
                    <a:pt x="0" y="281"/>
                  </a:lnTo>
                  <a:lnTo>
                    <a:pt x="0" y="288"/>
                  </a:lnTo>
                  <a:lnTo>
                    <a:pt x="0" y="295"/>
                  </a:lnTo>
                  <a:lnTo>
                    <a:pt x="0" y="302"/>
                  </a:lnTo>
                  <a:lnTo>
                    <a:pt x="0" y="302"/>
                  </a:lnTo>
                  <a:lnTo>
                    <a:pt x="0" y="315"/>
                  </a:lnTo>
                  <a:lnTo>
                    <a:pt x="2" y="326"/>
                  </a:lnTo>
                  <a:lnTo>
                    <a:pt x="7" y="336"/>
                  </a:lnTo>
                  <a:lnTo>
                    <a:pt x="13" y="347"/>
                  </a:lnTo>
                  <a:lnTo>
                    <a:pt x="13" y="347"/>
                  </a:lnTo>
                  <a:lnTo>
                    <a:pt x="20" y="362"/>
                  </a:lnTo>
                  <a:lnTo>
                    <a:pt x="20" y="362"/>
                  </a:lnTo>
                  <a:lnTo>
                    <a:pt x="24" y="365"/>
                  </a:lnTo>
                  <a:lnTo>
                    <a:pt x="25" y="369"/>
                  </a:lnTo>
                  <a:lnTo>
                    <a:pt x="25" y="371"/>
                  </a:lnTo>
                  <a:lnTo>
                    <a:pt x="25" y="376"/>
                  </a:lnTo>
                  <a:lnTo>
                    <a:pt x="25" y="376"/>
                  </a:lnTo>
                  <a:lnTo>
                    <a:pt x="24" y="389"/>
                  </a:lnTo>
                  <a:lnTo>
                    <a:pt x="22" y="401"/>
                  </a:lnTo>
                  <a:lnTo>
                    <a:pt x="20" y="426"/>
                  </a:lnTo>
                  <a:lnTo>
                    <a:pt x="20" y="426"/>
                  </a:lnTo>
                  <a:lnTo>
                    <a:pt x="18" y="455"/>
                  </a:lnTo>
                  <a:lnTo>
                    <a:pt x="16" y="484"/>
                  </a:lnTo>
                  <a:lnTo>
                    <a:pt x="16" y="484"/>
                  </a:lnTo>
                  <a:lnTo>
                    <a:pt x="18" y="515"/>
                  </a:lnTo>
                  <a:lnTo>
                    <a:pt x="22" y="545"/>
                  </a:lnTo>
                  <a:lnTo>
                    <a:pt x="22" y="545"/>
                  </a:lnTo>
                  <a:lnTo>
                    <a:pt x="22" y="572"/>
                  </a:lnTo>
                  <a:lnTo>
                    <a:pt x="22" y="572"/>
                  </a:lnTo>
                  <a:lnTo>
                    <a:pt x="20" y="603"/>
                  </a:lnTo>
                  <a:lnTo>
                    <a:pt x="20" y="603"/>
                  </a:lnTo>
                  <a:lnTo>
                    <a:pt x="20" y="626"/>
                  </a:lnTo>
                  <a:lnTo>
                    <a:pt x="18" y="651"/>
                  </a:lnTo>
                  <a:lnTo>
                    <a:pt x="18" y="651"/>
                  </a:lnTo>
                  <a:lnTo>
                    <a:pt x="16" y="662"/>
                  </a:lnTo>
                  <a:lnTo>
                    <a:pt x="16" y="669"/>
                  </a:lnTo>
                  <a:lnTo>
                    <a:pt x="15" y="673"/>
                  </a:lnTo>
                  <a:lnTo>
                    <a:pt x="15" y="673"/>
                  </a:lnTo>
                  <a:lnTo>
                    <a:pt x="15" y="677"/>
                  </a:lnTo>
                  <a:lnTo>
                    <a:pt x="16" y="678"/>
                  </a:lnTo>
                  <a:lnTo>
                    <a:pt x="22" y="682"/>
                  </a:lnTo>
                  <a:lnTo>
                    <a:pt x="34" y="685"/>
                  </a:lnTo>
                  <a:lnTo>
                    <a:pt x="34" y="685"/>
                  </a:lnTo>
                  <a:lnTo>
                    <a:pt x="40" y="687"/>
                  </a:lnTo>
                  <a:lnTo>
                    <a:pt x="45" y="689"/>
                  </a:lnTo>
                  <a:lnTo>
                    <a:pt x="45" y="689"/>
                  </a:lnTo>
                  <a:lnTo>
                    <a:pt x="45" y="691"/>
                  </a:lnTo>
                  <a:lnTo>
                    <a:pt x="45" y="693"/>
                  </a:lnTo>
                  <a:lnTo>
                    <a:pt x="45" y="693"/>
                  </a:lnTo>
                  <a:lnTo>
                    <a:pt x="49" y="698"/>
                  </a:lnTo>
                  <a:lnTo>
                    <a:pt x="49" y="698"/>
                  </a:lnTo>
                  <a:lnTo>
                    <a:pt x="52" y="703"/>
                  </a:lnTo>
                  <a:lnTo>
                    <a:pt x="52" y="711"/>
                  </a:lnTo>
                  <a:lnTo>
                    <a:pt x="56" y="725"/>
                  </a:lnTo>
                  <a:lnTo>
                    <a:pt x="56" y="725"/>
                  </a:lnTo>
                  <a:lnTo>
                    <a:pt x="63" y="754"/>
                  </a:lnTo>
                  <a:lnTo>
                    <a:pt x="65" y="770"/>
                  </a:lnTo>
                  <a:lnTo>
                    <a:pt x="65" y="784"/>
                  </a:lnTo>
                  <a:lnTo>
                    <a:pt x="65" y="784"/>
                  </a:lnTo>
                  <a:lnTo>
                    <a:pt x="65" y="793"/>
                  </a:lnTo>
                  <a:lnTo>
                    <a:pt x="67" y="801"/>
                  </a:lnTo>
                  <a:lnTo>
                    <a:pt x="67" y="801"/>
                  </a:lnTo>
                  <a:lnTo>
                    <a:pt x="65" y="808"/>
                  </a:lnTo>
                  <a:lnTo>
                    <a:pt x="61" y="813"/>
                  </a:lnTo>
                  <a:lnTo>
                    <a:pt x="61" y="813"/>
                  </a:lnTo>
                  <a:lnTo>
                    <a:pt x="58" y="826"/>
                  </a:lnTo>
                  <a:lnTo>
                    <a:pt x="56" y="840"/>
                  </a:lnTo>
                  <a:lnTo>
                    <a:pt x="56" y="840"/>
                  </a:lnTo>
                  <a:lnTo>
                    <a:pt x="58" y="855"/>
                  </a:lnTo>
                  <a:lnTo>
                    <a:pt x="60" y="862"/>
                  </a:lnTo>
                  <a:lnTo>
                    <a:pt x="63" y="865"/>
                  </a:lnTo>
                  <a:lnTo>
                    <a:pt x="63" y="865"/>
                  </a:lnTo>
                  <a:lnTo>
                    <a:pt x="72" y="869"/>
                  </a:lnTo>
                  <a:lnTo>
                    <a:pt x="85" y="871"/>
                  </a:lnTo>
                  <a:lnTo>
                    <a:pt x="97" y="869"/>
                  </a:lnTo>
                  <a:lnTo>
                    <a:pt x="101" y="867"/>
                  </a:lnTo>
                  <a:lnTo>
                    <a:pt x="105" y="864"/>
                  </a:lnTo>
                  <a:lnTo>
                    <a:pt x="105" y="864"/>
                  </a:lnTo>
                  <a:lnTo>
                    <a:pt x="106" y="858"/>
                  </a:lnTo>
                  <a:lnTo>
                    <a:pt x="108" y="851"/>
                  </a:lnTo>
                  <a:lnTo>
                    <a:pt x="108" y="837"/>
                  </a:lnTo>
                  <a:lnTo>
                    <a:pt x="108" y="837"/>
                  </a:lnTo>
                  <a:lnTo>
                    <a:pt x="106" y="831"/>
                  </a:lnTo>
                  <a:lnTo>
                    <a:pt x="106" y="824"/>
                  </a:lnTo>
                  <a:lnTo>
                    <a:pt x="106" y="824"/>
                  </a:lnTo>
                  <a:lnTo>
                    <a:pt x="108" y="817"/>
                  </a:lnTo>
                  <a:lnTo>
                    <a:pt x="108" y="813"/>
                  </a:lnTo>
                  <a:lnTo>
                    <a:pt x="108" y="810"/>
                  </a:lnTo>
                  <a:lnTo>
                    <a:pt x="108" y="810"/>
                  </a:lnTo>
                  <a:lnTo>
                    <a:pt x="108" y="793"/>
                  </a:lnTo>
                  <a:lnTo>
                    <a:pt x="108" y="779"/>
                  </a:lnTo>
                  <a:lnTo>
                    <a:pt x="108" y="747"/>
                  </a:lnTo>
                  <a:lnTo>
                    <a:pt x="108" y="747"/>
                  </a:lnTo>
                  <a:lnTo>
                    <a:pt x="108" y="732"/>
                  </a:lnTo>
                  <a:lnTo>
                    <a:pt x="108" y="718"/>
                  </a:lnTo>
                  <a:lnTo>
                    <a:pt x="108" y="718"/>
                  </a:lnTo>
                  <a:lnTo>
                    <a:pt x="110" y="711"/>
                  </a:lnTo>
                  <a:lnTo>
                    <a:pt x="112" y="705"/>
                  </a:lnTo>
                  <a:lnTo>
                    <a:pt x="115" y="703"/>
                  </a:lnTo>
                  <a:lnTo>
                    <a:pt x="123" y="703"/>
                  </a:lnTo>
                  <a:lnTo>
                    <a:pt x="123" y="703"/>
                  </a:lnTo>
                  <a:lnTo>
                    <a:pt x="126" y="703"/>
                  </a:lnTo>
                  <a:lnTo>
                    <a:pt x="126" y="702"/>
                  </a:lnTo>
                  <a:lnTo>
                    <a:pt x="126" y="700"/>
                  </a:lnTo>
                  <a:lnTo>
                    <a:pt x="126" y="698"/>
                  </a:lnTo>
                  <a:lnTo>
                    <a:pt x="126" y="698"/>
                  </a:lnTo>
                  <a:lnTo>
                    <a:pt x="132" y="696"/>
                  </a:lnTo>
                  <a:lnTo>
                    <a:pt x="137" y="696"/>
                  </a:lnTo>
                  <a:lnTo>
                    <a:pt x="137" y="696"/>
                  </a:lnTo>
                  <a:lnTo>
                    <a:pt x="141" y="696"/>
                  </a:lnTo>
                  <a:lnTo>
                    <a:pt x="142" y="700"/>
                  </a:lnTo>
                  <a:lnTo>
                    <a:pt x="144" y="709"/>
                  </a:lnTo>
                  <a:lnTo>
                    <a:pt x="144" y="727"/>
                  </a:lnTo>
                  <a:lnTo>
                    <a:pt x="144" y="727"/>
                  </a:lnTo>
                  <a:lnTo>
                    <a:pt x="144" y="752"/>
                  </a:lnTo>
                  <a:lnTo>
                    <a:pt x="144" y="752"/>
                  </a:lnTo>
                  <a:lnTo>
                    <a:pt x="144" y="765"/>
                  </a:lnTo>
                  <a:lnTo>
                    <a:pt x="146" y="775"/>
                  </a:lnTo>
                  <a:lnTo>
                    <a:pt x="146" y="775"/>
                  </a:lnTo>
                  <a:lnTo>
                    <a:pt x="146" y="784"/>
                  </a:lnTo>
                  <a:lnTo>
                    <a:pt x="144" y="792"/>
                  </a:lnTo>
                  <a:lnTo>
                    <a:pt x="144" y="792"/>
                  </a:lnTo>
                  <a:lnTo>
                    <a:pt x="142" y="797"/>
                  </a:lnTo>
                  <a:lnTo>
                    <a:pt x="144" y="802"/>
                  </a:lnTo>
                  <a:lnTo>
                    <a:pt x="148" y="813"/>
                  </a:lnTo>
                  <a:lnTo>
                    <a:pt x="148" y="813"/>
                  </a:lnTo>
                  <a:lnTo>
                    <a:pt x="150" y="817"/>
                  </a:lnTo>
                  <a:lnTo>
                    <a:pt x="151" y="819"/>
                  </a:lnTo>
                  <a:lnTo>
                    <a:pt x="155" y="820"/>
                  </a:lnTo>
                  <a:lnTo>
                    <a:pt x="159" y="824"/>
                  </a:lnTo>
                  <a:lnTo>
                    <a:pt x="159" y="824"/>
                  </a:lnTo>
                  <a:lnTo>
                    <a:pt x="160" y="828"/>
                  </a:lnTo>
                  <a:lnTo>
                    <a:pt x="162" y="829"/>
                  </a:lnTo>
                  <a:lnTo>
                    <a:pt x="164" y="837"/>
                  </a:lnTo>
                  <a:lnTo>
                    <a:pt x="164" y="837"/>
                  </a:lnTo>
                  <a:lnTo>
                    <a:pt x="168" y="840"/>
                  </a:lnTo>
                  <a:lnTo>
                    <a:pt x="173" y="844"/>
                  </a:lnTo>
                  <a:lnTo>
                    <a:pt x="182" y="846"/>
                  </a:lnTo>
                  <a:lnTo>
                    <a:pt x="189" y="846"/>
                  </a:lnTo>
                  <a:lnTo>
                    <a:pt x="198" y="844"/>
                  </a:lnTo>
                  <a:lnTo>
                    <a:pt x="205" y="842"/>
                  </a:lnTo>
                  <a:lnTo>
                    <a:pt x="209" y="838"/>
                  </a:lnTo>
                  <a:lnTo>
                    <a:pt x="209" y="835"/>
                  </a:lnTo>
                  <a:close/>
                  <a:moveTo>
                    <a:pt x="247" y="363"/>
                  </a:moveTo>
                  <a:lnTo>
                    <a:pt x="247" y="363"/>
                  </a:lnTo>
                  <a:lnTo>
                    <a:pt x="245" y="371"/>
                  </a:lnTo>
                  <a:lnTo>
                    <a:pt x="245" y="374"/>
                  </a:lnTo>
                  <a:lnTo>
                    <a:pt x="247" y="376"/>
                  </a:lnTo>
                  <a:lnTo>
                    <a:pt x="247" y="376"/>
                  </a:lnTo>
                  <a:lnTo>
                    <a:pt x="250" y="374"/>
                  </a:lnTo>
                  <a:lnTo>
                    <a:pt x="252" y="371"/>
                  </a:lnTo>
                  <a:lnTo>
                    <a:pt x="252" y="367"/>
                  </a:lnTo>
                  <a:lnTo>
                    <a:pt x="252" y="365"/>
                  </a:lnTo>
                  <a:lnTo>
                    <a:pt x="250" y="363"/>
                  </a:lnTo>
                  <a:lnTo>
                    <a:pt x="247" y="363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7" name="Freeform 15"/>
            <p:cNvSpPr>
              <a:spLocks noEditPoints="1"/>
            </p:cNvSpPr>
            <p:nvPr/>
          </p:nvSpPr>
          <p:spPr bwMode="auto">
            <a:xfrm>
              <a:off x="2600771" y="2186299"/>
              <a:ext cx="327170" cy="1266950"/>
            </a:xfrm>
            <a:custGeom>
              <a:avLst/>
              <a:gdLst/>
              <a:ahLst/>
              <a:cxnLst>
                <a:cxn ang="0">
                  <a:pos x="374" y="724"/>
                </a:cxn>
                <a:cxn ang="0">
                  <a:pos x="362" y="608"/>
                </a:cxn>
                <a:cxn ang="0">
                  <a:pos x="380" y="448"/>
                </a:cxn>
                <a:cxn ang="0">
                  <a:pos x="370" y="320"/>
                </a:cxn>
                <a:cxn ang="0">
                  <a:pos x="346" y="276"/>
                </a:cxn>
                <a:cxn ang="0">
                  <a:pos x="314" y="264"/>
                </a:cxn>
                <a:cxn ang="0">
                  <a:pos x="318" y="228"/>
                </a:cxn>
                <a:cxn ang="0">
                  <a:pos x="310" y="170"/>
                </a:cxn>
                <a:cxn ang="0">
                  <a:pos x="296" y="166"/>
                </a:cxn>
                <a:cxn ang="0">
                  <a:pos x="290" y="92"/>
                </a:cxn>
                <a:cxn ang="0">
                  <a:pos x="212" y="6"/>
                </a:cxn>
                <a:cxn ang="0">
                  <a:pos x="150" y="14"/>
                </a:cxn>
                <a:cxn ang="0">
                  <a:pos x="120" y="84"/>
                </a:cxn>
                <a:cxn ang="0">
                  <a:pos x="130" y="164"/>
                </a:cxn>
                <a:cxn ang="0">
                  <a:pos x="152" y="202"/>
                </a:cxn>
                <a:cxn ang="0">
                  <a:pos x="160" y="232"/>
                </a:cxn>
                <a:cxn ang="0">
                  <a:pos x="62" y="294"/>
                </a:cxn>
                <a:cxn ang="0">
                  <a:pos x="34" y="402"/>
                </a:cxn>
                <a:cxn ang="0">
                  <a:pos x="14" y="614"/>
                </a:cxn>
                <a:cxn ang="0">
                  <a:pos x="68" y="472"/>
                </a:cxn>
                <a:cxn ang="0">
                  <a:pos x="90" y="436"/>
                </a:cxn>
                <a:cxn ang="0">
                  <a:pos x="98" y="500"/>
                </a:cxn>
                <a:cxn ang="0">
                  <a:pos x="100" y="590"/>
                </a:cxn>
                <a:cxn ang="0">
                  <a:pos x="76" y="682"/>
                </a:cxn>
                <a:cxn ang="0">
                  <a:pos x="56" y="734"/>
                </a:cxn>
                <a:cxn ang="0">
                  <a:pos x="68" y="872"/>
                </a:cxn>
                <a:cxn ang="0">
                  <a:pos x="78" y="1004"/>
                </a:cxn>
                <a:cxn ang="0">
                  <a:pos x="72" y="1074"/>
                </a:cxn>
                <a:cxn ang="0">
                  <a:pos x="50" y="1166"/>
                </a:cxn>
                <a:cxn ang="0">
                  <a:pos x="68" y="1336"/>
                </a:cxn>
                <a:cxn ang="0">
                  <a:pos x="46" y="1364"/>
                </a:cxn>
                <a:cxn ang="0">
                  <a:pos x="88" y="1390"/>
                </a:cxn>
                <a:cxn ang="0">
                  <a:pos x="110" y="1426"/>
                </a:cxn>
                <a:cxn ang="0">
                  <a:pos x="138" y="1386"/>
                </a:cxn>
                <a:cxn ang="0">
                  <a:pos x="148" y="1324"/>
                </a:cxn>
                <a:cxn ang="0">
                  <a:pos x="158" y="1292"/>
                </a:cxn>
                <a:cxn ang="0">
                  <a:pos x="170" y="1188"/>
                </a:cxn>
                <a:cxn ang="0">
                  <a:pos x="184" y="998"/>
                </a:cxn>
                <a:cxn ang="0">
                  <a:pos x="200" y="896"/>
                </a:cxn>
                <a:cxn ang="0">
                  <a:pos x="216" y="850"/>
                </a:cxn>
                <a:cxn ang="0">
                  <a:pos x="216" y="1050"/>
                </a:cxn>
                <a:cxn ang="0">
                  <a:pos x="204" y="1294"/>
                </a:cxn>
                <a:cxn ang="0">
                  <a:pos x="192" y="1394"/>
                </a:cxn>
                <a:cxn ang="0">
                  <a:pos x="178" y="1462"/>
                </a:cxn>
                <a:cxn ang="0">
                  <a:pos x="190" y="1492"/>
                </a:cxn>
                <a:cxn ang="0">
                  <a:pos x="226" y="1510"/>
                </a:cxn>
                <a:cxn ang="0">
                  <a:pos x="268" y="1516"/>
                </a:cxn>
                <a:cxn ang="0">
                  <a:pos x="272" y="1454"/>
                </a:cxn>
                <a:cxn ang="0">
                  <a:pos x="296" y="1412"/>
                </a:cxn>
                <a:cxn ang="0">
                  <a:pos x="290" y="1342"/>
                </a:cxn>
                <a:cxn ang="0">
                  <a:pos x="338" y="1092"/>
                </a:cxn>
                <a:cxn ang="0">
                  <a:pos x="372" y="816"/>
                </a:cxn>
                <a:cxn ang="0">
                  <a:pos x="392" y="776"/>
                </a:cxn>
                <a:cxn ang="0">
                  <a:pos x="318" y="572"/>
                </a:cxn>
                <a:cxn ang="0">
                  <a:pos x="326" y="468"/>
                </a:cxn>
              </a:cxnLst>
              <a:rect l="0" t="0" r="r" b="b"/>
              <a:pathLst>
                <a:path w="392" h="1518">
                  <a:moveTo>
                    <a:pt x="390" y="768"/>
                  </a:moveTo>
                  <a:lnTo>
                    <a:pt x="390" y="768"/>
                  </a:lnTo>
                  <a:lnTo>
                    <a:pt x="388" y="756"/>
                  </a:lnTo>
                  <a:lnTo>
                    <a:pt x="382" y="746"/>
                  </a:lnTo>
                  <a:lnTo>
                    <a:pt x="374" y="724"/>
                  </a:lnTo>
                  <a:lnTo>
                    <a:pt x="374" y="724"/>
                  </a:lnTo>
                  <a:lnTo>
                    <a:pt x="364" y="688"/>
                  </a:lnTo>
                  <a:lnTo>
                    <a:pt x="354" y="650"/>
                  </a:lnTo>
                  <a:lnTo>
                    <a:pt x="354" y="650"/>
                  </a:lnTo>
                  <a:lnTo>
                    <a:pt x="354" y="642"/>
                  </a:lnTo>
                  <a:lnTo>
                    <a:pt x="354" y="630"/>
                  </a:lnTo>
                  <a:lnTo>
                    <a:pt x="362" y="608"/>
                  </a:lnTo>
                  <a:lnTo>
                    <a:pt x="370" y="584"/>
                  </a:lnTo>
                  <a:lnTo>
                    <a:pt x="376" y="564"/>
                  </a:lnTo>
                  <a:lnTo>
                    <a:pt x="376" y="564"/>
                  </a:lnTo>
                  <a:lnTo>
                    <a:pt x="380" y="528"/>
                  </a:lnTo>
                  <a:lnTo>
                    <a:pt x="382" y="488"/>
                  </a:lnTo>
                  <a:lnTo>
                    <a:pt x="380" y="448"/>
                  </a:lnTo>
                  <a:lnTo>
                    <a:pt x="376" y="414"/>
                  </a:lnTo>
                  <a:lnTo>
                    <a:pt x="376" y="414"/>
                  </a:lnTo>
                  <a:lnTo>
                    <a:pt x="374" y="390"/>
                  </a:lnTo>
                  <a:lnTo>
                    <a:pt x="374" y="366"/>
                  </a:lnTo>
                  <a:lnTo>
                    <a:pt x="374" y="342"/>
                  </a:lnTo>
                  <a:lnTo>
                    <a:pt x="370" y="320"/>
                  </a:lnTo>
                  <a:lnTo>
                    <a:pt x="370" y="320"/>
                  </a:lnTo>
                  <a:lnTo>
                    <a:pt x="368" y="306"/>
                  </a:lnTo>
                  <a:lnTo>
                    <a:pt x="362" y="294"/>
                  </a:lnTo>
                  <a:lnTo>
                    <a:pt x="356" y="284"/>
                  </a:lnTo>
                  <a:lnTo>
                    <a:pt x="352" y="278"/>
                  </a:lnTo>
                  <a:lnTo>
                    <a:pt x="346" y="276"/>
                  </a:lnTo>
                  <a:lnTo>
                    <a:pt x="346" y="276"/>
                  </a:lnTo>
                  <a:lnTo>
                    <a:pt x="338" y="272"/>
                  </a:lnTo>
                  <a:lnTo>
                    <a:pt x="328" y="270"/>
                  </a:lnTo>
                  <a:lnTo>
                    <a:pt x="320" y="268"/>
                  </a:lnTo>
                  <a:lnTo>
                    <a:pt x="314" y="264"/>
                  </a:lnTo>
                  <a:lnTo>
                    <a:pt x="314" y="264"/>
                  </a:lnTo>
                  <a:lnTo>
                    <a:pt x="312" y="260"/>
                  </a:lnTo>
                  <a:lnTo>
                    <a:pt x="312" y="260"/>
                  </a:lnTo>
                  <a:lnTo>
                    <a:pt x="318" y="248"/>
                  </a:lnTo>
                  <a:lnTo>
                    <a:pt x="322" y="234"/>
                  </a:lnTo>
                  <a:lnTo>
                    <a:pt x="322" y="234"/>
                  </a:lnTo>
                  <a:lnTo>
                    <a:pt x="318" y="228"/>
                  </a:lnTo>
                  <a:lnTo>
                    <a:pt x="312" y="224"/>
                  </a:lnTo>
                  <a:lnTo>
                    <a:pt x="312" y="224"/>
                  </a:lnTo>
                  <a:lnTo>
                    <a:pt x="314" y="210"/>
                  </a:lnTo>
                  <a:lnTo>
                    <a:pt x="312" y="198"/>
                  </a:lnTo>
                  <a:lnTo>
                    <a:pt x="310" y="170"/>
                  </a:lnTo>
                  <a:lnTo>
                    <a:pt x="310" y="170"/>
                  </a:lnTo>
                  <a:lnTo>
                    <a:pt x="308" y="170"/>
                  </a:lnTo>
                  <a:lnTo>
                    <a:pt x="308" y="170"/>
                  </a:lnTo>
                  <a:lnTo>
                    <a:pt x="300" y="174"/>
                  </a:lnTo>
                  <a:lnTo>
                    <a:pt x="300" y="174"/>
                  </a:lnTo>
                  <a:lnTo>
                    <a:pt x="300" y="174"/>
                  </a:lnTo>
                  <a:lnTo>
                    <a:pt x="296" y="166"/>
                  </a:lnTo>
                  <a:lnTo>
                    <a:pt x="294" y="158"/>
                  </a:lnTo>
                  <a:lnTo>
                    <a:pt x="294" y="144"/>
                  </a:lnTo>
                  <a:lnTo>
                    <a:pt x="296" y="130"/>
                  </a:lnTo>
                  <a:lnTo>
                    <a:pt x="294" y="112"/>
                  </a:lnTo>
                  <a:lnTo>
                    <a:pt x="294" y="112"/>
                  </a:lnTo>
                  <a:lnTo>
                    <a:pt x="290" y="92"/>
                  </a:lnTo>
                  <a:lnTo>
                    <a:pt x="282" y="72"/>
                  </a:lnTo>
                  <a:lnTo>
                    <a:pt x="272" y="54"/>
                  </a:lnTo>
                  <a:lnTo>
                    <a:pt x="262" y="38"/>
                  </a:lnTo>
                  <a:lnTo>
                    <a:pt x="248" y="24"/>
                  </a:lnTo>
                  <a:lnTo>
                    <a:pt x="232" y="14"/>
                  </a:lnTo>
                  <a:lnTo>
                    <a:pt x="212" y="6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84" y="0"/>
                  </a:lnTo>
                  <a:lnTo>
                    <a:pt x="176" y="0"/>
                  </a:lnTo>
                  <a:lnTo>
                    <a:pt x="162" y="6"/>
                  </a:lnTo>
                  <a:lnTo>
                    <a:pt x="150" y="14"/>
                  </a:lnTo>
                  <a:lnTo>
                    <a:pt x="140" y="26"/>
                  </a:lnTo>
                  <a:lnTo>
                    <a:pt x="130" y="38"/>
                  </a:lnTo>
                  <a:lnTo>
                    <a:pt x="124" y="54"/>
                  </a:lnTo>
                  <a:lnTo>
                    <a:pt x="120" y="68"/>
                  </a:lnTo>
                  <a:lnTo>
                    <a:pt x="120" y="84"/>
                  </a:lnTo>
                  <a:lnTo>
                    <a:pt x="120" y="84"/>
                  </a:lnTo>
                  <a:lnTo>
                    <a:pt x="132" y="114"/>
                  </a:lnTo>
                  <a:lnTo>
                    <a:pt x="132" y="114"/>
                  </a:lnTo>
                  <a:lnTo>
                    <a:pt x="130" y="132"/>
                  </a:lnTo>
                  <a:lnTo>
                    <a:pt x="130" y="132"/>
                  </a:lnTo>
                  <a:lnTo>
                    <a:pt x="128" y="148"/>
                  </a:lnTo>
                  <a:lnTo>
                    <a:pt x="130" y="164"/>
                  </a:lnTo>
                  <a:lnTo>
                    <a:pt x="132" y="180"/>
                  </a:lnTo>
                  <a:lnTo>
                    <a:pt x="136" y="192"/>
                  </a:lnTo>
                  <a:lnTo>
                    <a:pt x="136" y="192"/>
                  </a:lnTo>
                  <a:lnTo>
                    <a:pt x="140" y="196"/>
                  </a:lnTo>
                  <a:lnTo>
                    <a:pt x="146" y="198"/>
                  </a:lnTo>
                  <a:lnTo>
                    <a:pt x="152" y="202"/>
                  </a:lnTo>
                  <a:lnTo>
                    <a:pt x="156" y="206"/>
                  </a:lnTo>
                  <a:lnTo>
                    <a:pt x="156" y="206"/>
                  </a:lnTo>
                  <a:lnTo>
                    <a:pt x="158" y="220"/>
                  </a:lnTo>
                  <a:lnTo>
                    <a:pt x="158" y="226"/>
                  </a:lnTo>
                  <a:lnTo>
                    <a:pt x="160" y="232"/>
                  </a:lnTo>
                  <a:lnTo>
                    <a:pt x="160" y="232"/>
                  </a:lnTo>
                  <a:lnTo>
                    <a:pt x="134" y="246"/>
                  </a:lnTo>
                  <a:lnTo>
                    <a:pt x="108" y="260"/>
                  </a:lnTo>
                  <a:lnTo>
                    <a:pt x="94" y="266"/>
                  </a:lnTo>
                  <a:lnTo>
                    <a:pt x="82" y="274"/>
                  </a:lnTo>
                  <a:lnTo>
                    <a:pt x="72" y="284"/>
                  </a:lnTo>
                  <a:lnTo>
                    <a:pt x="62" y="294"/>
                  </a:lnTo>
                  <a:lnTo>
                    <a:pt x="62" y="294"/>
                  </a:lnTo>
                  <a:lnTo>
                    <a:pt x="54" y="308"/>
                  </a:lnTo>
                  <a:lnTo>
                    <a:pt x="48" y="326"/>
                  </a:lnTo>
                  <a:lnTo>
                    <a:pt x="42" y="344"/>
                  </a:lnTo>
                  <a:lnTo>
                    <a:pt x="38" y="362"/>
                  </a:lnTo>
                  <a:lnTo>
                    <a:pt x="34" y="402"/>
                  </a:lnTo>
                  <a:lnTo>
                    <a:pt x="26" y="442"/>
                  </a:lnTo>
                  <a:lnTo>
                    <a:pt x="26" y="442"/>
                  </a:lnTo>
                  <a:lnTo>
                    <a:pt x="0" y="522"/>
                  </a:lnTo>
                  <a:lnTo>
                    <a:pt x="0" y="522"/>
                  </a:lnTo>
                  <a:lnTo>
                    <a:pt x="10" y="584"/>
                  </a:lnTo>
                  <a:lnTo>
                    <a:pt x="14" y="614"/>
                  </a:lnTo>
                  <a:lnTo>
                    <a:pt x="16" y="646"/>
                  </a:lnTo>
                  <a:lnTo>
                    <a:pt x="16" y="646"/>
                  </a:lnTo>
                  <a:lnTo>
                    <a:pt x="58" y="524"/>
                  </a:lnTo>
                  <a:lnTo>
                    <a:pt x="58" y="524"/>
                  </a:lnTo>
                  <a:lnTo>
                    <a:pt x="64" y="498"/>
                  </a:lnTo>
                  <a:lnTo>
                    <a:pt x="68" y="472"/>
                  </a:lnTo>
                  <a:lnTo>
                    <a:pt x="70" y="460"/>
                  </a:lnTo>
                  <a:lnTo>
                    <a:pt x="76" y="450"/>
                  </a:lnTo>
                  <a:lnTo>
                    <a:pt x="80" y="440"/>
                  </a:lnTo>
                  <a:lnTo>
                    <a:pt x="88" y="432"/>
                  </a:lnTo>
                  <a:lnTo>
                    <a:pt x="88" y="432"/>
                  </a:lnTo>
                  <a:lnTo>
                    <a:pt x="90" y="436"/>
                  </a:lnTo>
                  <a:lnTo>
                    <a:pt x="92" y="440"/>
                  </a:lnTo>
                  <a:lnTo>
                    <a:pt x="92" y="452"/>
                  </a:lnTo>
                  <a:lnTo>
                    <a:pt x="92" y="466"/>
                  </a:lnTo>
                  <a:lnTo>
                    <a:pt x="94" y="476"/>
                  </a:lnTo>
                  <a:lnTo>
                    <a:pt x="94" y="476"/>
                  </a:lnTo>
                  <a:lnTo>
                    <a:pt x="98" y="500"/>
                  </a:lnTo>
                  <a:lnTo>
                    <a:pt x="104" y="528"/>
                  </a:lnTo>
                  <a:lnTo>
                    <a:pt x="106" y="558"/>
                  </a:lnTo>
                  <a:lnTo>
                    <a:pt x="106" y="570"/>
                  </a:lnTo>
                  <a:lnTo>
                    <a:pt x="104" y="582"/>
                  </a:lnTo>
                  <a:lnTo>
                    <a:pt x="104" y="582"/>
                  </a:lnTo>
                  <a:lnTo>
                    <a:pt x="100" y="590"/>
                  </a:lnTo>
                  <a:lnTo>
                    <a:pt x="96" y="598"/>
                  </a:lnTo>
                  <a:lnTo>
                    <a:pt x="90" y="606"/>
                  </a:lnTo>
                  <a:lnTo>
                    <a:pt x="86" y="616"/>
                  </a:lnTo>
                  <a:lnTo>
                    <a:pt x="86" y="616"/>
                  </a:lnTo>
                  <a:lnTo>
                    <a:pt x="76" y="682"/>
                  </a:lnTo>
                  <a:lnTo>
                    <a:pt x="76" y="682"/>
                  </a:lnTo>
                  <a:lnTo>
                    <a:pt x="72" y="692"/>
                  </a:lnTo>
                  <a:lnTo>
                    <a:pt x="66" y="702"/>
                  </a:lnTo>
                  <a:lnTo>
                    <a:pt x="60" y="712"/>
                  </a:lnTo>
                  <a:lnTo>
                    <a:pt x="58" y="724"/>
                  </a:lnTo>
                  <a:lnTo>
                    <a:pt x="58" y="724"/>
                  </a:lnTo>
                  <a:lnTo>
                    <a:pt x="56" y="734"/>
                  </a:lnTo>
                  <a:lnTo>
                    <a:pt x="58" y="744"/>
                  </a:lnTo>
                  <a:lnTo>
                    <a:pt x="64" y="758"/>
                  </a:lnTo>
                  <a:lnTo>
                    <a:pt x="64" y="758"/>
                  </a:lnTo>
                  <a:lnTo>
                    <a:pt x="68" y="812"/>
                  </a:lnTo>
                  <a:lnTo>
                    <a:pt x="68" y="872"/>
                  </a:lnTo>
                  <a:lnTo>
                    <a:pt x="68" y="872"/>
                  </a:lnTo>
                  <a:lnTo>
                    <a:pt x="70" y="892"/>
                  </a:lnTo>
                  <a:lnTo>
                    <a:pt x="70" y="912"/>
                  </a:lnTo>
                  <a:lnTo>
                    <a:pt x="68" y="932"/>
                  </a:lnTo>
                  <a:lnTo>
                    <a:pt x="70" y="952"/>
                  </a:lnTo>
                  <a:lnTo>
                    <a:pt x="70" y="952"/>
                  </a:lnTo>
                  <a:lnTo>
                    <a:pt x="78" y="1004"/>
                  </a:lnTo>
                  <a:lnTo>
                    <a:pt x="78" y="1004"/>
                  </a:lnTo>
                  <a:lnTo>
                    <a:pt x="70" y="1038"/>
                  </a:lnTo>
                  <a:lnTo>
                    <a:pt x="70" y="1038"/>
                  </a:lnTo>
                  <a:lnTo>
                    <a:pt x="70" y="1050"/>
                  </a:lnTo>
                  <a:lnTo>
                    <a:pt x="70" y="1062"/>
                  </a:lnTo>
                  <a:lnTo>
                    <a:pt x="72" y="1074"/>
                  </a:lnTo>
                  <a:lnTo>
                    <a:pt x="70" y="1088"/>
                  </a:lnTo>
                  <a:lnTo>
                    <a:pt x="70" y="1088"/>
                  </a:lnTo>
                  <a:lnTo>
                    <a:pt x="60" y="1126"/>
                  </a:lnTo>
                  <a:lnTo>
                    <a:pt x="54" y="1146"/>
                  </a:lnTo>
                  <a:lnTo>
                    <a:pt x="50" y="1166"/>
                  </a:lnTo>
                  <a:lnTo>
                    <a:pt x="50" y="1166"/>
                  </a:lnTo>
                  <a:lnTo>
                    <a:pt x="46" y="1192"/>
                  </a:lnTo>
                  <a:lnTo>
                    <a:pt x="46" y="1214"/>
                  </a:lnTo>
                  <a:lnTo>
                    <a:pt x="48" y="1236"/>
                  </a:lnTo>
                  <a:lnTo>
                    <a:pt x="50" y="1256"/>
                  </a:lnTo>
                  <a:lnTo>
                    <a:pt x="60" y="1294"/>
                  </a:lnTo>
                  <a:lnTo>
                    <a:pt x="68" y="1336"/>
                  </a:lnTo>
                  <a:lnTo>
                    <a:pt x="68" y="1336"/>
                  </a:lnTo>
                  <a:lnTo>
                    <a:pt x="56" y="1344"/>
                  </a:lnTo>
                  <a:lnTo>
                    <a:pt x="50" y="1350"/>
                  </a:lnTo>
                  <a:lnTo>
                    <a:pt x="46" y="1356"/>
                  </a:lnTo>
                  <a:lnTo>
                    <a:pt x="46" y="1356"/>
                  </a:lnTo>
                  <a:lnTo>
                    <a:pt x="46" y="1364"/>
                  </a:lnTo>
                  <a:lnTo>
                    <a:pt x="48" y="1370"/>
                  </a:lnTo>
                  <a:lnTo>
                    <a:pt x="52" y="1376"/>
                  </a:lnTo>
                  <a:lnTo>
                    <a:pt x="58" y="1380"/>
                  </a:lnTo>
                  <a:lnTo>
                    <a:pt x="66" y="1384"/>
                  </a:lnTo>
                  <a:lnTo>
                    <a:pt x="74" y="1388"/>
                  </a:lnTo>
                  <a:lnTo>
                    <a:pt x="88" y="1390"/>
                  </a:lnTo>
                  <a:lnTo>
                    <a:pt x="88" y="1390"/>
                  </a:lnTo>
                  <a:lnTo>
                    <a:pt x="94" y="1414"/>
                  </a:lnTo>
                  <a:lnTo>
                    <a:pt x="94" y="1414"/>
                  </a:lnTo>
                  <a:lnTo>
                    <a:pt x="96" y="1418"/>
                  </a:lnTo>
                  <a:lnTo>
                    <a:pt x="100" y="1422"/>
                  </a:lnTo>
                  <a:lnTo>
                    <a:pt x="110" y="1426"/>
                  </a:lnTo>
                  <a:lnTo>
                    <a:pt x="122" y="1426"/>
                  </a:lnTo>
                  <a:lnTo>
                    <a:pt x="134" y="1426"/>
                  </a:lnTo>
                  <a:lnTo>
                    <a:pt x="134" y="1426"/>
                  </a:lnTo>
                  <a:lnTo>
                    <a:pt x="136" y="1424"/>
                  </a:lnTo>
                  <a:lnTo>
                    <a:pt x="136" y="1424"/>
                  </a:lnTo>
                  <a:lnTo>
                    <a:pt x="138" y="1386"/>
                  </a:lnTo>
                  <a:lnTo>
                    <a:pt x="138" y="1386"/>
                  </a:lnTo>
                  <a:lnTo>
                    <a:pt x="150" y="1356"/>
                  </a:lnTo>
                  <a:lnTo>
                    <a:pt x="150" y="1356"/>
                  </a:lnTo>
                  <a:lnTo>
                    <a:pt x="146" y="1330"/>
                  </a:lnTo>
                  <a:lnTo>
                    <a:pt x="146" y="1330"/>
                  </a:lnTo>
                  <a:lnTo>
                    <a:pt x="148" y="1324"/>
                  </a:lnTo>
                  <a:lnTo>
                    <a:pt x="154" y="1318"/>
                  </a:lnTo>
                  <a:lnTo>
                    <a:pt x="158" y="1312"/>
                  </a:lnTo>
                  <a:lnTo>
                    <a:pt x="162" y="1306"/>
                  </a:lnTo>
                  <a:lnTo>
                    <a:pt x="162" y="1306"/>
                  </a:lnTo>
                  <a:lnTo>
                    <a:pt x="160" y="1298"/>
                  </a:lnTo>
                  <a:lnTo>
                    <a:pt x="158" y="1292"/>
                  </a:lnTo>
                  <a:lnTo>
                    <a:pt x="156" y="1286"/>
                  </a:lnTo>
                  <a:lnTo>
                    <a:pt x="154" y="1280"/>
                  </a:lnTo>
                  <a:lnTo>
                    <a:pt x="154" y="1280"/>
                  </a:lnTo>
                  <a:lnTo>
                    <a:pt x="164" y="1250"/>
                  </a:lnTo>
                  <a:lnTo>
                    <a:pt x="164" y="1250"/>
                  </a:lnTo>
                  <a:lnTo>
                    <a:pt x="170" y="1188"/>
                  </a:lnTo>
                  <a:lnTo>
                    <a:pt x="170" y="1188"/>
                  </a:lnTo>
                  <a:lnTo>
                    <a:pt x="170" y="1130"/>
                  </a:lnTo>
                  <a:lnTo>
                    <a:pt x="170" y="1130"/>
                  </a:lnTo>
                  <a:lnTo>
                    <a:pt x="176" y="1086"/>
                  </a:lnTo>
                  <a:lnTo>
                    <a:pt x="178" y="1040"/>
                  </a:lnTo>
                  <a:lnTo>
                    <a:pt x="184" y="998"/>
                  </a:lnTo>
                  <a:lnTo>
                    <a:pt x="188" y="976"/>
                  </a:lnTo>
                  <a:lnTo>
                    <a:pt x="192" y="958"/>
                  </a:lnTo>
                  <a:lnTo>
                    <a:pt x="192" y="958"/>
                  </a:lnTo>
                  <a:lnTo>
                    <a:pt x="196" y="946"/>
                  </a:lnTo>
                  <a:lnTo>
                    <a:pt x="198" y="930"/>
                  </a:lnTo>
                  <a:lnTo>
                    <a:pt x="200" y="896"/>
                  </a:lnTo>
                  <a:lnTo>
                    <a:pt x="202" y="878"/>
                  </a:lnTo>
                  <a:lnTo>
                    <a:pt x="204" y="862"/>
                  </a:lnTo>
                  <a:lnTo>
                    <a:pt x="208" y="850"/>
                  </a:lnTo>
                  <a:lnTo>
                    <a:pt x="214" y="842"/>
                  </a:lnTo>
                  <a:lnTo>
                    <a:pt x="214" y="842"/>
                  </a:lnTo>
                  <a:lnTo>
                    <a:pt x="216" y="850"/>
                  </a:lnTo>
                  <a:lnTo>
                    <a:pt x="216" y="864"/>
                  </a:lnTo>
                  <a:lnTo>
                    <a:pt x="214" y="904"/>
                  </a:lnTo>
                  <a:lnTo>
                    <a:pt x="212" y="944"/>
                  </a:lnTo>
                  <a:lnTo>
                    <a:pt x="212" y="974"/>
                  </a:lnTo>
                  <a:lnTo>
                    <a:pt x="212" y="974"/>
                  </a:lnTo>
                  <a:lnTo>
                    <a:pt x="216" y="1050"/>
                  </a:lnTo>
                  <a:lnTo>
                    <a:pt x="216" y="1134"/>
                  </a:lnTo>
                  <a:lnTo>
                    <a:pt x="216" y="1176"/>
                  </a:lnTo>
                  <a:lnTo>
                    <a:pt x="214" y="1218"/>
                  </a:lnTo>
                  <a:lnTo>
                    <a:pt x="210" y="1258"/>
                  </a:lnTo>
                  <a:lnTo>
                    <a:pt x="204" y="1294"/>
                  </a:lnTo>
                  <a:lnTo>
                    <a:pt x="204" y="1294"/>
                  </a:lnTo>
                  <a:lnTo>
                    <a:pt x="206" y="1360"/>
                  </a:lnTo>
                  <a:lnTo>
                    <a:pt x="206" y="1360"/>
                  </a:lnTo>
                  <a:lnTo>
                    <a:pt x="194" y="1380"/>
                  </a:lnTo>
                  <a:lnTo>
                    <a:pt x="194" y="1380"/>
                  </a:lnTo>
                  <a:lnTo>
                    <a:pt x="192" y="1388"/>
                  </a:lnTo>
                  <a:lnTo>
                    <a:pt x="192" y="1394"/>
                  </a:lnTo>
                  <a:lnTo>
                    <a:pt x="196" y="1408"/>
                  </a:lnTo>
                  <a:lnTo>
                    <a:pt x="198" y="1422"/>
                  </a:lnTo>
                  <a:lnTo>
                    <a:pt x="198" y="1428"/>
                  </a:lnTo>
                  <a:lnTo>
                    <a:pt x="198" y="1434"/>
                  </a:lnTo>
                  <a:lnTo>
                    <a:pt x="198" y="1434"/>
                  </a:lnTo>
                  <a:lnTo>
                    <a:pt x="178" y="1462"/>
                  </a:lnTo>
                  <a:lnTo>
                    <a:pt x="178" y="1462"/>
                  </a:lnTo>
                  <a:lnTo>
                    <a:pt x="176" y="1468"/>
                  </a:lnTo>
                  <a:lnTo>
                    <a:pt x="176" y="1476"/>
                  </a:lnTo>
                  <a:lnTo>
                    <a:pt x="180" y="1486"/>
                  </a:lnTo>
                  <a:lnTo>
                    <a:pt x="180" y="1486"/>
                  </a:lnTo>
                  <a:lnTo>
                    <a:pt x="190" y="1492"/>
                  </a:lnTo>
                  <a:lnTo>
                    <a:pt x="200" y="1494"/>
                  </a:lnTo>
                  <a:lnTo>
                    <a:pt x="210" y="1496"/>
                  </a:lnTo>
                  <a:lnTo>
                    <a:pt x="224" y="1496"/>
                  </a:lnTo>
                  <a:lnTo>
                    <a:pt x="224" y="1496"/>
                  </a:lnTo>
                  <a:lnTo>
                    <a:pt x="226" y="1502"/>
                  </a:lnTo>
                  <a:lnTo>
                    <a:pt x="226" y="1510"/>
                  </a:lnTo>
                  <a:lnTo>
                    <a:pt x="226" y="1510"/>
                  </a:lnTo>
                  <a:lnTo>
                    <a:pt x="236" y="1514"/>
                  </a:lnTo>
                  <a:lnTo>
                    <a:pt x="246" y="1516"/>
                  </a:lnTo>
                  <a:lnTo>
                    <a:pt x="256" y="1518"/>
                  </a:lnTo>
                  <a:lnTo>
                    <a:pt x="268" y="1516"/>
                  </a:lnTo>
                  <a:lnTo>
                    <a:pt x="268" y="1516"/>
                  </a:lnTo>
                  <a:lnTo>
                    <a:pt x="270" y="1504"/>
                  </a:lnTo>
                  <a:lnTo>
                    <a:pt x="268" y="1490"/>
                  </a:lnTo>
                  <a:lnTo>
                    <a:pt x="268" y="1474"/>
                  </a:lnTo>
                  <a:lnTo>
                    <a:pt x="268" y="1460"/>
                  </a:lnTo>
                  <a:lnTo>
                    <a:pt x="268" y="1460"/>
                  </a:lnTo>
                  <a:lnTo>
                    <a:pt x="272" y="1454"/>
                  </a:lnTo>
                  <a:lnTo>
                    <a:pt x="274" y="1448"/>
                  </a:lnTo>
                  <a:lnTo>
                    <a:pt x="282" y="1440"/>
                  </a:lnTo>
                  <a:lnTo>
                    <a:pt x="288" y="1432"/>
                  </a:lnTo>
                  <a:lnTo>
                    <a:pt x="294" y="1424"/>
                  </a:lnTo>
                  <a:lnTo>
                    <a:pt x="294" y="1424"/>
                  </a:lnTo>
                  <a:lnTo>
                    <a:pt x="296" y="1412"/>
                  </a:lnTo>
                  <a:lnTo>
                    <a:pt x="298" y="1402"/>
                  </a:lnTo>
                  <a:lnTo>
                    <a:pt x="294" y="1380"/>
                  </a:lnTo>
                  <a:lnTo>
                    <a:pt x="290" y="1360"/>
                  </a:lnTo>
                  <a:lnTo>
                    <a:pt x="290" y="1352"/>
                  </a:lnTo>
                  <a:lnTo>
                    <a:pt x="290" y="1342"/>
                  </a:lnTo>
                  <a:lnTo>
                    <a:pt x="290" y="1342"/>
                  </a:lnTo>
                  <a:lnTo>
                    <a:pt x="314" y="1234"/>
                  </a:lnTo>
                  <a:lnTo>
                    <a:pt x="314" y="1234"/>
                  </a:lnTo>
                  <a:lnTo>
                    <a:pt x="318" y="1168"/>
                  </a:lnTo>
                  <a:lnTo>
                    <a:pt x="318" y="1168"/>
                  </a:lnTo>
                  <a:lnTo>
                    <a:pt x="338" y="1092"/>
                  </a:lnTo>
                  <a:lnTo>
                    <a:pt x="338" y="1092"/>
                  </a:lnTo>
                  <a:lnTo>
                    <a:pt x="338" y="1014"/>
                  </a:lnTo>
                  <a:lnTo>
                    <a:pt x="338" y="1014"/>
                  </a:lnTo>
                  <a:lnTo>
                    <a:pt x="354" y="944"/>
                  </a:lnTo>
                  <a:lnTo>
                    <a:pt x="368" y="870"/>
                  </a:lnTo>
                  <a:lnTo>
                    <a:pt x="368" y="870"/>
                  </a:lnTo>
                  <a:lnTo>
                    <a:pt x="372" y="816"/>
                  </a:lnTo>
                  <a:lnTo>
                    <a:pt x="372" y="816"/>
                  </a:lnTo>
                  <a:lnTo>
                    <a:pt x="378" y="806"/>
                  </a:lnTo>
                  <a:lnTo>
                    <a:pt x="386" y="796"/>
                  </a:lnTo>
                  <a:lnTo>
                    <a:pt x="390" y="790"/>
                  </a:lnTo>
                  <a:lnTo>
                    <a:pt x="392" y="784"/>
                  </a:lnTo>
                  <a:lnTo>
                    <a:pt x="392" y="776"/>
                  </a:lnTo>
                  <a:lnTo>
                    <a:pt x="390" y="768"/>
                  </a:lnTo>
                  <a:lnTo>
                    <a:pt x="390" y="768"/>
                  </a:lnTo>
                  <a:close/>
                  <a:moveTo>
                    <a:pt x="328" y="580"/>
                  </a:moveTo>
                  <a:lnTo>
                    <a:pt x="328" y="580"/>
                  </a:lnTo>
                  <a:lnTo>
                    <a:pt x="322" y="576"/>
                  </a:lnTo>
                  <a:lnTo>
                    <a:pt x="318" y="572"/>
                  </a:lnTo>
                  <a:lnTo>
                    <a:pt x="314" y="566"/>
                  </a:lnTo>
                  <a:lnTo>
                    <a:pt x="312" y="560"/>
                  </a:lnTo>
                  <a:lnTo>
                    <a:pt x="310" y="546"/>
                  </a:lnTo>
                  <a:lnTo>
                    <a:pt x="312" y="530"/>
                  </a:lnTo>
                  <a:lnTo>
                    <a:pt x="318" y="496"/>
                  </a:lnTo>
                  <a:lnTo>
                    <a:pt x="326" y="468"/>
                  </a:lnTo>
                  <a:lnTo>
                    <a:pt x="328" y="468"/>
                  </a:lnTo>
                  <a:lnTo>
                    <a:pt x="328" y="580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8" name="Freeform 14"/>
            <p:cNvSpPr>
              <a:spLocks noEditPoints="1"/>
            </p:cNvSpPr>
            <p:nvPr/>
          </p:nvSpPr>
          <p:spPr bwMode="auto">
            <a:xfrm>
              <a:off x="814665" y="2468588"/>
              <a:ext cx="537494" cy="1323704"/>
            </a:xfrm>
            <a:custGeom>
              <a:avLst/>
              <a:gdLst/>
              <a:ahLst/>
              <a:cxnLst>
                <a:cxn ang="0">
                  <a:pos x="140" y="1570"/>
                </a:cxn>
                <a:cxn ang="0">
                  <a:pos x="130" y="1526"/>
                </a:cxn>
                <a:cxn ang="0">
                  <a:pos x="50" y="1518"/>
                </a:cxn>
                <a:cxn ang="0">
                  <a:pos x="60" y="1482"/>
                </a:cxn>
                <a:cxn ang="0">
                  <a:pos x="104" y="1348"/>
                </a:cxn>
                <a:cxn ang="0">
                  <a:pos x="144" y="1168"/>
                </a:cxn>
                <a:cxn ang="0">
                  <a:pos x="158" y="1054"/>
                </a:cxn>
                <a:cxn ang="0">
                  <a:pos x="138" y="970"/>
                </a:cxn>
                <a:cxn ang="0">
                  <a:pos x="110" y="890"/>
                </a:cxn>
                <a:cxn ang="0">
                  <a:pos x="20" y="782"/>
                </a:cxn>
                <a:cxn ang="0">
                  <a:pos x="2" y="674"/>
                </a:cxn>
                <a:cxn ang="0">
                  <a:pos x="14" y="560"/>
                </a:cxn>
                <a:cxn ang="0">
                  <a:pos x="50" y="550"/>
                </a:cxn>
                <a:cxn ang="0">
                  <a:pos x="12" y="358"/>
                </a:cxn>
                <a:cxn ang="0">
                  <a:pos x="12" y="166"/>
                </a:cxn>
                <a:cxn ang="0">
                  <a:pos x="98" y="56"/>
                </a:cxn>
                <a:cxn ang="0">
                  <a:pos x="186" y="60"/>
                </a:cxn>
                <a:cxn ang="0">
                  <a:pos x="200" y="124"/>
                </a:cxn>
                <a:cxn ang="0">
                  <a:pos x="226" y="168"/>
                </a:cxn>
                <a:cxn ang="0">
                  <a:pos x="212" y="198"/>
                </a:cxn>
                <a:cxn ang="0">
                  <a:pos x="204" y="246"/>
                </a:cxn>
                <a:cxn ang="0">
                  <a:pos x="188" y="262"/>
                </a:cxn>
                <a:cxn ang="0">
                  <a:pos x="300" y="198"/>
                </a:cxn>
                <a:cxn ang="0">
                  <a:pos x="276" y="68"/>
                </a:cxn>
                <a:cxn ang="0">
                  <a:pos x="356" y="0"/>
                </a:cxn>
                <a:cxn ang="0">
                  <a:pos x="428" y="64"/>
                </a:cxn>
                <a:cxn ang="0">
                  <a:pos x="404" y="164"/>
                </a:cxn>
                <a:cxn ang="0">
                  <a:pos x="450" y="196"/>
                </a:cxn>
                <a:cxn ang="0">
                  <a:pos x="584" y="306"/>
                </a:cxn>
                <a:cxn ang="0">
                  <a:pos x="638" y="440"/>
                </a:cxn>
                <a:cxn ang="0">
                  <a:pos x="632" y="512"/>
                </a:cxn>
                <a:cxn ang="0">
                  <a:pos x="534" y="530"/>
                </a:cxn>
                <a:cxn ang="0">
                  <a:pos x="530" y="618"/>
                </a:cxn>
                <a:cxn ang="0">
                  <a:pos x="552" y="690"/>
                </a:cxn>
                <a:cxn ang="0">
                  <a:pos x="552" y="826"/>
                </a:cxn>
                <a:cxn ang="0">
                  <a:pos x="568" y="1106"/>
                </a:cxn>
                <a:cxn ang="0">
                  <a:pos x="560" y="1318"/>
                </a:cxn>
                <a:cxn ang="0">
                  <a:pos x="576" y="1386"/>
                </a:cxn>
                <a:cxn ang="0">
                  <a:pos x="570" y="1480"/>
                </a:cxn>
                <a:cxn ang="0">
                  <a:pos x="494" y="1514"/>
                </a:cxn>
                <a:cxn ang="0">
                  <a:pos x="494" y="1438"/>
                </a:cxn>
                <a:cxn ang="0">
                  <a:pos x="472" y="1324"/>
                </a:cxn>
                <a:cxn ang="0">
                  <a:pos x="454" y="1166"/>
                </a:cxn>
                <a:cxn ang="0">
                  <a:pos x="420" y="1034"/>
                </a:cxn>
                <a:cxn ang="0">
                  <a:pos x="398" y="932"/>
                </a:cxn>
                <a:cxn ang="0">
                  <a:pos x="378" y="1040"/>
                </a:cxn>
                <a:cxn ang="0">
                  <a:pos x="370" y="1200"/>
                </a:cxn>
                <a:cxn ang="0">
                  <a:pos x="382" y="1372"/>
                </a:cxn>
                <a:cxn ang="0">
                  <a:pos x="378" y="1462"/>
                </a:cxn>
                <a:cxn ang="0">
                  <a:pos x="312" y="1484"/>
                </a:cxn>
                <a:cxn ang="0">
                  <a:pos x="312" y="1536"/>
                </a:cxn>
                <a:cxn ang="0">
                  <a:pos x="380" y="1564"/>
                </a:cxn>
                <a:cxn ang="0">
                  <a:pos x="270" y="1582"/>
                </a:cxn>
                <a:cxn ang="0">
                  <a:pos x="418" y="44"/>
                </a:cxn>
                <a:cxn ang="0">
                  <a:pos x="236" y="1378"/>
                </a:cxn>
                <a:cxn ang="0">
                  <a:pos x="280" y="1414"/>
                </a:cxn>
                <a:cxn ang="0">
                  <a:pos x="290" y="1322"/>
                </a:cxn>
                <a:cxn ang="0">
                  <a:pos x="156" y="1422"/>
                </a:cxn>
                <a:cxn ang="0">
                  <a:pos x="164" y="1412"/>
                </a:cxn>
              </a:cxnLst>
              <a:rect l="0" t="0" r="r" b="b"/>
              <a:pathLst>
                <a:path w="644" h="1586">
                  <a:moveTo>
                    <a:pt x="220" y="1570"/>
                  </a:moveTo>
                  <a:lnTo>
                    <a:pt x="220" y="1570"/>
                  </a:lnTo>
                  <a:lnTo>
                    <a:pt x="220" y="1586"/>
                  </a:lnTo>
                  <a:lnTo>
                    <a:pt x="220" y="1586"/>
                  </a:lnTo>
                  <a:lnTo>
                    <a:pt x="180" y="1586"/>
                  </a:lnTo>
                  <a:lnTo>
                    <a:pt x="160" y="1586"/>
                  </a:lnTo>
                  <a:lnTo>
                    <a:pt x="142" y="1584"/>
                  </a:lnTo>
                  <a:lnTo>
                    <a:pt x="142" y="1584"/>
                  </a:lnTo>
                  <a:lnTo>
                    <a:pt x="140" y="1570"/>
                  </a:lnTo>
                  <a:lnTo>
                    <a:pt x="140" y="1562"/>
                  </a:lnTo>
                  <a:lnTo>
                    <a:pt x="142" y="1556"/>
                  </a:lnTo>
                  <a:lnTo>
                    <a:pt x="142" y="1556"/>
                  </a:lnTo>
                  <a:lnTo>
                    <a:pt x="154" y="1552"/>
                  </a:lnTo>
                  <a:lnTo>
                    <a:pt x="154" y="1552"/>
                  </a:lnTo>
                  <a:lnTo>
                    <a:pt x="146" y="1530"/>
                  </a:lnTo>
                  <a:lnTo>
                    <a:pt x="146" y="1530"/>
                  </a:lnTo>
                  <a:lnTo>
                    <a:pt x="130" y="1526"/>
                  </a:lnTo>
                  <a:lnTo>
                    <a:pt x="130" y="1526"/>
                  </a:lnTo>
                  <a:lnTo>
                    <a:pt x="130" y="1544"/>
                  </a:lnTo>
                  <a:lnTo>
                    <a:pt x="130" y="1544"/>
                  </a:lnTo>
                  <a:lnTo>
                    <a:pt x="86" y="1546"/>
                  </a:lnTo>
                  <a:lnTo>
                    <a:pt x="66" y="1546"/>
                  </a:lnTo>
                  <a:lnTo>
                    <a:pt x="56" y="1544"/>
                  </a:lnTo>
                  <a:lnTo>
                    <a:pt x="50" y="1540"/>
                  </a:lnTo>
                  <a:lnTo>
                    <a:pt x="50" y="1540"/>
                  </a:lnTo>
                  <a:lnTo>
                    <a:pt x="50" y="1518"/>
                  </a:lnTo>
                  <a:lnTo>
                    <a:pt x="50" y="1518"/>
                  </a:lnTo>
                  <a:lnTo>
                    <a:pt x="52" y="1514"/>
                  </a:lnTo>
                  <a:lnTo>
                    <a:pt x="56" y="1514"/>
                  </a:lnTo>
                  <a:lnTo>
                    <a:pt x="64" y="1510"/>
                  </a:lnTo>
                  <a:lnTo>
                    <a:pt x="64" y="1510"/>
                  </a:lnTo>
                  <a:lnTo>
                    <a:pt x="60" y="1502"/>
                  </a:lnTo>
                  <a:lnTo>
                    <a:pt x="58" y="1492"/>
                  </a:lnTo>
                  <a:lnTo>
                    <a:pt x="58" y="1492"/>
                  </a:lnTo>
                  <a:lnTo>
                    <a:pt x="58" y="1488"/>
                  </a:lnTo>
                  <a:lnTo>
                    <a:pt x="60" y="1482"/>
                  </a:lnTo>
                  <a:lnTo>
                    <a:pt x="64" y="1470"/>
                  </a:lnTo>
                  <a:lnTo>
                    <a:pt x="76" y="1450"/>
                  </a:lnTo>
                  <a:lnTo>
                    <a:pt x="76" y="1450"/>
                  </a:lnTo>
                  <a:lnTo>
                    <a:pt x="84" y="1434"/>
                  </a:lnTo>
                  <a:lnTo>
                    <a:pt x="90" y="1418"/>
                  </a:lnTo>
                  <a:lnTo>
                    <a:pt x="100" y="1382"/>
                  </a:lnTo>
                  <a:lnTo>
                    <a:pt x="100" y="1382"/>
                  </a:lnTo>
                  <a:lnTo>
                    <a:pt x="104" y="1360"/>
                  </a:lnTo>
                  <a:lnTo>
                    <a:pt x="104" y="1348"/>
                  </a:lnTo>
                  <a:lnTo>
                    <a:pt x="102" y="1340"/>
                  </a:lnTo>
                  <a:lnTo>
                    <a:pt x="102" y="1340"/>
                  </a:lnTo>
                  <a:lnTo>
                    <a:pt x="94" y="1332"/>
                  </a:lnTo>
                  <a:lnTo>
                    <a:pt x="94" y="1332"/>
                  </a:lnTo>
                  <a:lnTo>
                    <a:pt x="104" y="1298"/>
                  </a:lnTo>
                  <a:lnTo>
                    <a:pt x="104" y="1298"/>
                  </a:lnTo>
                  <a:lnTo>
                    <a:pt x="128" y="1212"/>
                  </a:lnTo>
                  <a:lnTo>
                    <a:pt x="128" y="1212"/>
                  </a:lnTo>
                  <a:lnTo>
                    <a:pt x="144" y="1168"/>
                  </a:lnTo>
                  <a:lnTo>
                    <a:pt x="144" y="1168"/>
                  </a:lnTo>
                  <a:lnTo>
                    <a:pt x="146" y="1154"/>
                  </a:lnTo>
                  <a:lnTo>
                    <a:pt x="146" y="1142"/>
                  </a:lnTo>
                  <a:lnTo>
                    <a:pt x="146" y="1128"/>
                  </a:lnTo>
                  <a:lnTo>
                    <a:pt x="146" y="1114"/>
                  </a:lnTo>
                  <a:lnTo>
                    <a:pt x="146" y="1114"/>
                  </a:lnTo>
                  <a:lnTo>
                    <a:pt x="154" y="1080"/>
                  </a:lnTo>
                  <a:lnTo>
                    <a:pt x="158" y="1062"/>
                  </a:lnTo>
                  <a:lnTo>
                    <a:pt x="158" y="1054"/>
                  </a:lnTo>
                  <a:lnTo>
                    <a:pt x="156" y="1044"/>
                  </a:lnTo>
                  <a:lnTo>
                    <a:pt x="156" y="1044"/>
                  </a:lnTo>
                  <a:lnTo>
                    <a:pt x="154" y="1038"/>
                  </a:lnTo>
                  <a:lnTo>
                    <a:pt x="152" y="1034"/>
                  </a:lnTo>
                  <a:lnTo>
                    <a:pt x="148" y="1024"/>
                  </a:lnTo>
                  <a:lnTo>
                    <a:pt x="148" y="1024"/>
                  </a:lnTo>
                  <a:lnTo>
                    <a:pt x="146" y="1004"/>
                  </a:lnTo>
                  <a:lnTo>
                    <a:pt x="146" y="1004"/>
                  </a:lnTo>
                  <a:lnTo>
                    <a:pt x="138" y="970"/>
                  </a:lnTo>
                  <a:lnTo>
                    <a:pt x="138" y="970"/>
                  </a:lnTo>
                  <a:lnTo>
                    <a:pt x="140" y="950"/>
                  </a:lnTo>
                  <a:lnTo>
                    <a:pt x="140" y="950"/>
                  </a:lnTo>
                  <a:lnTo>
                    <a:pt x="126" y="924"/>
                  </a:lnTo>
                  <a:lnTo>
                    <a:pt x="126" y="924"/>
                  </a:lnTo>
                  <a:lnTo>
                    <a:pt x="128" y="904"/>
                  </a:lnTo>
                  <a:lnTo>
                    <a:pt x="128" y="904"/>
                  </a:lnTo>
                  <a:lnTo>
                    <a:pt x="118" y="898"/>
                  </a:lnTo>
                  <a:lnTo>
                    <a:pt x="110" y="890"/>
                  </a:lnTo>
                  <a:lnTo>
                    <a:pt x="102" y="882"/>
                  </a:lnTo>
                  <a:lnTo>
                    <a:pt x="94" y="872"/>
                  </a:lnTo>
                  <a:lnTo>
                    <a:pt x="82" y="848"/>
                  </a:lnTo>
                  <a:lnTo>
                    <a:pt x="74" y="826"/>
                  </a:lnTo>
                  <a:lnTo>
                    <a:pt x="74" y="826"/>
                  </a:lnTo>
                  <a:lnTo>
                    <a:pt x="68" y="792"/>
                  </a:lnTo>
                  <a:lnTo>
                    <a:pt x="68" y="792"/>
                  </a:lnTo>
                  <a:lnTo>
                    <a:pt x="36" y="786"/>
                  </a:lnTo>
                  <a:lnTo>
                    <a:pt x="20" y="782"/>
                  </a:lnTo>
                  <a:lnTo>
                    <a:pt x="10" y="776"/>
                  </a:lnTo>
                  <a:lnTo>
                    <a:pt x="10" y="776"/>
                  </a:lnTo>
                  <a:lnTo>
                    <a:pt x="6" y="770"/>
                  </a:lnTo>
                  <a:lnTo>
                    <a:pt x="4" y="762"/>
                  </a:lnTo>
                  <a:lnTo>
                    <a:pt x="4" y="742"/>
                  </a:lnTo>
                  <a:lnTo>
                    <a:pt x="4" y="722"/>
                  </a:lnTo>
                  <a:lnTo>
                    <a:pt x="6" y="702"/>
                  </a:lnTo>
                  <a:lnTo>
                    <a:pt x="6" y="702"/>
                  </a:lnTo>
                  <a:lnTo>
                    <a:pt x="2" y="674"/>
                  </a:lnTo>
                  <a:lnTo>
                    <a:pt x="0" y="656"/>
                  </a:lnTo>
                  <a:lnTo>
                    <a:pt x="0" y="648"/>
                  </a:lnTo>
                  <a:lnTo>
                    <a:pt x="2" y="642"/>
                  </a:lnTo>
                  <a:lnTo>
                    <a:pt x="2" y="642"/>
                  </a:lnTo>
                  <a:lnTo>
                    <a:pt x="14" y="598"/>
                  </a:lnTo>
                  <a:lnTo>
                    <a:pt x="14" y="598"/>
                  </a:lnTo>
                  <a:lnTo>
                    <a:pt x="14" y="580"/>
                  </a:lnTo>
                  <a:lnTo>
                    <a:pt x="14" y="570"/>
                  </a:lnTo>
                  <a:lnTo>
                    <a:pt x="14" y="560"/>
                  </a:lnTo>
                  <a:lnTo>
                    <a:pt x="14" y="560"/>
                  </a:lnTo>
                  <a:lnTo>
                    <a:pt x="18" y="558"/>
                  </a:lnTo>
                  <a:lnTo>
                    <a:pt x="22" y="556"/>
                  </a:lnTo>
                  <a:lnTo>
                    <a:pt x="30" y="554"/>
                  </a:lnTo>
                  <a:lnTo>
                    <a:pt x="40" y="554"/>
                  </a:lnTo>
                  <a:lnTo>
                    <a:pt x="50" y="552"/>
                  </a:lnTo>
                  <a:lnTo>
                    <a:pt x="50" y="552"/>
                  </a:lnTo>
                  <a:lnTo>
                    <a:pt x="50" y="550"/>
                  </a:lnTo>
                  <a:lnTo>
                    <a:pt x="50" y="550"/>
                  </a:lnTo>
                  <a:lnTo>
                    <a:pt x="40" y="522"/>
                  </a:lnTo>
                  <a:lnTo>
                    <a:pt x="40" y="522"/>
                  </a:lnTo>
                  <a:lnTo>
                    <a:pt x="26" y="430"/>
                  </a:lnTo>
                  <a:lnTo>
                    <a:pt x="26" y="430"/>
                  </a:lnTo>
                  <a:lnTo>
                    <a:pt x="28" y="368"/>
                  </a:lnTo>
                  <a:lnTo>
                    <a:pt x="28" y="368"/>
                  </a:lnTo>
                  <a:lnTo>
                    <a:pt x="20" y="366"/>
                  </a:lnTo>
                  <a:lnTo>
                    <a:pt x="16" y="364"/>
                  </a:lnTo>
                  <a:lnTo>
                    <a:pt x="12" y="358"/>
                  </a:lnTo>
                  <a:lnTo>
                    <a:pt x="10" y="354"/>
                  </a:lnTo>
                  <a:lnTo>
                    <a:pt x="10" y="354"/>
                  </a:lnTo>
                  <a:lnTo>
                    <a:pt x="6" y="342"/>
                  </a:lnTo>
                  <a:lnTo>
                    <a:pt x="4" y="326"/>
                  </a:lnTo>
                  <a:lnTo>
                    <a:pt x="2" y="286"/>
                  </a:lnTo>
                  <a:lnTo>
                    <a:pt x="4" y="242"/>
                  </a:lnTo>
                  <a:lnTo>
                    <a:pt x="6" y="212"/>
                  </a:lnTo>
                  <a:lnTo>
                    <a:pt x="6" y="212"/>
                  </a:lnTo>
                  <a:lnTo>
                    <a:pt x="12" y="166"/>
                  </a:lnTo>
                  <a:lnTo>
                    <a:pt x="16" y="144"/>
                  </a:lnTo>
                  <a:lnTo>
                    <a:pt x="20" y="126"/>
                  </a:lnTo>
                  <a:lnTo>
                    <a:pt x="26" y="110"/>
                  </a:lnTo>
                  <a:lnTo>
                    <a:pt x="34" y="94"/>
                  </a:lnTo>
                  <a:lnTo>
                    <a:pt x="46" y="80"/>
                  </a:lnTo>
                  <a:lnTo>
                    <a:pt x="64" y="68"/>
                  </a:lnTo>
                  <a:lnTo>
                    <a:pt x="64" y="68"/>
                  </a:lnTo>
                  <a:lnTo>
                    <a:pt x="80" y="60"/>
                  </a:lnTo>
                  <a:lnTo>
                    <a:pt x="98" y="56"/>
                  </a:lnTo>
                  <a:lnTo>
                    <a:pt x="118" y="56"/>
                  </a:lnTo>
                  <a:lnTo>
                    <a:pt x="140" y="58"/>
                  </a:lnTo>
                  <a:lnTo>
                    <a:pt x="140" y="58"/>
                  </a:lnTo>
                  <a:lnTo>
                    <a:pt x="152" y="58"/>
                  </a:lnTo>
                  <a:lnTo>
                    <a:pt x="164" y="58"/>
                  </a:lnTo>
                  <a:lnTo>
                    <a:pt x="176" y="56"/>
                  </a:lnTo>
                  <a:lnTo>
                    <a:pt x="180" y="58"/>
                  </a:lnTo>
                  <a:lnTo>
                    <a:pt x="186" y="60"/>
                  </a:lnTo>
                  <a:lnTo>
                    <a:pt x="186" y="60"/>
                  </a:lnTo>
                  <a:lnTo>
                    <a:pt x="190" y="66"/>
                  </a:lnTo>
                  <a:lnTo>
                    <a:pt x="194" y="76"/>
                  </a:lnTo>
                  <a:lnTo>
                    <a:pt x="194" y="88"/>
                  </a:lnTo>
                  <a:lnTo>
                    <a:pt x="194" y="98"/>
                  </a:lnTo>
                  <a:lnTo>
                    <a:pt x="194" y="98"/>
                  </a:lnTo>
                  <a:lnTo>
                    <a:pt x="190" y="110"/>
                  </a:lnTo>
                  <a:lnTo>
                    <a:pt x="190" y="110"/>
                  </a:lnTo>
                  <a:lnTo>
                    <a:pt x="200" y="124"/>
                  </a:lnTo>
                  <a:lnTo>
                    <a:pt x="200" y="124"/>
                  </a:lnTo>
                  <a:lnTo>
                    <a:pt x="208" y="124"/>
                  </a:lnTo>
                  <a:lnTo>
                    <a:pt x="208" y="124"/>
                  </a:lnTo>
                  <a:lnTo>
                    <a:pt x="208" y="144"/>
                  </a:lnTo>
                  <a:lnTo>
                    <a:pt x="208" y="144"/>
                  </a:lnTo>
                  <a:lnTo>
                    <a:pt x="212" y="150"/>
                  </a:lnTo>
                  <a:lnTo>
                    <a:pt x="218" y="154"/>
                  </a:lnTo>
                  <a:lnTo>
                    <a:pt x="222" y="160"/>
                  </a:lnTo>
                  <a:lnTo>
                    <a:pt x="226" y="168"/>
                  </a:lnTo>
                  <a:lnTo>
                    <a:pt x="226" y="168"/>
                  </a:lnTo>
                  <a:lnTo>
                    <a:pt x="220" y="174"/>
                  </a:lnTo>
                  <a:lnTo>
                    <a:pt x="214" y="180"/>
                  </a:lnTo>
                  <a:lnTo>
                    <a:pt x="214" y="180"/>
                  </a:lnTo>
                  <a:lnTo>
                    <a:pt x="218" y="188"/>
                  </a:lnTo>
                  <a:lnTo>
                    <a:pt x="218" y="192"/>
                  </a:lnTo>
                  <a:lnTo>
                    <a:pt x="218" y="196"/>
                  </a:lnTo>
                  <a:lnTo>
                    <a:pt x="218" y="196"/>
                  </a:lnTo>
                  <a:lnTo>
                    <a:pt x="212" y="198"/>
                  </a:lnTo>
                  <a:lnTo>
                    <a:pt x="212" y="198"/>
                  </a:lnTo>
                  <a:lnTo>
                    <a:pt x="218" y="206"/>
                  </a:lnTo>
                  <a:lnTo>
                    <a:pt x="218" y="206"/>
                  </a:lnTo>
                  <a:lnTo>
                    <a:pt x="216" y="216"/>
                  </a:lnTo>
                  <a:lnTo>
                    <a:pt x="216" y="220"/>
                  </a:lnTo>
                  <a:lnTo>
                    <a:pt x="220" y="234"/>
                  </a:lnTo>
                  <a:lnTo>
                    <a:pt x="220" y="234"/>
                  </a:lnTo>
                  <a:lnTo>
                    <a:pt x="216" y="240"/>
                  </a:lnTo>
                  <a:lnTo>
                    <a:pt x="212" y="242"/>
                  </a:lnTo>
                  <a:lnTo>
                    <a:pt x="204" y="246"/>
                  </a:lnTo>
                  <a:lnTo>
                    <a:pt x="192" y="248"/>
                  </a:lnTo>
                  <a:lnTo>
                    <a:pt x="180" y="250"/>
                  </a:lnTo>
                  <a:lnTo>
                    <a:pt x="180" y="250"/>
                  </a:lnTo>
                  <a:lnTo>
                    <a:pt x="182" y="258"/>
                  </a:lnTo>
                  <a:lnTo>
                    <a:pt x="182" y="262"/>
                  </a:lnTo>
                  <a:lnTo>
                    <a:pt x="186" y="264"/>
                  </a:lnTo>
                  <a:lnTo>
                    <a:pt x="186" y="264"/>
                  </a:lnTo>
                  <a:lnTo>
                    <a:pt x="188" y="264"/>
                  </a:lnTo>
                  <a:lnTo>
                    <a:pt x="188" y="262"/>
                  </a:lnTo>
                  <a:lnTo>
                    <a:pt x="188" y="262"/>
                  </a:lnTo>
                  <a:lnTo>
                    <a:pt x="208" y="252"/>
                  </a:lnTo>
                  <a:lnTo>
                    <a:pt x="230" y="238"/>
                  </a:lnTo>
                  <a:lnTo>
                    <a:pt x="272" y="212"/>
                  </a:lnTo>
                  <a:lnTo>
                    <a:pt x="272" y="212"/>
                  </a:lnTo>
                  <a:lnTo>
                    <a:pt x="288" y="206"/>
                  </a:lnTo>
                  <a:lnTo>
                    <a:pt x="294" y="202"/>
                  </a:lnTo>
                  <a:lnTo>
                    <a:pt x="300" y="198"/>
                  </a:lnTo>
                  <a:lnTo>
                    <a:pt x="300" y="198"/>
                  </a:lnTo>
                  <a:lnTo>
                    <a:pt x="292" y="182"/>
                  </a:lnTo>
                  <a:lnTo>
                    <a:pt x="286" y="164"/>
                  </a:lnTo>
                  <a:lnTo>
                    <a:pt x="280" y="146"/>
                  </a:lnTo>
                  <a:lnTo>
                    <a:pt x="276" y="128"/>
                  </a:lnTo>
                  <a:lnTo>
                    <a:pt x="276" y="128"/>
                  </a:lnTo>
                  <a:lnTo>
                    <a:pt x="278" y="102"/>
                  </a:lnTo>
                  <a:lnTo>
                    <a:pt x="278" y="102"/>
                  </a:lnTo>
                  <a:lnTo>
                    <a:pt x="276" y="84"/>
                  </a:lnTo>
                  <a:lnTo>
                    <a:pt x="276" y="68"/>
                  </a:lnTo>
                  <a:lnTo>
                    <a:pt x="278" y="54"/>
                  </a:lnTo>
                  <a:lnTo>
                    <a:pt x="282" y="42"/>
                  </a:lnTo>
                  <a:lnTo>
                    <a:pt x="288" y="30"/>
                  </a:lnTo>
                  <a:lnTo>
                    <a:pt x="298" y="22"/>
                  </a:lnTo>
                  <a:lnTo>
                    <a:pt x="308" y="14"/>
                  </a:lnTo>
                  <a:lnTo>
                    <a:pt x="322" y="8"/>
                  </a:lnTo>
                  <a:lnTo>
                    <a:pt x="322" y="8"/>
                  </a:lnTo>
                  <a:lnTo>
                    <a:pt x="338" y="2"/>
                  </a:lnTo>
                  <a:lnTo>
                    <a:pt x="356" y="0"/>
                  </a:lnTo>
                  <a:lnTo>
                    <a:pt x="376" y="2"/>
                  </a:lnTo>
                  <a:lnTo>
                    <a:pt x="384" y="4"/>
                  </a:lnTo>
                  <a:lnTo>
                    <a:pt x="392" y="8"/>
                  </a:lnTo>
                  <a:lnTo>
                    <a:pt x="392" y="8"/>
                  </a:lnTo>
                  <a:lnTo>
                    <a:pt x="404" y="18"/>
                  </a:lnTo>
                  <a:lnTo>
                    <a:pt x="414" y="32"/>
                  </a:lnTo>
                  <a:lnTo>
                    <a:pt x="422" y="46"/>
                  </a:lnTo>
                  <a:lnTo>
                    <a:pt x="428" y="64"/>
                  </a:lnTo>
                  <a:lnTo>
                    <a:pt x="428" y="64"/>
                  </a:lnTo>
                  <a:lnTo>
                    <a:pt x="430" y="84"/>
                  </a:lnTo>
                  <a:lnTo>
                    <a:pt x="430" y="84"/>
                  </a:lnTo>
                  <a:lnTo>
                    <a:pt x="434" y="92"/>
                  </a:lnTo>
                  <a:lnTo>
                    <a:pt x="436" y="98"/>
                  </a:lnTo>
                  <a:lnTo>
                    <a:pt x="436" y="106"/>
                  </a:lnTo>
                  <a:lnTo>
                    <a:pt x="436" y="106"/>
                  </a:lnTo>
                  <a:lnTo>
                    <a:pt x="416" y="152"/>
                  </a:lnTo>
                  <a:lnTo>
                    <a:pt x="416" y="152"/>
                  </a:lnTo>
                  <a:lnTo>
                    <a:pt x="404" y="164"/>
                  </a:lnTo>
                  <a:lnTo>
                    <a:pt x="404" y="164"/>
                  </a:lnTo>
                  <a:lnTo>
                    <a:pt x="404" y="168"/>
                  </a:lnTo>
                  <a:lnTo>
                    <a:pt x="404" y="172"/>
                  </a:lnTo>
                  <a:lnTo>
                    <a:pt x="408" y="176"/>
                  </a:lnTo>
                  <a:lnTo>
                    <a:pt x="408" y="176"/>
                  </a:lnTo>
                  <a:lnTo>
                    <a:pt x="412" y="182"/>
                  </a:lnTo>
                  <a:lnTo>
                    <a:pt x="416" y="184"/>
                  </a:lnTo>
                  <a:lnTo>
                    <a:pt x="426" y="190"/>
                  </a:lnTo>
                  <a:lnTo>
                    <a:pt x="450" y="196"/>
                  </a:lnTo>
                  <a:lnTo>
                    <a:pt x="450" y="196"/>
                  </a:lnTo>
                  <a:lnTo>
                    <a:pt x="486" y="216"/>
                  </a:lnTo>
                  <a:lnTo>
                    <a:pt x="486" y="216"/>
                  </a:lnTo>
                  <a:lnTo>
                    <a:pt x="526" y="230"/>
                  </a:lnTo>
                  <a:lnTo>
                    <a:pt x="526" y="230"/>
                  </a:lnTo>
                  <a:lnTo>
                    <a:pt x="544" y="246"/>
                  </a:lnTo>
                  <a:lnTo>
                    <a:pt x="560" y="264"/>
                  </a:lnTo>
                  <a:lnTo>
                    <a:pt x="572" y="284"/>
                  </a:lnTo>
                  <a:lnTo>
                    <a:pt x="584" y="306"/>
                  </a:lnTo>
                  <a:lnTo>
                    <a:pt x="596" y="328"/>
                  </a:lnTo>
                  <a:lnTo>
                    <a:pt x="606" y="352"/>
                  </a:lnTo>
                  <a:lnTo>
                    <a:pt x="624" y="400"/>
                  </a:lnTo>
                  <a:lnTo>
                    <a:pt x="624" y="400"/>
                  </a:lnTo>
                  <a:lnTo>
                    <a:pt x="640" y="436"/>
                  </a:lnTo>
                  <a:lnTo>
                    <a:pt x="640" y="436"/>
                  </a:lnTo>
                  <a:lnTo>
                    <a:pt x="640" y="438"/>
                  </a:lnTo>
                  <a:lnTo>
                    <a:pt x="640" y="440"/>
                  </a:lnTo>
                  <a:lnTo>
                    <a:pt x="638" y="440"/>
                  </a:lnTo>
                  <a:lnTo>
                    <a:pt x="638" y="442"/>
                  </a:lnTo>
                  <a:lnTo>
                    <a:pt x="638" y="442"/>
                  </a:lnTo>
                  <a:lnTo>
                    <a:pt x="644" y="462"/>
                  </a:lnTo>
                  <a:lnTo>
                    <a:pt x="644" y="462"/>
                  </a:lnTo>
                  <a:lnTo>
                    <a:pt x="644" y="478"/>
                  </a:lnTo>
                  <a:lnTo>
                    <a:pt x="642" y="494"/>
                  </a:lnTo>
                  <a:lnTo>
                    <a:pt x="640" y="502"/>
                  </a:lnTo>
                  <a:lnTo>
                    <a:pt x="636" y="508"/>
                  </a:lnTo>
                  <a:lnTo>
                    <a:pt x="632" y="512"/>
                  </a:lnTo>
                  <a:lnTo>
                    <a:pt x="626" y="516"/>
                  </a:lnTo>
                  <a:lnTo>
                    <a:pt x="626" y="516"/>
                  </a:lnTo>
                  <a:lnTo>
                    <a:pt x="604" y="518"/>
                  </a:lnTo>
                  <a:lnTo>
                    <a:pt x="604" y="518"/>
                  </a:lnTo>
                  <a:lnTo>
                    <a:pt x="570" y="526"/>
                  </a:lnTo>
                  <a:lnTo>
                    <a:pt x="570" y="526"/>
                  </a:lnTo>
                  <a:lnTo>
                    <a:pt x="534" y="530"/>
                  </a:lnTo>
                  <a:lnTo>
                    <a:pt x="534" y="530"/>
                  </a:lnTo>
                  <a:lnTo>
                    <a:pt x="534" y="530"/>
                  </a:lnTo>
                  <a:lnTo>
                    <a:pt x="534" y="530"/>
                  </a:lnTo>
                  <a:lnTo>
                    <a:pt x="540" y="546"/>
                  </a:lnTo>
                  <a:lnTo>
                    <a:pt x="542" y="562"/>
                  </a:lnTo>
                  <a:lnTo>
                    <a:pt x="542" y="580"/>
                  </a:lnTo>
                  <a:lnTo>
                    <a:pt x="538" y="598"/>
                  </a:lnTo>
                  <a:lnTo>
                    <a:pt x="538" y="598"/>
                  </a:lnTo>
                  <a:lnTo>
                    <a:pt x="532" y="606"/>
                  </a:lnTo>
                  <a:lnTo>
                    <a:pt x="530" y="612"/>
                  </a:lnTo>
                  <a:lnTo>
                    <a:pt x="530" y="618"/>
                  </a:lnTo>
                  <a:lnTo>
                    <a:pt x="530" y="618"/>
                  </a:lnTo>
                  <a:lnTo>
                    <a:pt x="542" y="630"/>
                  </a:lnTo>
                  <a:lnTo>
                    <a:pt x="548" y="638"/>
                  </a:lnTo>
                  <a:lnTo>
                    <a:pt x="554" y="648"/>
                  </a:lnTo>
                  <a:lnTo>
                    <a:pt x="558" y="658"/>
                  </a:lnTo>
                  <a:lnTo>
                    <a:pt x="558" y="668"/>
                  </a:lnTo>
                  <a:lnTo>
                    <a:pt x="558" y="680"/>
                  </a:lnTo>
                  <a:lnTo>
                    <a:pt x="552" y="690"/>
                  </a:lnTo>
                  <a:lnTo>
                    <a:pt x="552" y="690"/>
                  </a:lnTo>
                  <a:lnTo>
                    <a:pt x="536" y="704"/>
                  </a:lnTo>
                  <a:lnTo>
                    <a:pt x="536" y="704"/>
                  </a:lnTo>
                  <a:lnTo>
                    <a:pt x="546" y="734"/>
                  </a:lnTo>
                  <a:lnTo>
                    <a:pt x="546" y="734"/>
                  </a:lnTo>
                  <a:lnTo>
                    <a:pt x="548" y="756"/>
                  </a:lnTo>
                  <a:lnTo>
                    <a:pt x="550" y="780"/>
                  </a:lnTo>
                  <a:lnTo>
                    <a:pt x="550" y="804"/>
                  </a:lnTo>
                  <a:lnTo>
                    <a:pt x="552" y="826"/>
                  </a:lnTo>
                  <a:lnTo>
                    <a:pt x="552" y="826"/>
                  </a:lnTo>
                  <a:lnTo>
                    <a:pt x="564" y="918"/>
                  </a:lnTo>
                  <a:lnTo>
                    <a:pt x="564" y="918"/>
                  </a:lnTo>
                  <a:lnTo>
                    <a:pt x="564" y="956"/>
                  </a:lnTo>
                  <a:lnTo>
                    <a:pt x="564" y="956"/>
                  </a:lnTo>
                  <a:lnTo>
                    <a:pt x="562" y="1026"/>
                  </a:lnTo>
                  <a:lnTo>
                    <a:pt x="562" y="1026"/>
                  </a:lnTo>
                  <a:lnTo>
                    <a:pt x="564" y="1080"/>
                  </a:lnTo>
                  <a:lnTo>
                    <a:pt x="564" y="1080"/>
                  </a:lnTo>
                  <a:lnTo>
                    <a:pt x="568" y="1106"/>
                  </a:lnTo>
                  <a:lnTo>
                    <a:pt x="568" y="1132"/>
                  </a:lnTo>
                  <a:lnTo>
                    <a:pt x="568" y="1158"/>
                  </a:lnTo>
                  <a:lnTo>
                    <a:pt x="564" y="1184"/>
                  </a:lnTo>
                  <a:lnTo>
                    <a:pt x="564" y="1184"/>
                  </a:lnTo>
                  <a:lnTo>
                    <a:pt x="566" y="1244"/>
                  </a:lnTo>
                  <a:lnTo>
                    <a:pt x="566" y="1244"/>
                  </a:lnTo>
                  <a:lnTo>
                    <a:pt x="562" y="1268"/>
                  </a:lnTo>
                  <a:lnTo>
                    <a:pt x="562" y="1294"/>
                  </a:lnTo>
                  <a:lnTo>
                    <a:pt x="560" y="1318"/>
                  </a:lnTo>
                  <a:lnTo>
                    <a:pt x="558" y="1342"/>
                  </a:lnTo>
                  <a:lnTo>
                    <a:pt x="558" y="1342"/>
                  </a:lnTo>
                  <a:lnTo>
                    <a:pt x="558" y="1348"/>
                  </a:lnTo>
                  <a:lnTo>
                    <a:pt x="560" y="1354"/>
                  </a:lnTo>
                  <a:lnTo>
                    <a:pt x="564" y="1362"/>
                  </a:lnTo>
                  <a:lnTo>
                    <a:pt x="572" y="1372"/>
                  </a:lnTo>
                  <a:lnTo>
                    <a:pt x="576" y="1382"/>
                  </a:lnTo>
                  <a:lnTo>
                    <a:pt x="576" y="1382"/>
                  </a:lnTo>
                  <a:lnTo>
                    <a:pt x="576" y="1386"/>
                  </a:lnTo>
                  <a:lnTo>
                    <a:pt x="576" y="1392"/>
                  </a:lnTo>
                  <a:lnTo>
                    <a:pt x="572" y="1404"/>
                  </a:lnTo>
                  <a:lnTo>
                    <a:pt x="562" y="1424"/>
                  </a:lnTo>
                  <a:lnTo>
                    <a:pt x="562" y="1424"/>
                  </a:lnTo>
                  <a:lnTo>
                    <a:pt x="568" y="1442"/>
                  </a:lnTo>
                  <a:lnTo>
                    <a:pt x="568" y="1442"/>
                  </a:lnTo>
                  <a:lnTo>
                    <a:pt x="570" y="1454"/>
                  </a:lnTo>
                  <a:lnTo>
                    <a:pt x="570" y="1468"/>
                  </a:lnTo>
                  <a:lnTo>
                    <a:pt x="570" y="1480"/>
                  </a:lnTo>
                  <a:lnTo>
                    <a:pt x="570" y="1492"/>
                  </a:lnTo>
                  <a:lnTo>
                    <a:pt x="570" y="1492"/>
                  </a:lnTo>
                  <a:lnTo>
                    <a:pt x="560" y="1500"/>
                  </a:lnTo>
                  <a:lnTo>
                    <a:pt x="550" y="1510"/>
                  </a:lnTo>
                  <a:lnTo>
                    <a:pt x="550" y="1510"/>
                  </a:lnTo>
                  <a:lnTo>
                    <a:pt x="542" y="1512"/>
                  </a:lnTo>
                  <a:lnTo>
                    <a:pt x="534" y="1514"/>
                  </a:lnTo>
                  <a:lnTo>
                    <a:pt x="514" y="1516"/>
                  </a:lnTo>
                  <a:lnTo>
                    <a:pt x="494" y="1514"/>
                  </a:lnTo>
                  <a:lnTo>
                    <a:pt x="486" y="1512"/>
                  </a:lnTo>
                  <a:lnTo>
                    <a:pt x="480" y="1508"/>
                  </a:lnTo>
                  <a:lnTo>
                    <a:pt x="480" y="1508"/>
                  </a:lnTo>
                  <a:lnTo>
                    <a:pt x="482" y="1490"/>
                  </a:lnTo>
                  <a:lnTo>
                    <a:pt x="488" y="1470"/>
                  </a:lnTo>
                  <a:lnTo>
                    <a:pt x="492" y="1450"/>
                  </a:lnTo>
                  <a:lnTo>
                    <a:pt x="494" y="1442"/>
                  </a:lnTo>
                  <a:lnTo>
                    <a:pt x="494" y="1438"/>
                  </a:lnTo>
                  <a:lnTo>
                    <a:pt x="494" y="1438"/>
                  </a:lnTo>
                  <a:lnTo>
                    <a:pt x="488" y="1428"/>
                  </a:lnTo>
                  <a:lnTo>
                    <a:pt x="480" y="1418"/>
                  </a:lnTo>
                  <a:lnTo>
                    <a:pt x="474" y="1408"/>
                  </a:lnTo>
                  <a:lnTo>
                    <a:pt x="470" y="1396"/>
                  </a:lnTo>
                  <a:lnTo>
                    <a:pt x="470" y="1396"/>
                  </a:lnTo>
                  <a:lnTo>
                    <a:pt x="470" y="1378"/>
                  </a:lnTo>
                  <a:lnTo>
                    <a:pt x="470" y="1360"/>
                  </a:lnTo>
                  <a:lnTo>
                    <a:pt x="472" y="1342"/>
                  </a:lnTo>
                  <a:lnTo>
                    <a:pt x="472" y="1324"/>
                  </a:lnTo>
                  <a:lnTo>
                    <a:pt x="472" y="1324"/>
                  </a:lnTo>
                  <a:lnTo>
                    <a:pt x="462" y="1246"/>
                  </a:lnTo>
                  <a:lnTo>
                    <a:pt x="462" y="1246"/>
                  </a:lnTo>
                  <a:lnTo>
                    <a:pt x="464" y="1220"/>
                  </a:lnTo>
                  <a:lnTo>
                    <a:pt x="464" y="1220"/>
                  </a:lnTo>
                  <a:lnTo>
                    <a:pt x="454" y="1184"/>
                  </a:lnTo>
                  <a:lnTo>
                    <a:pt x="454" y="1184"/>
                  </a:lnTo>
                  <a:lnTo>
                    <a:pt x="454" y="1176"/>
                  </a:lnTo>
                  <a:lnTo>
                    <a:pt x="454" y="1166"/>
                  </a:lnTo>
                  <a:lnTo>
                    <a:pt x="456" y="1156"/>
                  </a:lnTo>
                  <a:lnTo>
                    <a:pt x="456" y="1144"/>
                  </a:lnTo>
                  <a:lnTo>
                    <a:pt x="456" y="1144"/>
                  </a:lnTo>
                  <a:lnTo>
                    <a:pt x="450" y="1130"/>
                  </a:lnTo>
                  <a:lnTo>
                    <a:pt x="442" y="1116"/>
                  </a:lnTo>
                  <a:lnTo>
                    <a:pt x="434" y="1100"/>
                  </a:lnTo>
                  <a:lnTo>
                    <a:pt x="428" y="1084"/>
                  </a:lnTo>
                  <a:lnTo>
                    <a:pt x="428" y="1084"/>
                  </a:lnTo>
                  <a:lnTo>
                    <a:pt x="420" y="1034"/>
                  </a:lnTo>
                  <a:lnTo>
                    <a:pt x="420" y="1034"/>
                  </a:lnTo>
                  <a:lnTo>
                    <a:pt x="412" y="1006"/>
                  </a:lnTo>
                  <a:lnTo>
                    <a:pt x="412" y="1006"/>
                  </a:lnTo>
                  <a:lnTo>
                    <a:pt x="410" y="964"/>
                  </a:lnTo>
                  <a:lnTo>
                    <a:pt x="410" y="964"/>
                  </a:lnTo>
                  <a:lnTo>
                    <a:pt x="400" y="932"/>
                  </a:lnTo>
                  <a:lnTo>
                    <a:pt x="400" y="932"/>
                  </a:lnTo>
                  <a:lnTo>
                    <a:pt x="398" y="932"/>
                  </a:lnTo>
                  <a:lnTo>
                    <a:pt x="398" y="932"/>
                  </a:lnTo>
                  <a:lnTo>
                    <a:pt x="388" y="934"/>
                  </a:lnTo>
                  <a:lnTo>
                    <a:pt x="382" y="934"/>
                  </a:lnTo>
                  <a:lnTo>
                    <a:pt x="380" y="938"/>
                  </a:lnTo>
                  <a:lnTo>
                    <a:pt x="380" y="938"/>
                  </a:lnTo>
                  <a:lnTo>
                    <a:pt x="376" y="948"/>
                  </a:lnTo>
                  <a:lnTo>
                    <a:pt x="376" y="962"/>
                  </a:lnTo>
                  <a:lnTo>
                    <a:pt x="376" y="992"/>
                  </a:lnTo>
                  <a:lnTo>
                    <a:pt x="378" y="1024"/>
                  </a:lnTo>
                  <a:lnTo>
                    <a:pt x="378" y="1040"/>
                  </a:lnTo>
                  <a:lnTo>
                    <a:pt x="378" y="1052"/>
                  </a:lnTo>
                  <a:lnTo>
                    <a:pt x="378" y="1052"/>
                  </a:lnTo>
                  <a:lnTo>
                    <a:pt x="372" y="1092"/>
                  </a:lnTo>
                  <a:lnTo>
                    <a:pt x="368" y="1128"/>
                  </a:lnTo>
                  <a:lnTo>
                    <a:pt x="368" y="1128"/>
                  </a:lnTo>
                  <a:lnTo>
                    <a:pt x="372" y="1166"/>
                  </a:lnTo>
                  <a:lnTo>
                    <a:pt x="372" y="1166"/>
                  </a:lnTo>
                  <a:lnTo>
                    <a:pt x="370" y="1182"/>
                  </a:lnTo>
                  <a:lnTo>
                    <a:pt x="370" y="1200"/>
                  </a:lnTo>
                  <a:lnTo>
                    <a:pt x="372" y="1234"/>
                  </a:lnTo>
                  <a:lnTo>
                    <a:pt x="372" y="1234"/>
                  </a:lnTo>
                  <a:lnTo>
                    <a:pt x="372" y="1260"/>
                  </a:lnTo>
                  <a:lnTo>
                    <a:pt x="372" y="1260"/>
                  </a:lnTo>
                  <a:lnTo>
                    <a:pt x="378" y="1332"/>
                  </a:lnTo>
                  <a:lnTo>
                    <a:pt x="378" y="1332"/>
                  </a:lnTo>
                  <a:lnTo>
                    <a:pt x="384" y="1364"/>
                  </a:lnTo>
                  <a:lnTo>
                    <a:pt x="384" y="1364"/>
                  </a:lnTo>
                  <a:lnTo>
                    <a:pt x="382" y="1372"/>
                  </a:lnTo>
                  <a:lnTo>
                    <a:pt x="378" y="1380"/>
                  </a:lnTo>
                  <a:lnTo>
                    <a:pt x="372" y="1388"/>
                  </a:lnTo>
                  <a:lnTo>
                    <a:pt x="370" y="1396"/>
                  </a:lnTo>
                  <a:lnTo>
                    <a:pt x="370" y="1396"/>
                  </a:lnTo>
                  <a:lnTo>
                    <a:pt x="372" y="1442"/>
                  </a:lnTo>
                  <a:lnTo>
                    <a:pt x="372" y="1442"/>
                  </a:lnTo>
                  <a:lnTo>
                    <a:pt x="378" y="1450"/>
                  </a:lnTo>
                  <a:lnTo>
                    <a:pt x="378" y="1456"/>
                  </a:lnTo>
                  <a:lnTo>
                    <a:pt x="378" y="1462"/>
                  </a:lnTo>
                  <a:lnTo>
                    <a:pt x="378" y="1462"/>
                  </a:lnTo>
                  <a:lnTo>
                    <a:pt x="372" y="1468"/>
                  </a:lnTo>
                  <a:lnTo>
                    <a:pt x="366" y="1472"/>
                  </a:lnTo>
                  <a:lnTo>
                    <a:pt x="358" y="1476"/>
                  </a:lnTo>
                  <a:lnTo>
                    <a:pt x="350" y="1478"/>
                  </a:lnTo>
                  <a:lnTo>
                    <a:pt x="350" y="1478"/>
                  </a:lnTo>
                  <a:lnTo>
                    <a:pt x="324" y="1478"/>
                  </a:lnTo>
                  <a:lnTo>
                    <a:pt x="324" y="1478"/>
                  </a:lnTo>
                  <a:lnTo>
                    <a:pt x="312" y="1484"/>
                  </a:lnTo>
                  <a:lnTo>
                    <a:pt x="302" y="1490"/>
                  </a:lnTo>
                  <a:lnTo>
                    <a:pt x="288" y="1494"/>
                  </a:lnTo>
                  <a:lnTo>
                    <a:pt x="272" y="1498"/>
                  </a:lnTo>
                  <a:lnTo>
                    <a:pt x="272" y="1498"/>
                  </a:lnTo>
                  <a:lnTo>
                    <a:pt x="272" y="1500"/>
                  </a:lnTo>
                  <a:lnTo>
                    <a:pt x="272" y="1500"/>
                  </a:lnTo>
                  <a:lnTo>
                    <a:pt x="290" y="1520"/>
                  </a:lnTo>
                  <a:lnTo>
                    <a:pt x="300" y="1530"/>
                  </a:lnTo>
                  <a:lnTo>
                    <a:pt x="312" y="1536"/>
                  </a:lnTo>
                  <a:lnTo>
                    <a:pt x="312" y="1536"/>
                  </a:lnTo>
                  <a:lnTo>
                    <a:pt x="326" y="1540"/>
                  </a:lnTo>
                  <a:lnTo>
                    <a:pt x="342" y="1540"/>
                  </a:lnTo>
                  <a:lnTo>
                    <a:pt x="356" y="1540"/>
                  </a:lnTo>
                  <a:lnTo>
                    <a:pt x="370" y="1542"/>
                  </a:lnTo>
                  <a:lnTo>
                    <a:pt x="370" y="1542"/>
                  </a:lnTo>
                  <a:lnTo>
                    <a:pt x="376" y="1554"/>
                  </a:lnTo>
                  <a:lnTo>
                    <a:pt x="378" y="1560"/>
                  </a:lnTo>
                  <a:lnTo>
                    <a:pt x="380" y="1564"/>
                  </a:lnTo>
                  <a:lnTo>
                    <a:pt x="380" y="1564"/>
                  </a:lnTo>
                  <a:lnTo>
                    <a:pt x="376" y="1568"/>
                  </a:lnTo>
                  <a:lnTo>
                    <a:pt x="372" y="1570"/>
                  </a:lnTo>
                  <a:lnTo>
                    <a:pt x="364" y="1574"/>
                  </a:lnTo>
                  <a:lnTo>
                    <a:pt x="340" y="1578"/>
                  </a:lnTo>
                  <a:lnTo>
                    <a:pt x="340" y="1578"/>
                  </a:lnTo>
                  <a:lnTo>
                    <a:pt x="306" y="1582"/>
                  </a:lnTo>
                  <a:lnTo>
                    <a:pt x="288" y="1584"/>
                  </a:lnTo>
                  <a:lnTo>
                    <a:pt x="270" y="1582"/>
                  </a:lnTo>
                  <a:lnTo>
                    <a:pt x="270" y="1582"/>
                  </a:lnTo>
                  <a:lnTo>
                    <a:pt x="220" y="1570"/>
                  </a:lnTo>
                  <a:lnTo>
                    <a:pt x="220" y="1570"/>
                  </a:lnTo>
                  <a:close/>
                  <a:moveTo>
                    <a:pt x="418" y="44"/>
                  </a:moveTo>
                  <a:lnTo>
                    <a:pt x="418" y="44"/>
                  </a:lnTo>
                  <a:lnTo>
                    <a:pt x="420" y="46"/>
                  </a:lnTo>
                  <a:lnTo>
                    <a:pt x="420" y="44"/>
                  </a:lnTo>
                  <a:lnTo>
                    <a:pt x="420" y="44"/>
                  </a:lnTo>
                  <a:lnTo>
                    <a:pt x="418" y="44"/>
                  </a:lnTo>
                  <a:lnTo>
                    <a:pt x="418" y="44"/>
                  </a:lnTo>
                  <a:close/>
                  <a:moveTo>
                    <a:pt x="264" y="1234"/>
                  </a:moveTo>
                  <a:lnTo>
                    <a:pt x="264" y="1234"/>
                  </a:lnTo>
                  <a:lnTo>
                    <a:pt x="254" y="1280"/>
                  </a:lnTo>
                  <a:lnTo>
                    <a:pt x="254" y="1280"/>
                  </a:lnTo>
                  <a:lnTo>
                    <a:pt x="252" y="1306"/>
                  </a:lnTo>
                  <a:lnTo>
                    <a:pt x="252" y="1306"/>
                  </a:lnTo>
                  <a:lnTo>
                    <a:pt x="242" y="1342"/>
                  </a:lnTo>
                  <a:lnTo>
                    <a:pt x="236" y="1378"/>
                  </a:lnTo>
                  <a:lnTo>
                    <a:pt x="234" y="1414"/>
                  </a:lnTo>
                  <a:lnTo>
                    <a:pt x="236" y="1454"/>
                  </a:lnTo>
                  <a:lnTo>
                    <a:pt x="236" y="1454"/>
                  </a:lnTo>
                  <a:lnTo>
                    <a:pt x="242" y="1450"/>
                  </a:lnTo>
                  <a:lnTo>
                    <a:pt x="248" y="1446"/>
                  </a:lnTo>
                  <a:lnTo>
                    <a:pt x="258" y="1436"/>
                  </a:lnTo>
                  <a:lnTo>
                    <a:pt x="270" y="1424"/>
                  </a:lnTo>
                  <a:lnTo>
                    <a:pt x="280" y="1414"/>
                  </a:lnTo>
                  <a:lnTo>
                    <a:pt x="280" y="1414"/>
                  </a:lnTo>
                  <a:lnTo>
                    <a:pt x="278" y="1400"/>
                  </a:lnTo>
                  <a:lnTo>
                    <a:pt x="278" y="1386"/>
                  </a:lnTo>
                  <a:lnTo>
                    <a:pt x="276" y="1374"/>
                  </a:lnTo>
                  <a:lnTo>
                    <a:pt x="278" y="1360"/>
                  </a:lnTo>
                  <a:lnTo>
                    <a:pt x="278" y="1360"/>
                  </a:lnTo>
                  <a:lnTo>
                    <a:pt x="280" y="1350"/>
                  </a:lnTo>
                  <a:lnTo>
                    <a:pt x="286" y="1338"/>
                  </a:lnTo>
                  <a:lnTo>
                    <a:pt x="290" y="1328"/>
                  </a:lnTo>
                  <a:lnTo>
                    <a:pt x="290" y="1322"/>
                  </a:lnTo>
                  <a:lnTo>
                    <a:pt x="290" y="1316"/>
                  </a:lnTo>
                  <a:lnTo>
                    <a:pt x="290" y="1316"/>
                  </a:lnTo>
                  <a:lnTo>
                    <a:pt x="268" y="1234"/>
                  </a:lnTo>
                  <a:lnTo>
                    <a:pt x="268" y="1234"/>
                  </a:lnTo>
                  <a:lnTo>
                    <a:pt x="264" y="1234"/>
                  </a:lnTo>
                  <a:lnTo>
                    <a:pt x="264" y="1234"/>
                  </a:lnTo>
                  <a:close/>
                  <a:moveTo>
                    <a:pt x="160" y="1408"/>
                  </a:moveTo>
                  <a:lnTo>
                    <a:pt x="160" y="1408"/>
                  </a:lnTo>
                  <a:lnTo>
                    <a:pt x="156" y="1422"/>
                  </a:lnTo>
                  <a:lnTo>
                    <a:pt x="154" y="1438"/>
                  </a:lnTo>
                  <a:lnTo>
                    <a:pt x="154" y="1446"/>
                  </a:lnTo>
                  <a:lnTo>
                    <a:pt x="156" y="1454"/>
                  </a:lnTo>
                  <a:lnTo>
                    <a:pt x="158" y="1458"/>
                  </a:lnTo>
                  <a:lnTo>
                    <a:pt x="164" y="1462"/>
                  </a:lnTo>
                  <a:lnTo>
                    <a:pt x="164" y="1462"/>
                  </a:lnTo>
                  <a:lnTo>
                    <a:pt x="166" y="1432"/>
                  </a:lnTo>
                  <a:lnTo>
                    <a:pt x="164" y="1418"/>
                  </a:lnTo>
                  <a:lnTo>
                    <a:pt x="164" y="1412"/>
                  </a:lnTo>
                  <a:lnTo>
                    <a:pt x="160" y="1408"/>
                  </a:lnTo>
                  <a:lnTo>
                    <a:pt x="160" y="1408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9" name="Freeform 68"/>
            <p:cNvSpPr>
              <a:spLocks noEditPoints="1"/>
            </p:cNvSpPr>
            <p:nvPr/>
          </p:nvSpPr>
          <p:spPr bwMode="auto">
            <a:xfrm>
              <a:off x="2728957" y="2375731"/>
              <a:ext cx="486396" cy="1245326"/>
            </a:xfrm>
            <a:custGeom>
              <a:avLst/>
              <a:gdLst/>
              <a:ahLst/>
              <a:cxnLst>
                <a:cxn ang="0">
                  <a:pos x="498" y="360"/>
                </a:cxn>
                <a:cxn ang="0">
                  <a:pos x="484" y="266"/>
                </a:cxn>
                <a:cxn ang="0">
                  <a:pos x="430" y="212"/>
                </a:cxn>
                <a:cxn ang="0">
                  <a:pos x="342" y="172"/>
                </a:cxn>
                <a:cxn ang="0">
                  <a:pos x="332" y="110"/>
                </a:cxn>
                <a:cxn ang="0">
                  <a:pos x="338" y="68"/>
                </a:cxn>
                <a:cxn ang="0">
                  <a:pos x="300" y="8"/>
                </a:cxn>
                <a:cxn ang="0">
                  <a:pos x="212" y="36"/>
                </a:cxn>
                <a:cxn ang="0">
                  <a:pos x="206" y="94"/>
                </a:cxn>
                <a:cxn ang="0">
                  <a:pos x="234" y="156"/>
                </a:cxn>
                <a:cxn ang="0">
                  <a:pos x="212" y="198"/>
                </a:cxn>
                <a:cxn ang="0">
                  <a:pos x="114" y="236"/>
                </a:cxn>
                <a:cxn ang="0">
                  <a:pos x="96" y="354"/>
                </a:cxn>
                <a:cxn ang="0">
                  <a:pos x="80" y="464"/>
                </a:cxn>
                <a:cxn ang="0">
                  <a:pos x="66" y="624"/>
                </a:cxn>
                <a:cxn ang="0">
                  <a:pos x="74" y="688"/>
                </a:cxn>
                <a:cxn ang="0">
                  <a:pos x="76" y="744"/>
                </a:cxn>
                <a:cxn ang="0">
                  <a:pos x="58" y="802"/>
                </a:cxn>
                <a:cxn ang="0">
                  <a:pos x="40" y="822"/>
                </a:cxn>
                <a:cxn ang="0">
                  <a:pos x="22" y="860"/>
                </a:cxn>
                <a:cxn ang="0">
                  <a:pos x="8" y="908"/>
                </a:cxn>
                <a:cxn ang="0">
                  <a:pos x="16" y="1034"/>
                </a:cxn>
                <a:cxn ang="0">
                  <a:pos x="30" y="1038"/>
                </a:cxn>
                <a:cxn ang="0">
                  <a:pos x="76" y="1050"/>
                </a:cxn>
                <a:cxn ang="0">
                  <a:pos x="76" y="1076"/>
                </a:cxn>
                <a:cxn ang="0">
                  <a:pos x="86" y="1140"/>
                </a:cxn>
                <a:cxn ang="0">
                  <a:pos x="80" y="1172"/>
                </a:cxn>
                <a:cxn ang="0">
                  <a:pos x="92" y="1204"/>
                </a:cxn>
                <a:cxn ang="0">
                  <a:pos x="82" y="1232"/>
                </a:cxn>
                <a:cxn ang="0">
                  <a:pos x="64" y="1266"/>
                </a:cxn>
                <a:cxn ang="0">
                  <a:pos x="34" y="1288"/>
                </a:cxn>
                <a:cxn ang="0">
                  <a:pos x="44" y="1312"/>
                </a:cxn>
                <a:cxn ang="0">
                  <a:pos x="162" y="1296"/>
                </a:cxn>
                <a:cxn ang="0">
                  <a:pos x="180" y="1262"/>
                </a:cxn>
                <a:cxn ang="0">
                  <a:pos x="216" y="1162"/>
                </a:cxn>
                <a:cxn ang="0">
                  <a:pos x="270" y="860"/>
                </a:cxn>
                <a:cxn ang="0">
                  <a:pos x="296" y="962"/>
                </a:cxn>
                <a:cxn ang="0">
                  <a:pos x="296" y="1112"/>
                </a:cxn>
                <a:cxn ang="0">
                  <a:pos x="284" y="1244"/>
                </a:cxn>
                <a:cxn ang="0">
                  <a:pos x="304" y="1286"/>
                </a:cxn>
                <a:cxn ang="0">
                  <a:pos x="322" y="1308"/>
                </a:cxn>
                <a:cxn ang="0">
                  <a:pos x="392" y="1300"/>
                </a:cxn>
                <a:cxn ang="0">
                  <a:pos x="380" y="1258"/>
                </a:cxn>
                <a:cxn ang="0">
                  <a:pos x="394" y="1192"/>
                </a:cxn>
                <a:cxn ang="0">
                  <a:pos x="434" y="886"/>
                </a:cxn>
                <a:cxn ang="0">
                  <a:pos x="450" y="680"/>
                </a:cxn>
                <a:cxn ang="0">
                  <a:pos x="476" y="658"/>
                </a:cxn>
                <a:cxn ang="0">
                  <a:pos x="502" y="606"/>
                </a:cxn>
                <a:cxn ang="0">
                  <a:pos x="514" y="512"/>
                </a:cxn>
                <a:cxn ang="0">
                  <a:pos x="112" y="732"/>
                </a:cxn>
                <a:cxn ang="0">
                  <a:pos x="106" y="742"/>
                </a:cxn>
                <a:cxn ang="0">
                  <a:pos x="90" y="800"/>
                </a:cxn>
                <a:cxn ang="0">
                  <a:pos x="100" y="768"/>
                </a:cxn>
                <a:cxn ang="0">
                  <a:pos x="102" y="1190"/>
                </a:cxn>
                <a:cxn ang="0">
                  <a:pos x="118" y="790"/>
                </a:cxn>
                <a:cxn ang="0">
                  <a:pos x="114" y="760"/>
                </a:cxn>
                <a:cxn ang="0">
                  <a:pos x="112" y="746"/>
                </a:cxn>
                <a:cxn ang="0">
                  <a:pos x="128" y="742"/>
                </a:cxn>
                <a:cxn ang="0">
                  <a:pos x="136" y="690"/>
                </a:cxn>
                <a:cxn ang="0">
                  <a:pos x="120" y="682"/>
                </a:cxn>
                <a:cxn ang="0">
                  <a:pos x="134" y="636"/>
                </a:cxn>
              </a:cxnLst>
              <a:rect l="0" t="0" r="r" b="b"/>
              <a:pathLst>
                <a:path w="514" h="1316">
                  <a:moveTo>
                    <a:pt x="514" y="502"/>
                  </a:moveTo>
                  <a:lnTo>
                    <a:pt x="514" y="502"/>
                  </a:lnTo>
                  <a:lnTo>
                    <a:pt x="514" y="484"/>
                  </a:lnTo>
                  <a:lnTo>
                    <a:pt x="514" y="484"/>
                  </a:lnTo>
                  <a:lnTo>
                    <a:pt x="512" y="466"/>
                  </a:lnTo>
                  <a:lnTo>
                    <a:pt x="512" y="466"/>
                  </a:lnTo>
                  <a:lnTo>
                    <a:pt x="510" y="438"/>
                  </a:lnTo>
                  <a:lnTo>
                    <a:pt x="510" y="438"/>
                  </a:lnTo>
                  <a:lnTo>
                    <a:pt x="506" y="412"/>
                  </a:lnTo>
                  <a:lnTo>
                    <a:pt x="506" y="412"/>
                  </a:lnTo>
                  <a:lnTo>
                    <a:pt x="502" y="392"/>
                  </a:lnTo>
                  <a:lnTo>
                    <a:pt x="502" y="392"/>
                  </a:lnTo>
                  <a:lnTo>
                    <a:pt x="502" y="380"/>
                  </a:lnTo>
                  <a:lnTo>
                    <a:pt x="502" y="380"/>
                  </a:lnTo>
                  <a:lnTo>
                    <a:pt x="500" y="368"/>
                  </a:lnTo>
                  <a:lnTo>
                    <a:pt x="500" y="368"/>
                  </a:lnTo>
                  <a:lnTo>
                    <a:pt x="498" y="360"/>
                  </a:lnTo>
                  <a:lnTo>
                    <a:pt x="498" y="360"/>
                  </a:lnTo>
                  <a:lnTo>
                    <a:pt x="492" y="346"/>
                  </a:lnTo>
                  <a:lnTo>
                    <a:pt x="492" y="346"/>
                  </a:lnTo>
                  <a:lnTo>
                    <a:pt x="494" y="344"/>
                  </a:lnTo>
                  <a:lnTo>
                    <a:pt x="494" y="338"/>
                  </a:lnTo>
                  <a:lnTo>
                    <a:pt x="494" y="338"/>
                  </a:lnTo>
                  <a:lnTo>
                    <a:pt x="492" y="324"/>
                  </a:lnTo>
                  <a:lnTo>
                    <a:pt x="492" y="324"/>
                  </a:lnTo>
                  <a:lnTo>
                    <a:pt x="490" y="314"/>
                  </a:lnTo>
                  <a:lnTo>
                    <a:pt x="490" y="314"/>
                  </a:lnTo>
                  <a:lnTo>
                    <a:pt x="490" y="310"/>
                  </a:lnTo>
                  <a:lnTo>
                    <a:pt x="490" y="310"/>
                  </a:lnTo>
                  <a:lnTo>
                    <a:pt x="488" y="296"/>
                  </a:lnTo>
                  <a:lnTo>
                    <a:pt x="488" y="296"/>
                  </a:lnTo>
                  <a:lnTo>
                    <a:pt x="484" y="284"/>
                  </a:lnTo>
                  <a:lnTo>
                    <a:pt x="484" y="284"/>
                  </a:lnTo>
                  <a:lnTo>
                    <a:pt x="482" y="278"/>
                  </a:lnTo>
                  <a:lnTo>
                    <a:pt x="482" y="278"/>
                  </a:lnTo>
                  <a:lnTo>
                    <a:pt x="484" y="266"/>
                  </a:lnTo>
                  <a:lnTo>
                    <a:pt x="484" y="266"/>
                  </a:lnTo>
                  <a:lnTo>
                    <a:pt x="484" y="252"/>
                  </a:lnTo>
                  <a:lnTo>
                    <a:pt x="484" y="252"/>
                  </a:lnTo>
                  <a:lnTo>
                    <a:pt x="482" y="236"/>
                  </a:lnTo>
                  <a:lnTo>
                    <a:pt x="482" y="236"/>
                  </a:lnTo>
                  <a:lnTo>
                    <a:pt x="480" y="230"/>
                  </a:lnTo>
                  <a:lnTo>
                    <a:pt x="476" y="226"/>
                  </a:lnTo>
                  <a:lnTo>
                    <a:pt x="476" y="226"/>
                  </a:lnTo>
                  <a:lnTo>
                    <a:pt x="472" y="226"/>
                  </a:lnTo>
                  <a:lnTo>
                    <a:pt x="472" y="226"/>
                  </a:lnTo>
                  <a:lnTo>
                    <a:pt x="472" y="224"/>
                  </a:lnTo>
                  <a:lnTo>
                    <a:pt x="466" y="222"/>
                  </a:lnTo>
                  <a:lnTo>
                    <a:pt x="466" y="222"/>
                  </a:lnTo>
                  <a:lnTo>
                    <a:pt x="450" y="218"/>
                  </a:lnTo>
                  <a:lnTo>
                    <a:pt x="450" y="218"/>
                  </a:lnTo>
                  <a:lnTo>
                    <a:pt x="442" y="216"/>
                  </a:lnTo>
                  <a:lnTo>
                    <a:pt x="442" y="216"/>
                  </a:lnTo>
                  <a:lnTo>
                    <a:pt x="430" y="212"/>
                  </a:lnTo>
                  <a:lnTo>
                    <a:pt x="430" y="212"/>
                  </a:lnTo>
                  <a:lnTo>
                    <a:pt x="418" y="208"/>
                  </a:lnTo>
                  <a:lnTo>
                    <a:pt x="418" y="208"/>
                  </a:lnTo>
                  <a:lnTo>
                    <a:pt x="402" y="204"/>
                  </a:lnTo>
                  <a:lnTo>
                    <a:pt x="402" y="204"/>
                  </a:lnTo>
                  <a:lnTo>
                    <a:pt x="380" y="194"/>
                  </a:lnTo>
                  <a:lnTo>
                    <a:pt x="380" y="194"/>
                  </a:lnTo>
                  <a:lnTo>
                    <a:pt x="366" y="190"/>
                  </a:lnTo>
                  <a:lnTo>
                    <a:pt x="366" y="190"/>
                  </a:lnTo>
                  <a:lnTo>
                    <a:pt x="358" y="188"/>
                  </a:lnTo>
                  <a:lnTo>
                    <a:pt x="358" y="188"/>
                  </a:lnTo>
                  <a:lnTo>
                    <a:pt x="352" y="184"/>
                  </a:lnTo>
                  <a:lnTo>
                    <a:pt x="352" y="184"/>
                  </a:lnTo>
                  <a:lnTo>
                    <a:pt x="348" y="182"/>
                  </a:lnTo>
                  <a:lnTo>
                    <a:pt x="346" y="178"/>
                  </a:lnTo>
                  <a:lnTo>
                    <a:pt x="346" y="178"/>
                  </a:lnTo>
                  <a:lnTo>
                    <a:pt x="342" y="172"/>
                  </a:lnTo>
                  <a:lnTo>
                    <a:pt x="342" y="172"/>
                  </a:lnTo>
                  <a:lnTo>
                    <a:pt x="336" y="168"/>
                  </a:lnTo>
                  <a:lnTo>
                    <a:pt x="336" y="168"/>
                  </a:lnTo>
                  <a:lnTo>
                    <a:pt x="336" y="166"/>
                  </a:lnTo>
                  <a:lnTo>
                    <a:pt x="336" y="166"/>
                  </a:lnTo>
                  <a:lnTo>
                    <a:pt x="334" y="166"/>
                  </a:lnTo>
                  <a:lnTo>
                    <a:pt x="334" y="164"/>
                  </a:lnTo>
                  <a:lnTo>
                    <a:pt x="334" y="164"/>
                  </a:lnTo>
                  <a:lnTo>
                    <a:pt x="332" y="158"/>
                  </a:lnTo>
                  <a:lnTo>
                    <a:pt x="332" y="158"/>
                  </a:lnTo>
                  <a:lnTo>
                    <a:pt x="332" y="158"/>
                  </a:lnTo>
                  <a:lnTo>
                    <a:pt x="332" y="158"/>
                  </a:lnTo>
                  <a:lnTo>
                    <a:pt x="330" y="148"/>
                  </a:lnTo>
                  <a:lnTo>
                    <a:pt x="330" y="148"/>
                  </a:lnTo>
                  <a:lnTo>
                    <a:pt x="330" y="138"/>
                  </a:lnTo>
                  <a:lnTo>
                    <a:pt x="330" y="138"/>
                  </a:lnTo>
                  <a:lnTo>
                    <a:pt x="332" y="122"/>
                  </a:lnTo>
                  <a:lnTo>
                    <a:pt x="332" y="122"/>
                  </a:lnTo>
                  <a:lnTo>
                    <a:pt x="332" y="110"/>
                  </a:lnTo>
                  <a:lnTo>
                    <a:pt x="332" y="110"/>
                  </a:lnTo>
                  <a:lnTo>
                    <a:pt x="334" y="108"/>
                  </a:lnTo>
                  <a:lnTo>
                    <a:pt x="334" y="108"/>
                  </a:lnTo>
                  <a:lnTo>
                    <a:pt x="336" y="108"/>
                  </a:lnTo>
                  <a:lnTo>
                    <a:pt x="336" y="106"/>
                  </a:lnTo>
                  <a:lnTo>
                    <a:pt x="336" y="106"/>
                  </a:lnTo>
                  <a:lnTo>
                    <a:pt x="338" y="104"/>
                  </a:lnTo>
                  <a:lnTo>
                    <a:pt x="338" y="104"/>
                  </a:lnTo>
                  <a:lnTo>
                    <a:pt x="340" y="102"/>
                  </a:lnTo>
                  <a:lnTo>
                    <a:pt x="340" y="98"/>
                  </a:lnTo>
                  <a:lnTo>
                    <a:pt x="340" y="98"/>
                  </a:lnTo>
                  <a:lnTo>
                    <a:pt x="342" y="88"/>
                  </a:lnTo>
                  <a:lnTo>
                    <a:pt x="342" y="88"/>
                  </a:lnTo>
                  <a:lnTo>
                    <a:pt x="342" y="76"/>
                  </a:lnTo>
                  <a:lnTo>
                    <a:pt x="342" y="76"/>
                  </a:lnTo>
                  <a:lnTo>
                    <a:pt x="340" y="70"/>
                  </a:lnTo>
                  <a:lnTo>
                    <a:pt x="338" y="68"/>
                  </a:lnTo>
                  <a:lnTo>
                    <a:pt x="338" y="68"/>
                  </a:lnTo>
                  <a:lnTo>
                    <a:pt x="334" y="66"/>
                  </a:lnTo>
                  <a:lnTo>
                    <a:pt x="334" y="68"/>
                  </a:lnTo>
                  <a:lnTo>
                    <a:pt x="334" y="68"/>
                  </a:lnTo>
                  <a:lnTo>
                    <a:pt x="334" y="62"/>
                  </a:lnTo>
                  <a:lnTo>
                    <a:pt x="334" y="62"/>
                  </a:lnTo>
                  <a:lnTo>
                    <a:pt x="332" y="56"/>
                  </a:lnTo>
                  <a:lnTo>
                    <a:pt x="332" y="56"/>
                  </a:lnTo>
                  <a:lnTo>
                    <a:pt x="330" y="46"/>
                  </a:lnTo>
                  <a:lnTo>
                    <a:pt x="330" y="46"/>
                  </a:lnTo>
                  <a:lnTo>
                    <a:pt x="326" y="32"/>
                  </a:lnTo>
                  <a:lnTo>
                    <a:pt x="326" y="32"/>
                  </a:lnTo>
                  <a:lnTo>
                    <a:pt x="324" y="26"/>
                  </a:lnTo>
                  <a:lnTo>
                    <a:pt x="320" y="22"/>
                  </a:lnTo>
                  <a:lnTo>
                    <a:pt x="320" y="22"/>
                  </a:lnTo>
                  <a:lnTo>
                    <a:pt x="310" y="14"/>
                  </a:lnTo>
                  <a:lnTo>
                    <a:pt x="310" y="14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290" y="4"/>
                  </a:lnTo>
                  <a:lnTo>
                    <a:pt x="290" y="4"/>
                  </a:lnTo>
                  <a:lnTo>
                    <a:pt x="280" y="2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60" y="0"/>
                  </a:lnTo>
                  <a:lnTo>
                    <a:pt x="254" y="0"/>
                  </a:lnTo>
                  <a:lnTo>
                    <a:pt x="254" y="0"/>
                  </a:lnTo>
                  <a:lnTo>
                    <a:pt x="244" y="4"/>
                  </a:lnTo>
                  <a:lnTo>
                    <a:pt x="234" y="12"/>
                  </a:lnTo>
                  <a:lnTo>
                    <a:pt x="234" y="12"/>
                  </a:lnTo>
                  <a:lnTo>
                    <a:pt x="222" y="24"/>
                  </a:lnTo>
                  <a:lnTo>
                    <a:pt x="222" y="24"/>
                  </a:lnTo>
                  <a:lnTo>
                    <a:pt x="218" y="30"/>
                  </a:lnTo>
                  <a:lnTo>
                    <a:pt x="214" y="32"/>
                  </a:lnTo>
                  <a:lnTo>
                    <a:pt x="214" y="32"/>
                  </a:lnTo>
                  <a:lnTo>
                    <a:pt x="214" y="34"/>
                  </a:lnTo>
                  <a:lnTo>
                    <a:pt x="212" y="36"/>
                  </a:lnTo>
                  <a:lnTo>
                    <a:pt x="212" y="36"/>
                  </a:lnTo>
                  <a:lnTo>
                    <a:pt x="210" y="42"/>
                  </a:lnTo>
                  <a:lnTo>
                    <a:pt x="210" y="42"/>
                  </a:lnTo>
                  <a:lnTo>
                    <a:pt x="208" y="54"/>
                  </a:lnTo>
                  <a:lnTo>
                    <a:pt x="208" y="54"/>
                  </a:lnTo>
                  <a:lnTo>
                    <a:pt x="208" y="62"/>
                  </a:lnTo>
                  <a:lnTo>
                    <a:pt x="208" y="62"/>
                  </a:lnTo>
                  <a:lnTo>
                    <a:pt x="208" y="70"/>
                  </a:lnTo>
                  <a:lnTo>
                    <a:pt x="208" y="70"/>
                  </a:lnTo>
                  <a:lnTo>
                    <a:pt x="210" y="82"/>
                  </a:lnTo>
                  <a:lnTo>
                    <a:pt x="210" y="82"/>
                  </a:lnTo>
                  <a:lnTo>
                    <a:pt x="212" y="84"/>
                  </a:lnTo>
                  <a:lnTo>
                    <a:pt x="210" y="86"/>
                  </a:lnTo>
                  <a:lnTo>
                    <a:pt x="210" y="86"/>
                  </a:lnTo>
                  <a:lnTo>
                    <a:pt x="208" y="86"/>
                  </a:lnTo>
                  <a:lnTo>
                    <a:pt x="206" y="88"/>
                  </a:lnTo>
                  <a:lnTo>
                    <a:pt x="206" y="88"/>
                  </a:lnTo>
                  <a:lnTo>
                    <a:pt x="206" y="94"/>
                  </a:lnTo>
                  <a:lnTo>
                    <a:pt x="208" y="100"/>
                  </a:lnTo>
                  <a:lnTo>
                    <a:pt x="208" y="100"/>
                  </a:lnTo>
                  <a:lnTo>
                    <a:pt x="210" y="110"/>
                  </a:lnTo>
                  <a:lnTo>
                    <a:pt x="210" y="110"/>
                  </a:lnTo>
                  <a:lnTo>
                    <a:pt x="212" y="116"/>
                  </a:lnTo>
                  <a:lnTo>
                    <a:pt x="214" y="120"/>
                  </a:lnTo>
                  <a:lnTo>
                    <a:pt x="214" y="120"/>
                  </a:lnTo>
                  <a:lnTo>
                    <a:pt x="218" y="124"/>
                  </a:lnTo>
                  <a:lnTo>
                    <a:pt x="218" y="124"/>
                  </a:lnTo>
                  <a:lnTo>
                    <a:pt x="220" y="124"/>
                  </a:lnTo>
                  <a:lnTo>
                    <a:pt x="220" y="124"/>
                  </a:lnTo>
                  <a:lnTo>
                    <a:pt x="224" y="134"/>
                  </a:lnTo>
                  <a:lnTo>
                    <a:pt x="224" y="134"/>
                  </a:lnTo>
                  <a:lnTo>
                    <a:pt x="228" y="142"/>
                  </a:lnTo>
                  <a:lnTo>
                    <a:pt x="228" y="142"/>
                  </a:lnTo>
                  <a:lnTo>
                    <a:pt x="230" y="148"/>
                  </a:lnTo>
                  <a:lnTo>
                    <a:pt x="230" y="148"/>
                  </a:lnTo>
                  <a:lnTo>
                    <a:pt x="234" y="156"/>
                  </a:lnTo>
                  <a:lnTo>
                    <a:pt x="234" y="162"/>
                  </a:lnTo>
                  <a:lnTo>
                    <a:pt x="234" y="162"/>
                  </a:lnTo>
                  <a:lnTo>
                    <a:pt x="234" y="166"/>
                  </a:lnTo>
                  <a:lnTo>
                    <a:pt x="234" y="170"/>
                  </a:lnTo>
                  <a:lnTo>
                    <a:pt x="234" y="170"/>
                  </a:lnTo>
                  <a:lnTo>
                    <a:pt x="236" y="174"/>
                  </a:lnTo>
                  <a:lnTo>
                    <a:pt x="236" y="178"/>
                  </a:lnTo>
                  <a:lnTo>
                    <a:pt x="236" y="178"/>
                  </a:lnTo>
                  <a:lnTo>
                    <a:pt x="234" y="182"/>
                  </a:lnTo>
                  <a:lnTo>
                    <a:pt x="234" y="182"/>
                  </a:lnTo>
                  <a:lnTo>
                    <a:pt x="232" y="188"/>
                  </a:lnTo>
                  <a:lnTo>
                    <a:pt x="232" y="188"/>
                  </a:lnTo>
                  <a:lnTo>
                    <a:pt x="224" y="192"/>
                  </a:lnTo>
                  <a:lnTo>
                    <a:pt x="224" y="192"/>
                  </a:lnTo>
                  <a:lnTo>
                    <a:pt x="218" y="196"/>
                  </a:lnTo>
                  <a:lnTo>
                    <a:pt x="218" y="196"/>
                  </a:lnTo>
                  <a:lnTo>
                    <a:pt x="212" y="198"/>
                  </a:lnTo>
                  <a:lnTo>
                    <a:pt x="212" y="198"/>
                  </a:lnTo>
                  <a:lnTo>
                    <a:pt x="206" y="198"/>
                  </a:lnTo>
                  <a:lnTo>
                    <a:pt x="198" y="202"/>
                  </a:lnTo>
                  <a:lnTo>
                    <a:pt x="198" y="202"/>
                  </a:lnTo>
                  <a:lnTo>
                    <a:pt x="180" y="210"/>
                  </a:lnTo>
                  <a:lnTo>
                    <a:pt x="180" y="210"/>
                  </a:lnTo>
                  <a:lnTo>
                    <a:pt x="166" y="216"/>
                  </a:lnTo>
                  <a:lnTo>
                    <a:pt x="166" y="216"/>
                  </a:lnTo>
                  <a:lnTo>
                    <a:pt x="150" y="220"/>
                  </a:lnTo>
                  <a:lnTo>
                    <a:pt x="150" y="220"/>
                  </a:lnTo>
                  <a:lnTo>
                    <a:pt x="136" y="224"/>
                  </a:lnTo>
                  <a:lnTo>
                    <a:pt x="136" y="224"/>
                  </a:lnTo>
                  <a:lnTo>
                    <a:pt x="124" y="228"/>
                  </a:lnTo>
                  <a:lnTo>
                    <a:pt x="124" y="228"/>
                  </a:lnTo>
                  <a:lnTo>
                    <a:pt x="118" y="232"/>
                  </a:lnTo>
                  <a:lnTo>
                    <a:pt x="118" y="232"/>
                  </a:lnTo>
                  <a:lnTo>
                    <a:pt x="116" y="232"/>
                  </a:lnTo>
                  <a:lnTo>
                    <a:pt x="114" y="236"/>
                  </a:lnTo>
                  <a:lnTo>
                    <a:pt x="114" y="236"/>
                  </a:lnTo>
                  <a:lnTo>
                    <a:pt x="110" y="242"/>
                  </a:lnTo>
                  <a:lnTo>
                    <a:pt x="110" y="252"/>
                  </a:lnTo>
                  <a:lnTo>
                    <a:pt x="110" y="252"/>
                  </a:lnTo>
                  <a:lnTo>
                    <a:pt x="110" y="266"/>
                  </a:lnTo>
                  <a:lnTo>
                    <a:pt x="110" y="266"/>
                  </a:lnTo>
                  <a:lnTo>
                    <a:pt x="110" y="274"/>
                  </a:lnTo>
                  <a:lnTo>
                    <a:pt x="110" y="274"/>
                  </a:lnTo>
                  <a:lnTo>
                    <a:pt x="110" y="282"/>
                  </a:lnTo>
                  <a:lnTo>
                    <a:pt x="110" y="282"/>
                  </a:lnTo>
                  <a:lnTo>
                    <a:pt x="104" y="292"/>
                  </a:lnTo>
                  <a:lnTo>
                    <a:pt x="104" y="292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00" y="316"/>
                  </a:lnTo>
                  <a:lnTo>
                    <a:pt x="100" y="316"/>
                  </a:lnTo>
                  <a:lnTo>
                    <a:pt x="98" y="336"/>
                  </a:lnTo>
                  <a:lnTo>
                    <a:pt x="98" y="336"/>
                  </a:lnTo>
                  <a:lnTo>
                    <a:pt x="96" y="354"/>
                  </a:lnTo>
                  <a:lnTo>
                    <a:pt x="96" y="354"/>
                  </a:lnTo>
                  <a:lnTo>
                    <a:pt x="94" y="366"/>
                  </a:lnTo>
                  <a:lnTo>
                    <a:pt x="94" y="366"/>
                  </a:lnTo>
                  <a:lnTo>
                    <a:pt x="88" y="388"/>
                  </a:lnTo>
                  <a:lnTo>
                    <a:pt x="88" y="388"/>
                  </a:lnTo>
                  <a:lnTo>
                    <a:pt x="86" y="404"/>
                  </a:lnTo>
                  <a:lnTo>
                    <a:pt x="86" y="404"/>
                  </a:lnTo>
                  <a:lnTo>
                    <a:pt x="84" y="418"/>
                  </a:lnTo>
                  <a:lnTo>
                    <a:pt x="84" y="418"/>
                  </a:lnTo>
                  <a:lnTo>
                    <a:pt x="84" y="424"/>
                  </a:lnTo>
                  <a:lnTo>
                    <a:pt x="84" y="424"/>
                  </a:lnTo>
                  <a:lnTo>
                    <a:pt x="84" y="432"/>
                  </a:lnTo>
                  <a:lnTo>
                    <a:pt x="84" y="432"/>
                  </a:lnTo>
                  <a:lnTo>
                    <a:pt x="82" y="440"/>
                  </a:lnTo>
                  <a:lnTo>
                    <a:pt x="80" y="450"/>
                  </a:lnTo>
                  <a:lnTo>
                    <a:pt x="80" y="450"/>
                  </a:lnTo>
                  <a:lnTo>
                    <a:pt x="80" y="464"/>
                  </a:lnTo>
                  <a:lnTo>
                    <a:pt x="80" y="464"/>
                  </a:lnTo>
                  <a:lnTo>
                    <a:pt x="78" y="470"/>
                  </a:lnTo>
                  <a:lnTo>
                    <a:pt x="76" y="480"/>
                  </a:lnTo>
                  <a:lnTo>
                    <a:pt x="76" y="480"/>
                  </a:lnTo>
                  <a:lnTo>
                    <a:pt x="74" y="512"/>
                  </a:lnTo>
                  <a:lnTo>
                    <a:pt x="74" y="512"/>
                  </a:lnTo>
                  <a:lnTo>
                    <a:pt x="72" y="542"/>
                  </a:lnTo>
                  <a:lnTo>
                    <a:pt x="72" y="542"/>
                  </a:lnTo>
                  <a:lnTo>
                    <a:pt x="70" y="562"/>
                  </a:lnTo>
                  <a:lnTo>
                    <a:pt x="70" y="562"/>
                  </a:lnTo>
                  <a:lnTo>
                    <a:pt x="68" y="570"/>
                  </a:lnTo>
                  <a:lnTo>
                    <a:pt x="66" y="578"/>
                  </a:lnTo>
                  <a:lnTo>
                    <a:pt x="66" y="578"/>
                  </a:lnTo>
                  <a:lnTo>
                    <a:pt x="66" y="592"/>
                  </a:lnTo>
                  <a:lnTo>
                    <a:pt x="66" y="592"/>
                  </a:lnTo>
                  <a:lnTo>
                    <a:pt x="66" y="606"/>
                  </a:lnTo>
                  <a:lnTo>
                    <a:pt x="66" y="606"/>
                  </a:lnTo>
                  <a:lnTo>
                    <a:pt x="66" y="624"/>
                  </a:lnTo>
                  <a:lnTo>
                    <a:pt x="66" y="624"/>
                  </a:lnTo>
                  <a:lnTo>
                    <a:pt x="66" y="642"/>
                  </a:lnTo>
                  <a:lnTo>
                    <a:pt x="66" y="642"/>
                  </a:lnTo>
                  <a:lnTo>
                    <a:pt x="66" y="658"/>
                  </a:lnTo>
                  <a:lnTo>
                    <a:pt x="66" y="658"/>
                  </a:lnTo>
                  <a:lnTo>
                    <a:pt x="66" y="660"/>
                  </a:lnTo>
                  <a:lnTo>
                    <a:pt x="66" y="662"/>
                  </a:lnTo>
                  <a:lnTo>
                    <a:pt x="66" y="662"/>
                  </a:lnTo>
                  <a:lnTo>
                    <a:pt x="70" y="664"/>
                  </a:lnTo>
                  <a:lnTo>
                    <a:pt x="70" y="664"/>
                  </a:lnTo>
                  <a:lnTo>
                    <a:pt x="72" y="664"/>
                  </a:lnTo>
                  <a:lnTo>
                    <a:pt x="72" y="664"/>
                  </a:lnTo>
                  <a:lnTo>
                    <a:pt x="74" y="670"/>
                  </a:lnTo>
                  <a:lnTo>
                    <a:pt x="74" y="670"/>
                  </a:lnTo>
                  <a:lnTo>
                    <a:pt x="74" y="676"/>
                  </a:lnTo>
                  <a:lnTo>
                    <a:pt x="74" y="676"/>
                  </a:lnTo>
                  <a:lnTo>
                    <a:pt x="74" y="676"/>
                  </a:lnTo>
                  <a:lnTo>
                    <a:pt x="74" y="676"/>
                  </a:lnTo>
                  <a:lnTo>
                    <a:pt x="74" y="688"/>
                  </a:lnTo>
                  <a:lnTo>
                    <a:pt x="74" y="688"/>
                  </a:lnTo>
                  <a:lnTo>
                    <a:pt x="72" y="694"/>
                  </a:lnTo>
                  <a:lnTo>
                    <a:pt x="72" y="694"/>
                  </a:lnTo>
                  <a:lnTo>
                    <a:pt x="72" y="702"/>
                  </a:lnTo>
                  <a:lnTo>
                    <a:pt x="72" y="702"/>
                  </a:lnTo>
                  <a:lnTo>
                    <a:pt x="70" y="708"/>
                  </a:lnTo>
                  <a:lnTo>
                    <a:pt x="70" y="708"/>
                  </a:lnTo>
                  <a:lnTo>
                    <a:pt x="70" y="712"/>
                  </a:lnTo>
                  <a:lnTo>
                    <a:pt x="70" y="712"/>
                  </a:lnTo>
                  <a:lnTo>
                    <a:pt x="72" y="716"/>
                  </a:lnTo>
                  <a:lnTo>
                    <a:pt x="72" y="716"/>
                  </a:lnTo>
                  <a:lnTo>
                    <a:pt x="72" y="722"/>
                  </a:lnTo>
                  <a:lnTo>
                    <a:pt x="72" y="722"/>
                  </a:lnTo>
                  <a:lnTo>
                    <a:pt x="74" y="728"/>
                  </a:lnTo>
                  <a:lnTo>
                    <a:pt x="74" y="728"/>
                  </a:lnTo>
                  <a:lnTo>
                    <a:pt x="74" y="738"/>
                  </a:lnTo>
                  <a:lnTo>
                    <a:pt x="74" y="738"/>
                  </a:lnTo>
                  <a:lnTo>
                    <a:pt x="76" y="744"/>
                  </a:lnTo>
                  <a:lnTo>
                    <a:pt x="76" y="744"/>
                  </a:lnTo>
                  <a:lnTo>
                    <a:pt x="76" y="746"/>
                  </a:lnTo>
                  <a:lnTo>
                    <a:pt x="76" y="746"/>
                  </a:lnTo>
                  <a:lnTo>
                    <a:pt x="76" y="750"/>
                  </a:lnTo>
                  <a:lnTo>
                    <a:pt x="76" y="750"/>
                  </a:lnTo>
                  <a:lnTo>
                    <a:pt x="78" y="752"/>
                  </a:lnTo>
                  <a:lnTo>
                    <a:pt x="78" y="752"/>
                  </a:lnTo>
                  <a:lnTo>
                    <a:pt x="78" y="754"/>
                  </a:lnTo>
                  <a:lnTo>
                    <a:pt x="78" y="754"/>
                  </a:lnTo>
                  <a:lnTo>
                    <a:pt x="76" y="762"/>
                  </a:lnTo>
                  <a:lnTo>
                    <a:pt x="76" y="762"/>
                  </a:lnTo>
                  <a:lnTo>
                    <a:pt x="72" y="770"/>
                  </a:lnTo>
                  <a:lnTo>
                    <a:pt x="72" y="770"/>
                  </a:lnTo>
                  <a:lnTo>
                    <a:pt x="68" y="778"/>
                  </a:lnTo>
                  <a:lnTo>
                    <a:pt x="68" y="778"/>
                  </a:lnTo>
                  <a:lnTo>
                    <a:pt x="62" y="792"/>
                  </a:lnTo>
                  <a:lnTo>
                    <a:pt x="62" y="792"/>
                  </a:lnTo>
                  <a:lnTo>
                    <a:pt x="58" y="802"/>
                  </a:lnTo>
                  <a:lnTo>
                    <a:pt x="56" y="812"/>
                  </a:lnTo>
                  <a:lnTo>
                    <a:pt x="56" y="812"/>
                  </a:lnTo>
                  <a:lnTo>
                    <a:pt x="56" y="822"/>
                  </a:lnTo>
                  <a:lnTo>
                    <a:pt x="56" y="822"/>
                  </a:lnTo>
                  <a:lnTo>
                    <a:pt x="54" y="822"/>
                  </a:lnTo>
                  <a:lnTo>
                    <a:pt x="54" y="822"/>
                  </a:lnTo>
                  <a:lnTo>
                    <a:pt x="48" y="820"/>
                  </a:lnTo>
                  <a:lnTo>
                    <a:pt x="48" y="820"/>
                  </a:lnTo>
                  <a:lnTo>
                    <a:pt x="46" y="820"/>
                  </a:lnTo>
                  <a:lnTo>
                    <a:pt x="46" y="820"/>
                  </a:lnTo>
                  <a:lnTo>
                    <a:pt x="44" y="822"/>
                  </a:lnTo>
                  <a:lnTo>
                    <a:pt x="44" y="822"/>
                  </a:lnTo>
                  <a:lnTo>
                    <a:pt x="44" y="822"/>
                  </a:lnTo>
                  <a:lnTo>
                    <a:pt x="44" y="822"/>
                  </a:lnTo>
                  <a:lnTo>
                    <a:pt x="42" y="822"/>
                  </a:lnTo>
                  <a:lnTo>
                    <a:pt x="42" y="822"/>
                  </a:lnTo>
                  <a:lnTo>
                    <a:pt x="40" y="822"/>
                  </a:lnTo>
                  <a:lnTo>
                    <a:pt x="40" y="822"/>
                  </a:lnTo>
                  <a:lnTo>
                    <a:pt x="40" y="826"/>
                  </a:lnTo>
                  <a:lnTo>
                    <a:pt x="40" y="826"/>
                  </a:lnTo>
                  <a:lnTo>
                    <a:pt x="38" y="830"/>
                  </a:lnTo>
                  <a:lnTo>
                    <a:pt x="38" y="830"/>
                  </a:lnTo>
                  <a:lnTo>
                    <a:pt x="36" y="830"/>
                  </a:lnTo>
                  <a:lnTo>
                    <a:pt x="36" y="832"/>
                  </a:lnTo>
                  <a:lnTo>
                    <a:pt x="36" y="832"/>
                  </a:lnTo>
                  <a:lnTo>
                    <a:pt x="36" y="834"/>
                  </a:lnTo>
                  <a:lnTo>
                    <a:pt x="36" y="834"/>
                  </a:lnTo>
                  <a:lnTo>
                    <a:pt x="30" y="844"/>
                  </a:lnTo>
                  <a:lnTo>
                    <a:pt x="30" y="844"/>
                  </a:lnTo>
                  <a:lnTo>
                    <a:pt x="28" y="846"/>
                  </a:lnTo>
                  <a:lnTo>
                    <a:pt x="28" y="846"/>
                  </a:lnTo>
                  <a:lnTo>
                    <a:pt x="26" y="854"/>
                  </a:lnTo>
                  <a:lnTo>
                    <a:pt x="26" y="854"/>
                  </a:lnTo>
                  <a:lnTo>
                    <a:pt x="24" y="856"/>
                  </a:lnTo>
                  <a:lnTo>
                    <a:pt x="24" y="856"/>
                  </a:lnTo>
                  <a:lnTo>
                    <a:pt x="22" y="860"/>
                  </a:lnTo>
                  <a:lnTo>
                    <a:pt x="22" y="860"/>
                  </a:lnTo>
                  <a:lnTo>
                    <a:pt x="18" y="866"/>
                  </a:lnTo>
                  <a:lnTo>
                    <a:pt x="18" y="866"/>
                  </a:lnTo>
                  <a:lnTo>
                    <a:pt x="16" y="876"/>
                  </a:lnTo>
                  <a:lnTo>
                    <a:pt x="16" y="876"/>
                  </a:lnTo>
                  <a:lnTo>
                    <a:pt x="14" y="884"/>
                  </a:lnTo>
                  <a:lnTo>
                    <a:pt x="14" y="884"/>
                  </a:lnTo>
                  <a:lnTo>
                    <a:pt x="14" y="888"/>
                  </a:lnTo>
                  <a:lnTo>
                    <a:pt x="14" y="888"/>
                  </a:lnTo>
                  <a:lnTo>
                    <a:pt x="10" y="890"/>
                  </a:lnTo>
                  <a:lnTo>
                    <a:pt x="10" y="890"/>
                  </a:lnTo>
                  <a:lnTo>
                    <a:pt x="10" y="892"/>
                  </a:lnTo>
                  <a:lnTo>
                    <a:pt x="10" y="894"/>
                  </a:lnTo>
                  <a:lnTo>
                    <a:pt x="10" y="894"/>
                  </a:lnTo>
                  <a:lnTo>
                    <a:pt x="12" y="894"/>
                  </a:lnTo>
                  <a:lnTo>
                    <a:pt x="12" y="894"/>
                  </a:lnTo>
                  <a:lnTo>
                    <a:pt x="8" y="908"/>
                  </a:lnTo>
                  <a:lnTo>
                    <a:pt x="8" y="908"/>
                  </a:lnTo>
                  <a:lnTo>
                    <a:pt x="2" y="932"/>
                  </a:lnTo>
                  <a:lnTo>
                    <a:pt x="2" y="932"/>
                  </a:lnTo>
                  <a:lnTo>
                    <a:pt x="0" y="956"/>
                  </a:lnTo>
                  <a:lnTo>
                    <a:pt x="0" y="956"/>
                  </a:lnTo>
                  <a:lnTo>
                    <a:pt x="0" y="988"/>
                  </a:lnTo>
                  <a:lnTo>
                    <a:pt x="0" y="988"/>
                  </a:lnTo>
                  <a:lnTo>
                    <a:pt x="2" y="1002"/>
                  </a:lnTo>
                  <a:lnTo>
                    <a:pt x="2" y="1002"/>
                  </a:lnTo>
                  <a:lnTo>
                    <a:pt x="4" y="1010"/>
                  </a:lnTo>
                  <a:lnTo>
                    <a:pt x="6" y="1020"/>
                  </a:lnTo>
                  <a:lnTo>
                    <a:pt x="6" y="1020"/>
                  </a:lnTo>
                  <a:lnTo>
                    <a:pt x="10" y="1026"/>
                  </a:lnTo>
                  <a:lnTo>
                    <a:pt x="12" y="1030"/>
                  </a:lnTo>
                  <a:lnTo>
                    <a:pt x="12" y="1030"/>
                  </a:lnTo>
                  <a:lnTo>
                    <a:pt x="14" y="1032"/>
                  </a:lnTo>
                  <a:lnTo>
                    <a:pt x="14" y="1032"/>
                  </a:lnTo>
                  <a:lnTo>
                    <a:pt x="16" y="1034"/>
                  </a:lnTo>
                  <a:lnTo>
                    <a:pt x="16" y="1034"/>
                  </a:lnTo>
                  <a:lnTo>
                    <a:pt x="18" y="1036"/>
                  </a:lnTo>
                  <a:lnTo>
                    <a:pt x="18" y="1036"/>
                  </a:lnTo>
                  <a:lnTo>
                    <a:pt x="18" y="1036"/>
                  </a:lnTo>
                  <a:lnTo>
                    <a:pt x="18" y="1036"/>
                  </a:lnTo>
                  <a:lnTo>
                    <a:pt x="20" y="1036"/>
                  </a:lnTo>
                  <a:lnTo>
                    <a:pt x="20" y="1036"/>
                  </a:lnTo>
                  <a:lnTo>
                    <a:pt x="22" y="1036"/>
                  </a:lnTo>
                  <a:lnTo>
                    <a:pt x="22" y="1036"/>
                  </a:lnTo>
                  <a:lnTo>
                    <a:pt x="22" y="1036"/>
                  </a:lnTo>
                  <a:lnTo>
                    <a:pt x="22" y="1038"/>
                  </a:lnTo>
                  <a:lnTo>
                    <a:pt x="22" y="1038"/>
                  </a:lnTo>
                  <a:lnTo>
                    <a:pt x="26" y="1038"/>
                  </a:lnTo>
                  <a:lnTo>
                    <a:pt x="26" y="1038"/>
                  </a:lnTo>
                  <a:lnTo>
                    <a:pt x="26" y="1036"/>
                  </a:lnTo>
                  <a:lnTo>
                    <a:pt x="28" y="1038"/>
                  </a:lnTo>
                  <a:lnTo>
                    <a:pt x="28" y="1038"/>
                  </a:lnTo>
                  <a:lnTo>
                    <a:pt x="28" y="1038"/>
                  </a:lnTo>
                  <a:lnTo>
                    <a:pt x="30" y="1038"/>
                  </a:lnTo>
                  <a:lnTo>
                    <a:pt x="30" y="1038"/>
                  </a:lnTo>
                  <a:lnTo>
                    <a:pt x="36" y="1040"/>
                  </a:lnTo>
                  <a:lnTo>
                    <a:pt x="36" y="1040"/>
                  </a:lnTo>
                  <a:lnTo>
                    <a:pt x="44" y="1040"/>
                  </a:lnTo>
                  <a:lnTo>
                    <a:pt x="44" y="1040"/>
                  </a:lnTo>
                  <a:lnTo>
                    <a:pt x="50" y="1040"/>
                  </a:lnTo>
                  <a:lnTo>
                    <a:pt x="50" y="1040"/>
                  </a:lnTo>
                  <a:lnTo>
                    <a:pt x="50" y="1042"/>
                  </a:lnTo>
                  <a:lnTo>
                    <a:pt x="50" y="1042"/>
                  </a:lnTo>
                  <a:lnTo>
                    <a:pt x="50" y="1042"/>
                  </a:lnTo>
                  <a:lnTo>
                    <a:pt x="54" y="1042"/>
                  </a:lnTo>
                  <a:lnTo>
                    <a:pt x="54" y="1042"/>
                  </a:lnTo>
                  <a:lnTo>
                    <a:pt x="54" y="1044"/>
                  </a:lnTo>
                  <a:lnTo>
                    <a:pt x="58" y="1046"/>
                  </a:lnTo>
                  <a:lnTo>
                    <a:pt x="58" y="1046"/>
                  </a:lnTo>
                  <a:lnTo>
                    <a:pt x="70" y="1048"/>
                  </a:lnTo>
                  <a:lnTo>
                    <a:pt x="70" y="1048"/>
                  </a:lnTo>
                  <a:lnTo>
                    <a:pt x="76" y="1050"/>
                  </a:lnTo>
                  <a:lnTo>
                    <a:pt x="76" y="1054"/>
                  </a:lnTo>
                  <a:lnTo>
                    <a:pt x="76" y="1054"/>
                  </a:lnTo>
                  <a:lnTo>
                    <a:pt x="74" y="1058"/>
                  </a:lnTo>
                  <a:lnTo>
                    <a:pt x="74" y="1058"/>
                  </a:lnTo>
                  <a:lnTo>
                    <a:pt x="74" y="1060"/>
                  </a:lnTo>
                  <a:lnTo>
                    <a:pt x="74" y="1060"/>
                  </a:lnTo>
                  <a:lnTo>
                    <a:pt x="72" y="1060"/>
                  </a:lnTo>
                  <a:lnTo>
                    <a:pt x="74" y="1062"/>
                  </a:lnTo>
                  <a:lnTo>
                    <a:pt x="74" y="1062"/>
                  </a:lnTo>
                  <a:lnTo>
                    <a:pt x="74" y="1062"/>
                  </a:lnTo>
                  <a:lnTo>
                    <a:pt x="74" y="1064"/>
                  </a:lnTo>
                  <a:lnTo>
                    <a:pt x="74" y="1064"/>
                  </a:lnTo>
                  <a:lnTo>
                    <a:pt x="74" y="1068"/>
                  </a:lnTo>
                  <a:lnTo>
                    <a:pt x="74" y="1070"/>
                  </a:lnTo>
                  <a:lnTo>
                    <a:pt x="74" y="1070"/>
                  </a:lnTo>
                  <a:lnTo>
                    <a:pt x="76" y="1070"/>
                  </a:lnTo>
                  <a:lnTo>
                    <a:pt x="76" y="1070"/>
                  </a:lnTo>
                  <a:lnTo>
                    <a:pt x="76" y="1076"/>
                  </a:lnTo>
                  <a:lnTo>
                    <a:pt x="76" y="1076"/>
                  </a:lnTo>
                  <a:lnTo>
                    <a:pt x="78" y="1086"/>
                  </a:lnTo>
                  <a:lnTo>
                    <a:pt x="78" y="1086"/>
                  </a:lnTo>
                  <a:lnTo>
                    <a:pt x="80" y="1092"/>
                  </a:lnTo>
                  <a:lnTo>
                    <a:pt x="80" y="1092"/>
                  </a:lnTo>
                  <a:lnTo>
                    <a:pt x="84" y="1108"/>
                  </a:lnTo>
                  <a:lnTo>
                    <a:pt x="84" y="1108"/>
                  </a:lnTo>
                  <a:lnTo>
                    <a:pt x="86" y="1120"/>
                  </a:lnTo>
                  <a:lnTo>
                    <a:pt x="86" y="1120"/>
                  </a:lnTo>
                  <a:lnTo>
                    <a:pt x="86" y="1128"/>
                  </a:lnTo>
                  <a:lnTo>
                    <a:pt x="86" y="1128"/>
                  </a:lnTo>
                  <a:lnTo>
                    <a:pt x="86" y="1130"/>
                  </a:lnTo>
                  <a:lnTo>
                    <a:pt x="86" y="1132"/>
                  </a:lnTo>
                  <a:lnTo>
                    <a:pt x="86" y="1132"/>
                  </a:lnTo>
                  <a:lnTo>
                    <a:pt x="84" y="1134"/>
                  </a:lnTo>
                  <a:lnTo>
                    <a:pt x="84" y="1136"/>
                  </a:lnTo>
                  <a:lnTo>
                    <a:pt x="84" y="1136"/>
                  </a:lnTo>
                  <a:lnTo>
                    <a:pt x="86" y="1140"/>
                  </a:lnTo>
                  <a:lnTo>
                    <a:pt x="86" y="1140"/>
                  </a:lnTo>
                  <a:lnTo>
                    <a:pt x="86" y="1144"/>
                  </a:lnTo>
                  <a:lnTo>
                    <a:pt x="86" y="1144"/>
                  </a:lnTo>
                  <a:lnTo>
                    <a:pt x="88" y="1146"/>
                  </a:lnTo>
                  <a:lnTo>
                    <a:pt x="88" y="1146"/>
                  </a:lnTo>
                  <a:lnTo>
                    <a:pt x="88" y="1146"/>
                  </a:lnTo>
                  <a:lnTo>
                    <a:pt x="88" y="1146"/>
                  </a:lnTo>
                  <a:lnTo>
                    <a:pt x="88" y="1152"/>
                  </a:lnTo>
                  <a:lnTo>
                    <a:pt x="88" y="1152"/>
                  </a:lnTo>
                  <a:lnTo>
                    <a:pt x="88" y="1156"/>
                  </a:lnTo>
                  <a:lnTo>
                    <a:pt x="88" y="1156"/>
                  </a:lnTo>
                  <a:lnTo>
                    <a:pt x="88" y="1160"/>
                  </a:lnTo>
                  <a:lnTo>
                    <a:pt x="88" y="1160"/>
                  </a:lnTo>
                  <a:lnTo>
                    <a:pt x="84" y="1166"/>
                  </a:lnTo>
                  <a:lnTo>
                    <a:pt x="84" y="1166"/>
                  </a:lnTo>
                  <a:lnTo>
                    <a:pt x="82" y="1168"/>
                  </a:lnTo>
                  <a:lnTo>
                    <a:pt x="82" y="1168"/>
                  </a:lnTo>
                  <a:lnTo>
                    <a:pt x="80" y="1172"/>
                  </a:lnTo>
                  <a:lnTo>
                    <a:pt x="80" y="1172"/>
                  </a:lnTo>
                  <a:lnTo>
                    <a:pt x="66" y="1190"/>
                  </a:lnTo>
                  <a:lnTo>
                    <a:pt x="66" y="1190"/>
                  </a:lnTo>
                  <a:lnTo>
                    <a:pt x="60" y="1198"/>
                  </a:lnTo>
                  <a:lnTo>
                    <a:pt x="56" y="1206"/>
                  </a:lnTo>
                  <a:lnTo>
                    <a:pt x="56" y="1206"/>
                  </a:lnTo>
                  <a:lnTo>
                    <a:pt x="56" y="1210"/>
                  </a:lnTo>
                  <a:lnTo>
                    <a:pt x="60" y="1214"/>
                  </a:lnTo>
                  <a:lnTo>
                    <a:pt x="60" y="1214"/>
                  </a:lnTo>
                  <a:lnTo>
                    <a:pt x="66" y="1214"/>
                  </a:lnTo>
                  <a:lnTo>
                    <a:pt x="72" y="1212"/>
                  </a:lnTo>
                  <a:lnTo>
                    <a:pt x="72" y="1212"/>
                  </a:lnTo>
                  <a:lnTo>
                    <a:pt x="80" y="1208"/>
                  </a:lnTo>
                  <a:lnTo>
                    <a:pt x="80" y="1208"/>
                  </a:lnTo>
                  <a:lnTo>
                    <a:pt x="84" y="1206"/>
                  </a:lnTo>
                  <a:lnTo>
                    <a:pt x="84" y="1206"/>
                  </a:lnTo>
                  <a:lnTo>
                    <a:pt x="92" y="1204"/>
                  </a:lnTo>
                  <a:lnTo>
                    <a:pt x="92" y="1204"/>
                  </a:lnTo>
                  <a:lnTo>
                    <a:pt x="102" y="1200"/>
                  </a:lnTo>
                  <a:lnTo>
                    <a:pt x="102" y="1200"/>
                  </a:lnTo>
                  <a:lnTo>
                    <a:pt x="108" y="1198"/>
                  </a:lnTo>
                  <a:lnTo>
                    <a:pt x="108" y="1198"/>
                  </a:lnTo>
                  <a:lnTo>
                    <a:pt x="108" y="1204"/>
                  </a:lnTo>
                  <a:lnTo>
                    <a:pt x="108" y="1204"/>
                  </a:lnTo>
                  <a:lnTo>
                    <a:pt x="108" y="1208"/>
                  </a:lnTo>
                  <a:lnTo>
                    <a:pt x="108" y="1208"/>
                  </a:lnTo>
                  <a:lnTo>
                    <a:pt x="100" y="1208"/>
                  </a:lnTo>
                  <a:lnTo>
                    <a:pt x="100" y="1208"/>
                  </a:lnTo>
                  <a:lnTo>
                    <a:pt x="94" y="1210"/>
                  </a:lnTo>
                  <a:lnTo>
                    <a:pt x="90" y="1214"/>
                  </a:lnTo>
                  <a:lnTo>
                    <a:pt x="90" y="1214"/>
                  </a:lnTo>
                  <a:lnTo>
                    <a:pt x="84" y="1222"/>
                  </a:lnTo>
                  <a:lnTo>
                    <a:pt x="84" y="1222"/>
                  </a:lnTo>
                  <a:lnTo>
                    <a:pt x="82" y="1228"/>
                  </a:lnTo>
                  <a:lnTo>
                    <a:pt x="82" y="1228"/>
                  </a:lnTo>
                  <a:lnTo>
                    <a:pt x="82" y="1232"/>
                  </a:lnTo>
                  <a:lnTo>
                    <a:pt x="82" y="1232"/>
                  </a:lnTo>
                  <a:lnTo>
                    <a:pt x="80" y="1234"/>
                  </a:lnTo>
                  <a:lnTo>
                    <a:pt x="80" y="1234"/>
                  </a:lnTo>
                  <a:lnTo>
                    <a:pt x="78" y="1240"/>
                  </a:lnTo>
                  <a:lnTo>
                    <a:pt x="78" y="1240"/>
                  </a:lnTo>
                  <a:lnTo>
                    <a:pt x="76" y="1248"/>
                  </a:lnTo>
                  <a:lnTo>
                    <a:pt x="76" y="1248"/>
                  </a:lnTo>
                  <a:lnTo>
                    <a:pt x="74" y="1254"/>
                  </a:lnTo>
                  <a:lnTo>
                    <a:pt x="74" y="1254"/>
                  </a:lnTo>
                  <a:lnTo>
                    <a:pt x="74" y="1256"/>
                  </a:lnTo>
                  <a:lnTo>
                    <a:pt x="74" y="1258"/>
                  </a:lnTo>
                  <a:lnTo>
                    <a:pt x="74" y="1258"/>
                  </a:lnTo>
                  <a:lnTo>
                    <a:pt x="76" y="1258"/>
                  </a:lnTo>
                  <a:lnTo>
                    <a:pt x="76" y="1258"/>
                  </a:lnTo>
                  <a:lnTo>
                    <a:pt x="68" y="1264"/>
                  </a:lnTo>
                  <a:lnTo>
                    <a:pt x="68" y="1264"/>
                  </a:lnTo>
                  <a:lnTo>
                    <a:pt x="64" y="1266"/>
                  </a:lnTo>
                  <a:lnTo>
                    <a:pt x="64" y="1266"/>
                  </a:lnTo>
                  <a:lnTo>
                    <a:pt x="68" y="1264"/>
                  </a:lnTo>
                  <a:lnTo>
                    <a:pt x="68" y="1264"/>
                  </a:lnTo>
                  <a:lnTo>
                    <a:pt x="66" y="1268"/>
                  </a:lnTo>
                  <a:lnTo>
                    <a:pt x="66" y="1268"/>
                  </a:lnTo>
                  <a:lnTo>
                    <a:pt x="60" y="1272"/>
                  </a:lnTo>
                  <a:lnTo>
                    <a:pt x="60" y="1272"/>
                  </a:lnTo>
                  <a:lnTo>
                    <a:pt x="54" y="1276"/>
                  </a:lnTo>
                  <a:lnTo>
                    <a:pt x="54" y="1276"/>
                  </a:lnTo>
                  <a:lnTo>
                    <a:pt x="50" y="1278"/>
                  </a:lnTo>
                  <a:lnTo>
                    <a:pt x="50" y="1278"/>
                  </a:lnTo>
                  <a:lnTo>
                    <a:pt x="46" y="1280"/>
                  </a:lnTo>
                  <a:lnTo>
                    <a:pt x="46" y="1280"/>
                  </a:lnTo>
                  <a:lnTo>
                    <a:pt x="44" y="1282"/>
                  </a:lnTo>
                  <a:lnTo>
                    <a:pt x="44" y="1282"/>
                  </a:lnTo>
                  <a:lnTo>
                    <a:pt x="40" y="1284"/>
                  </a:lnTo>
                  <a:lnTo>
                    <a:pt x="40" y="1284"/>
                  </a:lnTo>
                  <a:lnTo>
                    <a:pt x="34" y="1288"/>
                  </a:lnTo>
                  <a:lnTo>
                    <a:pt x="34" y="1288"/>
                  </a:lnTo>
                  <a:lnTo>
                    <a:pt x="28" y="1290"/>
                  </a:lnTo>
                  <a:lnTo>
                    <a:pt x="24" y="1294"/>
                  </a:lnTo>
                  <a:lnTo>
                    <a:pt x="24" y="1294"/>
                  </a:lnTo>
                  <a:lnTo>
                    <a:pt x="22" y="1296"/>
                  </a:lnTo>
                  <a:lnTo>
                    <a:pt x="22" y="1300"/>
                  </a:lnTo>
                  <a:lnTo>
                    <a:pt x="22" y="1300"/>
                  </a:lnTo>
                  <a:lnTo>
                    <a:pt x="22" y="1302"/>
                  </a:lnTo>
                  <a:lnTo>
                    <a:pt x="22" y="1302"/>
                  </a:lnTo>
                  <a:lnTo>
                    <a:pt x="20" y="1304"/>
                  </a:lnTo>
                  <a:lnTo>
                    <a:pt x="20" y="1304"/>
                  </a:lnTo>
                  <a:lnTo>
                    <a:pt x="18" y="1304"/>
                  </a:lnTo>
                  <a:lnTo>
                    <a:pt x="18" y="1304"/>
                  </a:lnTo>
                  <a:lnTo>
                    <a:pt x="18" y="1306"/>
                  </a:lnTo>
                  <a:lnTo>
                    <a:pt x="22" y="1308"/>
                  </a:lnTo>
                  <a:lnTo>
                    <a:pt x="22" y="1308"/>
                  </a:lnTo>
                  <a:lnTo>
                    <a:pt x="30" y="1310"/>
                  </a:lnTo>
                  <a:lnTo>
                    <a:pt x="44" y="1312"/>
                  </a:lnTo>
                  <a:lnTo>
                    <a:pt x="44" y="1312"/>
                  </a:lnTo>
                  <a:lnTo>
                    <a:pt x="62" y="1314"/>
                  </a:lnTo>
                  <a:lnTo>
                    <a:pt x="82" y="1312"/>
                  </a:lnTo>
                  <a:lnTo>
                    <a:pt x="82" y="1312"/>
                  </a:lnTo>
                  <a:lnTo>
                    <a:pt x="96" y="1310"/>
                  </a:lnTo>
                  <a:lnTo>
                    <a:pt x="104" y="1308"/>
                  </a:lnTo>
                  <a:lnTo>
                    <a:pt x="104" y="1308"/>
                  </a:lnTo>
                  <a:lnTo>
                    <a:pt x="110" y="1300"/>
                  </a:lnTo>
                  <a:lnTo>
                    <a:pt x="110" y="1300"/>
                  </a:lnTo>
                  <a:lnTo>
                    <a:pt x="116" y="1296"/>
                  </a:lnTo>
                  <a:lnTo>
                    <a:pt x="116" y="1296"/>
                  </a:lnTo>
                  <a:lnTo>
                    <a:pt x="118" y="1294"/>
                  </a:lnTo>
                  <a:lnTo>
                    <a:pt x="118" y="1294"/>
                  </a:lnTo>
                  <a:lnTo>
                    <a:pt x="134" y="1298"/>
                  </a:lnTo>
                  <a:lnTo>
                    <a:pt x="134" y="1298"/>
                  </a:lnTo>
                  <a:lnTo>
                    <a:pt x="142" y="1300"/>
                  </a:lnTo>
                  <a:lnTo>
                    <a:pt x="150" y="1298"/>
                  </a:lnTo>
                  <a:lnTo>
                    <a:pt x="150" y="1298"/>
                  </a:lnTo>
                  <a:lnTo>
                    <a:pt x="162" y="1296"/>
                  </a:lnTo>
                  <a:lnTo>
                    <a:pt x="172" y="1294"/>
                  </a:lnTo>
                  <a:lnTo>
                    <a:pt x="172" y="1294"/>
                  </a:lnTo>
                  <a:lnTo>
                    <a:pt x="176" y="1292"/>
                  </a:lnTo>
                  <a:lnTo>
                    <a:pt x="176" y="1290"/>
                  </a:lnTo>
                  <a:lnTo>
                    <a:pt x="176" y="1290"/>
                  </a:lnTo>
                  <a:lnTo>
                    <a:pt x="176" y="1288"/>
                  </a:lnTo>
                  <a:lnTo>
                    <a:pt x="176" y="1288"/>
                  </a:lnTo>
                  <a:lnTo>
                    <a:pt x="178" y="1286"/>
                  </a:lnTo>
                  <a:lnTo>
                    <a:pt x="178" y="1284"/>
                  </a:lnTo>
                  <a:lnTo>
                    <a:pt x="178" y="1284"/>
                  </a:lnTo>
                  <a:lnTo>
                    <a:pt x="180" y="1274"/>
                  </a:lnTo>
                  <a:lnTo>
                    <a:pt x="180" y="1274"/>
                  </a:lnTo>
                  <a:lnTo>
                    <a:pt x="180" y="1264"/>
                  </a:lnTo>
                  <a:lnTo>
                    <a:pt x="180" y="1264"/>
                  </a:lnTo>
                  <a:lnTo>
                    <a:pt x="180" y="1262"/>
                  </a:lnTo>
                  <a:lnTo>
                    <a:pt x="180" y="1262"/>
                  </a:lnTo>
                  <a:lnTo>
                    <a:pt x="180" y="1262"/>
                  </a:lnTo>
                  <a:lnTo>
                    <a:pt x="180" y="1262"/>
                  </a:lnTo>
                  <a:lnTo>
                    <a:pt x="182" y="1254"/>
                  </a:lnTo>
                  <a:lnTo>
                    <a:pt x="182" y="1254"/>
                  </a:lnTo>
                  <a:lnTo>
                    <a:pt x="182" y="1246"/>
                  </a:lnTo>
                  <a:lnTo>
                    <a:pt x="182" y="1238"/>
                  </a:lnTo>
                  <a:lnTo>
                    <a:pt x="182" y="1238"/>
                  </a:lnTo>
                  <a:lnTo>
                    <a:pt x="182" y="1228"/>
                  </a:lnTo>
                  <a:lnTo>
                    <a:pt x="182" y="1228"/>
                  </a:lnTo>
                  <a:lnTo>
                    <a:pt x="182" y="1222"/>
                  </a:lnTo>
                  <a:lnTo>
                    <a:pt x="182" y="1222"/>
                  </a:lnTo>
                  <a:lnTo>
                    <a:pt x="190" y="1212"/>
                  </a:lnTo>
                  <a:lnTo>
                    <a:pt x="190" y="1212"/>
                  </a:lnTo>
                  <a:lnTo>
                    <a:pt x="198" y="1200"/>
                  </a:lnTo>
                  <a:lnTo>
                    <a:pt x="210" y="1182"/>
                  </a:lnTo>
                  <a:lnTo>
                    <a:pt x="210" y="1182"/>
                  </a:lnTo>
                  <a:lnTo>
                    <a:pt x="214" y="1170"/>
                  </a:lnTo>
                  <a:lnTo>
                    <a:pt x="214" y="1170"/>
                  </a:lnTo>
                  <a:lnTo>
                    <a:pt x="216" y="1162"/>
                  </a:lnTo>
                  <a:lnTo>
                    <a:pt x="216" y="1162"/>
                  </a:lnTo>
                  <a:lnTo>
                    <a:pt x="218" y="1152"/>
                  </a:lnTo>
                  <a:lnTo>
                    <a:pt x="218" y="1152"/>
                  </a:lnTo>
                  <a:lnTo>
                    <a:pt x="226" y="1112"/>
                  </a:lnTo>
                  <a:lnTo>
                    <a:pt x="226" y="1112"/>
                  </a:lnTo>
                  <a:lnTo>
                    <a:pt x="230" y="1086"/>
                  </a:lnTo>
                  <a:lnTo>
                    <a:pt x="230" y="1086"/>
                  </a:lnTo>
                  <a:lnTo>
                    <a:pt x="236" y="1062"/>
                  </a:lnTo>
                  <a:lnTo>
                    <a:pt x="236" y="1062"/>
                  </a:lnTo>
                  <a:lnTo>
                    <a:pt x="244" y="1016"/>
                  </a:lnTo>
                  <a:lnTo>
                    <a:pt x="244" y="1016"/>
                  </a:lnTo>
                  <a:lnTo>
                    <a:pt x="254" y="952"/>
                  </a:lnTo>
                  <a:lnTo>
                    <a:pt x="254" y="952"/>
                  </a:lnTo>
                  <a:lnTo>
                    <a:pt x="264" y="892"/>
                  </a:lnTo>
                  <a:lnTo>
                    <a:pt x="264" y="892"/>
                  </a:lnTo>
                  <a:lnTo>
                    <a:pt x="268" y="866"/>
                  </a:lnTo>
                  <a:lnTo>
                    <a:pt x="268" y="866"/>
                  </a:lnTo>
                  <a:lnTo>
                    <a:pt x="270" y="860"/>
                  </a:lnTo>
                  <a:lnTo>
                    <a:pt x="270" y="860"/>
                  </a:lnTo>
                  <a:lnTo>
                    <a:pt x="272" y="864"/>
                  </a:lnTo>
                  <a:lnTo>
                    <a:pt x="272" y="864"/>
                  </a:lnTo>
                  <a:lnTo>
                    <a:pt x="276" y="880"/>
                  </a:lnTo>
                  <a:lnTo>
                    <a:pt x="276" y="880"/>
                  </a:lnTo>
                  <a:lnTo>
                    <a:pt x="282" y="896"/>
                  </a:lnTo>
                  <a:lnTo>
                    <a:pt x="282" y="896"/>
                  </a:lnTo>
                  <a:lnTo>
                    <a:pt x="284" y="900"/>
                  </a:lnTo>
                  <a:lnTo>
                    <a:pt x="284" y="900"/>
                  </a:lnTo>
                  <a:lnTo>
                    <a:pt x="284" y="908"/>
                  </a:lnTo>
                  <a:lnTo>
                    <a:pt x="284" y="908"/>
                  </a:lnTo>
                  <a:lnTo>
                    <a:pt x="288" y="928"/>
                  </a:lnTo>
                  <a:lnTo>
                    <a:pt x="288" y="928"/>
                  </a:lnTo>
                  <a:lnTo>
                    <a:pt x="292" y="940"/>
                  </a:lnTo>
                  <a:lnTo>
                    <a:pt x="292" y="940"/>
                  </a:lnTo>
                  <a:lnTo>
                    <a:pt x="294" y="950"/>
                  </a:lnTo>
                  <a:lnTo>
                    <a:pt x="294" y="950"/>
                  </a:lnTo>
                  <a:lnTo>
                    <a:pt x="296" y="962"/>
                  </a:lnTo>
                  <a:lnTo>
                    <a:pt x="296" y="962"/>
                  </a:lnTo>
                  <a:lnTo>
                    <a:pt x="294" y="978"/>
                  </a:lnTo>
                  <a:lnTo>
                    <a:pt x="294" y="978"/>
                  </a:lnTo>
                  <a:lnTo>
                    <a:pt x="292" y="994"/>
                  </a:lnTo>
                  <a:lnTo>
                    <a:pt x="292" y="994"/>
                  </a:lnTo>
                  <a:lnTo>
                    <a:pt x="294" y="1008"/>
                  </a:lnTo>
                  <a:lnTo>
                    <a:pt x="294" y="1008"/>
                  </a:lnTo>
                  <a:lnTo>
                    <a:pt x="294" y="1026"/>
                  </a:lnTo>
                  <a:lnTo>
                    <a:pt x="294" y="1026"/>
                  </a:lnTo>
                  <a:lnTo>
                    <a:pt x="296" y="1048"/>
                  </a:lnTo>
                  <a:lnTo>
                    <a:pt x="296" y="1048"/>
                  </a:lnTo>
                  <a:lnTo>
                    <a:pt x="296" y="1068"/>
                  </a:lnTo>
                  <a:lnTo>
                    <a:pt x="296" y="1068"/>
                  </a:lnTo>
                  <a:lnTo>
                    <a:pt x="294" y="1078"/>
                  </a:lnTo>
                  <a:lnTo>
                    <a:pt x="294" y="1078"/>
                  </a:lnTo>
                  <a:lnTo>
                    <a:pt x="294" y="1086"/>
                  </a:lnTo>
                  <a:lnTo>
                    <a:pt x="294" y="1096"/>
                  </a:lnTo>
                  <a:lnTo>
                    <a:pt x="294" y="1096"/>
                  </a:lnTo>
                  <a:lnTo>
                    <a:pt x="296" y="1112"/>
                  </a:lnTo>
                  <a:lnTo>
                    <a:pt x="296" y="1112"/>
                  </a:lnTo>
                  <a:lnTo>
                    <a:pt x="298" y="1126"/>
                  </a:lnTo>
                  <a:lnTo>
                    <a:pt x="298" y="1126"/>
                  </a:lnTo>
                  <a:lnTo>
                    <a:pt x="300" y="1132"/>
                  </a:lnTo>
                  <a:lnTo>
                    <a:pt x="300" y="1132"/>
                  </a:lnTo>
                  <a:lnTo>
                    <a:pt x="296" y="1146"/>
                  </a:lnTo>
                  <a:lnTo>
                    <a:pt x="296" y="1146"/>
                  </a:lnTo>
                  <a:lnTo>
                    <a:pt x="292" y="1160"/>
                  </a:lnTo>
                  <a:lnTo>
                    <a:pt x="292" y="1160"/>
                  </a:lnTo>
                  <a:lnTo>
                    <a:pt x="286" y="1180"/>
                  </a:lnTo>
                  <a:lnTo>
                    <a:pt x="286" y="1180"/>
                  </a:lnTo>
                  <a:lnTo>
                    <a:pt x="282" y="1194"/>
                  </a:lnTo>
                  <a:lnTo>
                    <a:pt x="280" y="1212"/>
                  </a:lnTo>
                  <a:lnTo>
                    <a:pt x="280" y="1212"/>
                  </a:lnTo>
                  <a:lnTo>
                    <a:pt x="278" y="1226"/>
                  </a:lnTo>
                  <a:lnTo>
                    <a:pt x="280" y="1234"/>
                  </a:lnTo>
                  <a:lnTo>
                    <a:pt x="280" y="1234"/>
                  </a:lnTo>
                  <a:lnTo>
                    <a:pt x="284" y="1244"/>
                  </a:lnTo>
                  <a:lnTo>
                    <a:pt x="284" y="1244"/>
                  </a:lnTo>
                  <a:lnTo>
                    <a:pt x="288" y="1252"/>
                  </a:lnTo>
                  <a:lnTo>
                    <a:pt x="288" y="1252"/>
                  </a:lnTo>
                  <a:lnTo>
                    <a:pt x="290" y="1254"/>
                  </a:lnTo>
                  <a:lnTo>
                    <a:pt x="290" y="1254"/>
                  </a:lnTo>
                  <a:lnTo>
                    <a:pt x="290" y="1254"/>
                  </a:lnTo>
                  <a:lnTo>
                    <a:pt x="290" y="1256"/>
                  </a:lnTo>
                  <a:lnTo>
                    <a:pt x="290" y="1256"/>
                  </a:lnTo>
                  <a:lnTo>
                    <a:pt x="296" y="1264"/>
                  </a:lnTo>
                  <a:lnTo>
                    <a:pt x="296" y="1264"/>
                  </a:lnTo>
                  <a:lnTo>
                    <a:pt x="302" y="1272"/>
                  </a:lnTo>
                  <a:lnTo>
                    <a:pt x="302" y="1272"/>
                  </a:lnTo>
                  <a:lnTo>
                    <a:pt x="304" y="1278"/>
                  </a:lnTo>
                  <a:lnTo>
                    <a:pt x="304" y="1278"/>
                  </a:lnTo>
                  <a:lnTo>
                    <a:pt x="304" y="1278"/>
                  </a:lnTo>
                  <a:lnTo>
                    <a:pt x="304" y="1278"/>
                  </a:lnTo>
                  <a:lnTo>
                    <a:pt x="304" y="1286"/>
                  </a:lnTo>
                  <a:lnTo>
                    <a:pt x="304" y="1286"/>
                  </a:lnTo>
                  <a:lnTo>
                    <a:pt x="304" y="1290"/>
                  </a:lnTo>
                  <a:lnTo>
                    <a:pt x="306" y="1292"/>
                  </a:lnTo>
                  <a:lnTo>
                    <a:pt x="306" y="1292"/>
                  </a:lnTo>
                  <a:lnTo>
                    <a:pt x="312" y="1296"/>
                  </a:lnTo>
                  <a:lnTo>
                    <a:pt x="312" y="1296"/>
                  </a:lnTo>
                  <a:lnTo>
                    <a:pt x="318" y="1298"/>
                  </a:lnTo>
                  <a:lnTo>
                    <a:pt x="318" y="1298"/>
                  </a:lnTo>
                  <a:lnTo>
                    <a:pt x="320" y="1298"/>
                  </a:lnTo>
                  <a:lnTo>
                    <a:pt x="320" y="1298"/>
                  </a:lnTo>
                  <a:lnTo>
                    <a:pt x="322" y="1300"/>
                  </a:lnTo>
                  <a:lnTo>
                    <a:pt x="322" y="1300"/>
                  </a:lnTo>
                  <a:lnTo>
                    <a:pt x="322" y="1302"/>
                  </a:lnTo>
                  <a:lnTo>
                    <a:pt x="322" y="1302"/>
                  </a:lnTo>
                  <a:lnTo>
                    <a:pt x="322" y="1304"/>
                  </a:lnTo>
                  <a:lnTo>
                    <a:pt x="322" y="1304"/>
                  </a:lnTo>
                  <a:lnTo>
                    <a:pt x="322" y="1306"/>
                  </a:lnTo>
                  <a:lnTo>
                    <a:pt x="322" y="1308"/>
                  </a:lnTo>
                  <a:lnTo>
                    <a:pt x="322" y="1308"/>
                  </a:lnTo>
                  <a:lnTo>
                    <a:pt x="324" y="1310"/>
                  </a:lnTo>
                  <a:lnTo>
                    <a:pt x="330" y="1314"/>
                  </a:lnTo>
                  <a:lnTo>
                    <a:pt x="330" y="1314"/>
                  </a:lnTo>
                  <a:lnTo>
                    <a:pt x="338" y="1316"/>
                  </a:lnTo>
                  <a:lnTo>
                    <a:pt x="352" y="1316"/>
                  </a:lnTo>
                  <a:lnTo>
                    <a:pt x="352" y="1316"/>
                  </a:lnTo>
                  <a:lnTo>
                    <a:pt x="380" y="1314"/>
                  </a:lnTo>
                  <a:lnTo>
                    <a:pt x="380" y="1314"/>
                  </a:lnTo>
                  <a:lnTo>
                    <a:pt x="388" y="1312"/>
                  </a:lnTo>
                  <a:lnTo>
                    <a:pt x="392" y="1310"/>
                  </a:lnTo>
                  <a:lnTo>
                    <a:pt x="392" y="1310"/>
                  </a:lnTo>
                  <a:lnTo>
                    <a:pt x="392" y="1306"/>
                  </a:lnTo>
                  <a:lnTo>
                    <a:pt x="392" y="1306"/>
                  </a:lnTo>
                  <a:lnTo>
                    <a:pt x="392" y="1302"/>
                  </a:lnTo>
                  <a:lnTo>
                    <a:pt x="392" y="1302"/>
                  </a:lnTo>
                  <a:lnTo>
                    <a:pt x="390" y="1302"/>
                  </a:lnTo>
                  <a:lnTo>
                    <a:pt x="390" y="1302"/>
                  </a:lnTo>
                  <a:lnTo>
                    <a:pt x="392" y="1300"/>
                  </a:lnTo>
                  <a:lnTo>
                    <a:pt x="390" y="1294"/>
                  </a:lnTo>
                  <a:lnTo>
                    <a:pt x="390" y="1294"/>
                  </a:lnTo>
                  <a:lnTo>
                    <a:pt x="388" y="1288"/>
                  </a:lnTo>
                  <a:lnTo>
                    <a:pt x="386" y="1284"/>
                  </a:lnTo>
                  <a:lnTo>
                    <a:pt x="386" y="1284"/>
                  </a:lnTo>
                  <a:lnTo>
                    <a:pt x="384" y="1276"/>
                  </a:lnTo>
                  <a:lnTo>
                    <a:pt x="384" y="1276"/>
                  </a:lnTo>
                  <a:lnTo>
                    <a:pt x="382" y="1276"/>
                  </a:lnTo>
                  <a:lnTo>
                    <a:pt x="382" y="1276"/>
                  </a:lnTo>
                  <a:lnTo>
                    <a:pt x="380" y="1272"/>
                  </a:lnTo>
                  <a:lnTo>
                    <a:pt x="380" y="1272"/>
                  </a:lnTo>
                  <a:lnTo>
                    <a:pt x="380" y="1268"/>
                  </a:lnTo>
                  <a:lnTo>
                    <a:pt x="380" y="1268"/>
                  </a:lnTo>
                  <a:lnTo>
                    <a:pt x="380" y="1268"/>
                  </a:lnTo>
                  <a:lnTo>
                    <a:pt x="382" y="1264"/>
                  </a:lnTo>
                  <a:lnTo>
                    <a:pt x="382" y="1264"/>
                  </a:lnTo>
                  <a:lnTo>
                    <a:pt x="380" y="1258"/>
                  </a:lnTo>
                  <a:lnTo>
                    <a:pt x="380" y="1258"/>
                  </a:lnTo>
                  <a:lnTo>
                    <a:pt x="382" y="1254"/>
                  </a:lnTo>
                  <a:lnTo>
                    <a:pt x="382" y="1254"/>
                  </a:lnTo>
                  <a:lnTo>
                    <a:pt x="382" y="1250"/>
                  </a:lnTo>
                  <a:lnTo>
                    <a:pt x="382" y="1250"/>
                  </a:lnTo>
                  <a:lnTo>
                    <a:pt x="382" y="1248"/>
                  </a:lnTo>
                  <a:lnTo>
                    <a:pt x="382" y="1248"/>
                  </a:lnTo>
                  <a:lnTo>
                    <a:pt x="384" y="1246"/>
                  </a:lnTo>
                  <a:lnTo>
                    <a:pt x="384" y="1246"/>
                  </a:lnTo>
                  <a:lnTo>
                    <a:pt x="384" y="1242"/>
                  </a:lnTo>
                  <a:lnTo>
                    <a:pt x="384" y="1242"/>
                  </a:lnTo>
                  <a:lnTo>
                    <a:pt x="386" y="1240"/>
                  </a:lnTo>
                  <a:lnTo>
                    <a:pt x="386" y="1234"/>
                  </a:lnTo>
                  <a:lnTo>
                    <a:pt x="386" y="1234"/>
                  </a:lnTo>
                  <a:lnTo>
                    <a:pt x="388" y="1224"/>
                  </a:lnTo>
                  <a:lnTo>
                    <a:pt x="388" y="1224"/>
                  </a:lnTo>
                  <a:lnTo>
                    <a:pt x="392" y="1206"/>
                  </a:lnTo>
                  <a:lnTo>
                    <a:pt x="392" y="1206"/>
                  </a:lnTo>
                  <a:lnTo>
                    <a:pt x="394" y="1192"/>
                  </a:lnTo>
                  <a:lnTo>
                    <a:pt x="398" y="1174"/>
                  </a:lnTo>
                  <a:lnTo>
                    <a:pt x="398" y="1174"/>
                  </a:lnTo>
                  <a:lnTo>
                    <a:pt x="400" y="1150"/>
                  </a:lnTo>
                  <a:lnTo>
                    <a:pt x="400" y="1150"/>
                  </a:lnTo>
                  <a:lnTo>
                    <a:pt x="404" y="1110"/>
                  </a:lnTo>
                  <a:lnTo>
                    <a:pt x="404" y="1110"/>
                  </a:lnTo>
                  <a:lnTo>
                    <a:pt x="408" y="1054"/>
                  </a:lnTo>
                  <a:lnTo>
                    <a:pt x="408" y="1054"/>
                  </a:lnTo>
                  <a:lnTo>
                    <a:pt x="410" y="1020"/>
                  </a:lnTo>
                  <a:lnTo>
                    <a:pt x="410" y="1020"/>
                  </a:lnTo>
                  <a:lnTo>
                    <a:pt x="414" y="1002"/>
                  </a:lnTo>
                  <a:lnTo>
                    <a:pt x="414" y="1002"/>
                  </a:lnTo>
                  <a:lnTo>
                    <a:pt x="424" y="966"/>
                  </a:lnTo>
                  <a:lnTo>
                    <a:pt x="424" y="966"/>
                  </a:lnTo>
                  <a:lnTo>
                    <a:pt x="428" y="944"/>
                  </a:lnTo>
                  <a:lnTo>
                    <a:pt x="432" y="922"/>
                  </a:lnTo>
                  <a:lnTo>
                    <a:pt x="432" y="922"/>
                  </a:lnTo>
                  <a:lnTo>
                    <a:pt x="434" y="886"/>
                  </a:lnTo>
                  <a:lnTo>
                    <a:pt x="434" y="886"/>
                  </a:lnTo>
                  <a:lnTo>
                    <a:pt x="436" y="862"/>
                  </a:lnTo>
                  <a:lnTo>
                    <a:pt x="436" y="862"/>
                  </a:lnTo>
                  <a:lnTo>
                    <a:pt x="436" y="842"/>
                  </a:lnTo>
                  <a:lnTo>
                    <a:pt x="436" y="842"/>
                  </a:lnTo>
                  <a:lnTo>
                    <a:pt x="440" y="792"/>
                  </a:lnTo>
                  <a:lnTo>
                    <a:pt x="440" y="792"/>
                  </a:lnTo>
                  <a:lnTo>
                    <a:pt x="444" y="756"/>
                  </a:lnTo>
                  <a:lnTo>
                    <a:pt x="444" y="756"/>
                  </a:lnTo>
                  <a:lnTo>
                    <a:pt x="446" y="722"/>
                  </a:lnTo>
                  <a:lnTo>
                    <a:pt x="446" y="722"/>
                  </a:lnTo>
                  <a:lnTo>
                    <a:pt x="448" y="698"/>
                  </a:lnTo>
                  <a:lnTo>
                    <a:pt x="448" y="698"/>
                  </a:lnTo>
                  <a:lnTo>
                    <a:pt x="448" y="692"/>
                  </a:lnTo>
                  <a:lnTo>
                    <a:pt x="448" y="692"/>
                  </a:lnTo>
                  <a:lnTo>
                    <a:pt x="450" y="686"/>
                  </a:lnTo>
                  <a:lnTo>
                    <a:pt x="450" y="686"/>
                  </a:lnTo>
                  <a:lnTo>
                    <a:pt x="450" y="680"/>
                  </a:lnTo>
                  <a:lnTo>
                    <a:pt x="450" y="678"/>
                  </a:lnTo>
                  <a:lnTo>
                    <a:pt x="450" y="678"/>
                  </a:lnTo>
                  <a:lnTo>
                    <a:pt x="454" y="678"/>
                  </a:lnTo>
                  <a:lnTo>
                    <a:pt x="454" y="678"/>
                  </a:lnTo>
                  <a:lnTo>
                    <a:pt x="458" y="674"/>
                  </a:lnTo>
                  <a:lnTo>
                    <a:pt x="458" y="674"/>
                  </a:lnTo>
                  <a:lnTo>
                    <a:pt x="460" y="672"/>
                  </a:lnTo>
                  <a:lnTo>
                    <a:pt x="460" y="672"/>
                  </a:lnTo>
                  <a:lnTo>
                    <a:pt x="460" y="674"/>
                  </a:lnTo>
                  <a:lnTo>
                    <a:pt x="460" y="674"/>
                  </a:lnTo>
                  <a:lnTo>
                    <a:pt x="462" y="680"/>
                  </a:lnTo>
                  <a:lnTo>
                    <a:pt x="462" y="680"/>
                  </a:lnTo>
                  <a:lnTo>
                    <a:pt x="462" y="682"/>
                  </a:lnTo>
                  <a:lnTo>
                    <a:pt x="462" y="680"/>
                  </a:lnTo>
                  <a:lnTo>
                    <a:pt x="462" y="680"/>
                  </a:lnTo>
                  <a:lnTo>
                    <a:pt x="470" y="670"/>
                  </a:lnTo>
                  <a:lnTo>
                    <a:pt x="470" y="670"/>
                  </a:lnTo>
                  <a:lnTo>
                    <a:pt x="476" y="658"/>
                  </a:lnTo>
                  <a:lnTo>
                    <a:pt x="476" y="658"/>
                  </a:lnTo>
                  <a:lnTo>
                    <a:pt x="480" y="654"/>
                  </a:lnTo>
                  <a:lnTo>
                    <a:pt x="480" y="654"/>
                  </a:lnTo>
                  <a:lnTo>
                    <a:pt x="482" y="650"/>
                  </a:lnTo>
                  <a:lnTo>
                    <a:pt x="482" y="650"/>
                  </a:lnTo>
                  <a:lnTo>
                    <a:pt x="486" y="644"/>
                  </a:lnTo>
                  <a:lnTo>
                    <a:pt x="486" y="644"/>
                  </a:lnTo>
                  <a:lnTo>
                    <a:pt x="488" y="642"/>
                  </a:lnTo>
                  <a:lnTo>
                    <a:pt x="488" y="642"/>
                  </a:lnTo>
                  <a:lnTo>
                    <a:pt x="492" y="638"/>
                  </a:lnTo>
                  <a:lnTo>
                    <a:pt x="492" y="638"/>
                  </a:lnTo>
                  <a:lnTo>
                    <a:pt x="494" y="634"/>
                  </a:lnTo>
                  <a:lnTo>
                    <a:pt x="494" y="634"/>
                  </a:lnTo>
                  <a:lnTo>
                    <a:pt x="496" y="630"/>
                  </a:lnTo>
                  <a:lnTo>
                    <a:pt x="500" y="622"/>
                  </a:lnTo>
                  <a:lnTo>
                    <a:pt x="500" y="622"/>
                  </a:lnTo>
                  <a:lnTo>
                    <a:pt x="502" y="606"/>
                  </a:lnTo>
                  <a:lnTo>
                    <a:pt x="502" y="606"/>
                  </a:lnTo>
                  <a:lnTo>
                    <a:pt x="504" y="594"/>
                  </a:lnTo>
                  <a:lnTo>
                    <a:pt x="504" y="594"/>
                  </a:lnTo>
                  <a:lnTo>
                    <a:pt x="504" y="586"/>
                  </a:lnTo>
                  <a:lnTo>
                    <a:pt x="504" y="586"/>
                  </a:lnTo>
                  <a:lnTo>
                    <a:pt x="502" y="576"/>
                  </a:lnTo>
                  <a:lnTo>
                    <a:pt x="502" y="576"/>
                  </a:lnTo>
                  <a:lnTo>
                    <a:pt x="504" y="568"/>
                  </a:lnTo>
                  <a:lnTo>
                    <a:pt x="504" y="568"/>
                  </a:lnTo>
                  <a:lnTo>
                    <a:pt x="506" y="558"/>
                  </a:lnTo>
                  <a:lnTo>
                    <a:pt x="506" y="558"/>
                  </a:lnTo>
                  <a:lnTo>
                    <a:pt x="510" y="546"/>
                  </a:lnTo>
                  <a:lnTo>
                    <a:pt x="510" y="546"/>
                  </a:lnTo>
                  <a:lnTo>
                    <a:pt x="512" y="532"/>
                  </a:lnTo>
                  <a:lnTo>
                    <a:pt x="512" y="532"/>
                  </a:lnTo>
                  <a:lnTo>
                    <a:pt x="514" y="522"/>
                  </a:lnTo>
                  <a:lnTo>
                    <a:pt x="514" y="522"/>
                  </a:lnTo>
                  <a:lnTo>
                    <a:pt x="514" y="512"/>
                  </a:lnTo>
                  <a:lnTo>
                    <a:pt x="514" y="512"/>
                  </a:lnTo>
                  <a:lnTo>
                    <a:pt x="514" y="502"/>
                  </a:lnTo>
                  <a:lnTo>
                    <a:pt x="514" y="502"/>
                  </a:lnTo>
                  <a:close/>
                  <a:moveTo>
                    <a:pt x="96" y="720"/>
                  </a:moveTo>
                  <a:lnTo>
                    <a:pt x="96" y="720"/>
                  </a:lnTo>
                  <a:lnTo>
                    <a:pt x="98" y="718"/>
                  </a:lnTo>
                  <a:lnTo>
                    <a:pt x="98" y="718"/>
                  </a:lnTo>
                  <a:lnTo>
                    <a:pt x="100" y="716"/>
                  </a:lnTo>
                  <a:lnTo>
                    <a:pt x="100" y="716"/>
                  </a:lnTo>
                  <a:lnTo>
                    <a:pt x="106" y="714"/>
                  </a:lnTo>
                  <a:lnTo>
                    <a:pt x="106" y="714"/>
                  </a:lnTo>
                  <a:lnTo>
                    <a:pt x="108" y="718"/>
                  </a:lnTo>
                  <a:lnTo>
                    <a:pt x="108" y="718"/>
                  </a:lnTo>
                  <a:lnTo>
                    <a:pt x="108" y="722"/>
                  </a:lnTo>
                  <a:lnTo>
                    <a:pt x="108" y="722"/>
                  </a:lnTo>
                  <a:lnTo>
                    <a:pt x="110" y="728"/>
                  </a:lnTo>
                  <a:lnTo>
                    <a:pt x="110" y="728"/>
                  </a:lnTo>
                  <a:lnTo>
                    <a:pt x="112" y="732"/>
                  </a:lnTo>
                  <a:lnTo>
                    <a:pt x="112" y="732"/>
                  </a:lnTo>
                  <a:lnTo>
                    <a:pt x="110" y="732"/>
                  </a:lnTo>
                  <a:lnTo>
                    <a:pt x="110" y="732"/>
                  </a:lnTo>
                  <a:lnTo>
                    <a:pt x="106" y="732"/>
                  </a:lnTo>
                  <a:lnTo>
                    <a:pt x="106" y="732"/>
                  </a:lnTo>
                  <a:lnTo>
                    <a:pt x="106" y="730"/>
                  </a:lnTo>
                  <a:lnTo>
                    <a:pt x="106" y="730"/>
                  </a:lnTo>
                  <a:lnTo>
                    <a:pt x="104" y="728"/>
                  </a:lnTo>
                  <a:lnTo>
                    <a:pt x="104" y="728"/>
                  </a:lnTo>
                  <a:lnTo>
                    <a:pt x="100" y="728"/>
                  </a:lnTo>
                  <a:lnTo>
                    <a:pt x="100" y="728"/>
                  </a:lnTo>
                  <a:lnTo>
                    <a:pt x="98" y="724"/>
                  </a:lnTo>
                  <a:lnTo>
                    <a:pt x="98" y="724"/>
                  </a:lnTo>
                  <a:lnTo>
                    <a:pt x="98" y="722"/>
                  </a:lnTo>
                  <a:lnTo>
                    <a:pt x="96" y="720"/>
                  </a:lnTo>
                  <a:lnTo>
                    <a:pt x="96" y="720"/>
                  </a:lnTo>
                  <a:lnTo>
                    <a:pt x="96" y="720"/>
                  </a:lnTo>
                  <a:lnTo>
                    <a:pt x="96" y="720"/>
                  </a:lnTo>
                  <a:close/>
                  <a:moveTo>
                    <a:pt x="106" y="742"/>
                  </a:moveTo>
                  <a:lnTo>
                    <a:pt x="106" y="742"/>
                  </a:lnTo>
                  <a:lnTo>
                    <a:pt x="104" y="744"/>
                  </a:lnTo>
                  <a:lnTo>
                    <a:pt x="104" y="744"/>
                  </a:lnTo>
                  <a:lnTo>
                    <a:pt x="102" y="742"/>
                  </a:lnTo>
                  <a:lnTo>
                    <a:pt x="104" y="740"/>
                  </a:lnTo>
                  <a:lnTo>
                    <a:pt x="104" y="740"/>
                  </a:lnTo>
                  <a:lnTo>
                    <a:pt x="106" y="740"/>
                  </a:lnTo>
                  <a:lnTo>
                    <a:pt x="106" y="742"/>
                  </a:lnTo>
                  <a:lnTo>
                    <a:pt x="106" y="742"/>
                  </a:lnTo>
                  <a:close/>
                  <a:moveTo>
                    <a:pt x="96" y="802"/>
                  </a:moveTo>
                  <a:lnTo>
                    <a:pt x="96" y="802"/>
                  </a:lnTo>
                  <a:lnTo>
                    <a:pt x="94" y="800"/>
                  </a:lnTo>
                  <a:lnTo>
                    <a:pt x="94" y="800"/>
                  </a:lnTo>
                  <a:lnTo>
                    <a:pt x="92" y="798"/>
                  </a:lnTo>
                  <a:lnTo>
                    <a:pt x="92" y="798"/>
                  </a:lnTo>
                  <a:lnTo>
                    <a:pt x="92" y="800"/>
                  </a:lnTo>
                  <a:lnTo>
                    <a:pt x="90" y="800"/>
                  </a:lnTo>
                  <a:lnTo>
                    <a:pt x="90" y="800"/>
                  </a:lnTo>
                  <a:lnTo>
                    <a:pt x="88" y="800"/>
                  </a:lnTo>
                  <a:lnTo>
                    <a:pt x="88" y="800"/>
                  </a:lnTo>
                  <a:lnTo>
                    <a:pt x="86" y="800"/>
                  </a:lnTo>
                  <a:lnTo>
                    <a:pt x="86" y="800"/>
                  </a:lnTo>
                  <a:lnTo>
                    <a:pt x="80" y="802"/>
                  </a:lnTo>
                  <a:lnTo>
                    <a:pt x="80" y="802"/>
                  </a:lnTo>
                  <a:lnTo>
                    <a:pt x="82" y="798"/>
                  </a:lnTo>
                  <a:lnTo>
                    <a:pt x="82" y="798"/>
                  </a:lnTo>
                  <a:lnTo>
                    <a:pt x="90" y="778"/>
                  </a:lnTo>
                  <a:lnTo>
                    <a:pt x="90" y="778"/>
                  </a:lnTo>
                  <a:lnTo>
                    <a:pt x="96" y="764"/>
                  </a:lnTo>
                  <a:lnTo>
                    <a:pt x="96" y="764"/>
                  </a:lnTo>
                  <a:lnTo>
                    <a:pt x="98" y="766"/>
                  </a:lnTo>
                  <a:lnTo>
                    <a:pt x="98" y="766"/>
                  </a:lnTo>
                  <a:lnTo>
                    <a:pt x="100" y="764"/>
                  </a:lnTo>
                  <a:lnTo>
                    <a:pt x="100" y="764"/>
                  </a:lnTo>
                  <a:lnTo>
                    <a:pt x="100" y="768"/>
                  </a:lnTo>
                  <a:lnTo>
                    <a:pt x="100" y="768"/>
                  </a:lnTo>
                  <a:lnTo>
                    <a:pt x="100" y="782"/>
                  </a:lnTo>
                  <a:lnTo>
                    <a:pt x="100" y="782"/>
                  </a:lnTo>
                  <a:lnTo>
                    <a:pt x="102" y="802"/>
                  </a:lnTo>
                  <a:lnTo>
                    <a:pt x="102" y="802"/>
                  </a:lnTo>
                  <a:lnTo>
                    <a:pt x="102" y="804"/>
                  </a:lnTo>
                  <a:lnTo>
                    <a:pt x="102" y="804"/>
                  </a:lnTo>
                  <a:lnTo>
                    <a:pt x="98" y="802"/>
                  </a:lnTo>
                  <a:lnTo>
                    <a:pt x="98" y="802"/>
                  </a:lnTo>
                  <a:lnTo>
                    <a:pt x="96" y="802"/>
                  </a:lnTo>
                  <a:lnTo>
                    <a:pt x="96" y="802"/>
                  </a:lnTo>
                  <a:close/>
                  <a:moveTo>
                    <a:pt x="108" y="1186"/>
                  </a:moveTo>
                  <a:lnTo>
                    <a:pt x="108" y="1186"/>
                  </a:lnTo>
                  <a:lnTo>
                    <a:pt x="106" y="1192"/>
                  </a:lnTo>
                  <a:lnTo>
                    <a:pt x="106" y="1192"/>
                  </a:lnTo>
                  <a:lnTo>
                    <a:pt x="104" y="1192"/>
                  </a:lnTo>
                  <a:lnTo>
                    <a:pt x="104" y="1192"/>
                  </a:lnTo>
                  <a:lnTo>
                    <a:pt x="104" y="1192"/>
                  </a:lnTo>
                  <a:lnTo>
                    <a:pt x="102" y="1190"/>
                  </a:lnTo>
                  <a:lnTo>
                    <a:pt x="102" y="1190"/>
                  </a:lnTo>
                  <a:lnTo>
                    <a:pt x="100" y="1186"/>
                  </a:lnTo>
                  <a:lnTo>
                    <a:pt x="100" y="1186"/>
                  </a:lnTo>
                  <a:lnTo>
                    <a:pt x="104" y="1184"/>
                  </a:lnTo>
                  <a:lnTo>
                    <a:pt x="104" y="1184"/>
                  </a:lnTo>
                  <a:lnTo>
                    <a:pt x="108" y="1184"/>
                  </a:lnTo>
                  <a:lnTo>
                    <a:pt x="108" y="1184"/>
                  </a:lnTo>
                  <a:lnTo>
                    <a:pt x="108" y="1186"/>
                  </a:lnTo>
                  <a:lnTo>
                    <a:pt x="108" y="1186"/>
                  </a:lnTo>
                  <a:close/>
                  <a:moveTo>
                    <a:pt x="128" y="744"/>
                  </a:moveTo>
                  <a:lnTo>
                    <a:pt x="128" y="744"/>
                  </a:lnTo>
                  <a:lnTo>
                    <a:pt x="124" y="754"/>
                  </a:lnTo>
                  <a:lnTo>
                    <a:pt x="124" y="754"/>
                  </a:lnTo>
                  <a:lnTo>
                    <a:pt x="122" y="768"/>
                  </a:lnTo>
                  <a:lnTo>
                    <a:pt x="122" y="768"/>
                  </a:lnTo>
                  <a:lnTo>
                    <a:pt x="120" y="778"/>
                  </a:lnTo>
                  <a:lnTo>
                    <a:pt x="120" y="778"/>
                  </a:lnTo>
                  <a:lnTo>
                    <a:pt x="118" y="790"/>
                  </a:lnTo>
                  <a:lnTo>
                    <a:pt x="118" y="790"/>
                  </a:lnTo>
                  <a:lnTo>
                    <a:pt x="116" y="796"/>
                  </a:lnTo>
                  <a:lnTo>
                    <a:pt x="116" y="796"/>
                  </a:lnTo>
                  <a:lnTo>
                    <a:pt x="116" y="794"/>
                  </a:lnTo>
                  <a:lnTo>
                    <a:pt x="116" y="794"/>
                  </a:lnTo>
                  <a:lnTo>
                    <a:pt x="116" y="786"/>
                  </a:lnTo>
                  <a:lnTo>
                    <a:pt x="116" y="786"/>
                  </a:lnTo>
                  <a:lnTo>
                    <a:pt x="116" y="782"/>
                  </a:lnTo>
                  <a:lnTo>
                    <a:pt x="116" y="782"/>
                  </a:lnTo>
                  <a:lnTo>
                    <a:pt x="116" y="774"/>
                  </a:lnTo>
                  <a:lnTo>
                    <a:pt x="116" y="774"/>
                  </a:lnTo>
                  <a:lnTo>
                    <a:pt x="116" y="770"/>
                  </a:lnTo>
                  <a:lnTo>
                    <a:pt x="116" y="770"/>
                  </a:lnTo>
                  <a:lnTo>
                    <a:pt x="116" y="766"/>
                  </a:lnTo>
                  <a:lnTo>
                    <a:pt x="116" y="766"/>
                  </a:lnTo>
                  <a:lnTo>
                    <a:pt x="114" y="764"/>
                  </a:lnTo>
                  <a:lnTo>
                    <a:pt x="114" y="764"/>
                  </a:lnTo>
                  <a:lnTo>
                    <a:pt x="114" y="760"/>
                  </a:lnTo>
                  <a:lnTo>
                    <a:pt x="114" y="760"/>
                  </a:lnTo>
                  <a:lnTo>
                    <a:pt x="114" y="758"/>
                  </a:lnTo>
                  <a:lnTo>
                    <a:pt x="114" y="758"/>
                  </a:lnTo>
                  <a:lnTo>
                    <a:pt x="114" y="758"/>
                  </a:lnTo>
                  <a:lnTo>
                    <a:pt x="114" y="758"/>
                  </a:lnTo>
                  <a:lnTo>
                    <a:pt x="118" y="756"/>
                  </a:lnTo>
                  <a:lnTo>
                    <a:pt x="118" y="756"/>
                  </a:lnTo>
                  <a:lnTo>
                    <a:pt x="120" y="754"/>
                  </a:lnTo>
                  <a:lnTo>
                    <a:pt x="122" y="752"/>
                  </a:lnTo>
                  <a:lnTo>
                    <a:pt x="122" y="752"/>
                  </a:lnTo>
                  <a:lnTo>
                    <a:pt x="122" y="750"/>
                  </a:lnTo>
                  <a:lnTo>
                    <a:pt x="122" y="748"/>
                  </a:lnTo>
                  <a:lnTo>
                    <a:pt x="118" y="746"/>
                  </a:lnTo>
                  <a:lnTo>
                    <a:pt x="118" y="746"/>
                  </a:lnTo>
                  <a:lnTo>
                    <a:pt x="114" y="746"/>
                  </a:lnTo>
                  <a:lnTo>
                    <a:pt x="114" y="746"/>
                  </a:lnTo>
                  <a:lnTo>
                    <a:pt x="112" y="746"/>
                  </a:lnTo>
                  <a:lnTo>
                    <a:pt x="112" y="746"/>
                  </a:lnTo>
                  <a:lnTo>
                    <a:pt x="112" y="744"/>
                  </a:lnTo>
                  <a:lnTo>
                    <a:pt x="112" y="744"/>
                  </a:lnTo>
                  <a:lnTo>
                    <a:pt x="110" y="744"/>
                  </a:lnTo>
                  <a:lnTo>
                    <a:pt x="110" y="744"/>
                  </a:lnTo>
                  <a:lnTo>
                    <a:pt x="108" y="742"/>
                  </a:lnTo>
                  <a:lnTo>
                    <a:pt x="108" y="742"/>
                  </a:lnTo>
                  <a:lnTo>
                    <a:pt x="110" y="742"/>
                  </a:lnTo>
                  <a:lnTo>
                    <a:pt x="110" y="742"/>
                  </a:lnTo>
                  <a:lnTo>
                    <a:pt x="116" y="740"/>
                  </a:lnTo>
                  <a:lnTo>
                    <a:pt x="116" y="740"/>
                  </a:lnTo>
                  <a:lnTo>
                    <a:pt x="118" y="742"/>
                  </a:lnTo>
                  <a:lnTo>
                    <a:pt x="118" y="742"/>
                  </a:lnTo>
                  <a:lnTo>
                    <a:pt x="122" y="744"/>
                  </a:lnTo>
                  <a:lnTo>
                    <a:pt x="122" y="744"/>
                  </a:lnTo>
                  <a:lnTo>
                    <a:pt x="126" y="744"/>
                  </a:lnTo>
                  <a:lnTo>
                    <a:pt x="126" y="744"/>
                  </a:lnTo>
                  <a:lnTo>
                    <a:pt x="128" y="742"/>
                  </a:lnTo>
                  <a:lnTo>
                    <a:pt x="128" y="742"/>
                  </a:lnTo>
                  <a:lnTo>
                    <a:pt x="128" y="744"/>
                  </a:lnTo>
                  <a:lnTo>
                    <a:pt x="128" y="744"/>
                  </a:lnTo>
                  <a:close/>
                  <a:moveTo>
                    <a:pt x="144" y="618"/>
                  </a:moveTo>
                  <a:lnTo>
                    <a:pt x="144" y="618"/>
                  </a:lnTo>
                  <a:lnTo>
                    <a:pt x="140" y="634"/>
                  </a:lnTo>
                  <a:lnTo>
                    <a:pt x="140" y="634"/>
                  </a:lnTo>
                  <a:lnTo>
                    <a:pt x="138" y="644"/>
                  </a:lnTo>
                  <a:lnTo>
                    <a:pt x="136" y="652"/>
                  </a:lnTo>
                  <a:lnTo>
                    <a:pt x="136" y="652"/>
                  </a:lnTo>
                  <a:lnTo>
                    <a:pt x="136" y="664"/>
                  </a:lnTo>
                  <a:lnTo>
                    <a:pt x="136" y="664"/>
                  </a:lnTo>
                  <a:lnTo>
                    <a:pt x="134" y="672"/>
                  </a:lnTo>
                  <a:lnTo>
                    <a:pt x="134" y="672"/>
                  </a:lnTo>
                  <a:lnTo>
                    <a:pt x="136" y="682"/>
                  </a:lnTo>
                  <a:lnTo>
                    <a:pt x="136" y="682"/>
                  </a:lnTo>
                  <a:lnTo>
                    <a:pt x="136" y="686"/>
                  </a:lnTo>
                  <a:lnTo>
                    <a:pt x="136" y="690"/>
                  </a:lnTo>
                  <a:lnTo>
                    <a:pt x="136" y="690"/>
                  </a:lnTo>
                  <a:lnTo>
                    <a:pt x="130" y="704"/>
                  </a:lnTo>
                  <a:lnTo>
                    <a:pt x="130" y="704"/>
                  </a:lnTo>
                  <a:lnTo>
                    <a:pt x="128" y="720"/>
                  </a:lnTo>
                  <a:lnTo>
                    <a:pt x="128" y="720"/>
                  </a:lnTo>
                  <a:lnTo>
                    <a:pt x="128" y="724"/>
                  </a:lnTo>
                  <a:lnTo>
                    <a:pt x="128" y="724"/>
                  </a:lnTo>
                  <a:lnTo>
                    <a:pt x="126" y="718"/>
                  </a:lnTo>
                  <a:lnTo>
                    <a:pt x="126" y="718"/>
                  </a:lnTo>
                  <a:lnTo>
                    <a:pt x="122" y="710"/>
                  </a:lnTo>
                  <a:lnTo>
                    <a:pt x="122" y="710"/>
                  </a:lnTo>
                  <a:lnTo>
                    <a:pt x="122" y="700"/>
                  </a:lnTo>
                  <a:lnTo>
                    <a:pt x="122" y="700"/>
                  </a:lnTo>
                  <a:lnTo>
                    <a:pt x="122" y="694"/>
                  </a:lnTo>
                  <a:lnTo>
                    <a:pt x="122" y="694"/>
                  </a:lnTo>
                  <a:lnTo>
                    <a:pt x="122" y="688"/>
                  </a:lnTo>
                  <a:lnTo>
                    <a:pt x="122" y="688"/>
                  </a:lnTo>
                  <a:lnTo>
                    <a:pt x="120" y="682"/>
                  </a:lnTo>
                  <a:lnTo>
                    <a:pt x="120" y="682"/>
                  </a:lnTo>
                  <a:lnTo>
                    <a:pt x="118" y="676"/>
                  </a:lnTo>
                  <a:lnTo>
                    <a:pt x="118" y="676"/>
                  </a:lnTo>
                  <a:lnTo>
                    <a:pt x="120" y="676"/>
                  </a:lnTo>
                  <a:lnTo>
                    <a:pt x="120" y="676"/>
                  </a:lnTo>
                  <a:lnTo>
                    <a:pt x="120" y="674"/>
                  </a:lnTo>
                  <a:lnTo>
                    <a:pt x="120" y="674"/>
                  </a:lnTo>
                  <a:lnTo>
                    <a:pt x="120" y="668"/>
                  </a:lnTo>
                  <a:lnTo>
                    <a:pt x="120" y="668"/>
                  </a:lnTo>
                  <a:lnTo>
                    <a:pt x="122" y="668"/>
                  </a:lnTo>
                  <a:lnTo>
                    <a:pt x="122" y="668"/>
                  </a:lnTo>
                  <a:lnTo>
                    <a:pt x="124" y="668"/>
                  </a:lnTo>
                  <a:lnTo>
                    <a:pt x="126" y="666"/>
                  </a:lnTo>
                  <a:lnTo>
                    <a:pt x="126" y="666"/>
                  </a:lnTo>
                  <a:lnTo>
                    <a:pt x="128" y="658"/>
                  </a:lnTo>
                  <a:lnTo>
                    <a:pt x="128" y="658"/>
                  </a:lnTo>
                  <a:lnTo>
                    <a:pt x="130" y="650"/>
                  </a:lnTo>
                  <a:lnTo>
                    <a:pt x="130" y="650"/>
                  </a:lnTo>
                  <a:lnTo>
                    <a:pt x="134" y="636"/>
                  </a:lnTo>
                  <a:lnTo>
                    <a:pt x="134" y="636"/>
                  </a:lnTo>
                  <a:lnTo>
                    <a:pt x="138" y="620"/>
                  </a:lnTo>
                  <a:lnTo>
                    <a:pt x="138" y="620"/>
                  </a:lnTo>
                  <a:lnTo>
                    <a:pt x="142" y="606"/>
                  </a:lnTo>
                  <a:lnTo>
                    <a:pt x="142" y="606"/>
                  </a:lnTo>
                  <a:lnTo>
                    <a:pt x="144" y="610"/>
                  </a:lnTo>
                  <a:lnTo>
                    <a:pt x="144" y="610"/>
                  </a:lnTo>
                  <a:lnTo>
                    <a:pt x="144" y="614"/>
                  </a:lnTo>
                  <a:lnTo>
                    <a:pt x="144" y="618"/>
                  </a:lnTo>
                  <a:lnTo>
                    <a:pt x="144" y="618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0" name="Freeform 14"/>
            <p:cNvSpPr>
              <a:spLocks noEditPoints="1"/>
            </p:cNvSpPr>
            <p:nvPr/>
          </p:nvSpPr>
          <p:spPr bwMode="auto">
            <a:xfrm>
              <a:off x="2356503" y="2502771"/>
              <a:ext cx="537494" cy="1323704"/>
            </a:xfrm>
            <a:custGeom>
              <a:avLst/>
              <a:gdLst/>
              <a:ahLst/>
              <a:cxnLst>
                <a:cxn ang="0">
                  <a:pos x="140" y="1570"/>
                </a:cxn>
                <a:cxn ang="0">
                  <a:pos x="130" y="1526"/>
                </a:cxn>
                <a:cxn ang="0">
                  <a:pos x="50" y="1518"/>
                </a:cxn>
                <a:cxn ang="0">
                  <a:pos x="60" y="1482"/>
                </a:cxn>
                <a:cxn ang="0">
                  <a:pos x="104" y="1348"/>
                </a:cxn>
                <a:cxn ang="0">
                  <a:pos x="144" y="1168"/>
                </a:cxn>
                <a:cxn ang="0">
                  <a:pos x="158" y="1054"/>
                </a:cxn>
                <a:cxn ang="0">
                  <a:pos x="138" y="970"/>
                </a:cxn>
                <a:cxn ang="0">
                  <a:pos x="110" y="890"/>
                </a:cxn>
                <a:cxn ang="0">
                  <a:pos x="20" y="782"/>
                </a:cxn>
                <a:cxn ang="0">
                  <a:pos x="2" y="674"/>
                </a:cxn>
                <a:cxn ang="0">
                  <a:pos x="14" y="560"/>
                </a:cxn>
                <a:cxn ang="0">
                  <a:pos x="50" y="550"/>
                </a:cxn>
                <a:cxn ang="0">
                  <a:pos x="12" y="358"/>
                </a:cxn>
                <a:cxn ang="0">
                  <a:pos x="12" y="166"/>
                </a:cxn>
                <a:cxn ang="0">
                  <a:pos x="98" y="56"/>
                </a:cxn>
                <a:cxn ang="0">
                  <a:pos x="186" y="60"/>
                </a:cxn>
                <a:cxn ang="0">
                  <a:pos x="200" y="124"/>
                </a:cxn>
                <a:cxn ang="0">
                  <a:pos x="226" y="168"/>
                </a:cxn>
                <a:cxn ang="0">
                  <a:pos x="212" y="198"/>
                </a:cxn>
                <a:cxn ang="0">
                  <a:pos x="204" y="246"/>
                </a:cxn>
                <a:cxn ang="0">
                  <a:pos x="188" y="262"/>
                </a:cxn>
                <a:cxn ang="0">
                  <a:pos x="300" y="198"/>
                </a:cxn>
                <a:cxn ang="0">
                  <a:pos x="276" y="68"/>
                </a:cxn>
                <a:cxn ang="0">
                  <a:pos x="356" y="0"/>
                </a:cxn>
                <a:cxn ang="0">
                  <a:pos x="428" y="64"/>
                </a:cxn>
                <a:cxn ang="0">
                  <a:pos x="404" y="164"/>
                </a:cxn>
                <a:cxn ang="0">
                  <a:pos x="450" y="196"/>
                </a:cxn>
                <a:cxn ang="0">
                  <a:pos x="584" y="306"/>
                </a:cxn>
                <a:cxn ang="0">
                  <a:pos x="638" y="440"/>
                </a:cxn>
                <a:cxn ang="0">
                  <a:pos x="632" y="512"/>
                </a:cxn>
                <a:cxn ang="0">
                  <a:pos x="534" y="530"/>
                </a:cxn>
                <a:cxn ang="0">
                  <a:pos x="530" y="618"/>
                </a:cxn>
                <a:cxn ang="0">
                  <a:pos x="552" y="690"/>
                </a:cxn>
                <a:cxn ang="0">
                  <a:pos x="552" y="826"/>
                </a:cxn>
                <a:cxn ang="0">
                  <a:pos x="568" y="1106"/>
                </a:cxn>
                <a:cxn ang="0">
                  <a:pos x="560" y="1318"/>
                </a:cxn>
                <a:cxn ang="0">
                  <a:pos x="576" y="1386"/>
                </a:cxn>
                <a:cxn ang="0">
                  <a:pos x="570" y="1480"/>
                </a:cxn>
                <a:cxn ang="0">
                  <a:pos x="494" y="1514"/>
                </a:cxn>
                <a:cxn ang="0">
                  <a:pos x="494" y="1438"/>
                </a:cxn>
                <a:cxn ang="0">
                  <a:pos x="472" y="1324"/>
                </a:cxn>
                <a:cxn ang="0">
                  <a:pos x="454" y="1166"/>
                </a:cxn>
                <a:cxn ang="0">
                  <a:pos x="420" y="1034"/>
                </a:cxn>
                <a:cxn ang="0">
                  <a:pos x="398" y="932"/>
                </a:cxn>
                <a:cxn ang="0">
                  <a:pos x="378" y="1040"/>
                </a:cxn>
                <a:cxn ang="0">
                  <a:pos x="370" y="1200"/>
                </a:cxn>
                <a:cxn ang="0">
                  <a:pos x="382" y="1372"/>
                </a:cxn>
                <a:cxn ang="0">
                  <a:pos x="378" y="1462"/>
                </a:cxn>
                <a:cxn ang="0">
                  <a:pos x="312" y="1484"/>
                </a:cxn>
                <a:cxn ang="0">
                  <a:pos x="312" y="1536"/>
                </a:cxn>
                <a:cxn ang="0">
                  <a:pos x="380" y="1564"/>
                </a:cxn>
                <a:cxn ang="0">
                  <a:pos x="270" y="1582"/>
                </a:cxn>
                <a:cxn ang="0">
                  <a:pos x="418" y="44"/>
                </a:cxn>
                <a:cxn ang="0">
                  <a:pos x="236" y="1378"/>
                </a:cxn>
                <a:cxn ang="0">
                  <a:pos x="280" y="1414"/>
                </a:cxn>
                <a:cxn ang="0">
                  <a:pos x="290" y="1322"/>
                </a:cxn>
                <a:cxn ang="0">
                  <a:pos x="156" y="1422"/>
                </a:cxn>
                <a:cxn ang="0">
                  <a:pos x="164" y="1412"/>
                </a:cxn>
              </a:cxnLst>
              <a:rect l="0" t="0" r="r" b="b"/>
              <a:pathLst>
                <a:path w="644" h="1586">
                  <a:moveTo>
                    <a:pt x="220" y="1570"/>
                  </a:moveTo>
                  <a:lnTo>
                    <a:pt x="220" y="1570"/>
                  </a:lnTo>
                  <a:lnTo>
                    <a:pt x="220" y="1586"/>
                  </a:lnTo>
                  <a:lnTo>
                    <a:pt x="220" y="1586"/>
                  </a:lnTo>
                  <a:lnTo>
                    <a:pt x="180" y="1586"/>
                  </a:lnTo>
                  <a:lnTo>
                    <a:pt x="160" y="1586"/>
                  </a:lnTo>
                  <a:lnTo>
                    <a:pt x="142" y="1584"/>
                  </a:lnTo>
                  <a:lnTo>
                    <a:pt x="142" y="1584"/>
                  </a:lnTo>
                  <a:lnTo>
                    <a:pt x="140" y="1570"/>
                  </a:lnTo>
                  <a:lnTo>
                    <a:pt x="140" y="1562"/>
                  </a:lnTo>
                  <a:lnTo>
                    <a:pt x="142" y="1556"/>
                  </a:lnTo>
                  <a:lnTo>
                    <a:pt x="142" y="1556"/>
                  </a:lnTo>
                  <a:lnTo>
                    <a:pt x="154" y="1552"/>
                  </a:lnTo>
                  <a:lnTo>
                    <a:pt x="154" y="1552"/>
                  </a:lnTo>
                  <a:lnTo>
                    <a:pt x="146" y="1530"/>
                  </a:lnTo>
                  <a:lnTo>
                    <a:pt x="146" y="1530"/>
                  </a:lnTo>
                  <a:lnTo>
                    <a:pt x="130" y="1526"/>
                  </a:lnTo>
                  <a:lnTo>
                    <a:pt x="130" y="1526"/>
                  </a:lnTo>
                  <a:lnTo>
                    <a:pt x="130" y="1544"/>
                  </a:lnTo>
                  <a:lnTo>
                    <a:pt x="130" y="1544"/>
                  </a:lnTo>
                  <a:lnTo>
                    <a:pt x="86" y="1546"/>
                  </a:lnTo>
                  <a:lnTo>
                    <a:pt x="66" y="1546"/>
                  </a:lnTo>
                  <a:lnTo>
                    <a:pt x="56" y="1544"/>
                  </a:lnTo>
                  <a:lnTo>
                    <a:pt x="50" y="1540"/>
                  </a:lnTo>
                  <a:lnTo>
                    <a:pt x="50" y="1540"/>
                  </a:lnTo>
                  <a:lnTo>
                    <a:pt x="50" y="1518"/>
                  </a:lnTo>
                  <a:lnTo>
                    <a:pt x="50" y="1518"/>
                  </a:lnTo>
                  <a:lnTo>
                    <a:pt x="52" y="1514"/>
                  </a:lnTo>
                  <a:lnTo>
                    <a:pt x="56" y="1514"/>
                  </a:lnTo>
                  <a:lnTo>
                    <a:pt x="64" y="1510"/>
                  </a:lnTo>
                  <a:lnTo>
                    <a:pt x="64" y="1510"/>
                  </a:lnTo>
                  <a:lnTo>
                    <a:pt x="60" y="1502"/>
                  </a:lnTo>
                  <a:lnTo>
                    <a:pt x="58" y="1492"/>
                  </a:lnTo>
                  <a:lnTo>
                    <a:pt x="58" y="1492"/>
                  </a:lnTo>
                  <a:lnTo>
                    <a:pt x="58" y="1488"/>
                  </a:lnTo>
                  <a:lnTo>
                    <a:pt x="60" y="1482"/>
                  </a:lnTo>
                  <a:lnTo>
                    <a:pt x="64" y="1470"/>
                  </a:lnTo>
                  <a:lnTo>
                    <a:pt x="76" y="1450"/>
                  </a:lnTo>
                  <a:lnTo>
                    <a:pt x="76" y="1450"/>
                  </a:lnTo>
                  <a:lnTo>
                    <a:pt x="84" y="1434"/>
                  </a:lnTo>
                  <a:lnTo>
                    <a:pt x="90" y="1418"/>
                  </a:lnTo>
                  <a:lnTo>
                    <a:pt x="100" y="1382"/>
                  </a:lnTo>
                  <a:lnTo>
                    <a:pt x="100" y="1382"/>
                  </a:lnTo>
                  <a:lnTo>
                    <a:pt x="104" y="1360"/>
                  </a:lnTo>
                  <a:lnTo>
                    <a:pt x="104" y="1348"/>
                  </a:lnTo>
                  <a:lnTo>
                    <a:pt x="102" y="1340"/>
                  </a:lnTo>
                  <a:lnTo>
                    <a:pt x="102" y="1340"/>
                  </a:lnTo>
                  <a:lnTo>
                    <a:pt x="94" y="1332"/>
                  </a:lnTo>
                  <a:lnTo>
                    <a:pt x="94" y="1332"/>
                  </a:lnTo>
                  <a:lnTo>
                    <a:pt x="104" y="1298"/>
                  </a:lnTo>
                  <a:lnTo>
                    <a:pt x="104" y="1298"/>
                  </a:lnTo>
                  <a:lnTo>
                    <a:pt x="128" y="1212"/>
                  </a:lnTo>
                  <a:lnTo>
                    <a:pt x="128" y="1212"/>
                  </a:lnTo>
                  <a:lnTo>
                    <a:pt x="144" y="1168"/>
                  </a:lnTo>
                  <a:lnTo>
                    <a:pt x="144" y="1168"/>
                  </a:lnTo>
                  <a:lnTo>
                    <a:pt x="146" y="1154"/>
                  </a:lnTo>
                  <a:lnTo>
                    <a:pt x="146" y="1142"/>
                  </a:lnTo>
                  <a:lnTo>
                    <a:pt x="146" y="1128"/>
                  </a:lnTo>
                  <a:lnTo>
                    <a:pt x="146" y="1114"/>
                  </a:lnTo>
                  <a:lnTo>
                    <a:pt x="146" y="1114"/>
                  </a:lnTo>
                  <a:lnTo>
                    <a:pt x="154" y="1080"/>
                  </a:lnTo>
                  <a:lnTo>
                    <a:pt x="158" y="1062"/>
                  </a:lnTo>
                  <a:lnTo>
                    <a:pt x="158" y="1054"/>
                  </a:lnTo>
                  <a:lnTo>
                    <a:pt x="156" y="1044"/>
                  </a:lnTo>
                  <a:lnTo>
                    <a:pt x="156" y="1044"/>
                  </a:lnTo>
                  <a:lnTo>
                    <a:pt x="154" y="1038"/>
                  </a:lnTo>
                  <a:lnTo>
                    <a:pt x="152" y="1034"/>
                  </a:lnTo>
                  <a:lnTo>
                    <a:pt x="148" y="1024"/>
                  </a:lnTo>
                  <a:lnTo>
                    <a:pt x="148" y="1024"/>
                  </a:lnTo>
                  <a:lnTo>
                    <a:pt x="146" y="1004"/>
                  </a:lnTo>
                  <a:lnTo>
                    <a:pt x="146" y="1004"/>
                  </a:lnTo>
                  <a:lnTo>
                    <a:pt x="138" y="970"/>
                  </a:lnTo>
                  <a:lnTo>
                    <a:pt x="138" y="970"/>
                  </a:lnTo>
                  <a:lnTo>
                    <a:pt x="140" y="950"/>
                  </a:lnTo>
                  <a:lnTo>
                    <a:pt x="140" y="950"/>
                  </a:lnTo>
                  <a:lnTo>
                    <a:pt x="126" y="924"/>
                  </a:lnTo>
                  <a:lnTo>
                    <a:pt x="126" y="924"/>
                  </a:lnTo>
                  <a:lnTo>
                    <a:pt x="128" y="904"/>
                  </a:lnTo>
                  <a:lnTo>
                    <a:pt x="128" y="904"/>
                  </a:lnTo>
                  <a:lnTo>
                    <a:pt x="118" y="898"/>
                  </a:lnTo>
                  <a:lnTo>
                    <a:pt x="110" y="890"/>
                  </a:lnTo>
                  <a:lnTo>
                    <a:pt x="102" y="882"/>
                  </a:lnTo>
                  <a:lnTo>
                    <a:pt x="94" y="872"/>
                  </a:lnTo>
                  <a:lnTo>
                    <a:pt x="82" y="848"/>
                  </a:lnTo>
                  <a:lnTo>
                    <a:pt x="74" y="826"/>
                  </a:lnTo>
                  <a:lnTo>
                    <a:pt x="74" y="826"/>
                  </a:lnTo>
                  <a:lnTo>
                    <a:pt x="68" y="792"/>
                  </a:lnTo>
                  <a:lnTo>
                    <a:pt x="68" y="792"/>
                  </a:lnTo>
                  <a:lnTo>
                    <a:pt x="36" y="786"/>
                  </a:lnTo>
                  <a:lnTo>
                    <a:pt x="20" y="782"/>
                  </a:lnTo>
                  <a:lnTo>
                    <a:pt x="10" y="776"/>
                  </a:lnTo>
                  <a:lnTo>
                    <a:pt x="10" y="776"/>
                  </a:lnTo>
                  <a:lnTo>
                    <a:pt x="6" y="770"/>
                  </a:lnTo>
                  <a:lnTo>
                    <a:pt x="4" y="762"/>
                  </a:lnTo>
                  <a:lnTo>
                    <a:pt x="4" y="742"/>
                  </a:lnTo>
                  <a:lnTo>
                    <a:pt x="4" y="722"/>
                  </a:lnTo>
                  <a:lnTo>
                    <a:pt x="6" y="702"/>
                  </a:lnTo>
                  <a:lnTo>
                    <a:pt x="6" y="702"/>
                  </a:lnTo>
                  <a:lnTo>
                    <a:pt x="2" y="674"/>
                  </a:lnTo>
                  <a:lnTo>
                    <a:pt x="0" y="656"/>
                  </a:lnTo>
                  <a:lnTo>
                    <a:pt x="0" y="648"/>
                  </a:lnTo>
                  <a:lnTo>
                    <a:pt x="2" y="642"/>
                  </a:lnTo>
                  <a:lnTo>
                    <a:pt x="2" y="642"/>
                  </a:lnTo>
                  <a:lnTo>
                    <a:pt x="14" y="598"/>
                  </a:lnTo>
                  <a:lnTo>
                    <a:pt x="14" y="598"/>
                  </a:lnTo>
                  <a:lnTo>
                    <a:pt x="14" y="580"/>
                  </a:lnTo>
                  <a:lnTo>
                    <a:pt x="14" y="570"/>
                  </a:lnTo>
                  <a:lnTo>
                    <a:pt x="14" y="560"/>
                  </a:lnTo>
                  <a:lnTo>
                    <a:pt x="14" y="560"/>
                  </a:lnTo>
                  <a:lnTo>
                    <a:pt x="18" y="558"/>
                  </a:lnTo>
                  <a:lnTo>
                    <a:pt x="22" y="556"/>
                  </a:lnTo>
                  <a:lnTo>
                    <a:pt x="30" y="554"/>
                  </a:lnTo>
                  <a:lnTo>
                    <a:pt x="40" y="554"/>
                  </a:lnTo>
                  <a:lnTo>
                    <a:pt x="50" y="552"/>
                  </a:lnTo>
                  <a:lnTo>
                    <a:pt x="50" y="552"/>
                  </a:lnTo>
                  <a:lnTo>
                    <a:pt x="50" y="550"/>
                  </a:lnTo>
                  <a:lnTo>
                    <a:pt x="50" y="550"/>
                  </a:lnTo>
                  <a:lnTo>
                    <a:pt x="40" y="522"/>
                  </a:lnTo>
                  <a:lnTo>
                    <a:pt x="40" y="522"/>
                  </a:lnTo>
                  <a:lnTo>
                    <a:pt x="26" y="430"/>
                  </a:lnTo>
                  <a:lnTo>
                    <a:pt x="26" y="430"/>
                  </a:lnTo>
                  <a:lnTo>
                    <a:pt x="28" y="368"/>
                  </a:lnTo>
                  <a:lnTo>
                    <a:pt x="28" y="368"/>
                  </a:lnTo>
                  <a:lnTo>
                    <a:pt x="20" y="366"/>
                  </a:lnTo>
                  <a:lnTo>
                    <a:pt x="16" y="364"/>
                  </a:lnTo>
                  <a:lnTo>
                    <a:pt x="12" y="358"/>
                  </a:lnTo>
                  <a:lnTo>
                    <a:pt x="10" y="354"/>
                  </a:lnTo>
                  <a:lnTo>
                    <a:pt x="10" y="354"/>
                  </a:lnTo>
                  <a:lnTo>
                    <a:pt x="6" y="342"/>
                  </a:lnTo>
                  <a:lnTo>
                    <a:pt x="4" y="326"/>
                  </a:lnTo>
                  <a:lnTo>
                    <a:pt x="2" y="286"/>
                  </a:lnTo>
                  <a:lnTo>
                    <a:pt x="4" y="242"/>
                  </a:lnTo>
                  <a:lnTo>
                    <a:pt x="6" y="212"/>
                  </a:lnTo>
                  <a:lnTo>
                    <a:pt x="6" y="212"/>
                  </a:lnTo>
                  <a:lnTo>
                    <a:pt x="12" y="166"/>
                  </a:lnTo>
                  <a:lnTo>
                    <a:pt x="16" y="144"/>
                  </a:lnTo>
                  <a:lnTo>
                    <a:pt x="20" y="126"/>
                  </a:lnTo>
                  <a:lnTo>
                    <a:pt x="26" y="110"/>
                  </a:lnTo>
                  <a:lnTo>
                    <a:pt x="34" y="94"/>
                  </a:lnTo>
                  <a:lnTo>
                    <a:pt x="46" y="80"/>
                  </a:lnTo>
                  <a:lnTo>
                    <a:pt x="64" y="68"/>
                  </a:lnTo>
                  <a:lnTo>
                    <a:pt x="64" y="68"/>
                  </a:lnTo>
                  <a:lnTo>
                    <a:pt x="80" y="60"/>
                  </a:lnTo>
                  <a:lnTo>
                    <a:pt x="98" y="56"/>
                  </a:lnTo>
                  <a:lnTo>
                    <a:pt x="118" y="56"/>
                  </a:lnTo>
                  <a:lnTo>
                    <a:pt x="140" y="58"/>
                  </a:lnTo>
                  <a:lnTo>
                    <a:pt x="140" y="58"/>
                  </a:lnTo>
                  <a:lnTo>
                    <a:pt x="152" y="58"/>
                  </a:lnTo>
                  <a:lnTo>
                    <a:pt x="164" y="58"/>
                  </a:lnTo>
                  <a:lnTo>
                    <a:pt x="176" y="56"/>
                  </a:lnTo>
                  <a:lnTo>
                    <a:pt x="180" y="58"/>
                  </a:lnTo>
                  <a:lnTo>
                    <a:pt x="186" y="60"/>
                  </a:lnTo>
                  <a:lnTo>
                    <a:pt x="186" y="60"/>
                  </a:lnTo>
                  <a:lnTo>
                    <a:pt x="190" y="66"/>
                  </a:lnTo>
                  <a:lnTo>
                    <a:pt x="194" y="76"/>
                  </a:lnTo>
                  <a:lnTo>
                    <a:pt x="194" y="88"/>
                  </a:lnTo>
                  <a:lnTo>
                    <a:pt x="194" y="98"/>
                  </a:lnTo>
                  <a:lnTo>
                    <a:pt x="194" y="98"/>
                  </a:lnTo>
                  <a:lnTo>
                    <a:pt x="190" y="110"/>
                  </a:lnTo>
                  <a:lnTo>
                    <a:pt x="190" y="110"/>
                  </a:lnTo>
                  <a:lnTo>
                    <a:pt x="200" y="124"/>
                  </a:lnTo>
                  <a:lnTo>
                    <a:pt x="200" y="124"/>
                  </a:lnTo>
                  <a:lnTo>
                    <a:pt x="208" y="124"/>
                  </a:lnTo>
                  <a:lnTo>
                    <a:pt x="208" y="124"/>
                  </a:lnTo>
                  <a:lnTo>
                    <a:pt x="208" y="144"/>
                  </a:lnTo>
                  <a:lnTo>
                    <a:pt x="208" y="144"/>
                  </a:lnTo>
                  <a:lnTo>
                    <a:pt x="212" y="150"/>
                  </a:lnTo>
                  <a:lnTo>
                    <a:pt x="218" y="154"/>
                  </a:lnTo>
                  <a:lnTo>
                    <a:pt x="222" y="160"/>
                  </a:lnTo>
                  <a:lnTo>
                    <a:pt x="226" y="168"/>
                  </a:lnTo>
                  <a:lnTo>
                    <a:pt x="226" y="168"/>
                  </a:lnTo>
                  <a:lnTo>
                    <a:pt x="220" y="174"/>
                  </a:lnTo>
                  <a:lnTo>
                    <a:pt x="214" y="180"/>
                  </a:lnTo>
                  <a:lnTo>
                    <a:pt x="214" y="180"/>
                  </a:lnTo>
                  <a:lnTo>
                    <a:pt x="218" y="188"/>
                  </a:lnTo>
                  <a:lnTo>
                    <a:pt x="218" y="192"/>
                  </a:lnTo>
                  <a:lnTo>
                    <a:pt x="218" y="196"/>
                  </a:lnTo>
                  <a:lnTo>
                    <a:pt x="218" y="196"/>
                  </a:lnTo>
                  <a:lnTo>
                    <a:pt x="212" y="198"/>
                  </a:lnTo>
                  <a:lnTo>
                    <a:pt x="212" y="198"/>
                  </a:lnTo>
                  <a:lnTo>
                    <a:pt x="218" y="206"/>
                  </a:lnTo>
                  <a:lnTo>
                    <a:pt x="218" y="206"/>
                  </a:lnTo>
                  <a:lnTo>
                    <a:pt x="216" y="216"/>
                  </a:lnTo>
                  <a:lnTo>
                    <a:pt x="216" y="220"/>
                  </a:lnTo>
                  <a:lnTo>
                    <a:pt x="220" y="234"/>
                  </a:lnTo>
                  <a:lnTo>
                    <a:pt x="220" y="234"/>
                  </a:lnTo>
                  <a:lnTo>
                    <a:pt x="216" y="240"/>
                  </a:lnTo>
                  <a:lnTo>
                    <a:pt x="212" y="242"/>
                  </a:lnTo>
                  <a:lnTo>
                    <a:pt x="204" y="246"/>
                  </a:lnTo>
                  <a:lnTo>
                    <a:pt x="192" y="248"/>
                  </a:lnTo>
                  <a:lnTo>
                    <a:pt x="180" y="250"/>
                  </a:lnTo>
                  <a:lnTo>
                    <a:pt x="180" y="250"/>
                  </a:lnTo>
                  <a:lnTo>
                    <a:pt x="182" y="258"/>
                  </a:lnTo>
                  <a:lnTo>
                    <a:pt x="182" y="262"/>
                  </a:lnTo>
                  <a:lnTo>
                    <a:pt x="186" y="264"/>
                  </a:lnTo>
                  <a:lnTo>
                    <a:pt x="186" y="264"/>
                  </a:lnTo>
                  <a:lnTo>
                    <a:pt x="188" y="264"/>
                  </a:lnTo>
                  <a:lnTo>
                    <a:pt x="188" y="262"/>
                  </a:lnTo>
                  <a:lnTo>
                    <a:pt x="188" y="262"/>
                  </a:lnTo>
                  <a:lnTo>
                    <a:pt x="208" y="252"/>
                  </a:lnTo>
                  <a:lnTo>
                    <a:pt x="230" y="238"/>
                  </a:lnTo>
                  <a:lnTo>
                    <a:pt x="272" y="212"/>
                  </a:lnTo>
                  <a:lnTo>
                    <a:pt x="272" y="212"/>
                  </a:lnTo>
                  <a:lnTo>
                    <a:pt x="288" y="206"/>
                  </a:lnTo>
                  <a:lnTo>
                    <a:pt x="294" y="202"/>
                  </a:lnTo>
                  <a:lnTo>
                    <a:pt x="300" y="198"/>
                  </a:lnTo>
                  <a:lnTo>
                    <a:pt x="300" y="198"/>
                  </a:lnTo>
                  <a:lnTo>
                    <a:pt x="292" y="182"/>
                  </a:lnTo>
                  <a:lnTo>
                    <a:pt x="286" y="164"/>
                  </a:lnTo>
                  <a:lnTo>
                    <a:pt x="280" y="146"/>
                  </a:lnTo>
                  <a:lnTo>
                    <a:pt x="276" y="128"/>
                  </a:lnTo>
                  <a:lnTo>
                    <a:pt x="276" y="128"/>
                  </a:lnTo>
                  <a:lnTo>
                    <a:pt x="278" y="102"/>
                  </a:lnTo>
                  <a:lnTo>
                    <a:pt x="278" y="102"/>
                  </a:lnTo>
                  <a:lnTo>
                    <a:pt x="276" y="84"/>
                  </a:lnTo>
                  <a:lnTo>
                    <a:pt x="276" y="68"/>
                  </a:lnTo>
                  <a:lnTo>
                    <a:pt x="278" y="54"/>
                  </a:lnTo>
                  <a:lnTo>
                    <a:pt x="282" y="42"/>
                  </a:lnTo>
                  <a:lnTo>
                    <a:pt x="288" y="30"/>
                  </a:lnTo>
                  <a:lnTo>
                    <a:pt x="298" y="22"/>
                  </a:lnTo>
                  <a:lnTo>
                    <a:pt x="308" y="14"/>
                  </a:lnTo>
                  <a:lnTo>
                    <a:pt x="322" y="8"/>
                  </a:lnTo>
                  <a:lnTo>
                    <a:pt x="322" y="8"/>
                  </a:lnTo>
                  <a:lnTo>
                    <a:pt x="338" y="2"/>
                  </a:lnTo>
                  <a:lnTo>
                    <a:pt x="356" y="0"/>
                  </a:lnTo>
                  <a:lnTo>
                    <a:pt x="376" y="2"/>
                  </a:lnTo>
                  <a:lnTo>
                    <a:pt x="384" y="4"/>
                  </a:lnTo>
                  <a:lnTo>
                    <a:pt x="392" y="8"/>
                  </a:lnTo>
                  <a:lnTo>
                    <a:pt x="392" y="8"/>
                  </a:lnTo>
                  <a:lnTo>
                    <a:pt x="404" y="18"/>
                  </a:lnTo>
                  <a:lnTo>
                    <a:pt x="414" y="32"/>
                  </a:lnTo>
                  <a:lnTo>
                    <a:pt x="422" y="46"/>
                  </a:lnTo>
                  <a:lnTo>
                    <a:pt x="428" y="64"/>
                  </a:lnTo>
                  <a:lnTo>
                    <a:pt x="428" y="64"/>
                  </a:lnTo>
                  <a:lnTo>
                    <a:pt x="430" y="84"/>
                  </a:lnTo>
                  <a:lnTo>
                    <a:pt x="430" y="84"/>
                  </a:lnTo>
                  <a:lnTo>
                    <a:pt x="434" y="92"/>
                  </a:lnTo>
                  <a:lnTo>
                    <a:pt x="436" y="98"/>
                  </a:lnTo>
                  <a:lnTo>
                    <a:pt x="436" y="106"/>
                  </a:lnTo>
                  <a:lnTo>
                    <a:pt x="436" y="106"/>
                  </a:lnTo>
                  <a:lnTo>
                    <a:pt x="416" y="152"/>
                  </a:lnTo>
                  <a:lnTo>
                    <a:pt x="416" y="152"/>
                  </a:lnTo>
                  <a:lnTo>
                    <a:pt x="404" y="164"/>
                  </a:lnTo>
                  <a:lnTo>
                    <a:pt x="404" y="164"/>
                  </a:lnTo>
                  <a:lnTo>
                    <a:pt x="404" y="168"/>
                  </a:lnTo>
                  <a:lnTo>
                    <a:pt x="404" y="172"/>
                  </a:lnTo>
                  <a:lnTo>
                    <a:pt x="408" y="176"/>
                  </a:lnTo>
                  <a:lnTo>
                    <a:pt x="408" y="176"/>
                  </a:lnTo>
                  <a:lnTo>
                    <a:pt x="412" y="182"/>
                  </a:lnTo>
                  <a:lnTo>
                    <a:pt x="416" y="184"/>
                  </a:lnTo>
                  <a:lnTo>
                    <a:pt x="426" y="190"/>
                  </a:lnTo>
                  <a:lnTo>
                    <a:pt x="450" y="196"/>
                  </a:lnTo>
                  <a:lnTo>
                    <a:pt x="450" y="196"/>
                  </a:lnTo>
                  <a:lnTo>
                    <a:pt x="486" y="216"/>
                  </a:lnTo>
                  <a:lnTo>
                    <a:pt x="486" y="216"/>
                  </a:lnTo>
                  <a:lnTo>
                    <a:pt x="526" y="230"/>
                  </a:lnTo>
                  <a:lnTo>
                    <a:pt x="526" y="230"/>
                  </a:lnTo>
                  <a:lnTo>
                    <a:pt x="544" y="246"/>
                  </a:lnTo>
                  <a:lnTo>
                    <a:pt x="560" y="264"/>
                  </a:lnTo>
                  <a:lnTo>
                    <a:pt x="572" y="284"/>
                  </a:lnTo>
                  <a:lnTo>
                    <a:pt x="584" y="306"/>
                  </a:lnTo>
                  <a:lnTo>
                    <a:pt x="596" y="328"/>
                  </a:lnTo>
                  <a:lnTo>
                    <a:pt x="606" y="352"/>
                  </a:lnTo>
                  <a:lnTo>
                    <a:pt x="624" y="400"/>
                  </a:lnTo>
                  <a:lnTo>
                    <a:pt x="624" y="400"/>
                  </a:lnTo>
                  <a:lnTo>
                    <a:pt x="640" y="436"/>
                  </a:lnTo>
                  <a:lnTo>
                    <a:pt x="640" y="436"/>
                  </a:lnTo>
                  <a:lnTo>
                    <a:pt x="640" y="438"/>
                  </a:lnTo>
                  <a:lnTo>
                    <a:pt x="640" y="440"/>
                  </a:lnTo>
                  <a:lnTo>
                    <a:pt x="638" y="440"/>
                  </a:lnTo>
                  <a:lnTo>
                    <a:pt x="638" y="442"/>
                  </a:lnTo>
                  <a:lnTo>
                    <a:pt x="638" y="442"/>
                  </a:lnTo>
                  <a:lnTo>
                    <a:pt x="644" y="462"/>
                  </a:lnTo>
                  <a:lnTo>
                    <a:pt x="644" y="462"/>
                  </a:lnTo>
                  <a:lnTo>
                    <a:pt x="644" y="478"/>
                  </a:lnTo>
                  <a:lnTo>
                    <a:pt x="642" y="494"/>
                  </a:lnTo>
                  <a:lnTo>
                    <a:pt x="640" y="502"/>
                  </a:lnTo>
                  <a:lnTo>
                    <a:pt x="636" y="508"/>
                  </a:lnTo>
                  <a:lnTo>
                    <a:pt x="632" y="512"/>
                  </a:lnTo>
                  <a:lnTo>
                    <a:pt x="626" y="516"/>
                  </a:lnTo>
                  <a:lnTo>
                    <a:pt x="626" y="516"/>
                  </a:lnTo>
                  <a:lnTo>
                    <a:pt x="604" y="518"/>
                  </a:lnTo>
                  <a:lnTo>
                    <a:pt x="604" y="518"/>
                  </a:lnTo>
                  <a:lnTo>
                    <a:pt x="570" y="526"/>
                  </a:lnTo>
                  <a:lnTo>
                    <a:pt x="570" y="526"/>
                  </a:lnTo>
                  <a:lnTo>
                    <a:pt x="534" y="530"/>
                  </a:lnTo>
                  <a:lnTo>
                    <a:pt x="534" y="530"/>
                  </a:lnTo>
                  <a:lnTo>
                    <a:pt x="534" y="530"/>
                  </a:lnTo>
                  <a:lnTo>
                    <a:pt x="534" y="530"/>
                  </a:lnTo>
                  <a:lnTo>
                    <a:pt x="540" y="546"/>
                  </a:lnTo>
                  <a:lnTo>
                    <a:pt x="542" y="562"/>
                  </a:lnTo>
                  <a:lnTo>
                    <a:pt x="542" y="580"/>
                  </a:lnTo>
                  <a:lnTo>
                    <a:pt x="538" y="598"/>
                  </a:lnTo>
                  <a:lnTo>
                    <a:pt x="538" y="598"/>
                  </a:lnTo>
                  <a:lnTo>
                    <a:pt x="532" y="606"/>
                  </a:lnTo>
                  <a:lnTo>
                    <a:pt x="530" y="612"/>
                  </a:lnTo>
                  <a:lnTo>
                    <a:pt x="530" y="618"/>
                  </a:lnTo>
                  <a:lnTo>
                    <a:pt x="530" y="618"/>
                  </a:lnTo>
                  <a:lnTo>
                    <a:pt x="542" y="630"/>
                  </a:lnTo>
                  <a:lnTo>
                    <a:pt x="548" y="638"/>
                  </a:lnTo>
                  <a:lnTo>
                    <a:pt x="554" y="648"/>
                  </a:lnTo>
                  <a:lnTo>
                    <a:pt x="558" y="658"/>
                  </a:lnTo>
                  <a:lnTo>
                    <a:pt x="558" y="668"/>
                  </a:lnTo>
                  <a:lnTo>
                    <a:pt x="558" y="680"/>
                  </a:lnTo>
                  <a:lnTo>
                    <a:pt x="552" y="690"/>
                  </a:lnTo>
                  <a:lnTo>
                    <a:pt x="552" y="690"/>
                  </a:lnTo>
                  <a:lnTo>
                    <a:pt x="536" y="704"/>
                  </a:lnTo>
                  <a:lnTo>
                    <a:pt x="536" y="704"/>
                  </a:lnTo>
                  <a:lnTo>
                    <a:pt x="546" y="734"/>
                  </a:lnTo>
                  <a:lnTo>
                    <a:pt x="546" y="734"/>
                  </a:lnTo>
                  <a:lnTo>
                    <a:pt x="548" y="756"/>
                  </a:lnTo>
                  <a:lnTo>
                    <a:pt x="550" y="780"/>
                  </a:lnTo>
                  <a:lnTo>
                    <a:pt x="550" y="804"/>
                  </a:lnTo>
                  <a:lnTo>
                    <a:pt x="552" y="826"/>
                  </a:lnTo>
                  <a:lnTo>
                    <a:pt x="552" y="826"/>
                  </a:lnTo>
                  <a:lnTo>
                    <a:pt x="564" y="918"/>
                  </a:lnTo>
                  <a:lnTo>
                    <a:pt x="564" y="918"/>
                  </a:lnTo>
                  <a:lnTo>
                    <a:pt x="564" y="956"/>
                  </a:lnTo>
                  <a:lnTo>
                    <a:pt x="564" y="956"/>
                  </a:lnTo>
                  <a:lnTo>
                    <a:pt x="562" y="1026"/>
                  </a:lnTo>
                  <a:lnTo>
                    <a:pt x="562" y="1026"/>
                  </a:lnTo>
                  <a:lnTo>
                    <a:pt x="564" y="1080"/>
                  </a:lnTo>
                  <a:lnTo>
                    <a:pt x="564" y="1080"/>
                  </a:lnTo>
                  <a:lnTo>
                    <a:pt x="568" y="1106"/>
                  </a:lnTo>
                  <a:lnTo>
                    <a:pt x="568" y="1132"/>
                  </a:lnTo>
                  <a:lnTo>
                    <a:pt x="568" y="1158"/>
                  </a:lnTo>
                  <a:lnTo>
                    <a:pt x="564" y="1184"/>
                  </a:lnTo>
                  <a:lnTo>
                    <a:pt x="564" y="1184"/>
                  </a:lnTo>
                  <a:lnTo>
                    <a:pt x="566" y="1244"/>
                  </a:lnTo>
                  <a:lnTo>
                    <a:pt x="566" y="1244"/>
                  </a:lnTo>
                  <a:lnTo>
                    <a:pt x="562" y="1268"/>
                  </a:lnTo>
                  <a:lnTo>
                    <a:pt x="562" y="1294"/>
                  </a:lnTo>
                  <a:lnTo>
                    <a:pt x="560" y="1318"/>
                  </a:lnTo>
                  <a:lnTo>
                    <a:pt x="558" y="1342"/>
                  </a:lnTo>
                  <a:lnTo>
                    <a:pt x="558" y="1342"/>
                  </a:lnTo>
                  <a:lnTo>
                    <a:pt x="558" y="1348"/>
                  </a:lnTo>
                  <a:lnTo>
                    <a:pt x="560" y="1354"/>
                  </a:lnTo>
                  <a:lnTo>
                    <a:pt x="564" y="1362"/>
                  </a:lnTo>
                  <a:lnTo>
                    <a:pt x="572" y="1372"/>
                  </a:lnTo>
                  <a:lnTo>
                    <a:pt x="576" y="1382"/>
                  </a:lnTo>
                  <a:lnTo>
                    <a:pt x="576" y="1382"/>
                  </a:lnTo>
                  <a:lnTo>
                    <a:pt x="576" y="1386"/>
                  </a:lnTo>
                  <a:lnTo>
                    <a:pt x="576" y="1392"/>
                  </a:lnTo>
                  <a:lnTo>
                    <a:pt x="572" y="1404"/>
                  </a:lnTo>
                  <a:lnTo>
                    <a:pt x="562" y="1424"/>
                  </a:lnTo>
                  <a:lnTo>
                    <a:pt x="562" y="1424"/>
                  </a:lnTo>
                  <a:lnTo>
                    <a:pt x="568" y="1442"/>
                  </a:lnTo>
                  <a:lnTo>
                    <a:pt x="568" y="1442"/>
                  </a:lnTo>
                  <a:lnTo>
                    <a:pt x="570" y="1454"/>
                  </a:lnTo>
                  <a:lnTo>
                    <a:pt x="570" y="1468"/>
                  </a:lnTo>
                  <a:lnTo>
                    <a:pt x="570" y="1480"/>
                  </a:lnTo>
                  <a:lnTo>
                    <a:pt x="570" y="1492"/>
                  </a:lnTo>
                  <a:lnTo>
                    <a:pt x="570" y="1492"/>
                  </a:lnTo>
                  <a:lnTo>
                    <a:pt x="560" y="1500"/>
                  </a:lnTo>
                  <a:lnTo>
                    <a:pt x="550" y="1510"/>
                  </a:lnTo>
                  <a:lnTo>
                    <a:pt x="550" y="1510"/>
                  </a:lnTo>
                  <a:lnTo>
                    <a:pt x="542" y="1512"/>
                  </a:lnTo>
                  <a:lnTo>
                    <a:pt x="534" y="1514"/>
                  </a:lnTo>
                  <a:lnTo>
                    <a:pt x="514" y="1516"/>
                  </a:lnTo>
                  <a:lnTo>
                    <a:pt x="494" y="1514"/>
                  </a:lnTo>
                  <a:lnTo>
                    <a:pt x="486" y="1512"/>
                  </a:lnTo>
                  <a:lnTo>
                    <a:pt x="480" y="1508"/>
                  </a:lnTo>
                  <a:lnTo>
                    <a:pt x="480" y="1508"/>
                  </a:lnTo>
                  <a:lnTo>
                    <a:pt x="482" y="1490"/>
                  </a:lnTo>
                  <a:lnTo>
                    <a:pt x="488" y="1470"/>
                  </a:lnTo>
                  <a:lnTo>
                    <a:pt x="492" y="1450"/>
                  </a:lnTo>
                  <a:lnTo>
                    <a:pt x="494" y="1442"/>
                  </a:lnTo>
                  <a:lnTo>
                    <a:pt x="494" y="1438"/>
                  </a:lnTo>
                  <a:lnTo>
                    <a:pt x="494" y="1438"/>
                  </a:lnTo>
                  <a:lnTo>
                    <a:pt x="488" y="1428"/>
                  </a:lnTo>
                  <a:lnTo>
                    <a:pt x="480" y="1418"/>
                  </a:lnTo>
                  <a:lnTo>
                    <a:pt x="474" y="1408"/>
                  </a:lnTo>
                  <a:lnTo>
                    <a:pt x="470" y="1396"/>
                  </a:lnTo>
                  <a:lnTo>
                    <a:pt x="470" y="1396"/>
                  </a:lnTo>
                  <a:lnTo>
                    <a:pt x="470" y="1378"/>
                  </a:lnTo>
                  <a:lnTo>
                    <a:pt x="470" y="1360"/>
                  </a:lnTo>
                  <a:lnTo>
                    <a:pt x="472" y="1342"/>
                  </a:lnTo>
                  <a:lnTo>
                    <a:pt x="472" y="1324"/>
                  </a:lnTo>
                  <a:lnTo>
                    <a:pt x="472" y="1324"/>
                  </a:lnTo>
                  <a:lnTo>
                    <a:pt x="462" y="1246"/>
                  </a:lnTo>
                  <a:lnTo>
                    <a:pt x="462" y="1246"/>
                  </a:lnTo>
                  <a:lnTo>
                    <a:pt x="464" y="1220"/>
                  </a:lnTo>
                  <a:lnTo>
                    <a:pt x="464" y="1220"/>
                  </a:lnTo>
                  <a:lnTo>
                    <a:pt x="454" y="1184"/>
                  </a:lnTo>
                  <a:lnTo>
                    <a:pt x="454" y="1184"/>
                  </a:lnTo>
                  <a:lnTo>
                    <a:pt x="454" y="1176"/>
                  </a:lnTo>
                  <a:lnTo>
                    <a:pt x="454" y="1166"/>
                  </a:lnTo>
                  <a:lnTo>
                    <a:pt x="456" y="1156"/>
                  </a:lnTo>
                  <a:lnTo>
                    <a:pt x="456" y="1144"/>
                  </a:lnTo>
                  <a:lnTo>
                    <a:pt x="456" y="1144"/>
                  </a:lnTo>
                  <a:lnTo>
                    <a:pt x="450" y="1130"/>
                  </a:lnTo>
                  <a:lnTo>
                    <a:pt x="442" y="1116"/>
                  </a:lnTo>
                  <a:lnTo>
                    <a:pt x="434" y="1100"/>
                  </a:lnTo>
                  <a:lnTo>
                    <a:pt x="428" y="1084"/>
                  </a:lnTo>
                  <a:lnTo>
                    <a:pt x="428" y="1084"/>
                  </a:lnTo>
                  <a:lnTo>
                    <a:pt x="420" y="1034"/>
                  </a:lnTo>
                  <a:lnTo>
                    <a:pt x="420" y="1034"/>
                  </a:lnTo>
                  <a:lnTo>
                    <a:pt x="412" y="1006"/>
                  </a:lnTo>
                  <a:lnTo>
                    <a:pt x="412" y="1006"/>
                  </a:lnTo>
                  <a:lnTo>
                    <a:pt x="410" y="964"/>
                  </a:lnTo>
                  <a:lnTo>
                    <a:pt x="410" y="964"/>
                  </a:lnTo>
                  <a:lnTo>
                    <a:pt x="400" y="932"/>
                  </a:lnTo>
                  <a:lnTo>
                    <a:pt x="400" y="932"/>
                  </a:lnTo>
                  <a:lnTo>
                    <a:pt x="398" y="932"/>
                  </a:lnTo>
                  <a:lnTo>
                    <a:pt x="398" y="932"/>
                  </a:lnTo>
                  <a:lnTo>
                    <a:pt x="388" y="934"/>
                  </a:lnTo>
                  <a:lnTo>
                    <a:pt x="382" y="934"/>
                  </a:lnTo>
                  <a:lnTo>
                    <a:pt x="380" y="938"/>
                  </a:lnTo>
                  <a:lnTo>
                    <a:pt x="380" y="938"/>
                  </a:lnTo>
                  <a:lnTo>
                    <a:pt x="376" y="948"/>
                  </a:lnTo>
                  <a:lnTo>
                    <a:pt x="376" y="962"/>
                  </a:lnTo>
                  <a:lnTo>
                    <a:pt x="376" y="992"/>
                  </a:lnTo>
                  <a:lnTo>
                    <a:pt x="378" y="1024"/>
                  </a:lnTo>
                  <a:lnTo>
                    <a:pt x="378" y="1040"/>
                  </a:lnTo>
                  <a:lnTo>
                    <a:pt x="378" y="1052"/>
                  </a:lnTo>
                  <a:lnTo>
                    <a:pt x="378" y="1052"/>
                  </a:lnTo>
                  <a:lnTo>
                    <a:pt x="372" y="1092"/>
                  </a:lnTo>
                  <a:lnTo>
                    <a:pt x="368" y="1128"/>
                  </a:lnTo>
                  <a:lnTo>
                    <a:pt x="368" y="1128"/>
                  </a:lnTo>
                  <a:lnTo>
                    <a:pt x="372" y="1166"/>
                  </a:lnTo>
                  <a:lnTo>
                    <a:pt x="372" y="1166"/>
                  </a:lnTo>
                  <a:lnTo>
                    <a:pt x="370" y="1182"/>
                  </a:lnTo>
                  <a:lnTo>
                    <a:pt x="370" y="1200"/>
                  </a:lnTo>
                  <a:lnTo>
                    <a:pt x="372" y="1234"/>
                  </a:lnTo>
                  <a:lnTo>
                    <a:pt x="372" y="1234"/>
                  </a:lnTo>
                  <a:lnTo>
                    <a:pt x="372" y="1260"/>
                  </a:lnTo>
                  <a:lnTo>
                    <a:pt x="372" y="1260"/>
                  </a:lnTo>
                  <a:lnTo>
                    <a:pt x="378" y="1332"/>
                  </a:lnTo>
                  <a:lnTo>
                    <a:pt x="378" y="1332"/>
                  </a:lnTo>
                  <a:lnTo>
                    <a:pt x="384" y="1364"/>
                  </a:lnTo>
                  <a:lnTo>
                    <a:pt x="384" y="1364"/>
                  </a:lnTo>
                  <a:lnTo>
                    <a:pt x="382" y="1372"/>
                  </a:lnTo>
                  <a:lnTo>
                    <a:pt x="378" y="1380"/>
                  </a:lnTo>
                  <a:lnTo>
                    <a:pt x="372" y="1388"/>
                  </a:lnTo>
                  <a:lnTo>
                    <a:pt x="370" y="1396"/>
                  </a:lnTo>
                  <a:lnTo>
                    <a:pt x="370" y="1396"/>
                  </a:lnTo>
                  <a:lnTo>
                    <a:pt x="372" y="1442"/>
                  </a:lnTo>
                  <a:lnTo>
                    <a:pt x="372" y="1442"/>
                  </a:lnTo>
                  <a:lnTo>
                    <a:pt x="378" y="1450"/>
                  </a:lnTo>
                  <a:lnTo>
                    <a:pt x="378" y="1456"/>
                  </a:lnTo>
                  <a:lnTo>
                    <a:pt x="378" y="1462"/>
                  </a:lnTo>
                  <a:lnTo>
                    <a:pt x="378" y="1462"/>
                  </a:lnTo>
                  <a:lnTo>
                    <a:pt x="372" y="1468"/>
                  </a:lnTo>
                  <a:lnTo>
                    <a:pt x="366" y="1472"/>
                  </a:lnTo>
                  <a:lnTo>
                    <a:pt x="358" y="1476"/>
                  </a:lnTo>
                  <a:lnTo>
                    <a:pt x="350" y="1478"/>
                  </a:lnTo>
                  <a:lnTo>
                    <a:pt x="350" y="1478"/>
                  </a:lnTo>
                  <a:lnTo>
                    <a:pt x="324" y="1478"/>
                  </a:lnTo>
                  <a:lnTo>
                    <a:pt x="324" y="1478"/>
                  </a:lnTo>
                  <a:lnTo>
                    <a:pt x="312" y="1484"/>
                  </a:lnTo>
                  <a:lnTo>
                    <a:pt x="302" y="1490"/>
                  </a:lnTo>
                  <a:lnTo>
                    <a:pt x="288" y="1494"/>
                  </a:lnTo>
                  <a:lnTo>
                    <a:pt x="272" y="1498"/>
                  </a:lnTo>
                  <a:lnTo>
                    <a:pt x="272" y="1498"/>
                  </a:lnTo>
                  <a:lnTo>
                    <a:pt x="272" y="1500"/>
                  </a:lnTo>
                  <a:lnTo>
                    <a:pt x="272" y="1500"/>
                  </a:lnTo>
                  <a:lnTo>
                    <a:pt x="290" y="1520"/>
                  </a:lnTo>
                  <a:lnTo>
                    <a:pt x="300" y="1530"/>
                  </a:lnTo>
                  <a:lnTo>
                    <a:pt x="312" y="1536"/>
                  </a:lnTo>
                  <a:lnTo>
                    <a:pt x="312" y="1536"/>
                  </a:lnTo>
                  <a:lnTo>
                    <a:pt x="326" y="1540"/>
                  </a:lnTo>
                  <a:lnTo>
                    <a:pt x="342" y="1540"/>
                  </a:lnTo>
                  <a:lnTo>
                    <a:pt x="356" y="1540"/>
                  </a:lnTo>
                  <a:lnTo>
                    <a:pt x="370" y="1542"/>
                  </a:lnTo>
                  <a:lnTo>
                    <a:pt x="370" y="1542"/>
                  </a:lnTo>
                  <a:lnTo>
                    <a:pt x="376" y="1554"/>
                  </a:lnTo>
                  <a:lnTo>
                    <a:pt x="378" y="1560"/>
                  </a:lnTo>
                  <a:lnTo>
                    <a:pt x="380" y="1564"/>
                  </a:lnTo>
                  <a:lnTo>
                    <a:pt x="380" y="1564"/>
                  </a:lnTo>
                  <a:lnTo>
                    <a:pt x="376" y="1568"/>
                  </a:lnTo>
                  <a:lnTo>
                    <a:pt x="372" y="1570"/>
                  </a:lnTo>
                  <a:lnTo>
                    <a:pt x="364" y="1574"/>
                  </a:lnTo>
                  <a:lnTo>
                    <a:pt x="340" y="1578"/>
                  </a:lnTo>
                  <a:lnTo>
                    <a:pt x="340" y="1578"/>
                  </a:lnTo>
                  <a:lnTo>
                    <a:pt x="306" y="1582"/>
                  </a:lnTo>
                  <a:lnTo>
                    <a:pt x="288" y="1584"/>
                  </a:lnTo>
                  <a:lnTo>
                    <a:pt x="270" y="1582"/>
                  </a:lnTo>
                  <a:lnTo>
                    <a:pt x="270" y="1582"/>
                  </a:lnTo>
                  <a:lnTo>
                    <a:pt x="220" y="1570"/>
                  </a:lnTo>
                  <a:lnTo>
                    <a:pt x="220" y="1570"/>
                  </a:lnTo>
                  <a:close/>
                  <a:moveTo>
                    <a:pt x="418" y="44"/>
                  </a:moveTo>
                  <a:lnTo>
                    <a:pt x="418" y="44"/>
                  </a:lnTo>
                  <a:lnTo>
                    <a:pt x="420" y="46"/>
                  </a:lnTo>
                  <a:lnTo>
                    <a:pt x="420" y="44"/>
                  </a:lnTo>
                  <a:lnTo>
                    <a:pt x="420" y="44"/>
                  </a:lnTo>
                  <a:lnTo>
                    <a:pt x="418" y="44"/>
                  </a:lnTo>
                  <a:lnTo>
                    <a:pt x="418" y="44"/>
                  </a:lnTo>
                  <a:close/>
                  <a:moveTo>
                    <a:pt x="264" y="1234"/>
                  </a:moveTo>
                  <a:lnTo>
                    <a:pt x="264" y="1234"/>
                  </a:lnTo>
                  <a:lnTo>
                    <a:pt x="254" y="1280"/>
                  </a:lnTo>
                  <a:lnTo>
                    <a:pt x="254" y="1280"/>
                  </a:lnTo>
                  <a:lnTo>
                    <a:pt x="252" y="1306"/>
                  </a:lnTo>
                  <a:lnTo>
                    <a:pt x="252" y="1306"/>
                  </a:lnTo>
                  <a:lnTo>
                    <a:pt x="242" y="1342"/>
                  </a:lnTo>
                  <a:lnTo>
                    <a:pt x="236" y="1378"/>
                  </a:lnTo>
                  <a:lnTo>
                    <a:pt x="234" y="1414"/>
                  </a:lnTo>
                  <a:lnTo>
                    <a:pt x="236" y="1454"/>
                  </a:lnTo>
                  <a:lnTo>
                    <a:pt x="236" y="1454"/>
                  </a:lnTo>
                  <a:lnTo>
                    <a:pt x="242" y="1450"/>
                  </a:lnTo>
                  <a:lnTo>
                    <a:pt x="248" y="1446"/>
                  </a:lnTo>
                  <a:lnTo>
                    <a:pt x="258" y="1436"/>
                  </a:lnTo>
                  <a:lnTo>
                    <a:pt x="270" y="1424"/>
                  </a:lnTo>
                  <a:lnTo>
                    <a:pt x="280" y="1414"/>
                  </a:lnTo>
                  <a:lnTo>
                    <a:pt x="280" y="1414"/>
                  </a:lnTo>
                  <a:lnTo>
                    <a:pt x="278" y="1400"/>
                  </a:lnTo>
                  <a:lnTo>
                    <a:pt x="278" y="1386"/>
                  </a:lnTo>
                  <a:lnTo>
                    <a:pt x="276" y="1374"/>
                  </a:lnTo>
                  <a:lnTo>
                    <a:pt x="278" y="1360"/>
                  </a:lnTo>
                  <a:lnTo>
                    <a:pt x="278" y="1360"/>
                  </a:lnTo>
                  <a:lnTo>
                    <a:pt x="280" y="1350"/>
                  </a:lnTo>
                  <a:lnTo>
                    <a:pt x="286" y="1338"/>
                  </a:lnTo>
                  <a:lnTo>
                    <a:pt x="290" y="1328"/>
                  </a:lnTo>
                  <a:lnTo>
                    <a:pt x="290" y="1322"/>
                  </a:lnTo>
                  <a:lnTo>
                    <a:pt x="290" y="1316"/>
                  </a:lnTo>
                  <a:lnTo>
                    <a:pt x="290" y="1316"/>
                  </a:lnTo>
                  <a:lnTo>
                    <a:pt x="268" y="1234"/>
                  </a:lnTo>
                  <a:lnTo>
                    <a:pt x="268" y="1234"/>
                  </a:lnTo>
                  <a:lnTo>
                    <a:pt x="264" y="1234"/>
                  </a:lnTo>
                  <a:lnTo>
                    <a:pt x="264" y="1234"/>
                  </a:lnTo>
                  <a:close/>
                  <a:moveTo>
                    <a:pt x="160" y="1408"/>
                  </a:moveTo>
                  <a:lnTo>
                    <a:pt x="160" y="1408"/>
                  </a:lnTo>
                  <a:lnTo>
                    <a:pt x="156" y="1422"/>
                  </a:lnTo>
                  <a:lnTo>
                    <a:pt x="154" y="1438"/>
                  </a:lnTo>
                  <a:lnTo>
                    <a:pt x="154" y="1446"/>
                  </a:lnTo>
                  <a:lnTo>
                    <a:pt x="156" y="1454"/>
                  </a:lnTo>
                  <a:lnTo>
                    <a:pt x="158" y="1458"/>
                  </a:lnTo>
                  <a:lnTo>
                    <a:pt x="164" y="1462"/>
                  </a:lnTo>
                  <a:lnTo>
                    <a:pt x="164" y="1462"/>
                  </a:lnTo>
                  <a:lnTo>
                    <a:pt x="166" y="1432"/>
                  </a:lnTo>
                  <a:lnTo>
                    <a:pt x="164" y="1418"/>
                  </a:lnTo>
                  <a:lnTo>
                    <a:pt x="164" y="1412"/>
                  </a:lnTo>
                  <a:lnTo>
                    <a:pt x="160" y="1408"/>
                  </a:lnTo>
                  <a:lnTo>
                    <a:pt x="160" y="1408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1" name="Freeform 138"/>
            <p:cNvSpPr>
              <a:spLocks noEditPoints="1"/>
            </p:cNvSpPr>
            <p:nvPr/>
          </p:nvSpPr>
          <p:spPr bwMode="auto">
            <a:xfrm>
              <a:off x="2107964" y="2592383"/>
              <a:ext cx="395201" cy="1300211"/>
            </a:xfrm>
            <a:custGeom>
              <a:avLst/>
              <a:gdLst/>
              <a:ahLst/>
              <a:cxnLst>
                <a:cxn ang="0">
                  <a:pos x="386" y="338"/>
                </a:cxn>
                <a:cxn ang="0">
                  <a:pos x="376" y="256"/>
                </a:cxn>
                <a:cxn ang="0">
                  <a:pos x="366" y="214"/>
                </a:cxn>
                <a:cxn ang="0">
                  <a:pos x="308" y="182"/>
                </a:cxn>
                <a:cxn ang="0">
                  <a:pos x="260" y="162"/>
                </a:cxn>
                <a:cxn ang="0">
                  <a:pos x="232" y="138"/>
                </a:cxn>
                <a:cxn ang="0">
                  <a:pos x="230" y="108"/>
                </a:cxn>
                <a:cxn ang="0">
                  <a:pos x="230" y="66"/>
                </a:cxn>
                <a:cxn ang="0">
                  <a:pos x="188" y="4"/>
                </a:cxn>
                <a:cxn ang="0">
                  <a:pos x="112" y="76"/>
                </a:cxn>
                <a:cxn ang="0">
                  <a:pos x="114" y="112"/>
                </a:cxn>
                <a:cxn ang="0">
                  <a:pos x="140" y="158"/>
                </a:cxn>
                <a:cxn ang="0">
                  <a:pos x="134" y="196"/>
                </a:cxn>
                <a:cxn ang="0">
                  <a:pos x="80" y="244"/>
                </a:cxn>
                <a:cxn ang="0">
                  <a:pos x="62" y="274"/>
                </a:cxn>
                <a:cxn ang="0">
                  <a:pos x="54" y="346"/>
                </a:cxn>
                <a:cxn ang="0">
                  <a:pos x="48" y="434"/>
                </a:cxn>
                <a:cxn ang="0">
                  <a:pos x="40" y="474"/>
                </a:cxn>
                <a:cxn ang="0">
                  <a:pos x="42" y="520"/>
                </a:cxn>
                <a:cxn ang="0">
                  <a:pos x="26" y="558"/>
                </a:cxn>
                <a:cxn ang="0">
                  <a:pos x="0" y="638"/>
                </a:cxn>
                <a:cxn ang="0">
                  <a:pos x="26" y="646"/>
                </a:cxn>
                <a:cxn ang="0">
                  <a:pos x="38" y="668"/>
                </a:cxn>
                <a:cxn ang="0">
                  <a:pos x="64" y="868"/>
                </a:cxn>
                <a:cxn ang="0">
                  <a:pos x="98" y="1038"/>
                </a:cxn>
                <a:cxn ang="0">
                  <a:pos x="122" y="1156"/>
                </a:cxn>
                <a:cxn ang="0">
                  <a:pos x="136" y="1190"/>
                </a:cxn>
                <a:cxn ang="0">
                  <a:pos x="132" y="1216"/>
                </a:cxn>
                <a:cxn ang="0">
                  <a:pos x="98" y="1224"/>
                </a:cxn>
                <a:cxn ang="0">
                  <a:pos x="64" y="1244"/>
                </a:cxn>
                <a:cxn ang="0">
                  <a:pos x="64" y="1254"/>
                </a:cxn>
                <a:cxn ang="0">
                  <a:pos x="140" y="1264"/>
                </a:cxn>
                <a:cxn ang="0">
                  <a:pos x="188" y="1244"/>
                </a:cxn>
                <a:cxn ang="0">
                  <a:pos x="240" y="1252"/>
                </a:cxn>
                <a:cxn ang="0">
                  <a:pos x="268" y="1246"/>
                </a:cxn>
                <a:cxn ang="0">
                  <a:pos x="264" y="1258"/>
                </a:cxn>
                <a:cxn ang="0">
                  <a:pos x="246" y="1282"/>
                </a:cxn>
                <a:cxn ang="0">
                  <a:pos x="232" y="1300"/>
                </a:cxn>
                <a:cxn ang="0">
                  <a:pos x="292" y="1316"/>
                </a:cxn>
                <a:cxn ang="0">
                  <a:pos x="350" y="1294"/>
                </a:cxn>
                <a:cxn ang="0">
                  <a:pos x="354" y="1256"/>
                </a:cxn>
                <a:cxn ang="0">
                  <a:pos x="360" y="1242"/>
                </a:cxn>
                <a:cxn ang="0">
                  <a:pos x="346" y="1176"/>
                </a:cxn>
                <a:cxn ang="0">
                  <a:pos x="342" y="1070"/>
                </a:cxn>
                <a:cxn ang="0">
                  <a:pos x="330" y="952"/>
                </a:cxn>
                <a:cxn ang="0">
                  <a:pos x="318" y="732"/>
                </a:cxn>
                <a:cxn ang="0">
                  <a:pos x="312" y="640"/>
                </a:cxn>
                <a:cxn ang="0">
                  <a:pos x="338" y="614"/>
                </a:cxn>
                <a:cxn ang="0">
                  <a:pos x="358" y="584"/>
                </a:cxn>
                <a:cxn ang="0">
                  <a:pos x="360" y="566"/>
                </a:cxn>
                <a:cxn ang="0">
                  <a:pos x="374" y="506"/>
                </a:cxn>
                <a:cxn ang="0">
                  <a:pos x="234" y="1092"/>
                </a:cxn>
                <a:cxn ang="0">
                  <a:pos x="224" y="962"/>
                </a:cxn>
                <a:cxn ang="0">
                  <a:pos x="222" y="914"/>
                </a:cxn>
                <a:cxn ang="0">
                  <a:pos x="232" y="980"/>
                </a:cxn>
                <a:cxn ang="0">
                  <a:pos x="246" y="1116"/>
                </a:cxn>
                <a:cxn ang="0">
                  <a:pos x="242" y="1152"/>
                </a:cxn>
                <a:cxn ang="0">
                  <a:pos x="248" y="1154"/>
                </a:cxn>
                <a:cxn ang="0">
                  <a:pos x="262" y="1234"/>
                </a:cxn>
                <a:cxn ang="0">
                  <a:pos x="258" y="1212"/>
                </a:cxn>
              </a:cxnLst>
              <a:rect l="0" t="0" r="r" b="b"/>
              <a:pathLst>
                <a:path w="400" h="1316">
                  <a:moveTo>
                    <a:pt x="398" y="426"/>
                  </a:moveTo>
                  <a:lnTo>
                    <a:pt x="398" y="426"/>
                  </a:lnTo>
                  <a:lnTo>
                    <a:pt x="398" y="410"/>
                  </a:lnTo>
                  <a:lnTo>
                    <a:pt x="398" y="410"/>
                  </a:lnTo>
                  <a:lnTo>
                    <a:pt x="396" y="394"/>
                  </a:lnTo>
                  <a:lnTo>
                    <a:pt x="396" y="394"/>
                  </a:lnTo>
                  <a:lnTo>
                    <a:pt x="392" y="374"/>
                  </a:lnTo>
                  <a:lnTo>
                    <a:pt x="392" y="374"/>
                  </a:lnTo>
                  <a:lnTo>
                    <a:pt x="388" y="364"/>
                  </a:lnTo>
                  <a:lnTo>
                    <a:pt x="388" y="364"/>
                  </a:lnTo>
                  <a:lnTo>
                    <a:pt x="386" y="346"/>
                  </a:lnTo>
                  <a:lnTo>
                    <a:pt x="386" y="346"/>
                  </a:lnTo>
                  <a:lnTo>
                    <a:pt x="386" y="338"/>
                  </a:lnTo>
                  <a:lnTo>
                    <a:pt x="386" y="338"/>
                  </a:lnTo>
                  <a:lnTo>
                    <a:pt x="388" y="322"/>
                  </a:lnTo>
                  <a:lnTo>
                    <a:pt x="388" y="322"/>
                  </a:lnTo>
                  <a:lnTo>
                    <a:pt x="386" y="306"/>
                  </a:lnTo>
                  <a:lnTo>
                    <a:pt x="386" y="306"/>
                  </a:lnTo>
                  <a:lnTo>
                    <a:pt x="382" y="284"/>
                  </a:lnTo>
                  <a:lnTo>
                    <a:pt x="382" y="284"/>
                  </a:lnTo>
                  <a:lnTo>
                    <a:pt x="378" y="274"/>
                  </a:lnTo>
                  <a:lnTo>
                    <a:pt x="378" y="274"/>
                  </a:lnTo>
                  <a:lnTo>
                    <a:pt x="376" y="264"/>
                  </a:lnTo>
                  <a:lnTo>
                    <a:pt x="376" y="264"/>
                  </a:lnTo>
                  <a:lnTo>
                    <a:pt x="376" y="256"/>
                  </a:lnTo>
                  <a:lnTo>
                    <a:pt x="376" y="256"/>
                  </a:lnTo>
                  <a:lnTo>
                    <a:pt x="374" y="250"/>
                  </a:lnTo>
                  <a:lnTo>
                    <a:pt x="374" y="250"/>
                  </a:lnTo>
                  <a:lnTo>
                    <a:pt x="374" y="248"/>
                  </a:lnTo>
                  <a:lnTo>
                    <a:pt x="374" y="244"/>
                  </a:lnTo>
                  <a:lnTo>
                    <a:pt x="374" y="244"/>
                  </a:lnTo>
                  <a:lnTo>
                    <a:pt x="372" y="240"/>
                  </a:lnTo>
                  <a:lnTo>
                    <a:pt x="372" y="240"/>
                  </a:lnTo>
                  <a:lnTo>
                    <a:pt x="370" y="230"/>
                  </a:lnTo>
                  <a:lnTo>
                    <a:pt x="370" y="230"/>
                  </a:lnTo>
                  <a:lnTo>
                    <a:pt x="368" y="222"/>
                  </a:lnTo>
                  <a:lnTo>
                    <a:pt x="368" y="222"/>
                  </a:lnTo>
                  <a:lnTo>
                    <a:pt x="366" y="214"/>
                  </a:lnTo>
                  <a:lnTo>
                    <a:pt x="366" y="214"/>
                  </a:lnTo>
                  <a:lnTo>
                    <a:pt x="362" y="208"/>
                  </a:lnTo>
                  <a:lnTo>
                    <a:pt x="362" y="208"/>
                  </a:lnTo>
                  <a:lnTo>
                    <a:pt x="356" y="202"/>
                  </a:lnTo>
                  <a:lnTo>
                    <a:pt x="356" y="202"/>
                  </a:lnTo>
                  <a:lnTo>
                    <a:pt x="350" y="198"/>
                  </a:lnTo>
                  <a:lnTo>
                    <a:pt x="350" y="198"/>
                  </a:lnTo>
                  <a:lnTo>
                    <a:pt x="346" y="196"/>
                  </a:lnTo>
                  <a:lnTo>
                    <a:pt x="346" y="196"/>
                  </a:lnTo>
                  <a:lnTo>
                    <a:pt x="336" y="194"/>
                  </a:lnTo>
                  <a:lnTo>
                    <a:pt x="336" y="194"/>
                  </a:lnTo>
                  <a:lnTo>
                    <a:pt x="330" y="190"/>
                  </a:lnTo>
                  <a:lnTo>
                    <a:pt x="330" y="190"/>
                  </a:lnTo>
                  <a:lnTo>
                    <a:pt x="308" y="182"/>
                  </a:lnTo>
                  <a:lnTo>
                    <a:pt x="308" y="182"/>
                  </a:lnTo>
                  <a:lnTo>
                    <a:pt x="286" y="172"/>
                  </a:lnTo>
                  <a:lnTo>
                    <a:pt x="286" y="172"/>
                  </a:lnTo>
                  <a:lnTo>
                    <a:pt x="272" y="168"/>
                  </a:lnTo>
                  <a:lnTo>
                    <a:pt x="272" y="168"/>
                  </a:lnTo>
                  <a:lnTo>
                    <a:pt x="266" y="166"/>
                  </a:lnTo>
                  <a:lnTo>
                    <a:pt x="266" y="166"/>
                  </a:lnTo>
                  <a:lnTo>
                    <a:pt x="264" y="166"/>
                  </a:lnTo>
                  <a:lnTo>
                    <a:pt x="264" y="166"/>
                  </a:lnTo>
                  <a:lnTo>
                    <a:pt x="262" y="164"/>
                  </a:lnTo>
                  <a:lnTo>
                    <a:pt x="262" y="164"/>
                  </a:lnTo>
                  <a:lnTo>
                    <a:pt x="260" y="162"/>
                  </a:lnTo>
                  <a:lnTo>
                    <a:pt x="260" y="162"/>
                  </a:lnTo>
                  <a:lnTo>
                    <a:pt x="252" y="158"/>
                  </a:lnTo>
                  <a:lnTo>
                    <a:pt x="252" y="158"/>
                  </a:lnTo>
                  <a:lnTo>
                    <a:pt x="248" y="150"/>
                  </a:lnTo>
                  <a:lnTo>
                    <a:pt x="248" y="150"/>
                  </a:lnTo>
                  <a:lnTo>
                    <a:pt x="246" y="148"/>
                  </a:lnTo>
                  <a:lnTo>
                    <a:pt x="244" y="148"/>
                  </a:lnTo>
                  <a:lnTo>
                    <a:pt x="244" y="148"/>
                  </a:lnTo>
                  <a:lnTo>
                    <a:pt x="238" y="146"/>
                  </a:lnTo>
                  <a:lnTo>
                    <a:pt x="238" y="146"/>
                  </a:lnTo>
                  <a:lnTo>
                    <a:pt x="238" y="146"/>
                  </a:lnTo>
                  <a:lnTo>
                    <a:pt x="236" y="146"/>
                  </a:lnTo>
                  <a:lnTo>
                    <a:pt x="236" y="146"/>
                  </a:lnTo>
                  <a:lnTo>
                    <a:pt x="232" y="138"/>
                  </a:lnTo>
                  <a:lnTo>
                    <a:pt x="232" y="138"/>
                  </a:lnTo>
                  <a:lnTo>
                    <a:pt x="230" y="134"/>
                  </a:lnTo>
                  <a:lnTo>
                    <a:pt x="230" y="134"/>
                  </a:lnTo>
                  <a:lnTo>
                    <a:pt x="226" y="132"/>
                  </a:lnTo>
                  <a:lnTo>
                    <a:pt x="226" y="132"/>
                  </a:lnTo>
                  <a:lnTo>
                    <a:pt x="226" y="128"/>
                  </a:lnTo>
                  <a:lnTo>
                    <a:pt x="226" y="128"/>
                  </a:lnTo>
                  <a:lnTo>
                    <a:pt x="226" y="112"/>
                  </a:lnTo>
                  <a:lnTo>
                    <a:pt x="226" y="112"/>
                  </a:lnTo>
                  <a:lnTo>
                    <a:pt x="226" y="112"/>
                  </a:lnTo>
                  <a:lnTo>
                    <a:pt x="226" y="110"/>
                  </a:lnTo>
                  <a:lnTo>
                    <a:pt x="226" y="110"/>
                  </a:lnTo>
                  <a:lnTo>
                    <a:pt x="230" y="108"/>
                  </a:lnTo>
                  <a:lnTo>
                    <a:pt x="230" y="108"/>
                  </a:lnTo>
                  <a:lnTo>
                    <a:pt x="232" y="100"/>
                  </a:lnTo>
                  <a:lnTo>
                    <a:pt x="232" y="100"/>
                  </a:lnTo>
                  <a:lnTo>
                    <a:pt x="234" y="92"/>
                  </a:lnTo>
                  <a:lnTo>
                    <a:pt x="234" y="92"/>
                  </a:lnTo>
                  <a:lnTo>
                    <a:pt x="236" y="80"/>
                  </a:lnTo>
                  <a:lnTo>
                    <a:pt x="236" y="80"/>
                  </a:lnTo>
                  <a:lnTo>
                    <a:pt x="236" y="76"/>
                  </a:lnTo>
                  <a:lnTo>
                    <a:pt x="234" y="72"/>
                  </a:lnTo>
                  <a:lnTo>
                    <a:pt x="234" y="72"/>
                  </a:lnTo>
                  <a:lnTo>
                    <a:pt x="232" y="68"/>
                  </a:lnTo>
                  <a:lnTo>
                    <a:pt x="232" y="68"/>
                  </a:lnTo>
                  <a:lnTo>
                    <a:pt x="230" y="66"/>
                  </a:lnTo>
                  <a:lnTo>
                    <a:pt x="228" y="66"/>
                  </a:lnTo>
                  <a:lnTo>
                    <a:pt x="228" y="66"/>
                  </a:lnTo>
                  <a:lnTo>
                    <a:pt x="226" y="66"/>
                  </a:lnTo>
                  <a:lnTo>
                    <a:pt x="226" y="64"/>
                  </a:lnTo>
                  <a:lnTo>
                    <a:pt x="226" y="64"/>
                  </a:lnTo>
                  <a:lnTo>
                    <a:pt x="226" y="54"/>
                  </a:lnTo>
                  <a:lnTo>
                    <a:pt x="224" y="42"/>
                  </a:lnTo>
                  <a:lnTo>
                    <a:pt x="224" y="42"/>
                  </a:lnTo>
                  <a:lnTo>
                    <a:pt x="216" y="28"/>
                  </a:lnTo>
                  <a:lnTo>
                    <a:pt x="208" y="18"/>
                  </a:lnTo>
                  <a:lnTo>
                    <a:pt x="198" y="10"/>
                  </a:lnTo>
                  <a:lnTo>
                    <a:pt x="188" y="4"/>
                  </a:lnTo>
                  <a:lnTo>
                    <a:pt x="188" y="4"/>
                  </a:lnTo>
                  <a:lnTo>
                    <a:pt x="176" y="0"/>
                  </a:lnTo>
                  <a:lnTo>
                    <a:pt x="164" y="0"/>
                  </a:lnTo>
                  <a:lnTo>
                    <a:pt x="154" y="4"/>
                  </a:lnTo>
                  <a:lnTo>
                    <a:pt x="146" y="6"/>
                  </a:lnTo>
                  <a:lnTo>
                    <a:pt x="146" y="6"/>
                  </a:lnTo>
                  <a:lnTo>
                    <a:pt x="138" y="10"/>
                  </a:lnTo>
                  <a:lnTo>
                    <a:pt x="128" y="16"/>
                  </a:lnTo>
                  <a:lnTo>
                    <a:pt x="118" y="24"/>
                  </a:lnTo>
                  <a:lnTo>
                    <a:pt x="110" y="34"/>
                  </a:lnTo>
                  <a:lnTo>
                    <a:pt x="110" y="34"/>
                  </a:lnTo>
                  <a:lnTo>
                    <a:pt x="108" y="46"/>
                  </a:lnTo>
                  <a:lnTo>
                    <a:pt x="108" y="60"/>
                  </a:lnTo>
                  <a:lnTo>
                    <a:pt x="112" y="76"/>
                  </a:lnTo>
                  <a:lnTo>
                    <a:pt x="112" y="76"/>
                  </a:lnTo>
                  <a:lnTo>
                    <a:pt x="112" y="80"/>
                  </a:lnTo>
                  <a:lnTo>
                    <a:pt x="112" y="80"/>
                  </a:lnTo>
                  <a:lnTo>
                    <a:pt x="112" y="80"/>
                  </a:lnTo>
                  <a:lnTo>
                    <a:pt x="110" y="82"/>
                  </a:lnTo>
                  <a:lnTo>
                    <a:pt x="108" y="84"/>
                  </a:lnTo>
                  <a:lnTo>
                    <a:pt x="108" y="84"/>
                  </a:lnTo>
                  <a:lnTo>
                    <a:pt x="110" y="90"/>
                  </a:lnTo>
                  <a:lnTo>
                    <a:pt x="110" y="90"/>
                  </a:lnTo>
                  <a:lnTo>
                    <a:pt x="112" y="102"/>
                  </a:lnTo>
                  <a:lnTo>
                    <a:pt x="112" y="102"/>
                  </a:lnTo>
                  <a:lnTo>
                    <a:pt x="114" y="112"/>
                  </a:lnTo>
                  <a:lnTo>
                    <a:pt x="114" y="112"/>
                  </a:lnTo>
                  <a:lnTo>
                    <a:pt x="118" y="118"/>
                  </a:lnTo>
                  <a:lnTo>
                    <a:pt x="118" y="118"/>
                  </a:lnTo>
                  <a:lnTo>
                    <a:pt x="120" y="122"/>
                  </a:lnTo>
                  <a:lnTo>
                    <a:pt x="120" y="122"/>
                  </a:lnTo>
                  <a:lnTo>
                    <a:pt x="122" y="124"/>
                  </a:lnTo>
                  <a:lnTo>
                    <a:pt x="122" y="124"/>
                  </a:lnTo>
                  <a:lnTo>
                    <a:pt x="124" y="136"/>
                  </a:lnTo>
                  <a:lnTo>
                    <a:pt x="124" y="136"/>
                  </a:lnTo>
                  <a:lnTo>
                    <a:pt x="130" y="146"/>
                  </a:lnTo>
                  <a:lnTo>
                    <a:pt x="130" y="146"/>
                  </a:lnTo>
                  <a:lnTo>
                    <a:pt x="138" y="154"/>
                  </a:lnTo>
                  <a:lnTo>
                    <a:pt x="138" y="154"/>
                  </a:lnTo>
                  <a:lnTo>
                    <a:pt x="140" y="158"/>
                  </a:lnTo>
                  <a:lnTo>
                    <a:pt x="140" y="158"/>
                  </a:lnTo>
                  <a:lnTo>
                    <a:pt x="142" y="168"/>
                  </a:lnTo>
                  <a:lnTo>
                    <a:pt x="142" y="168"/>
                  </a:lnTo>
                  <a:lnTo>
                    <a:pt x="144" y="170"/>
                  </a:lnTo>
                  <a:lnTo>
                    <a:pt x="142" y="172"/>
                  </a:lnTo>
                  <a:lnTo>
                    <a:pt x="142" y="172"/>
                  </a:lnTo>
                  <a:lnTo>
                    <a:pt x="140" y="178"/>
                  </a:lnTo>
                  <a:lnTo>
                    <a:pt x="140" y="178"/>
                  </a:lnTo>
                  <a:lnTo>
                    <a:pt x="138" y="190"/>
                  </a:lnTo>
                  <a:lnTo>
                    <a:pt x="138" y="190"/>
                  </a:lnTo>
                  <a:lnTo>
                    <a:pt x="136" y="194"/>
                  </a:lnTo>
                  <a:lnTo>
                    <a:pt x="136" y="194"/>
                  </a:lnTo>
                  <a:lnTo>
                    <a:pt x="134" y="196"/>
                  </a:lnTo>
                  <a:lnTo>
                    <a:pt x="134" y="196"/>
                  </a:lnTo>
                  <a:lnTo>
                    <a:pt x="132" y="198"/>
                  </a:lnTo>
                  <a:lnTo>
                    <a:pt x="132" y="198"/>
                  </a:lnTo>
                  <a:lnTo>
                    <a:pt x="124" y="206"/>
                  </a:lnTo>
                  <a:lnTo>
                    <a:pt x="124" y="206"/>
                  </a:lnTo>
                  <a:lnTo>
                    <a:pt x="110" y="218"/>
                  </a:lnTo>
                  <a:lnTo>
                    <a:pt x="110" y="218"/>
                  </a:lnTo>
                  <a:lnTo>
                    <a:pt x="96" y="232"/>
                  </a:lnTo>
                  <a:lnTo>
                    <a:pt x="96" y="232"/>
                  </a:lnTo>
                  <a:lnTo>
                    <a:pt x="86" y="242"/>
                  </a:lnTo>
                  <a:lnTo>
                    <a:pt x="86" y="242"/>
                  </a:lnTo>
                  <a:lnTo>
                    <a:pt x="80" y="244"/>
                  </a:lnTo>
                  <a:lnTo>
                    <a:pt x="80" y="244"/>
                  </a:lnTo>
                  <a:lnTo>
                    <a:pt x="76" y="246"/>
                  </a:lnTo>
                  <a:lnTo>
                    <a:pt x="76" y="246"/>
                  </a:lnTo>
                  <a:lnTo>
                    <a:pt x="72" y="252"/>
                  </a:lnTo>
                  <a:lnTo>
                    <a:pt x="72" y="252"/>
                  </a:lnTo>
                  <a:lnTo>
                    <a:pt x="70" y="256"/>
                  </a:lnTo>
                  <a:lnTo>
                    <a:pt x="70" y="256"/>
                  </a:lnTo>
                  <a:lnTo>
                    <a:pt x="68" y="258"/>
                  </a:lnTo>
                  <a:lnTo>
                    <a:pt x="68" y="258"/>
                  </a:lnTo>
                  <a:lnTo>
                    <a:pt x="66" y="262"/>
                  </a:lnTo>
                  <a:lnTo>
                    <a:pt x="66" y="262"/>
                  </a:lnTo>
                  <a:lnTo>
                    <a:pt x="64" y="268"/>
                  </a:lnTo>
                  <a:lnTo>
                    <a:pt x="64" y="268"/>
                  </a:lnTo>
                  <a:lnTo>
                    <a:pt x="62" y="274"/>
                  </a:lnTo>
                  <a:lnTo>
                    <a:pt x="62" y="274"/>
                  </a:lnTo>
                  <a:lnTo>
                    <a:pt x="60" y="284"/>
                  </a:lnTo>
                  <a:lnTo>
                    <a:pt x="60" y="284"/>
                  </a:lnTo>
                  <a:lnTo>
                    <a:pt x="58" y="298"/>
                  </a:lnTo>
                  <a:lnTo>
                    <a:pt x="58" y="298"/>
                  </a:lnTo>
                  <a:lnTo>
                    <a:pt x="58" y="308"/>
                  </a:lnTo>
                  <a:lnTo>
                    <a:pt x="58" y="308"/>
                  </a:lnTo>
                  <a:lnTo>
                    <a:pt x="58" y="316"/>
                  </a:lnTo>
                  <a:lnTo>
                    <a:pt x="58" y="316"/>
                  </a:lnTo>
                  <a:lnTo>
                    <a:pt x="56" y="330"/>
                  </a:lnTo>
                  <a:lnTo>
                    <a:pt x="56" y="330"/>
                  </a:lnTo>
                  <a:lnTo>
                    <a:pt x="54" y="346"/>
                  </a:lnTo>
                  <a:lnTo>
                    <a:pt x="54" y="346"/>
                  </a:lnTo>
                  <a:lnTo>
                    <a:pt x="54" y="358"/>
                  </a:lnTo>
                  <a:lnTo>
                    <a:pt x="54" y="358"/>
                  </a:lnTo>
                  <a:lnTo>
                    <a:pt x="54" y="376"/>
                  </a:lnTo>
                  <a:lnTo>
                    <a:pt x="54" y="376"/>
                  </a:lnTo>
                  <a:lnTo>
                    <a:pt x="54" y="394"/>
                  </a:lnTo>
                  <a:lnTo>
                    <a:pt x="54" y="394"/>
                  </a:lnTo>
                  <a:lnTo>
                    <a:pt x="52" y="406"/>
                  </a:lnTo>
                  <a:lnTo>
                    <a:pt x="52" y="406"/>
                  </a:lnTo>
                  <a:lnTo>
                    <a:pt x="50" y="416"/>
                  </a:lnTo>
                  <a:lnTo>
                    <a:pt x="50" y="416"/>
                  </a:lnTo>
                  <a:lnTo>
                    <a:pt x="48" y="424"/>
                  </a:lnTo>
                  <a:lnTo>
                    <a:pt x="48" y="424"/>
                  </a:lnTo>
                  <a:lnTo>
                    <a:pt x="48" y="434"/>
                  </a:lnTo>
                  <a:lnTo>
                    <a:pt x="48" y="434"/>
                  </a:lnTo>
                  <a:lnTo>
                    <a:pt x="48" y="442"/>
                  </a:lnTo>
                  <a:lnTo>
                    <a:pt x="48" y="442"/>
                  </a:lnTo>
                  <a:lnTo>
                    <a:pt x="48" y="446"/>
                  </a:lnTo>
                  <a:lnTo>
                    <a:pt x="48" y="446"/>
                  </a:lnTo>
                  <a:lnTo>
                    <a:pt x="44" y="450"/>
                  </a:lnTo>
                  <a:lnTo>
                    <a:pt x="42" y="454"/>
                  </a:lnTo>
                  <a:lnTo>
                    <a:pt x="42" y="454"/>
                  </a:lnTo>
                  <a:lnTo>
                    <a:pt x="40" y="460"/>
                  </a:lnTo>
                  <a:lnTo>
                    <a:pt x="40" y="460"/>
                  </a:lnTo>
                  <a:lnTo>
                    <a:pt x="42" y="470"/>
                  </a:lnTo>
                  <a:lnTo>
                    <a:pt x="42" y="470"/>
                  </a:lnTo>
                  <a:lnTo>
                    <a:pt x="40" y="474"/>
                  </a:lnTo>
                  <a:lnTo>
                    <a:pt x="40" y="474"/>
                  </a:lnTo>
                  <a:lnTo>
                    <a:pt x="36" y="482"/>
                  </a:lnTo>
                  <a:lnTo>
                    <a:pt x="36" y="482"/>
                  </a:lnTo>
                  <a:lnTo>
                    <a:pt x="34" y="488"/>
                  </a:lnTo>
                  <a:lnTo>
                    <a:pt x="34" y="488"/>
                  </a:lnTo>
                  <a:lnTo>
                    <a:pt x="34" y="494"/>
                  </a:lnTo>
                  <a:lnTo>
                    <a:pt x="34" y="494"/>
                  </a:lnTo>
                  <a:lnTo>
                    <a:pt x="38" y="508"/>
                  </a:lnTo>
                  <a:lnTo>
                    <a:pt x="38" y="508"/>
                  </a:lnTo>
                  <a:lnTo>
                    <a:pt x="42" y="518"/>
                  </a:lnTo>
                  <a:lnTo>
                    <a:pt x="42" y="518"/>
                  </a:lnTo>
                  <a:lnTo>
                    <a:pt x="42" y="520"/>
                  </a:lnTo>
                  <a:lnTo>
                    <a:pt x="42" y="520"/>
                  </a:lnTo>
                  <a:lnTo>
                    <a:pt x="40" y="522"/>
                  </a:lnTo>
                  <a:lnTo>
                    <a:pt x="40" y="522"/>
                  </a:lnTo>
                  <a:lnTo>
                    <a:pt x="36" y="530"/>
                  </a:lnTo>
                  <a:lnTo>
                    <a:pt x="36" y="530"/>
                  </a:lnTo>
                  <a:lnTo>
                    <a:pt x="38" y="538"/>
                  </a:lnTo>
                  <a:lnTo>
                    <a:pt x="38" y="538"/>
                  </a:lnTo>
                  <a:lnTo>
                    <a:pt x="38" y="540"/>
                  </a:lnTo>
                  <a:lnTo>
                    <a:pt x="38" y="540"/>
                  </a:lnTo>
                  <a:lnTo>
                    <a:pt x="36" y="542"/>
                  </a:lnTo>
                  <a:lnTo>
                    <a:pt x="36" y="542"/>
                  </a:lnTo>
                  <a:lnTo>
                    <a:pt x="34" y="546"/>
                  </a:lnTo>
                  <a:lnTo>
                    <a:pt x="34" y="546"/>
                  </a:lnTo>
                  <a:lnTo>
                    <a:pt x="26" y="558"/>
                  </a:lnTo>
                  <a:lnTo>
                    <a:pt x="26" y="558"/>
                  </a:lnTo>
                  <a:lnTo>
                    <a:pt x="18" y="570"/>
                  </a:lnTo>
                  <a:lnTo>
                    <a:pt x="18" y="570"/>
                  </a:lnTo>
                  <a:lnTo>
                    <a:pt x="12" y="580"/>
                  </a:lnTo>
                  <a:lnTo>
                    <a:pt x="8" y="588"/>
                  </a:lnTo>
                  <a:lnTo>
                    <a:pt x="8" y="588"/>
                  </a:lnTo>
                  <a:lnTo>
                    <a:pt x="2" y="608"/>
                  </a:lnTo>
                  <a:lnTo>
                    <a:pt x="2" y="608"/>
                  </a:lnTo>
                  <a:lnTo>
                    <a:pt x="0" y="618"/>
                  </a:lnTo>
                  <a:lnTo>
                    <a:pt x="0" y="618"/>
                  </a:lnTo>
                  <a:lnTo>
                    <a:pt x="0" y="632"/>
                  </a:lnTo>
                  <a:lnTo>
                    <a:pt x="0" y="632"/>
                  </a:lnTo>
                  <a:lnTo>
                    <a:pt x="0" y="638"/>
                  </a:lnTo>
                  <a:lnTo>
                    <a:pt x="0" y="638"/>
                  </a:lnTo>
                  <a:lnTo>
                    <a:pt x="0" y="640"/>
                  </a:lnTo>
                  <a:lnTo>
                    <a:pt x="0" y="640"/>
                  </a:lnTo>
                  <a:lnTo>
                    <a:pt x="0" y="642"/>
                  </a:lnTo>
                  <a:lnTo>
                    <a:pt x="2" y="646"/>
                  </a:lnTo>
                  <a:lnTo>
                    <a:pt x="2" y="646"/>
                  </a:lnTo>
                  <a:lnTo>
                    <a:pt x="8" y="648"/>
                  </a:lnTo>
                  <a:lnTo>
                    <a:pt x="8" y="648"/>
                  </a:lnTo>
                  <a:lnTo>
                    <a:pt x="12" y="648"/>
                  </a:lnTo>
                  <a:lnTo>
                    <a:pt x="12" y="648"/>
                  </a:lnTo>
                  <a:lnTo>
                    <a:pt x="20" y="648"/>
                  </a:lnTo>
                  <a:lnTo>
                    <a:pt x="26" y="646"/>
                  </a:lnTo>
                  <a:lnTo>
                    <a:pt x="26" y="646"/>
                  </a:lnTo>
                  <a:lnTo>
                    <a:pt x="30" y="640"/>
                  </a:lnTo>
                  <a:lnTo>
                    <a:pt x="34" y="638"/>
                  </a:lnTo>
                  <a:lnTo>
                    <a:pt x="34" y="638"/>
                  </a:lnTo>
                  <a:lnTo>
                    <a:pt x="34" y="636"/>
                  </a:lnTo>
                  <a:lnTo>
                    <a:pt x="36" y="638"/>
                  </a:lnTo>
                  <a:lnTo>
                    <a:pt x="36" y="638"/>
                  </a:lnTo>
                  <a:lnTo>
                    <a:pt x="36" y="644"/>
                  </a:lnTo>
                  <a:lnTo>
                    <a:pt x="36" y="644"/>
                  </a:lnTo>
                  <a:lnTo>
                    <a:pt x="36" y="656"/>
                  </a:lnTo>
                  <a:lnTo>
                    <a:pt x="36" y="656"/>
                  </a:lnTo>
                  <a:lnTo>
                    <a:pt x="38" y="662"/>
                  </a:lnTo>
                  <a:lnTo>
                    <a:pt x="38" y="662"/>
                  </a:lnTo>
                  <a:lnTo>
                    <a:pt x="38" y="668"/>
                  </a:lnTo>
                  <a:lnTo>
                    <a:pt x="38" y="668"/>
                  </a:lnTo>
                  <a:lnTo>
                    <a:pt x="42" y="686"/>
                  </a:lnTo>
                  <a:lnTo>
                    <a:pt x="42" y="686"/>
                  </a:lnTo>
                  <a:lnTo>
                    <a:pt x="46" y="702"/>
                  </a:lnTo>
                  <a:lnTo>
                    <a:pt x="46" y="714"/>
                  </a:lnTo>
                  <a:lnTo>
                    <a:pt x="46" y="714"/>
                  </a:lnTo>
                  <a:lnTo>
                    <a:pt x="50" y="746"/>
                  </a:lnTo>
                  <a:lnTo>
                    <a:pt x="50" y="746"/>
                  </a:lnTo>
                  <a:lnTo>
                    <a:pt x="54" y="794"/>
                  </a:lnTo>
                  <a:lnTo>
                    <a:pt x="54" y="794"/>
                  </a:lnTo>
                  <a:lnTo>
                    <a:pt x="58" y="820"/>
                  </a:lnTo>
                  <a:lnTo>
                    <a:pt x="58" y="820"/>
                  </a:lnTo>
                  <a:lnTo>
                    <a:pt x="64" y="868"/>
                  </a:lnTo>
                  <a:lnTo>
                    <a:pt x="64" y="868"/>
                  </a:lnTo>
                  <a:lnTo>
                    <a:pt x="72" y="916"/>
                  </a:lnTo>
                  <a:lnTo>
                    <a:pt x="72" y="916"/>
                  </a:lnTo>
                  <a:lnTo>
                    <a:pt x="76" y="946"/>
                  </a:lnTo>
                  <a:lnTo>
                    <a:pt x="76" y="946"/>
                  </a:lnTo>
                  <a:lnTo>
                    <a:pt x="82" y="976"/>
                  </a:lnTo>
                  <a:lnTo>
                    <a:pt x="82" y="976"/>
                  </a:lnTo>
                  <a:lnTo>
                    <a:pt x="88" y="998"/>
                  </a:lnTo>
                  <a:lnTo>
                    <a:pt x="88" y="998"/>
                  </a:lnTo>
                  <a:lnTo>
                    <a:pt x="92" y="1018"/>
                  </a:lnTo>
                  <a:lnTo>
                    <a:pt x="92" y="1018"/>
                  </a:lnTo>
                  <a:lnTo>
                    <a:pt x="98" y="1038"/>
                  </a:lnTo>
                  <a:lnTo>
                    <a:pt x="98" y="1038"/>
                  </a:lnTo>
                  <a:lnTo>
                    <a:pt x="104" y="1054"/>
                  </a:lnTo>
                  <a:lnTo>
                    <a:pt x="104" y="1054"/>
                  </a:lnTo>
                  <a:lnTo>
                    <a:pt x="106" y="1062"/>
                  </a:lnTo>
                  <a:lnTo>
                    <a:pt x="106" y="1062"/>
                  </a:lnTo>
                  <a:lnTo>
                    <a:pt x="108" y="1082"/>
                  </a:lnTo>
                  <a:lnTo>
                    <a:pt x="108" y="1082"/>
                  </a:lnTo>
                  <a:lnTo>
                    <a:pt x="110" y="1106"/>
                  </a:lnTo>
                  <a:lnTo>
                    <a:pt x="110" y="1106"/>
                  </a:lnTo>
                  <a:lnTo>
                    <a:pt x="112" y="1124"/>
                  </a:lnTo>
                  <a:lnTo>
                    <a:pt x="112" y="1124"/>
                  </a:lnTo>
                  <a:lnTo>
                    <a:pt x="116" y="1140"/>
                  </a:lnTo>
                  <a:lnTo>
                    <a:pt x="116" y="1140"/>
                  </a:lnTo>
                  <a:lnTo>
                    <a:pt x="122" y="1156"/>
                  </a:lnTo>
                  <a:lnTo>
                    <a:pt x="122" y="1156"/>
                  </a:lnTo>
                  <a:lnTo>
                    <a:pt x="128" y="1164"/>
                  </a:lnTo>
                  <a:lnTo>
                    <a:pt x="128" y="1164"/>
                  </a:lnTo>
                  <a:lnTo>
                    <a:pt x="134" y="1172"/>
                  </a:lnTo>
                  <a:lnTo>
                    <a:pt x="134" y="1172"/>
                  </a:lnTo>
                  <a:lnTo>
                    <a:pt x="136" y="1178"/>
                  </a:lnTo>
                  <a:lnTo>
                    <a:pt x="136" y="1178"/>
                  </a:lnTo>
                  <a:lnTo>
                    <a:pt x="136" y="1182"/>
                  </a:lnTo>
                  <a:lnTo>
                    <a:pt x="136" y="1182"/>
                  </a:lnTo>
                  <a:lnTo>
                    <a:pt x="136" y="1184"/>
                  </a:lnTo>
                  <a:lnTo>
                    <a:pt x="136" y="1184"/>
                  </a:lnTo>
                  <a:lnTo>
                    <a:pt x="136" y="1190"/>
                  </a:lnTo>
                  <a:lnTo>
                    <a:pt x="136" y="1190"/>
                  </a:lnTo>
                  <a:lnTo>
                    <a:pt x="140" y="1202"/>
                  </a:lnTo>
                  <a:lnTo>
                    <a:pt x="140" y="1202"/>
                  </a:lnTo>
                  <a:lnTo>
                    <a:pt x="140" y="1206"/>
                  </a:lnTo>
                  <a:lnTo>
                    <a:pt x="140" y="1206"/>
                  </a:lnTo>
                  <a:lnTo>
                    <a:pt x="140" y="1206"/>
                  </a:lnTo>
                  <a:lnTo>
                    <a:pt x="140" y="1206"/>
                  </a:lnTo>
                  <a:lnTo>
                    <a:pt x="138" y="1208"/>
                  </a:lnTo>
                  <a:lnTo>
                    <a:pt x="138" y="1208"/>
                  </a:lnTo>
                  <a:lnTo>
                    <a:pt x="134" y="1212"/>
                  </a:lnTo>
                  <a:lnTo>
                    <a:pt x="134" y="1212"/>
                  </a:lnTo>
                  <a:lnTo>
                    <a:pt x="134" y="1214"/>
                  </a:lnTo>
                  <a:lnTo>
                    <a:pt x="134" y="1214"/>
                  </a:lnTo>
                  <a:lnTo>
                    <a:pt x="132" y="1216"/>
                  </a:lnTo>
                  <a:lnTo>
                    <a:pt x="132" y="1216"/>
                  </a:lnTo>
                  <a:lnTo>
                    <a:pt x="130" y="1218"/>
                  </a:lnTo>
                  <a:lnTo>
                    <a:pt x="130" y="1218"/>
                  </a:lnTo>
                  <a:lnTo>
                    <a:pt x="126" y="1220"/>
                  </a:lnTo>
                  <a:lnTo>
                    <a:pt x="126" y="1220"/>
                  </a:lnTo>
                  <a:lnTo>
                    <a:pt x="116" y="1220"/>
                  </a:lnTo>
                  <a:lnTo>
                    <a:pt x="116" y="1220"/>
                  </a:lnTo>
                  <a:lnTo>
                    <a:pt x="110" y="1220"/>
                  </a:lnTo>
                  <a:lnTo>
                    <a:pt x="110" y="1220"/>
                  </a:lnTo>
                  <a:lnTo>
                    <a:pt x="104" y="1222"/>
                  </a:lnTo>
                  <a:lnTo>
                    <a:pt x="104" y="1222"/>
                  </a:lnTo>
                  <a:lnTo>
                    <a:pt x="98" y="1224"/>
                  </a:lnTo>
                  <a:lnTo>
                    <a:pt x="98" y="1224"/>
                  </a:lnTo>
                  <a:lnTo>
                    <a:pt x="88" y="1224"/>
                  </a:lnTo>
                  <a:lnTo>
                    <a:pt x="88" y="1224"/>
                  </a:lnTo>
                  <a:lnTo>
                    <a:pt x="80" y="1224"/>
                  </a:lnTo>
                  <a:lnTo>
                    <a:pt x="80" y="1224"/>
                  </a:lnTo>
                  <a:lnTo>
                    <a:pt x="70" y="1228"/>
                  </a:lnTo>
                  <a:lnTo>
                    <a:pt x="70" y="1228"/>
                  </a:lnTo>
                  <a:lnTo>
                    <a:pt x="64" y="1234"/>
                  </a:lnTo>
                  <a:lnTo>
                    <a:pt x="64" y="1234"/>
                  </a:lnTo>
                  <a:lnTo>
                    <a:pt x="64" y="1240"/>
                  </a:lnTo>
                  <a:lnTo>
                    <a:pt x="64" y="1240"/>
                  </a:lnTo>
                  <a:lnTo>
                    <a:pt x="64" y="1242"/>
                  </a:lnTo>
                  <a:lnTo>
                    <a:pt x="64" y="1242"/>
                  </a:lnTo>
                  <a:lnTo>
                    <a:pt x="64" y="1244"/>
                  </a:lnTo>
                  <a:lnTo>
                    <a:pt x="64" y="1244"/>
                  </a:lnTo>
                  <a:lnTo>
                    <a:pt x="64" y="1244"/>
                  </a:lnTo>
                  <a:lnTo>
                    <a:pt x="62" y="1244"/>
                  </a:lnTo>
                  <a:lnTo>
                    <a:pt x="62" y="1244"/>
                  </a:lnTo>
                  <a:lnTo>
                    <a:pt x="60" y="1244"/>
                  </a:lnTo>
                  <a:lnTo>
                    <a:pt x="60" y="1244"/>
                  </a:lnTo>
                  <a:lnTo>
                    <a:pt x="58" y="1246"/>
                  </a:lnTo>
                  <a:lnTo>
                    <a:pt x="58" y="1248"/>
                  </a:lnTo>
                  <a:lnTo>
                    <a:pt x="58" y="1248"/>
                  </a:lnTo>
                  <a:lnTo>
                    <a:pt x="58" y="1252"/>
                  </a:lnTo>
                  <a:lnTo>
                    <a:pt x="58" y="1252"/>
                  </a:lnTo>
                  <a:lnTo>
                    <a:pt x="64" y="1254"/>
                  </a:lnTo>
                  <a:lnTo>
                    <a:pt x="64" y="1254"/>
                  </a:lnTo>
                  <a:lnTo>
                    <a:pt x="70" y="1254"/>
                  </a:lnTo>
                  <a:lnTo>
                    <a:pt x="70" y="1254"/>
                  </a:lnTo>
                  <a:lnTo>
                    <a:pt x="76" y="1256"/>
                  </a:lnTo>
                  <a:lnTo>
                    <a:pt x="76" y="1256"/>
                  </a:lnTo>
                  <a:lnTo>
                    <a:pt x="86" y="1260"/>
                  </a:lnTo>
                  <a:lnTo>
                    <a:pt x="86" y="1260"/>
                  </a:lnTo>
                  <a:lnTo>
                    <a:pt x="102" y="1264"/>
                  </a:lnTo>
                  <a:lnTo>
                    <a:pt x="102" y="1264"/>
                  </a:lnTo>
                  <a:lnTo>
                    <a:pt x="104" y="1264"/>
                  </a:lnTo>
                  <a:lnTo>
                    <a:pt x="104" y="1264"/>
                  </a:lnTo>
                  <a:lnTo>
                    <a:pt x="120" y="1264"/>
                  </a:lnTo>
                  <a:lnTo>
                    <a:pt x="120" y="1264"/>
                  </a:lnTo>
                  <a:lnTo>
                    <a:pt x="140" y="1264"/>
                  </a:lnTo>
                  <a:lnTo>
                    <a:pt x="140" y="1264"/>
                  </a:lnTo>
                  <a:lnTo>
                    <a:pt x="154" y="1262"/>
                  </a:lnTo>
                  <a:lnTo>
                    <a:pt x="154" y="1262"/>
                  </a:lnTo>
                  <a:lnTo>
                    <a:pt x="168" y="1258"/>
                  </a:lnTo>
                  <a:lnTo>
                    <a:pt x="168" y="1258"/>
                  </a:lnTo>
                  <a:lnTo>
                    <a:pt x="174" y="1252"/>
                  </a:lnTo>
                  <a:lnTo>
                    <a:pt x="174" y="1252"/>
                  </a:lnTo>
                  <a:lnTo>
                    <a:pt x="182" y="1246"/>
                  </a:lnTo>
                  <a:lnTo>
                    <a:pt x="182" y="1246"/>
                  </a:lnTo>
                  <a:lnTo>
                    <a:pt x="186" y="1244"/>
                  </a:lnTo>
                  <a:lnTo>
                    <a:pt x="186" y="1244"/>
                  </a:lnTo>
                  <a:lnTo>
                    <a:pt x="188" y="1244"/>
                  </a:lnTo>
                  <a:lnTo>
                    <a:pt x="188" y="1244"/>
                  </a:lnTo>
                  <a:lnTo>
                    <a:pt x="192" y="1246"/>
                  </a:lnTo>
                  <a:lnTo>
                    <a:pt x="192" y="1246"/>
                  </a:lnTo>
                  <a:lnTo>
                    <a:pt x="200" y="1248"/>
                  </a:lnTo>
                  <a:lnTo>
                    <a:pt x="200" y="1248"/>
                  </a:lnTo>
                  <a:lnTo>
                    <a:pt x="204" y="1250"/>
                  </a:lnTo>
                  <a:lnTo>
                    <a:pt x="206" y="1254"/>
                  </a:lnTo>
                  <a:lnTo>
                    <a:pt x="206" y="1254"/>
                  </a:lnTo>
                  <a:lnTo>
                    <a:pt x="206" y="1254"/>
                  </a:lnTo>
                  <a:lnTo>
                    <a:pt x="208" y="1254"/>
                  </a:lnTo>
                  <a:lnTo>
                    <a:pt x="208" y="1254"/>
                  </a:lnTo>
                  <a:lnTo>
                    <a:pt x="218" y="1254"/>
                  </a:lnTo>
                  <a:lnTo>
                    <a:pt x="218" y="1254"/>
                  </a:lnTo>
                  <a:lnTo>
                    <a:pt x="240" y="1252"/>
                  </a:lnTo>
                  <a:lnTo>
                    <a:pt x="240" y="1252"/>
                  </a:lnTo>
                  <a:lnTo>
                    <a:pt x="250" y="1252"/>
                  </a:lnTo>
                  <a:lnTo>
                    <a:pt x="250" y="1252"/>
                  </a:lnTo>
                  <a:lnTo>
                    <a:pt x="252" y="1250"/>
                  </a:lnTo>
                  <a:lnTo>
                    <a:pt x="252" y="1250"/>
                  </a:lnTo>
                  <a:lnTo>
                    <a:pt x="260" y="1246"/>
                  </a:lnTo>
                  <a:lnTo>
                    <a:pt x="260" y="1246"/>
                  </a:lnTo>
                  <a:lnTo>
                    <a:pt x="262" y="1244"/>
                  </a:lnTo>
                  <a:lnTo>
                    <a:pt x="262" y="1244"/>
                  </a:lnTo>
                  <a:lnTo>
                    <a:pt x="264" y="1244"/>
                  </a:lnTo>
                  <a:lnTo>
                    <a:pt x="264" y="1244"/>
                  </a:lnTo>
                  <a:lnTo>
                    <a:pt x="264" y="1244"/>
                  </a:lnTo>
                  <a:lnTo>
                    <a:pt x="268" y="1246"/>
                  </a:lnTo>
                  <a:lnTo>
                    <a:pt x="268" y="1246"/>
                  </a:lnTo>
                  <a:lnTo>
                    <a:pt x="268" y="1246"/>
                  </a:lnTo>
                  <a:lnTo>
                    <a:pt x="268" y="1248"/>
                  </a:lnTo>
                  <a:lnTo>
                    <a:pt x="268" y="1248"/>
                  </a:lnTo>
                  <a:lnTo>
                    <a:pt x="270" y="1248"/>
                  </a:lnTo>
                  <a:lnTo>
                    <a:pt x="270" y="1248"/>
                  </a:lnTo>
                  <a:lnTo>
                    <a:pt x="270" y="1248"/>
                  </a:lnTo>
                  <a:lnTo>
                    <a:pt x="270" y="1250"/>
                  </a:lnTo>
                  <a:lnTo>
                    <a:pt x="270" y="1250"/>
                  </a:lnTo>
                  <a:lnTo>
                    <a:pt x="266" y="1256"/>
                  </a:lnTo>
                  <a:lnTo>
                    <a:pt x="266" y="1256"/>
                  </a:lnTo>
                  <a:lnTo>
                    <a:pt x="264" y="1258"/>
                  </a:lnTo>
                  <a:lnTo>
                    <a:pt x="264" y="1258"/>
                  </a:lnTo>
                  <a:lnTo>
                    <a:pt x="264" y="1258"/>
                  </a:lnTo>
                  <a:lnTo>
                    <a:pt x="264" y="1258"/>
                  </a:lnTo>
                  <a:lnTo>
                    <a:pt x="264" y="1260"/>
                  </a:lnTo>
                  <a:lnTo>
                    <a:pt x="264" y="1260"/>
                  </a:lnTo>
                  <a:lnTo>
                    <a:pt x="262" y="1264"/>
                  </a:lnTo>
                  <a:lnTo>
                    <a:pt x="262" y="1264"/>
                  </a:lnTo>
                  <a:lnTo>
                    <a:pt x="256" y="1270"/>
                  </a:lnTo>
                  <a:lnTo>
                    <a:pt x="256" y="1270"/>
                  </a:lnTo>
                  <a:lnTo>
                    <a:pt x="252" y="1278"/>
                  </a:lnTo>
                  <a:lnTo>
                    <a:pt x="252" y="1278"/>
                  </a:lnTo>
                  <a:lnTo>
                    <a:pt x="250" y="1278"/>
                  </a:lnTo>
                  <a:lnTo>
                    <a:pt x="250" y="1278"/>
                  </a:lnTo>
                  <a:lnTo>
                    <a:pt x="246" y="1282"/>
                  </a:lnTo>
                  <a:lnTo>
                    <a:pt x="246" y="1282"/>
                  </a:lnTo>
                  <a:lnTo>
                    <a:pt x="242" y="1288"/>
                  </a:lnTo>
                  <a:lnTo>
                    <a:pt x="242" y="1288"/>
                  </a:lnTo>
                  <a:lnTo>
                    <a:pt x="240" y="1292"/>
                  </a:lnTo>
                  <a:lnTo>
                    <a:pt x="240" y="1296"/>
                  </a:lnTo>
                  <a:lnTo>
                    <a:pt x="240" y="1296"/>
                  </a:lnTo>
                  <a:lnTo>
                    <a:pt x="238" y="1296"/>
                  </a:lnTo>
                  <a:lnTo>
                    <a:pt x="238" y="1296"/>
                  </a:lnTo>
                  <a:lnTo>
                    <a:pt x="238" y="1298"/>
                  </a:lnTo>
                  <a:lnTo>
                    <a:pt x="238" y="1298"/>
                  </a:lnTo>
                  <a:lnTo>
                    <a:pt x="236" y="1298"/>
                  </a:lnTo>
                  <a:lnTo>
                    <a:pt x="236" y="1298"/>
                  </a:lnTo>
                  <a:lnTo>
                    <a:pt x="232" y="1300"/>
                  </a:lnTo>
                  <a:lnTo>
                    <a:pt x="232" y="1300"/>
                  </a:lnTo>
                  <a:lnTo>
                    <a:pt x="232" y="1306"/>
                  </a:lnTo>
                  <a:lnTo>
                    <a:pt x="232" y="1306"/>
                  </a:lnTo>
                  <a:lnTo>
                    <a:pt x="232" y="1306"/>
                  </a:lnTo>
                  <a:lnTo>
                    <a:pt x="234" y="1308"/>
                  </a:lnTo>
                  <a:lnTo>
                    <a:pt x="234" y="1308"/>
                  </a:lnTo>
                  <a:lnTo>
                    <a:pt x="242" y="1308"/>
                  </a:lnTo>
                  <a:lnTo>
                    <a:pt x="242" y="1308"/>
                  </a:lnTo>
                  <a:lnTo>
                    <a:pt x="250" y="1312"/>
                  </a:lnTo>
                  <a:lnTo>
                    <a:pt x="250" y="1312"/>
                  </a:lnTo>
                  <a:lnTo>
                    <a:pt x="272" y="1314"/>
                  </a:lnTo>
                  <a:lnTo>
                    <a:pt x="272" y="1314"/>
                  </a:lnTo>
                  <a:lnTo>
                    <a:pt x="292" y="1316"/>
                  </a:lnTo>
                  <a:lnTo>
                    <a:pt x="312" y="1316"/>
                  </a:lnTo>
                  <a:lnTo>
                    <a:pt x="312" y="1316"/>
                  </a:lnTo>
                  <a:lnTo>
                    <a:pt x="324" y="1314"/>
                  </a:lnTo>
                  <a:lnTo>
                    <a:pt x="336" y="1312"/>
                  </a:lnTo>
                  <a:lnTo>
                    <a:pt x="336" y="1312"/>
                  </a:lnTo>
                  <a:lnTo>
                    <a:pt x="340" y="1308"/>
                  </a:lnTo>
                  <a:lnTo>
                    <a:pt x="342" y="1304"/>
                  </a:lnTo>
                  <a:lnTo>
                    <a:pt x="342" y="1304"/>
                  </a:lnTo>
                  <a:lnTo>
                    <a:pt x="344" y="1298"/>
                  </a:lnTo>
                  <a:lnTo>
                    <a:pt x="344" y="1298"/>
                  </a:lnTo>
                  <a:lnTo>
                    <a:pt x="346" y="1296"/>
                  </a:lnTo>
                  <a:lnTo>
                    <a:pt x="346" y="1296"/>
                  </a:lnTo>
                  <a:lnTo>
                    <a:pt x="350" y="1294"/>
                  </a:lnTo>
                  <a:lnTo>
                    <a:pt x="350" y="1294"/>
                  </a:lnTo>
                  <a:lnTo>
                    <a:pt x="354" y="1290"/>
                  </a:lnTo>
                  <a:lnTo>
                    <a:pt x="356" y="1286"/>
                  </a:lnTo>
                  <a:lnTo>
                    <a:pt x="356" y="1286"/>
                  </a:lnTo>
                  <a:lnTo>
                    <a:pt x="356" y="1282"/>
                  </a:lnTo>
                  <a:lnTo>
                    <a:pt x="356" y="1282"/>
                  </a:lnTo>
                  <a:lnTo>
                    <a:pt x="356" y="1276"/>
                  </a:lnTo>
                  <a:lnTo>
                    <a:pt x="356" y="1276"/>
                  </a:lnTo>
                  <a:lnTo>
                    <a:pt x="356" y="1260"/>
                  </a:lnTo>
                  <a:lnTo>
                    <a:pt x="356" y="1260"/>
                  </a:lnTo>
                  <a:lnTo>
                    <a:pt x="356" y="1258"/>
                  </a:lnTo>
                  <a:lnTo>
                    <a:pt x="354" y="1256"/>
                  </a:lnTo>
                  <a:lnTo>
                    <a:pt x="354" y="1256"/>
                  </a:lnTo>
                  <a:lnTo>
                    <a:pt x="352" y="1256"/>
                  </a:lnTo>
                  <a:lnTo>
                    <a:pt x="354" y="1254"/>
                  </a:lnTo>
                  <a:lnTo>
                    <a:pt x="354" y="1254"/>
                  </a:lnTo>
                  <a:lnTo>
                    <a:pt x="354" y="1252"/>
                  </a:lnTo>
                  <a:lnTo>
                    <a:pt x="356" y="1252"/>
                  </a:lnTo>
                  <a:lnTo>
                    <a:pt x="356" y="1252"/>
                  </a:lnTo>
                  <a:lnTo>
                    <a:pt x="360" y="1252"/>
                  </a:lnTo>
                  <a:lnTo>
                    <a:pt x="360" y="1252"/>
                  </a:lnTo>
                  <a:lnTo>
                    <a:pt x="360" y="1250"/>
                  </a:lnTo>
                  <a:lnTo>
                    <a:pt x="360" y="1248"/>
                  </a:lnTo>
                  <a:lnTo>
                    <a:pt x="360" y="1248"/>
                  </a:lnTo>
                  <a:lnTo>
                    <a:pt x="360" y="1242"/>
                  </a:lnTo>
                  <a:lnTo>
                    <a:pt x="360" y="1242"/>
                  </a:lnTo>
                  <a:lnTo>
                    <a:pt x="358" y="1234"/>
                  </a:lnTo>
                  <a:lnTo>
                    <a:pt x="358" y="1234"/>
                  </a:lnTo>
                  <a:lnTo>
                    <a:pt x="358" y="1226"/>
                  </a:lnTo>
                  <a:lnTo>
                    <a:pt x="358" y="1226"/>
                  </a:lnTo>
                  <a:lnTo>
                    <a:pt x="356" y="1224"/>
                  </a:lnTo>
                  <a:lnTo>
                    <a:pt x="356" y="1224"/>
                  </a:lnTo>
                  <a:lnTo>
                    <a:pt x="356" y="1220"/>
                  </a:lnTo>
                  <a:lnTo>
                    <a:pt x="356" y="1220"/>
                  </a:lnTo>
                  <a:lnTo>
                    <a:pt x="354" y="1208"/>
                  </a:lnTo>
                  <a:lnTo>
                    <a:pt x="354" y="1208"/>
                  </a:lnTo>
                  <a:lnTo>
                    <a:pt x="348" y="1186"/>
                  </a:lnTo>
                  <a:lnTo>
                    <a:pt x="348" y="1186"/>
                  </a:lnTo>
                  <a:lnTo>
                    <a:pt x="346" y="1176"/>
                  </a:lnTo>
                  <a:lnTo>
                    <a:pt x="346" y="1176"/>
                  </a:lnTo>
                  <a:lnTo>
                    <a:pt x="342" y="1158"/>
                  </a:lnTo>
                  <a:lnTo>
                    <a:pt x="342" y="1158"/>
                  </a:lnTo>
                  <a:lnTo>
                    <a:pt x="342" y="1146"/>
                  </a:lnTo>
                  <a:lnTo>
                    <a:pt x="342" y="1146"/>
                  </a:lnTo>
                  <a:lnTo>
                    <a:pt x="340" y="1120"/>
                  </a:lnTo>
                  <a:lnTo>
                    <a:pt x="340" y="1120"/>
                  </a:lnTo>
                  <a:lnTo>
                    <a:pt x="340" y="1096"/>
                  </a:lnTo>
                  <a:lnTo>
                    <a:pt x="340" y="1096"/>
                  </a:lnTo>
                  <a:lnTo>
                    <a:pt x="340" y="1082"/>
                  </a:lnTo>
                  <a:lnTo>
                    <a:pt x="340" y="1082"/>
                  </a:lnTo>
                  <a:lnTo>
                    <a:pt x="342" y="1070"/>
                  </a:lnTo>
                  <a:lnTo>
                    <a:pt x="342" y="1070"/>
                  </a:lnTo>
                  <a:lnTo>
                    <a:pt x="342" y="1052"/>
                  </a:lnTo>
                  <a:lnTo>
                    <a:pt x="342" y="1052"/>
                  </a:lnTo>
                  <a:lnTo>
                    <a:pt x="340" y="1044"/>
                  </a:lnTo>
                  <a:lnTo>
                    <a:pt x="340" y="1044"/>
                  </a:lnTo>
                  <a:lnTo>
                    <a:pt x="340" y="1026"/>
                  </a:lnTo>
                  <a:lnTo>
                    <a:pt x="340" y="1026"/>
                  </a:lnTo>
                  <a:lnTo>
                    <a:pt x="338" y="1002"/>
                  </a:lnTo>
                  <a:lnTo>
                    <a:pt x="338" y="1002"/>
                  </a:lnTo>
                  <a:lnTo>
                    <a:pt x="334" y="980"/>
                  </a:lnTo>
                  <a:lnTo>
                    <a:pt x="334" y="980"/>
                  </a:lnTo>
                  <a:lnTo>
                    <a:pt x="332" y="966"/>
                  </a:lnTo>
                  <a:lnTo>
                    <a:pt x="330" y="952"/>
                  </a:lnTo>
                  <a:lnTo>
                    <a:pt x="330" y="952"/>
                  </a:lnTo>
                  <a:lnTo>
                    <a:pt x="326" y="918"/>
                  </a:lnTo>
                  <a:lnTo>
                    <a:pt x="326" y="918"/>
                  </a:lnTo>
                  <a:lnTo>
                    <a:pt x="322" y="882"/>
                  </a:lnTo>
                  <a:lnTo>
                    <a:pt x="322" y="882"/>
                  </a:lnTo>
                  <a:lnTo>
                    <a:pt x="320" y="840"/>
                  </a:lnTo>
                  <a:lnTo>
                    <a:pt x="320" y="840"/>
                  </a:lnTo>
                  <a:lnTo>
                    <a:pt x="318" y="802"/>
                  </a:lnTo>
                  <a:lnTo>
                    <a:pt x="318" y="802"/>
                  </a:lnTo>
                  <a:lnTo>
                    <a:pt x="318" y="772"/>
                  </a:lnTo>
                  <a:lnTo>
                    <a:pt x="318" y="772"/>
                  </a:lnTo>
                  <a:lnTo>
                    <a:pt x="318" y="752"/>
                  </a:lnTo>
                  <a:lnTo>
                    <a:pt x="318" y="752"/>
                  </a:lnTo>
                  <a:lnTo>
                    <a:pt x="318" y="732"/>
                  </a:lnTo>
                  <a:lnTo>
                    <a:pt x="318" y="732"/>
                  </a:lnTo>
                  <a:lnTo>
                    <a:pt x="316" y="710"/>
                  </a:lnTo>
                  <a:lnTo>
                    <a:pt x="316" y="710"/>
                  </a:lnTo>
                  <a:lnTo>
                    <a:pt x="314" y="686"/>
                  </a:lnTo>
                  <a:lnTo>
                    <a:pt x="314" y="686"/>
                  </a:lnTo>
                  <a:lnTo>
                    <a:pt x="312" y="666"/>
                  </a:lnTo>
                  <a:lnTo>
                    <a:pt x="312" y="666"/>
                  </a:lnTo>
                  <a:lnTo>
                    <a:pt x="312" y="656"/>
                  </a:lnTo>
                  <a:lnTo>
                    <a:pt x="312" y="656"/>
                  </a:lnTo>
                  <a:lnTo>
                    <a:pt x="310" y="646"/>
                  </a:lnTo>
                  <a:lnTo>
                    <a:pt x="310" y="646"/>
                  </a:lnTo>
                  <a:lnTo>
                    <a:pt x="312" y="640"/>
                  </a:lnTo>
                  <a:lnTo>
                    <a:pt x="312" y="640"/>
                  </a:lnTo>
                  <a:lnTo>
                    <a:pt x="314" y="640"/>
                  </a:lnTo>
                  <a:lnTo>
                    <a:pt x="314" y="640"/>
                  </a:lnTo>
                  <a:lnTo>
                    <a:pt x="316" y="638"/>
                  </a:lnTo>
                  <a:lnTo>
                    <a:pt x="316" y="638"/>
                  </a:lnTo>
                  <a:lnTo>
                    <a:pt x="316" y="638"/>
                  </a:lnTo>
                  <a:lnTo>
                    <a:pt x="322" y="630"/>
                  </a:lnTo>
                  <a:lnTo>
                    <a:pt x="322" y="630"/>
                  </a:lnTo>
                  <a:lnTo>
                    <a:pt x="324" y="628"/>
                  </a:lnTo>
                  <a:lnTo>
                    <a:pt x="324" y="628"/>
                  </a:lnTo>
                  <a:lnTo>
                    <a:pt x="330" y="622"/>
                  </a:lnTo>
                  <a:lnTo>
                    <a:pt x="330" y="622"/>
                  </a:lnTo>
                  <a:lnTo>
                    <a:pt x="334" y="618"/>
                  </a:lnTo>
                  <a:lnTo>
                    <a:pt x="338" y="614"/>
                  </a:lnTo>
                  <a:lnTo>
                    <a:pt x="338" y="614"/>
                  </a:lnTo>
                  <a:lnTo>
                    <a:pt x="340" y="610"/>
                  </a:lnTo>
                  <a:lnTo>
                    <a:pt x="342" y="608"/>
                  </a:lnTo>
                  <a:lnTo>
                    <a:pt x="342" y="608"/>
                  </a:lnTo>
                  <a:lnTo>
                    <a:pt x="348" y="602"/>
                  </a:lnTo>
                  <a:lnTo>
                    <a:pt x="348" y="602"/>
                  </a:lnTo>
                  <a:lnTo>
                    <a:pt x="352" y="598"/>
                  </a:lnTo>
                  <a:lnTo>
                    <a:pt x="352" y="598"/>
                  </a:lnTo>
                  <a:lnTo>
                    <a:pt x="354" y="596"/>
                  </a:lnTo>
                  <a:lnTo>
                    <a:pt x="354" y="596"/>
                  </a:lnTo>
                  <a:lnTo>
                    <a:pt x="356" y="590"/>
                  </a:lnTo>
                  <a:lnTo>
                    <a:pt x="356" y="590"/>
                  </a:lnTo>
                  <a:lnTo>
                    <a:pt x="358" y="584"/>
                  </a:lnTo>
                  <a:lnTo>
                    <a:pt x="358" y="584"/>
                  </a:lnTo>
                  <a:lnTo>
                    <a:pt x="360" y="578"/>
                  </a:lnTo>
                  <a:lnTo>
                    <a:pt x="360" y="578"/>
                  </a:lnTo>
                  <a:lnTo>
                    <a:pt x="360" y="578"/>
                  </a:lnTo>
                  <a:lnTo>
                    <a:pt x="360" y="578"/>
                  </a:lnTo>
                  <a:lnTo>
                    <a:pt x="360" y="578"/>
                  </a:lnTo>
                  <a:lnTo>
                    <a:pt x="360" y="578"/>
                  </a:lnTo>
                  <a:lnTo>
                    <a:pt x="358" y="578"/>
                  </a:lnTo>
                  <a:lnTo>
                    <a:pt x="358" y="578"/>
                  </a:lnTo>
                  <a:lnTo>
                    <a:pt x="360" y="574"/>
                  </a:lnTo>
                  <a:lnTo>
                    <a:pt x="360" y="574"/>
                  </a:lnTo>
                  <a:lnTo>
                    <a:pt x="360" y="566"/>
                  </a:lnTo>
                  <a:lnTo>
                    <a:pt x="360" y="566"/>
                  </a:lnTo>
                  <a:lnTo>
                    <a:pt x="364" y="558"/>
                  </a:lnTo>
                  <a:lnTo>
                    <a:pt x="364" y="558"/>
                  </a:lnTo>
                  <a:lnTo>
                    <a:pt x="368" y="550"/>
                  </a:lnTo>
                  <a:lnTo>
                    <a:pt x="368" y="550"/>
                  </a:lnTo>
                  <a:lnTo>
                    <a:pt x="370" y="542"/>
                  </a:lnTo>
                  <a:lnTo>
                    <a:pt x="370" y="534"/>
                  </a:lnTo>
                  <a:lnTo>
                    <a:pt x="370" y="534"/>
                  </a:lnTo>
                  <a:lnTo>
                    <a:pt x="370" y="520"/>
                  </a:lnTo>
                  <a:lnTo>
                    <a:pt x="370" y="520"/>
                  </a:lnTo>
                  <a:lnTo>
                    <a:pt x="370" y="516"/>
                  </a:lnTo>
                  <a:lnTo>
                    <a:pt x="370" y="512"/>
                  </a:lnTo>
                  <a:lnTo>
                    <a:pt x="374" y="506"/>
                  </a:lnTo>
                  <a:lnTo>
                    <a:pt x="374" y="506"/>
                  </a:lnTo>
                  <a:lnTo>
                    <a:pt x="382" y="494"/>
                  </a:lnTo>
                  <a:lnTo>
                    <a:pt x="382" y="494"/>
                  </a:lnTo>
                  <a:lnTo>
                    <a:pt x="386" y="480"/>
                  </a:lnTo>
                  <a:lnTo>
                    <a:pt x="386" y="480"/>
                  </a:lnTo>
                  <a:lnTo>
                    <a:pt x="390" y="466"/>
                  </a:lnTo>
                  <a:lnTo>
                    <a:pt x="390" y="466"/>
                  </a:lnTo>
                  <a:lnTo>
                    <a:pt x="398" y="438"/>
                  </a:lnTo>
                  <a:lnTo>
                    <a:pt x="398" y="438"/>
                  </a:lnTo>
                  <a:lnTo>
                    <a:pt x="400" y="430"/>
                  </a:lnTo>
                  <a:lnTo>
                    <a:pt x="398" y="426"/>
                  </a:lnTo>
                  <a:lnTo>
                    <a:pt x="398" y="426"/>
                  </a:lnTo>
                  <a:close/>
                  <a:moveTo>
                    <a:pt x="234" y="1092"/>
                  </a:moveTo>
                  <a:lnTo>
                    <a:pt x="234" y="1092"/>
                  </a:lnTo>
                  <a:lnTo>
                    <a:pt x="232" y="1088"/>
                  </a:lnTo>
                  <a:lnTo>
                    <a:pt x="232" y="1088"/>
                  </a:lnTo>
                  <a:lnTo>
                    <a:pt x="232" y="1076"/>
                  </a:lnTo>
                  <a:lnTo>
                    <a:pt x="232" y="1076"/>
                  </a:lnTo>
                  <a:lnTo>
                    <a:pt x="232" y="1050"/>
                  </a:lnTo>
                  <a:lnTo>
                    <a:pt x="232" y="1050"/>
                  </a:lnTo>
                  <a:lnTo>
                    <a:pt x="232" y="1024"/>
                  </a:lnTo>
                  <a:lnTo>
                    <a:pt x="232" y="1024"/>
                  </a:lnTo>
                  <a:lnTo>
                    <a:pt x="228" y="994"/>
                  </a:lnTo>
                  <a:lnTo>
                    <a:pt x="228" y="994"/>
                  </a:lnTo>
                  <a:lnTo>
                    <a:pt x="226" y="974"/>
                  </a:lnTo>
                  <a:lnTo>
                    <a:pt x="226" y="974"/>
                  </a:lnTo>
                  <a:lnTo>
                    <a:pt x="224" y="962"/>
                  </a:lnTo>
                  <a:lnTo>
                    <a:pt x="224" y="962"/>
                  </a:lnTo>
                  <a:lnTo>
                    <a:pt x="218" y="940"/>
                  </a:lnTo>
                  <a:lnTo>
                    <a:pt x="218" y="940"/>
                  </a:lnTo>
                  <a:lnTo>
                    <a:pt x="218" y="936"/>
                  </a:lnTo>
                  <a:lnTo>
                    <a:pt x="218" y="936"/>
                  </a:lnTo>
                  <a:lnTo>
                    <a:pt x="218" y="928"/>
                  </a:lnTo>
                  <a:lnTo>
                    <a:pt x="218" y="928"/>
                  </a:lnTo>
                  <a:lnTo>
                    <a:pt x="218" y="908"/>
                  </a:lnTo>
                  <a:lnTo>
                    <a:pt x="218" y="908"/>
                  </a:lnTo>
                  <a:lnTo>
                    <a:pt x="220" y="908"/>
                  </a:lnTo>
                  <a:lnTo>
                    <a:pt x="220" y="908"/>
                  </a:lnTo>
                  <a:lnTo>
                    <a:pt x="220" y="908"/>
                  </a:lnTo>
                  <a:lnTo>
                    <a:pt x="222" y="914"/>
                  </a:lnTo>
                  <a:lnTo>
                    <a:pt x="222" y="914"/>
                  </a:lnTo>
                  <a:lnTo>
                    <a:pt x="224" y="922"/>
                  </a:lnTo>
                  <a:lnTo>
                    <a:pt x="224" y="922"/>
                  </a:lnTo>
                  <a:lnTo>
                    <a:pt x="224" y="924"/>
                  </a:lnTo>
                  <a:lnTo>
                    <a:pt x="224" y="924"/>
                  </a:lnTo>
                  <a:lnTo>
                    <a:pt x="226" y="934"/>
                  </a:lnTo>
                  <a:lnTo>
                    <a:pt x="226" y="934"/>
                  </a:lnTo>
                  <a:lnTo>
                    <a:pt x="230" y="950"/>
                  </a:lnTo>
                  <a:lnTo>
                    <a:pt x="230" y="950"/>
                  </a:lnTo>
                  <a:lnTo>
                    <a:pt x="232" y="960"/>
                  </a:lnTo>
                  <a:lnTo>
                    <a:pt x="232" y="960"/>
                  </a:lnTo>
                  <a:lnTo>
                    <a:pt x="232" y="980"/>
                  </a:lnTo>
                  <a:lnTo>
                    <a:pt x="232" y="980"/>
                  </a:lnTo>
                  <a:lnTo>
                    <a:pt x="234" y="1000"/>
                  </a:lnTo>
                  <a:lnTo>
                    <a:pt x="234" y="1000"/>
                  </a:lnTo>
                  <a:lnTo>
                    <a:pt x="240" y="1022"/>
                  </a:lnTo>
                  <a:lnTo>
                    <a:pt x="240" y="1022"/>
                  </a:lnTo>
                  <a:lnTo>
                    <a:pt x="242" y="1030"/>
                  </a:lnTo>
                  <a:lnTo>
                    <a:pt x="242" y="1030"/>
                  </a:lnTo>
                  <a:lnTo>
                    <a:pt x="242" y="1054"/>
                  </a:lnTo>
                  <a:lnTo>
                    <a:pt x="242" y="1054"/>
                  </a:lnTo>
                  <a:lnTo>
                    <a:pt x="244" y="1084"/>
                  </a:lnTo>
                  <a:lnTo>
                    <a:pt x="244" y="1084"/>
                  </a:lnTo>
                  <a:lnTo>
                    <a:pt x="246" y="1104"/>
                  </a:lnTo>
                  <a:lnTo>
                    <a:pt x="246" y="1104"/>
                  </a:lnTo>
                  <a:lnTo>
                    <a:pt x="246" y="1116"/>
                  </a:lnTo>
                  <a:lnTo>
                    <a:pt x="246" y="1116"/>
                  </a:lnTo>
                  <a:lnTo>
                    <a:pt x="246" y="1118"/>
                  </a:lnTo>
                  <a:lnTo>
                    <a:pt x="246" y="1118"/>
                  </a:lnTo>
                  <a:lnTo>
                    <a:pt x="246" y="1118"/>
                  </a:lnTo>
                  <a:lnTo>
                    <a:pt x="244" y="1112"/>
                  </a:lnTo>
                  <a:lnTo>
                    <a:pt x="244" y="1112"/>
                  </a:lnTo>
                  <a:lnTo>
                    <a:pt x="240" y="1106"/>
                  </a:lnTo>
                  <a:lnTo>
                    <a:pt x="240" y="1106"/>
                  </a:lnTo>
                  <a:lnTo>
                    <a:pt x="234" y="1092"/>
                  </a:lnTo>
                  <a:lnTo>
                    <a:pt x="234" y="1092"/>
                  </a:lnTo>
                  <a:close/>
                  <a:moveTo>
                    <a:pt x="246" y="1154"/>
                  </a:moveTo>
                  <a:lnTo>
                    <a:pt x="246" y="1154"/>
                  </a:lnTo>
                  <a:lnTo>
                    <a:pt x="242" y="1152"/>
                  </a:lnTo>
                  <a:lnTo>
                    <a:pt x="242" y="1152"/>
                  </a:lnTo>
                  <a:lnTo>
                    <a:pt x="242" y="1148"/>
                  </a:lnTo>
                  <a:lnTo>
                    <a:pt x="242" y="1148"/>
                  </a:lnTo>
                  <a:lnTo>
                    <a:pt x="242" y="1144"/>
                  </a:lnTo>
                  <a:lnTo>
                    <a:pt x="242" y="1144"/>
                  </a:lnTo>
                  <a:lnTo>
                    <a:pt x="246" y="1138"/>
                  </a:lnTo>
                  <a:lnTo>
                    <a:pt x="246" y="1138"/>
                  </a:lnTo>
                  <a:lnTo>
                    <a:pt x="246" y="1136"/>
                  </a:lnTo>
                  <a:lnTo>
                    <a:pt x="246" y="1138"/>
                  </a:lnTo>
                  <a:lnTo>
                    <a:pt x="246" y="1138"/>
                  </a:lnTo>
                  <a:lnTo>
                    <a:pt x="246" y="1148"/>
                  </a:lnTo>
                  <a:lnTo>
                    <a:pt x="246" y="1148"/>
                  </a:lnTo>
                  <a:lnTo>
                    <a:pt x="248" y="1154"/>
                  </a:lnTo>
                  <a:lnTo>
                    <a:pt x="248" y="1154"/>
                  </a:lnTo>
                  <a:lnTo>
                    <a:pt x="248" y="1156"/>
                  </a:lnTo>
                  <a:lnTo>
                    <a:pt x="246" y="1154"/>
                  </a:lnTo>
                  <a:lnTo>
                    <a:pt x="246" y="1154"/>
                  </a:lnTo>
                  <a:close/>
                  <a:moveTo>
                    <a:pt x="266" y="1220"/>
                  </a:moveTo>
                  <a:lnTo>
                    <a:pt x="266" y="1220"/>
                  </a:lnTo>
                  <a:lnTo>
                    <a:pt x="266" y="1222"/>
                  </a:lnTo>
                  <a:lnTo>
                    <a:pt x="266" y="1222"/>
                  </a:lnTo>
                  <a:lnTo>
                    <a:pt x="264" y="1236"/>
                  </a:lnTo>
                  <a:lnTo>
                    <a:pt x="264" y="1236"/>
                  </a:lnTo>
                  <a:lnTo>
                    <a:pt x="264" y="1238"/>
                  </a:lnTo>
                  <a:lnTo>
                    <a:pt x="264" y="1238"/>
                  </a:lnTo>
                  <a:lnTo>
                    <a:pt x="262" y="1234"/>
                  </a:lnTo>
                  <a:lnTo>
                    <a:pt x="262" y="1234"/>
                  </a:lnTo>
                  <a:lnTo>
                    <a:pt x="260" y="1222"/>
                  </a:lnTo>
                  <a:lnTo>
                    <a:pt x="260" y="1222"/>
                  </a:lnTo>
                  <a:lnTo>
                    <a:pt x="260" y="1220"/>
                  </a:lnTo>
                  <a:lnTo>
                    <a:pt x="260" y="1220"/>
                  </a:lnTo>
                  <a:lnTo>
                    <a:pt x="260" y="1220"/>
                  </a:lnTo>
                  <a:lnTo>
                    <a:pt x="258" y="1218"/>
                  </a:lnTo>
                  <a:lnTo>
                    <a:pt x="258" y="1218"/>
                  </a:lnTo>
                  <a:lnTo>
                    <a:pt x="256" y="1218"/>
                  </a:lnTo>
                  <a:lnTo>
                    <a:pt x="256" y="1218"/>
                  </a:lnTo>
                  <a:lnTo>
                    <a:pt x="258" y="1214"/>
                  </a:lnTo>
                  <a:lnTo>
                    <a:pt x="258" y="1214"/>
                  </a:lnTo>
                  <a:lnTo>
                    <a:pt x="258" y="1212"/>
                  </a:lnTo>
                  <a:lnTo>
                    <a:pt x="258" y="1212"/>
                  </a:lnTo>
                  <a:lnTo>
                    <a:pt x="260" y="1212"/>
                  </a:lnTo>
                  <a:lnTo>
                    <a:pt x="260" y="1212"/>
                  </a:lnTo>
                  <a:lnTo>
                    <a:pt x="262" y="1212"/>
                  </a:lnTo>
                  <a:lnTo>
                    <a:pt x="262" y="1212"/>
                  </a:lnTo>
                  <a:lnTo>
                    <a:pt x="266" y="1218"/>
                  </a:lnTo>
                  <a:lnTo>
                    <a:pt x="266" y="1218"/>
                  </a:lnTo>
                  <a:lnTo>
                    <a:pt x="266" y="1218"/>
                  </a:lnTo>
                  <a:lnTo>
                    <a:pt x="266" y="1220"/>
                  </a:lnTo>
                  <a:lnTo>
                    <a:pt x="266" y="1220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2" name="Freeform 10"/>
            <p:cNvSpPr>
              <a:spLocks noEditPoints="1"/>
            </p:cNvSpPr>
            <p:nvPr/>
          </p:nvSpPr>
          <p:spPr bwMode="auto">
            <a:xfrm>
              <a:off x="832183" y="2832194"/>
              <a:ext cx="692733" cy="1352081"/>
            </a:xfrm>
            <a:custGeom>
              <a:avLst/>
              <a:gdLst/>
              <a:ahLst/>
              <a:cxnLst>
                <a:cxn ang="0">
                  <a:pos x="212" y="1480"/>
                </a:cxn>
                <a:cxn ang="0">
                  <a:pos x="236" y="1140"/>
                </a:cxn>
                <a:cxn ang="0">
                  <a:pos x="138" y="1308"/>
                </a:cxn>
                <a:cxn ang="0">
                  <a:pos x="80" y="1496"/>
                </a:cxn>
                <a:cxn ang="0">
                  <a:pos x="16" y="1526"/>
                </a:cxn>
                <a:cxn ang="0">
                  <a:pos x="18" y="1418"/>
                </a:cxn>
                <a:cxn ang="0">
                  <a:pos x="84" y="1180"/>
                </a:cxn>
                <a:cxn ang="0">
                  <a:pos x="116" y="1076"/>
                </a:cxn>
                <a:cxn ang="0">
                  <a:pos x="78" y="846"/>
                </a:cxn>
                <a:cxn ang="0">
                  <a:pos x="98" y="648"/>
                </a:cxn>
                <a:cxn ang="0">
                  <a:pos x="78" y="626"/>
                </a:cxn>
                <a:cxn ang="0">
                  <a:pos x="56" y="818"/>
                </a:cxn>
                <a:cxn ang="0">
                  <a:pos x="64" y="904"/>
                </a:cxn>
                <a:cxn ang="0">
                  <a:pos x="58" y="910"/>
                </a:cxn>
                <a:cxn ang="0">
                  <a:pos x="16" y="904"/>
                </a:cxn>
                <a:cxn ang="0">
                  <a:pos x="8" y="656"/>
                </a:cxn>
                <a:cxn ang="0">
                  <a:pos x="48" y="368"/>
                </a:cxn>
                <a:cxn ang="0">
                  <a:pos x="182" y="282"/>
                </a:cxn>
                <a:cxn ang="0">
                  <a:pos x="184" y="240"/>
                </a:cxn>
                <a:cxn ang="0">
                  <a:pos x="186" y="172"/>
                </a:cxn>
                <a:cxn ang="0">
                  <a:pos x="246" y="62"/>
                </a:cxn>
                <a:cxn ang="0">
                  <a:pos x="338" y="92"/>
                </a:cxn>
                <a:cxn ang="0">
                  <a:pos x="308" y="258"/>
                </a:cxn>
                <a:cxn ang="0">
                  <a:pos x="350" y="258"/>
                </a:cxn>
                <a:cxn ang="0">
                  <a:pos x="502" y="196"/>
                </a:cxn>
                <a:cxn ang="0">
                  <a:pos x="474" y="84"/>
                </a:cxn>
                <a:cxn ang="0">
                  <a:pos x="568" y="0"/>
                </a:cxn>
                <a:cxn ang="0">
                  <a:pos x="658" y="96"/>
                </a:cxn>
                <a:cxn ang="0">
                  <a:pos x="606" y="198"/>
                </a:cxn>
                <a:cxn ang="0">
                  <a:pos x="634" y="252"/>
                </a:cxn>
                <a:cxn ang="0">
                  <a:pos x="762" y="336"/>
                </a:cxn>
                <a:cxn ang="0">
                  <a:pos x="774" y="656"/>
                </a:cxn>
                <a:cxn ang="0">
                  <a:pos x="790" y="914"/>
                </a:cxn>
                <a:cxn ang="0">
                  <a:pos x="774" y="1194"/>
                </a:cxn>
                <a:cxn ang="0">
                  <a:pos x="716" y="976"/>
                </a:cxn>
                <a:cxn ang="0">
                  <a:pos x="736" y="904"/>
                </a:cxn>
                <a:cxn ang="0">
                  <a:pos x="704" y="696"/>
                </a:cxn>
                <a:cxn ang="0">
                  <a:pos x="704" y="898"/>
                </a:cxn>
                <a:cxn ang="0">
                  <a:pos x="648" y="1348"/>
                </a:cxn>
                <a:cxn ang="0">
                  <a:pos x="624" y="1516"/>
                </a:cxn>
                <a:cxn ang="0">
                  <a:pos x="580" y="1548"/>
                </a:cxn>
                <a:cxn ang="0">
                  <a:pos x="510" y="1422"/>
                </a:cxn>
                <a:cxn ang="0">
                  <a:pos x="542" y="1198"/>
                </a:cxn>
                <a:cxn ang="0">
                  <a:pos x="548" y="1046"/>
                </a:cxn>
                <a:cxn ang="0">
                  <a:pos x="520" y="1120"/>
                </a:cxn>
                <a:cxn ang="0">
                  <a:pos x="476" y="1178"/>
                </a:cxn>
                <a:cxn ang="0">
                  <a:pos x="412" y="1468"/>
                </a:cxn>
                <a:cxn ang="0">
                  <a:pos x="384" y="1618"/>
                </a:cxn>
                <a:cxn ang="0">
                  <a:pos x="318" y="1550"/>
                </a:cxn>
                <a:cxn ang="0">
                  <a:pos x="96" y="528"/>
                </a:cxn>
                <a:cxn ang="0">
                  <a:pos x="754" y="914"/>
                </a:cxn>
                <a:cxn ang="0">
                  <a:pos x="786" y="926"/>
                </a:cxn>
                <a:cxn ang="0">
                  <a:pos x="796" y="946"/>
                </a:cxn>
                <a:cxn ang="0">
                  <a:pos x="740" y="938"/>
                </a:cxn>
                <a:cxn ang="0">
                  <a:pos x="762" y="946"/>
                </a:cxn>
                <a:cxn ang="0">
                  <a:pos x="762" y="946"/>
                </a:cxn>
                <a:cxn ang="0">
                  <a:pos x="734" y="954"/>
                </a:cxn>
                <a:cxn ang="0">
                  <a:pos x="382" y="956"/>
                </a:cxn>
                <a:cxn ang="0">
                  <a:pos x="320" y="1454"/>
                </a:cxn>
                <a:cxn ang="0">
                  <a:pos x="336" y="1374"/>
                </a:cxn>
              </a:cxnLst>
              <a:rect l="0" t="0" r="r" b="b"/>
              <a:pathLst>
                <a:path w="830" h="1620">
                  <a:moveTo>
                    <a:pt x="278" y="1496"/>
                  </a:moveTo>
                  <a:lnTo>
                    <a:pt x="278" y="1496"/>
                  </a:lnTo>
                  <a:lnTo>
                    <a:pt x="278" y="1512"/>
                  </a:lnTo>
                  <a:lnTo>
                    <a:pt x="278" y="1512"/>
                  </a:lnTo>
                  <a:lnTo>
                    <a:pt x="262" y="1514"/>
                  </a:lnTo>
                  <a:lnTo>
                    <a:pt x="246" y="1516"/>
                  </a:lnTo>
                  <a:lnTo>
                    <a:pt x="232" y="1516"/>
                  </a:lnTo>
                  <a:lnTo>
                    <a:pt x="214" y="1514"/>
                  </a:lnTo>
                  <a:lnTo>
                    <a:pt x="214" y="1514"/>
                  </a:lnTo>
                  <a:lnTo>
                    <a:pt x="212" y="1498"/>
                  </a:lnTo>
                  <a:lnTo>
                    <a:pt x="212" y="1480"/>
                  </a:lnTo>
                  <a:lnTo>
                    <a:pt x="214" y="1460"/>
                  </a:lnTo>
                  <a:lnTo>
                    <a:pt x="218" y="1440"/>
                  </a:lnTo>
                  <a:lnTo>
                    <a:pt x="236" y="1370"/>
                  </a:lnTo>
                  <a:lnTo>
                    <a:pt x="236" y="1370"/>
                  </a:lnTo>
                  <a:lnTo>
                    <a:pt x="234" y="1288"/>
                  </a:lnTo>
                  <a:lnTo>
                    <a:pt x="234" y="1288"/>
                  </a:lnTo>
                  <a:lnTo>
                    <a:pt x="234" y="1252"/>
                  </a:lnTo>
                  <a:lnTo>
                    <a:pt x="236" y="1214"/>
                  </a:lnTo>
                  <a:lnTo>
                    <a:pt x="238" y="1178"/>
                  </a:lnTo>
                  <a:lnTo>
                    <a:pt x="236" y="1160"/>
                  </a:lnTo>
                  <a:lnTo>
                    <a:pt x="236" y="1140"/>
                  </a:lnTo>
                  <a:lnTo>
                    <a:pt x="236" y="1140"/>
                  </a:lnTo>
                  <a:lnTo>
                    <a:pt x="230" y="1146"/>
                  </a:lnTo>
                  <a:lnTo>
                    <a:pt x="220" y="1158"/>
                  </a:lnTo>
                  <a:lnTo>
                    <a:pt x="200" y="1186"/>
                  </a:lnTo>
                  <a:lnTo>
                    <a:pt x="180" y="1214"/>
                  </a:lnTo>
                  <a:lnTo>
                    <a:pt x="168" y="1236"/>
                  </a:lnTo>
                  <a:lnTo>
                    <a:pt x="168" y="1236"/>
                  </a:lnTo>
                  <a:lnTo>
                    <a:pt x="160" y="1276"/>
                  </a:lnTo>
                  <a:lnTo>
                    <a:pt x="160" y="1276"/>
                  </a:lnTo>
                  <a:lnTo>
                    <a:pt x="150" y="1292"/>
                  </a:lnTo>
                  <a:lnTo>
                    <a:pt x="138" y="1308"/>
                  </a:lnTo>
                  <a:lnTo>
                    <a:pt x="126" y="1322"/>
                  </a:lnTo>
                  <a:lnTo>
                    <a:pt x="114" y="1336"/>
                  </a:lnTo>
                  <a:lnTo>
                    <a:pt x="114" y="1336"/>
                  </a:lnTo>
                  <a:lnTo>
                    <a:pt x="106" y="1356"/>
                  </a:lnTo>
                  <a:lnTo>
                    <a:pt x="98" y="1378"/>
                  </a:lnTo>
                  <a:lnTo>
                    <a:pt x="92" y="1402"/>
                  </a:lnTo>
                  <a:lnTo>
                    <a:pt x="84" y="1422"/>
                  </a:lnTo>
                  <a:lnTo>
                    <a:pt x="84" y="1422"/>
                  </a:lnTo>
                  <a:lnTo>
                    <a:pt x="82" y="1436"/>
                  </a:lnTo>
                  <a:lnTo>
                    <a:pt x="80" y="1454"/>
                  </a:lnTo>
                  <a:lnTo>
                    <a:pt x="80" y="1496"/>
                  </a:lnTo>
                  <a:lnTo>
                    <a:pt x="78" y="1516"/>
                  </a:lnTo>
                  <a:lnTo>
                    <a:pt x="74" y="1524"/>
                  </a:lnTo>
                  <a:lnTo>
                    <a:pt x="72" y="1532"/>
                  </a:lnTo>
                  <a:lnTo>
                    <a:pt x="66" y="1538"/>
                  </a:lnTo>
                  <a:lnTo>
                    <a:pt x="60" y="1542"/>
                  </a:lnTo>
                  <a:lnTo>
                    <a:pt x="52" y="1542"/>
                  </a:lnTo>
                  <a:lnTo>
                    <a:pt x="42" y="1542"/>
                  </a:lnTo>
                  <a:lnTo>
                    <a:pt x="42" y="1542"/>
                  </a:lnTo>
                  <a:lnTo>
                    <a:pt x="32" y="1538"/>
                  </a:lnTo>
                  <a:lnTo>
                    <a:pt x="24" y="1532"/>
                  </a:lnTo>
                  <a:lnTo>
                    <a:pt x="16" y="1526"/>
                  </a:lnTo>
                  <a:lnTo>
                    <a:pt x="10" y="1516"/>
                  </a:lnTo>
                  <a:lnTo>
                    <a:pt x="4" y="1504"/>
                  </a:lnTo>
                  <a:lnTo>
                    <a:pt x="0" y="1492"/>
                  </a:lnTo>
                  <a:lnTo>
                    <a:pt x="0" y="1478"/>
                  </a:lnTo>
                  <a:lnTo>
                    <a:pt x="2" y="1466"/>
                  </a:lnTo>
                  <a:lnTo>
                    <a:pt x="2" y="1466"/>
                  </a:lnTo>
                  <a:lnTo>
                    <a:pt x="4" y="1454"/>
                  </a:lnTo>
                  <a:lnTo>
                    <a:pt x="8" y="1444"/>
                  </a:lnTo>
                  <a:lnTo>
                    <a:pt x="18" y="1426"/>
                  </a:lnTo>
                  <a:lnTo>
                    <a:pt x="18" y="1426"/>
                  </a:lnTo>
                  <a:lnTo>
                    <a:pt x="18" y="1418"/>
                  </a:lnTo>
                  <a:lnTo>
                    <a:pt x="18" y="1406"/>
                  </a:lnTo>
                  <a:lnTo>
                    <a:pt x="18" y="1392"/>
                  </a:lnTo>
                  <a:lnTo>
                    <a:pt x="18" y="1380"/>
                  </a:lnTo>
                  <a:lnTo>
                    <a:pt x="18" y="1380"/>
                  </a:lnTo>
                  <a:lnTo>
                    <a:pt x="24" y="1350"/>
                  </a:lnTo>
                  <a:lnTo>
                    <a:pt x="30" y="1318"/>
                  </a:lnTo>
                  <a:lnTo>
                    <a:pt x="30" y="1318"/>
                  </a:lnTo>
                  <a:lnTo>
                    <a:pt x="68" y="1230"/>
                  </a:lnTo>
                  <a:lnTo>
                    <a:pt x="68" y="1230"/>
                  </a:lnTo>
                  <a:lnTo>
                    <a:pt x="76" y="1204"/>
                  </a:lnTo>
                  <a:lnTo>
                    <a:pt x="84" y="1180"/>
                  </a:lnTo>
                  <a:lnTo>
                    <a:pt x="94" y="1128"/>
                  </a:lnTo>
                  <a:lnTo>
                    <a:pt x="94" y="1128"/>
                  </a:lnTo>
                  <a:lnTo>
                    <a:pt x="98" y="1122"/>
                  </a:lnTo>
                  <a:lnTo>
                    <a:pt x="102" y="1116"/>
                  </a:lnTo>
                  <a:lnTo>
                    <a:pt x="106" y="1112"/>
                  </a:lnTo>
                  <a:lnTo>
                    <a:pt x="110" y="1106"/>
                  </a:lnTo>
                  <a:lnTo>
                    <a:pt x="110" y="1106"/>
                  </a:lnTo>
                  <a:lnTo>
                    <a:pt x="108" y="1088"/>
                  </a:lnTo>
                  <a:lnTo>
                    <a:pt x="108" y="1088"/>
                  </a:lnTo>
                  <a:lnTo>
                    <a:pt x="116" y="1076"/>
                  </a:lnTo>
                  <a:lnTo>
                    <a:pt x="116" y="1076"/>
                  </a:lnTo>
                  <a:lnTo>
                    <a:pt x="108" y="1052"/>
                  </a:lnTo>
                  <a:lnTo>
                    <a:pt x="108" y="1052"/>
                  </a:lnTo>
                  <a:lnTo>
                    <a:pt x="112" y="1022"/>
                  </a:lnTo>
                  <a:lnTo>
                    <a:pt x="112" y="1022"/>
                  </a:lnTo>
                  <a:lnTo>
                    <a:pt x="104" y="974"/>
                  </a:lnTo>
                  <a:lnTo>
                    <a:pt x="104" y="974"/>
                  </a:lnTo>
                  <a:lnTo>
                    <a:pt x="104" y="934"/>
                  </a:lnTo>
                  <a:lnTo>
                    <a:pt x="104" y="934"/>
                  </a:lnTo>
                  <a:lnTo>
                    <a:pt x="98" y="912"/>
                  </a:lnTo>
                  <a:lnTo>
                    <a:pt x="92" y="890"/>
                  </a:lnTo>
                  <a:lnTo>
                    <a:pt x="78" y="846"/>
                  </a:lnTo>
                  <a:lnTo>
                    <a:pt x="78" y="846"/>
                  </a:lnTo>
                  <a:lnTo>
                    <a:pt x="78" y="818"/>
                  </a:lnTo>
                  <a:lnTo>
                    <a:pt x="78" y="818"/>
                  </a:lnTo>
                  <a:lnTo>
                    <a:pt x="76" y="798"/>
                  </a:lnTo>
                  <a:lnTo>
                    <a:pt x="74" y="776"/>
                  </a:lnTo>
                  <a:lnTo>
                    <a:pt x="76" y="754"/>
                  </a:lnTo>
                  <a:lnTo>
                    <a:pt x="78" y="732"/>
                  </a:lnTo>
                  <a:lnTo>
                    <a:pt x="80" y="710"/>
                  </a:lnTo>
                  <a:lnTo>
                    <a:pt x="86" y="688"/>
                  </a:lnTo>
                  <a:lnTo>
                    <a:pt x="90" y="668"/>
                  </a:lnTo>
                  <a:lnTo>
                    <a:pt x="98" y="648"/>
                  </a:lnTo>
                  <a:lnTo>
                    <a:pt x="98" y="648"/>
                  </a:lnTo>
                  <a:lnTo>
                    <a:pt x="86" y="650"/>
                  </a:lnTo>
                  <a:lnTo>
                    <a:pt x="82" y="648"/>
                  </a:lnTo>
                  <a:lnTo>
                    <a:pt x="78" y="646"/>
                  </a:lnTo>
                  <a:lnTo>
                    <a:pt x="78" y="646"/>
                  </a:lnTo>
                  <a:lnTo>
                    <a:pt x="78" y="640"/>
                  </a:lnTo>
                  <a:lnTo>
                    <a:pt x="80" y="636"/>
                  </a:lnTo>
                  <a:lnTo>
                    <a:pt x="82" y="632"/>
                  </a:lnTo>
                  <a:lnTo>
                    <a:pt x="80" y="628"/>
                  </a:lnTo>
                  <a:lnTo>
                    <a:pt x="80" y="628"/>
                  </a:lnTo>
                  <a:lnTo>
                    <a:pt x="78" y="626"/>
                  </a:lnTo>
                  <a:lnTo>
                    <a:pt x="78" y="626"/>
                  </a:lnTo>
                  <a:lnTo>
                    <a:pt x="76" y="626"/>
                  </a:lnTo>
                  <a:lnTo>
                    <a:pt x="76" y="626"/>
                  </a:lnTo>
                  <a:lnTo>
                    <a:pt x="66" y="664"/>
                  </a:lnTo>
                  <a:lnTo>
                    <a:pt x="56" y="712"/>
                  </a:lnTo>
                  <a:lnTo>
                    <a:pt x="52" y="738"/>
                  </a:lnTo>
                  <a:lnTo>
                    <a:pt x="50" y="762"/>
                  </a:lnTo>
                  <a:lnTo>
                    <a:pt x="48" y="786"/>
                  </a:lnTo>
                  <a:lnTo>
                    <a:pt x="50" y="804"/>
                  </a:lnTo>
                  <a:lnTo>
                    <a:pt x="50" y="804"/>
                  </a:lnTo>
                  <a:lnTo>
                    <a:pt x="56" y="818"/>
                  </a:lnTo>
                  <a:lnTo>
                    <a:pt x="62" y="830"/>
                  </a:lnTo>
                  <a:lnTo>
                    <a:pt x="68" y="842"/>
                  </a:lnTo>
                  <a:lnTo>
                    <a:pt x="74" y="856"/>
                  </a:lnTo>
                  <a:lnTo>
                    <a:pt x="74" y="856"/>
                  </a:lnTo>
                  <a:lnTo>
                    <a:pt x="78" y="908"/>
                  </a:lnTo>
                  <a:lnTo>
                    <a:pt x="78" y="908"/>
                  </a:lnTo>
                  <a:lnTo>
                    <a:pt x="76" y="910"/>
                  </a:lnTo>
                  <a:lnTo>
                    <a:pt x="76" y="910"/>
                  </a:lnTo>
                  <a:lnTo>
                    <a:pt x="68" y="908"/>
                  </a:lnTo>
                  <a:lnTo>
                    <a:pt x="64" y="904"/>
                  </a:lnTo>
                  <a:lnTo>
                    <a:pt x="64" y="904"/>
                  </a:lnTo>
                  <a:lnTo>
                    <a:pt x="58" y="872"/>
                  </a:lnTo>
                  <a:lnTo>
                    <a:pt x="58" y="872"/>
                  </a:lnTo>
                  <a:lnTo>
                    <a:pt x="56" y="872"/>
                  </a:lnTo>
                  <a:lnTo>
                    <a:pt x="56" y="872"/>
                  </a:lnTo>
                  <a:lnTo>
                    <a:pt x="54" y="874"/>
                  </a:lnTo>
                  <a:lnTo>
                    <a:pt x="52" y="876"/>
                  </a:lnTo>
                  <a:lnTo>
                    <a:pt x="52" y="876"/>
                  </a:lnTo>
                  <a:lnTo>
                    <a:pt x="50" y="886"/>
                  </a:lnTo>
                  <a:lnTo>
                    <a:pt x="50" y="896"/>
                  </a:lnTo>
                  <a:lnTo>
                    <a:pt x="54" y="904"/>
                  </a:lnTo>
                  <a:lnTo>
                    <a:pt x="58" y="910"/>
                  </a:lnTo>
                  <a:lnTo>
                    <a:pt x="66" y="924"/>
                  </a:lnTo>
                  <a:lnTo>
                    <a:pt x="70" y="932"/>
                  </a:lnTo>
                  <a:lnTo>
                    <a:pt x="74" y="940"/>
                  </a:lnTo>
                  <a:lnTo>
                    <a:pt x="74" y="940"/>
                  </a:lnTo>
                  <a:lnTo>
                    <a:pt x="66" y="940"/>
                  </a:lnTo>
                  <a:lnTo>
                    <a:pt x="60" y="942"/>
                  </a:lnTo>
                  <a:lnTo>
                    <a:pt x="52" y="940"/>
                  </a:lnTo>
                  <a:lnTo>
                    <a:pt x="46" y="938"/>
                  </a:lnTo>
                  <a:lnTo>
                    <a:pt x="34" y="930"/>
                  </a:lnTo>
                  <a:lnTo>
                    <a:pt x="24" y="918"/>
                  </a:lnTo>
                  <a:lnTo>
                    <a:pt x="16" y="904"/>
                  </a:lnTo>
                  <a:lnTo>
                    <a:pt x="10" y="886"/>
                  </a:lnTo>
                  <a:lnTo>
                    <a:pt x="6" y="870"/>
                  </a:lnTo>
                  <a:lnTo>
                    <a:pt x="8" y="852"/>
                  </a:lnTo>
                  <a:lnTo>
                    <a:pt x="8" y="852"/>
                  </a:lnTo>
                  <a:lnTo>
                    <a:pt x="12" y="832"/>
                  </a:lnTo>
                  <a:lnTo>
                    <a:pt x="14" y="812"/>
                  </a:lnTo>
                  <a:lnTo>
                    <a:pt x="14" y="766"/>
                  </a:lnTo>
                  <a:lnTo>
                    <a:pt x="12" y="718"/>
                  </a:lnTo>
                  <a:lnTo>
                    <a:pt x="8" y="670"/>
                  </a:lnTo>
                  <a:lnTo>
                    <a:pt x="8" y="670"/>
                  </a:lnTo>
                  <a:lnTo>
                    <a:pt x="8" y="656"/>
                  </a:lnTo>
                  <a:lnTo>
                    <a:pt x="8" y="642"/>
                  </a:lnTo>
                  <a:lnTo>
                    <a:pt x="12" y="614"/>
                  </a:lnTo>
                  <a:lnTo>
                    <a:pt x="24" y="562"/>
                  </a:lnTo>
                  <a:lnTo>
                    <a:pt x="24" y="562"/>
                  </a:lnTo>
                  <a:lnTo>
                    <a:pt x="24" y="496"/>
                  </a:lnTo>
                  <a:lnTo>
                    <a:pt x="24" y="496"/>
                  </a:lnTo>
                  <a:lnTo>
                    <a:pt x="32" y="428"/>
                  </a:lnTo>
                  <a:lnTo>
                    <a:pt x="38" y="398"/>
                  </a:lnTo>
                  <a:lnTo>
                    <a:pt x="42" y="382"/>
                  </a:lnTo>
                  <a:lnTo>
                    <a:pt x="48" y="368"/>
                  </a:lnTo>
                  <a:lnTo>
                    <a:pt x="48" y="368"/>
                  </a:lnTo>
                  <a:lnTo>
                    <a:pt x="52" y="358"/>
                  </a:lnTo>
                  <a:lnTo>
                    <a:pt x="58" y="350"/>
                  </a:lnTo>
                  <a:lnTo>
                    <a:pt x="64" y="342"/>
                  </a:lnTo>
                  <a:lnTo>
                    <a:pt x="72" y="336"/>
                  </a:lnTo>
                  <a:lnTo>
                    <a:pt x="90" y="326"/>
                  </a:lnTo>
                  <a:lnTo>
                    <a:pt x="110" y="320"/>
                  </a:lnTo>
                  <a:lnTo>
                    <a:pt x="130" y="312"/>
                  </a:lnTo>
                  <a:lnTo>
                    <a:pt x="148" y="304"/>
                  </a:lnTo>
                  <a:lnTo>
                    <a:pt x="166" y="296"/>
                  </a:lnTo>
                  <a:lnTo>
                    <a:pt x="174" y="290"/>
                  </a:lnTo>
                  <a:lnTo>
                    <a:pt x="182" y="282"/>
                  </a:lnTo>
                  <a:lnTo>
                    <a:pt x="182" y="282"/>
                  </a:lnTo>
                  <a:lnTo>
                    <a:pt x="180" y="266"/>
                  </a:lnTo>
                  <a:lnTo>
                    <a:pt x="180" y="266"/>
                  </a:lnTo>
                  <a:lnTo>
                    <a:pt x="176" y="268"/>
                  </a:lnTo>
                  <a:lnTo>
                    <a:pt x="176" y="268"/>
                  </a:lnTo>
                  <a:lnTo>
                    <a:pt x="174" y="272"/>
                  </a:lnTo>
                  <a:lnTo>
                    <a:pt x="170" y="276"/>
                  </a:lnTo>
                  <a:lnTo>
                    <a:pt x="170" y="276"/>
                  </a:lnTo>
                  <a:lnTo>
                    <a:pt x="170" y="268"/>
                  </a:lnTo>
                  <a:lnTo>
                    <a:pt x="170" y="268"/>
                  </a:lnTo>
                  <a:lnTo>
                    <a:pt x="184" y="240"/>
                  </a:lnTo>
                  <a:lnTo>
                    <a:pt x="202" y="214"/>
                  </a:lnTo>
                  <a:lnTo>
                    <a:pt x="202" y="214"/>
                  </a:lnTo>
                  <a:lnTo>
                    <a:pt x="200" y="210"/>
                  </a:lnTo>
                  <a:lnTo>
                    <a:pt x="200" y="210"/>
                  </a:lnTo>
                  <a:lnTo>
                    <a:pt x="192" y="210"/>
                  </a:lnTo>
                  <a:lnTo>
                    <a:pt x="188" y="204"/>
                  </a:lnTo>
                  <a:lnTo>
                    <a:pt x="188" y="204"/>
                  </a:lnTo>
                  <a:lnTo>
                    <a:pt x="184" y="200"/>
                  </a:lnTo>
                  <a:lnTo>
                    <a:pt x="184" y="194"/>
                  </a:lnTo>
                  <a:lnTo>
                    <a:pt x="184" y="184"/>
                  </a:lnTo>
                  <a:lnTo>
                    <a:pt x="186" y="172"/>
                  </a:lnTo>
                  <a:lnTo>
                    <a:pt x="186" y="162"/>
                  </a:lnTo>
                  <a:lnTo>
                    <a:pt x="186" y="162"/>
                  </a:lnTo>
                  <a:lnTo>
                    <a:pt x="186" y="138"/>
                  </a:lnTo>
                  <a:lnTo>
                    <a:pt x="192" y="116"/>
                  </a:lnTo>
                  <a:lnTo>
                    <a:pt x="200" y="96"/>
                  </a:lnTo>
                  <a:lnTo>
                    <a:pt x="204" y="88"/>
                  </a:lnTo>
                  <a:lnTo>
                    <a:pt x="210" y="82"/>
                  </a:lnTo>
                  <a:lnTo>
                    <a:pt x="218" y="74"/>
                  </a:lnTo>
                  <a:lnTo>
                    <a:pt x="226" y="70"/>
                  </a:lnTo>
                  <a:lnTo>
                    <a:pt x="236" y="66"/>
                  </a:lnTo>
                  <a:lnTo>
                    <a:pt x="246" y="62"/>
                  </a:lnTo>
                  <a:lnTo>
                    <a:pt x="256" y="62"/>
                  </a:lnTo>
                  <a:lnTo>
                    <a:pt x="268" y="62"/>
                  </a:lnTo>
                  <a:lnTo>
                    <a:pt x="280" y="62"/>
                  </a:lnTo>
                  <a:lnTo>
                    <a:pt x="294" y="66"/>
                  </a:lnTo>
                  <a:lnTo>
                    <a:pt x="294" y="66"/>
                  </a:lnTo>
                  <a:lnTo>
                    <a:pt x="312" y="70"/>
                  </a:lnTo>
                  <a:lnTo>
                    <a:pt x="320" y="72"/>
                  </a:lnTo>
                  <a:lnTo>
                    <a:pt x="328" y="78"/>
                  </a:lnTo>
                  <a:lnTo>
                    <a:pt x="328" y="78"/>
                  </a:lnTo>
                  <a:lnTo>
                    <a:pt x="336" y="84"/>
                  </a:lnTo>
                  <a:lnTo>
                    <a:pt x="338" y="92"/>
                  </a:lnTo>
                  <a:lnTo>
                    <a:pt x="340" y="102"/>
                  </a:lnTo>
                  <a:lnTo>
                    <a:pt x="342" y="112"/>
                  </a:lnTo>
                  <a:lnTo>
                    <a:pt x="342" y="134"/>
                  </a:lnTo>
                  <a:lnTo>
                    <a:pt x="342" y="156"/>
                  </a:lnTo>
                  <a:lnTo>
                    <a:pt x="342" y="156"/>
                  </a:lnTo>
                  <a:lnTo>
                    <a:pt x="340" y="174"/>
                  </a:lnTo>
                  <a:lnTo>
                    <a:pt x="332" y="202"/>
                  </a:lnTo>
                  <a:lnTo>
                    <a:pt x="324" y="230"/>
                  </a:lnTo>
                  <a:lnTo>
                    <a:pt x="316" y="248"/>
                  </a:lnTo>
                  <a:lnTo>
                    <a:pt x="316" y="248"/>
                  </a:lnTo>
                  <a:lnTo>
                    <a:pt x="308" y="258"/>
                  </a:lnTo>
                  <a:lnTo>
                    <a:pt x="300" y="266"/>
                  </a:lnTo>
                  <a:lnTo>
                    <a:pt x="298" y="270"/>
                  </a:lnTo>
                  <a:lnTo>
                    <a:pt x="296" y="276"/>
                  </a:lnTo>
                  <a:lnTo>
                    <a:pt x="292" y="296"/>
                  </a:lnTo>
                  <a:lnTo>
                    <a:pt x="292" y="296"/>
                  </a:lnTo>
                  <a:lnTo>
                    <a:pt x="324" y="310"/>
                  </a:lnTo>
                  <a:lnTo>
                    <a:pt x="324" y="310"/>
                  </a:lnTo>
                  <a:lnTo>
                    <a:pt x="328" y="292"/>
                  </a:lnTo>
                  <a:lnTo>
                    <a:pt x="334" y="278"/>
                  </a:lnTo>
                  <a:lnTo>
                    <a:pt x="342" y="268"/>
                  </a:lnTo>
                  <a:lnTo>
                    <a:pt x="350" y="258"/>
                  </a:lnTo>
                  <a:lnTo>
                    <a:pt x="362" y="252"/>
                  </a:lnTo>
                  <a:lnTo>
                    <a:pt x="374" y="248"/>
                  </a:lnTo>
                  <a:lnTo>
                    <a:pt x="402" y="240"/>
                  </a:lnTo>
                  <a:lnTo>
                    <a:pt x="430" y="236"/>
                  </a:lnTo>
                  <a:lnTo>
                    <a:pt x="458" y="230"/>
                  </a:lnTo>
                  <a:lnTo>
                    <a:pt x="472" y="226"/>
                  </a:lnTo>
                  <a:lnTo>
                    <a:pt x="484" y="220"/>
                  </a:lnTo>
                  <a:lnTo>
                    <a:pt x="494" y="212"/>
                  </a:lnTo>
                  <a:lnTo>
                    <a:pt x="502" y="202"/>
                  </a:lnTo>
                  <a:lnTo>
                    <a:pt x="502" y="202"/>
                  </a:lnTo>
                  <a:lnTo>
                    <a:pt x="502" y="196"/>
                  </a:lnTo>
                  <a:lnTo>
                    <a:pt x="500" y="188"/>
                  </a:lnTo>
                  <a:lnTo>
                    <a:pt x="492" y="164"/>
                  </a:lnTo>
                  <a:lnTo>
                    <a:pt x="480" y="140"/>
                  </a:lnTo>
                  <a:lnTo>
                    <a:pt x="472" y="124"/>
                  </a:lnTo>
                  <a:lnTo>
                    <a:pt x="472" y="124"/>
                  </a:lnTo>
                  <a:lnTo>
                    <a:pt x="472" y="116"/>
                  </a:lnTo>
                  <a:lnTo>
                    <a:pt x="474" y="110"/>
                  </a:lnTo>
                  <a:lnTo>
                    <a:pt x="474" y="106"/>
                  </a:lnTo>
                  <a:lnTo>
                    <a:pt x="476" y="98"/>
                  </a:lnTo>
                  <a:lnTo>
                    <a:pt x="476" y="98"/>
                  </a:lnTo>
                  <a:lnTo>
                    <a:pt x="474" y="84"/>
                  </a:lnTo>
                  <a:lnTo>
                    <a:pt x="474" y="70"/>
                  </a:lnTo>
                  <a:lnTo>
                    <a:pt x="476" y="58"/>
                  </a:lnTo>
                  <a:lnTo>
                    <a:pt x="480" y="48"/>
                  </a:lnTo>
                  <a:lnTo>
                    <a:pt x="484" y="38"/>
                  </a:lnTo>
                  <a:lnTo>
                    <a:pt x="490" y="30"/>
                  </a:lnTo>
                  <a:lnTo>
                    <a:pt x="496" y="22"/>
                  </a:lnTo>
                  <a:lnTo>
                    <a:pt x="504" y="16"/>
                  </a:lnTo>
                  <a:lnTo>
                    <a:pt x="512" y="10"/>
                  </a:lnTo>
                  <a:lnTo>
                    <a:pt x="522" y="6"/>
                  </a:lnTo>
                  <a:lnTo>
                    <a:pt x="544" y="2"/>
                  </a:lnTo>
                  <a:lnTo>
                    <a:pt x="568" y="0"/>
                  </a:lnTo>
                  <a:lnTo>
                    <a:pt x="594" y="2"/>
                  </a:lnTo>
                  <a:lnTo>
                    <a:pt x="594" y="2"/>
                  </a:lnTo>
                  <a:lnTo>
                    <a:pt x="608" y="6"/>
                  </a:lnTo>
                  <a:lnTo>
                    <a:pt x="620" y="12"/>
                  </a:lnTo>
                  <a:lnTo>
                    <a:pt x="630" y="20"/>
                  </a:lnTo>
                  <a:lnTo>
                    <a:pt x="638" y="30"/>
                  </a:lnTo>
                  <a:lnTo>
                    <a:pt x="644" y="44"/>
                  </a:lnTo>
                  <a:lnTo>
                    <a:pt x="650" y="56"/>
                  </a:lnTo>
                  <a:lnTo>
                    <a:pt x="656" y="86"/>
                  </a:lnTo>
                  <a:lnTo>
                    <a:pt x="656" y="86"/>
                  </a:lnTo>
                  <a:lnTo>
                    <a:pt x="658" y="96"/>
                  </a:lnTo>
                  <a:lnTo>
                    <a:pt x="656" y="108"/>
                  </a:lnTo>
                  <a:lnTo>
                    <a:pt x="654" y="120"/>
                  </a:lnTo>
                  <a:lnTo>
                    <a:pt x="648" y="130"/>
                  </a:lnTo>
                  <a:lnTo>
                    <a:pt x="644" y="140"/>
                  </a:lnTo>
                  <a:lnTo>
                    <a:pt x="636" y="150"/>
                  </a:lnTo>
                  <a:lnTo>
                    <a:pt x="630" y="156"/>
                  </a:lnTo>
                  <a:lnTo>
                    <a:pt x="622" y="158"/>
                  </a:lnTo>
                  <a:lnTo>
                    <a:pt x="622" y="158"/>
                  </a:lnTo>
                  <a:lnTo>
                    <a:pt x="618" y="172"/>
                  </a:lnTo>
                  <a:lnTo>
                    <a:pt x="614" y="186"/>
                  </a:lnTo>
                  <a:lnTo>
                    <a:pt x="606" y="198"/>
                  </a:lnTo>
                  <a:lnTo>
                    <a:pt x="598" y="210"/>
                  </a:lnTo>
                  <a:lnTo>
                    <a:pt x="598" y="210"/>
                  </a:lnTo>
                  <a:lnTo>
                    <a:pt x="600" y="212"/>
                  </a:lnTo>
                  <a:lnTo>
                    <a:pt x="600" y="212"/>
                  </a:lnTo>
                  <a:lnTo>
                    <a:pt x="606" y="216"/>
                  </a:lnTo>
                  <a:lnTo>
                    <a:pt x="610" y="220"/>
                  </a:lnTo>
                  <a:lnTo>
                    <a:pt x="618" y="232"/>
                  </a:lnTo>
                  <a:lnTo>
                    <a:pt x="626" y="242"/>
                  </a:lnTo>
                  <a:lnTo>
                    <a:pt x="630" y="248"/>
                  </a:lnTo>
                  <a:lnTo>
                    <a:pt x="634" y="252"/>
                  </a:lnTo>
                  <a:lnTo>
                    <a:pt x="634" y="252"/>
                  </a:lnTo>
                  <a:lnTo>
                    <a:pt x="648" y="260"/>
                  </a:lnTo>
                  <a:lnTo>
                    <a:pt x="664" y="266"/>
                  </a:lnTo>
                  <a:lnTo>
                    <a:pt x="702" y="282"/>
                  </a:lnTo>
                  <a:lnTo>
                    <a:pt x="720" y="290"/>
                  </a:lnTo>
                  <a:lnTo>
                    <a:pt x="736" y="300"/>
                  </a:lnTo>
                  <a:lnTo>
                    <a:pt x="750" y="310"/>
                  </a:lnTo>
                  <a:lnTo>
                    <a:pt x="754" y="316"/>
                  </a:lnTo>
                  <a:lnTo>
                    <a:pt x="758" y="322"/>
                  </a:lnTo>
                  <a:lnTo>
                    <a:pt x="758" y="322"/>
                  </a:lnTo>
                  <a:lnTo>
                    <a:pt x="760" y="328"/>
                  </a:lnTo>
                  <a:lnTo>
                    <a:pt x="762" y="336"/>
                  </a:lnTo>
                  <a:lnTo>
                    <a:pt x="764" y="354"/>
                  </a:lnTo>
                  <a:lnTo>
                    <a:pt x="762" y="374"/>
                  </a:lnTo>
                  <a:lnTo>
                    <a:pt x="764" y="392"/>
                  </a:lnTo>
                  <a:lnTo>
                    <a:pt x="764" y="392"/>
                  </a:lnTo>
                  <a:lnTo>
                    <a:pt x="770" y="436"/>
                  </a:lnTo>
                  <a:lnTo>
                    <a:pt x="772" y="484"/>
                  </a:lnTo>
                  <a:lnTo>
                    <a:pt x="772" y="532"/>
                  </a:lnTo>
                  <a:lnTo>
                    <a:pt x="770" y="580"/>
                  </a:lnTo>
                  <a:lnTo>
                    <a:pt x="770" y="580"/>
                  </a:lnTo>
                  <a:lnTo>
                    <a:pt x="774" y="656"/>
                  </a:lnTo>
                  <a:lnTo>
                    <a:pt x="774" y="656"/>
                  </a:lnTo>
                  <a:lnTo>
                    <a:pt x="774" y="706"/>
                  </a:lnTo>
                  <a:lnTo>
                    <a:pt x="774" y="706"/>
                  </a:lnTo>
                  <a:lnTo>
                    <a:pt x="788" y="806"/>
                  </a:lnTo>
                  <a:lnTo>
                    <a:pt x="788" y="806"/>
                  </a:lnTo>
                  <a:lnTo>
                    <a:pt x="800" y="846"/>
                  </a:lnTo>
                  <a:lnTo>
                    <a:pt x="808" y="886"/>
                  </a:lnTo>
                  <a:lnTo>
                    <a:pt x="808" y="886"/>
                  </a:lnTo>
                  <a:lnTo>
                    <a:pt x="800" y="890"/>
                  </a:lnTo>
                  <a:lnTo>
                    <a:pt x="794" y="898"/>
                  </a:lnTo>
                  <a:lnTo>
                    <a:pt x="790" y="908"/>
                  </a:lnTo>
                  <a:lnTo>
                    <a:pt x="790" y="914"/>
                  </a:lnTo>
                  <a:lnTo>
                    <a:pt x="790" y="918"/>
                  </a:lnTo>
                  <a:lnTo>
                    <a:pt x="790" y="918"/>
                  </a:lnTo>
                  <a:lnTo>
                    <a:pt x="794" y="926"/>
                  </a:lnTo>
                  <a:lnTo>
                    <a:pt x="798" y="932"/>
                  </a:lnTo>
                  <a:lnTo>
                    <a:pt x="808" y="946"/>
                  </a:lnTo>
                  <a:lnTo>
                    <a:pt x="808" y="946"/>
                  </a:lnTo>
                  <a:lnTo>
                    <a:pt x="830" y="1164"/>
                  </a:lnTo>
                  <a:lnTo>
                    <a:pt x="830" y="1164"/>
                  </a:lnTo>
                  <a:lnTo>
                    <a:pt x="800" y="1184"/>
                  </a:lnTo>
                  <a:lnTo>
                    <a:pt x="786" y="1190"/>
                  </a:lnTo>
                  <a:lnTo>
                    <a:pt x="774" y="1194"/>
                  </a:lnTo>
                  <a:lnTo>
                    <a:pt x="758" y="1198"/>
                  </a:lnTo>
                  <a:lnTo>
                    <a:pt x="742" y="1198"/>
                  </a:lnTo>
                  <a:lnTo>
                    <a:pt x="722" y="1196"/>
                  </a:lnTo>
                  <a:lnTo>
                    <a:pt x="698" y="1194"/>
                  </a:lnTo>
                  <a:lnTo>
                    <a:pt x="698" y="1194"/>
                  </a:lnTo>
                  <a:lnTo>
                    <a:pt x="702" y="1108"/>
                  </a:lnTo>
                  <a:lnTo>
                    <a:pt x="706" y="1066"/>
                  </a:lnTo>
                  <a:lnTo>
                    <a:pt x="712" y="1026"/>
                  </a:lnTo>
                  <a:lnTo>
                    <a:pt x="712" y="1026"/>
                  </a:lnTo>
                  <a:lnTo>
                    <a:pt x="716" y="976"/>
                  </a:lnTo>
                  <a:lnTo>
                    <a:pt x="716" y="976"/>
                  </a:lnTo>
                  <a:lnTo>
                    <a:pt x="718" y="972"/>
                  </a:lnTo>
                  <a:lnTo>
                    <a:pt x="720" y="970"/>
                  </a:lnTo>
                  <a:lnTo>
                    <a:pt x="724" y="968"/>
                  </a:lnTo>
                  <a:lnTo>
                    <a:pt x="724" y="968"/>
                  </a:lnTo>
                  <a:lnTo>
                    <a:pt x="740" y="924"/>
                  </a:lnTo>
                  <a:lnTo>
                    <a:pt x="740" y="924"/>
                  </a:lnTo>
                  <a:lnTo>
                    <a:pt x="732" y="916"/>
                  </a:lnTo>
                  <a:lnTo>
                    <a:pt x="730" y="912"/>
                  </a:lnTo>
                  <a:lnTo>
                    <a:pt x="730" y="906"/>
                  </a:lnTo>
                  <a:lnTo>
                    <a:pt x="730" y="906"/>
                  </a:lnTo>
                  <a:lnTo>
                    <a:pt x="736" y="904"/>
                  </a:lnTo>
                  <a:lnTo>
                    <a:pt x="740" y="900"/>
                  </a:lnTo>
                  <a:lnTo>
                    <a:pt x="740" y="900"/>
                  </a:lnTo>
                  <a:lnTo>
                    <a:pt x="740" y="896"/>
                  </a:lnTo>
                  <a:lnTo>
                    <a:pt x="740" y="896"/>
                  </a:lnTo>
                  <a:lnTo>
                    <a:pt x="726" y="890"/>
                  </a:lnTo>
                  <a:lnTo>
                    <a:pt x="726" y="890"/>
                  </a:lnTo>
                  <a:lnTo>
                    <a:pt x="726" y="830"/>
                  </a:lnTo>
                  <a:lnTo>
                    <a:pt x="720" y="774"/>
                  </a:lnTo>
                  <a:lnTo>
                    <a:pt x="716" y="748"/>
                  </a:lnTo>
                  <a:lnTo>
                    <a:pt x="710" y="722"/>
                  </a:lnTo>
                  <a:lnTo>
                    <a:pt x="704" y="696"/>
                  </a:lnTo>
                  <a:lnTo>
                    <a:pt x="696" y="672"/>
                  </a:lnTo>
                  <a:lnTo>
                    <a:pt x="696" y="672"/>
                  </a:lnTo>
                  <a:lnTo>
                    <a:pt x="694" y="672"/>
                  </a:lnTo>
                  <a:lnTo>
                    <a:pt x="694" y="672"/>
                  </a:lnTo>
                  <a:lnTo>
                    <a:pt x="704" y="776"/>
                  </a:lnTo>
                  <a:lnTo>
                    <a:pt x="704" y="776"/>
                  </a:lnTo>
                  <a:lnTo>
                    <a:pt x="702" y="802"/>
                  </a:lnTo>
                  <a:lnTo>
                    <a:pt x="702" y="802"/>
                  </a:lnTo>
                  <a:lnTo>
                    <a:pt x="704" y="876"/>
                  </a:lnTo>
                  <a:lnTo>
                    <a:pt x="704" y="876"/>
                  </a:lnTo>
                  <a:lnTo>
                    <a:pt x="704" y="898"/>
                  </a:lnTo>
                  <a:lnTo>
                    <a:pt x="702" y="922"/>
                  </a:lnTo>
                  <a:lnTo>
                    <a:pt x="696" y="966"/>
                  </a:lnTo>
                  <a:lnTo>
                    <a:pt x="696" y="966"/>
                  </a:lnTo>
                  <a:lnTo>
                    <a:pt x="690" y="1008"/>
                  </a:lnTo>
                  <a:lnTo>
                    <a:pt x="686" y="1050"/>
                  </a:lnTo>
                  <a:lnTo>
                    <a:pt x="682" y="1092"/>
                  </a:lnTo>
                  <a:lnTo>
                    <a:pt x="676" y="1132"/>
                  </a:lnTo>
                  <a:lnTo>
                    <a:pt x="676" y="1132"/>
                  </a:lnTo>
                  <a:lnTo>
                    <a:pt x="652" y="1330"/>
                  </a:lnTo>
                  <a:lnTo>
                    <a:pt x="652" y="1330"/>
                  </a:lnTo>
                  <a:lnTo>
                    <a:pt x="648" y="1348"/>
                  </a:lnTo>
                  <a:lnTo>
                    <a:pt x="642" y="1366"/>
                  </a:lnTo>
                  <a:lnTo>
                    <a:pt x="628" y="1400"/>
                  </a:lnTo>
                  <a:lnTo>
                    <a:pt x="614" y="1434"/>
                  </a:lnTo>
                  <a:lnTo>
                    <a:pt x="610" y="1450"/>
                  </a:lnTo>
                  <a:lnTo>
                    <a:pt x="606" y="1468"/>
                  </a:lnTo>
                  <a:lnTo>
                    <a:pt x="606" y="1468"/>
                  </a:lnTo>
                  <a:lnTo>
                    <a:pt x="606" y="1476"/>
                  </a:lnTo>
                  <a:lnTo>
                    <a:pt x="608" y="1482"/>
                  </a:lnTo>
                  <a:lnTo>
                    <a:pt x="616" y="1496"/>
                  </a:lnTo>
                  <a:lnTo>
                    <a:pt x="622" y="1510"/>
                  </a:lnTo>
                  <a:lnTo>
                    <a:pt x="624" y="1516"/>
                  </a:lnTo>
                  <a:lnTo>
                    <a:pt x="622" y="1524"/>
                  </a:lnTo>
                  <a:lnTo>
                    <a:pt x="622" y="1524"/>
                  </a:lnTo>
                  <a:lnTo>
                    <a:pt x="620" y="1528"/>
                  </a:lnTo>
                  <a:lnTo>
                    <a:pt x="616" y="1530"/>
                  </a:lnTo>
                  <a:lnTo>
                    <a:pt x="608" y="1534"/>
                  </a:lnTo>
                  <a:lnTo>
                    <a:pt x="596" y="1536"/>
                  </a:lnTo>
                  <a:lnTo>
                    <a:pt x="584" y="1536"/>
                  </a:lnTo>
                  <a:lnTo>
                    <a:pt x="584" y="1536"/>
                  </a:lnTo>
                  <a:lnTo>
                    <a:pt x="584" y="1544"/>
                  </a:lnTo>
                  <a:lnTo>
                    <a:pt x="580" y="1548"/>
                  </a:lnTo>
                  <a:lnTo>
                    <a:pt x="580" y="1548"/>
                  </a:lnTo>
                  <a:lnTo>
                    <a:pt x="574" y="1552"/>
                  </a:lnTo>
                  <a:lnTo>
                    <a:pt x="564" y="1554"/>
                  </a:lnTo>
                  <a:lnTo>
                    <a:pt x="544" y="1556"/>
                  </a:lnTo>
                  <a:lnTo>
                    <a:pt x="534" y="1556"/>
                  </a:lnTo>
                  <a:lnTo>
                    <a:pt x="524" y="1554"/>
                  </a:lnTo>
                  <a:lnTo>
                    <a:pt x="514" y="1550"/>
                  </a:lnTo>
                  <a:lnTo>
                    <a:pt x="508" y="1546"/>
                  </a:lnTo>
                  <a:lnTo>
                    <a:pt x="508" y="1546"/>
                  </a:lnTo>
                  <a:lnTo>
                    <a:pt x="506" y="1478"/>
                  </a:lnTo>
                  <a:lnTo>
                    <a:pt x="508" y="1440"/>
                  </a:lnTo>
                  <a:lnTo>
                    <a:pt x="510" y="1422"/>
                  </a:lnTo>
                  <a:lnTo>
                    <a:pt x="512" y="1406"/>
                  </a:lnTo>
                  <a:lnTo>
                    <a:pt x="512" y="1406"/>
                  </a:lnTo>
                  <a:lnTo>
                    <a:pt x="528" y="1340"/>
                  </a:lnTo>
                  <a:lnTo>
                    <a:pt x="528" y="1340"/>
                  </a:lnTo>
                  <a:lnTo>
                    <a:pt x="536" y="1324"/>
                  </a:lnTo>
                  <a:lnTo>
                    <a:pt x="542" y="1312"/>
                  </a:lnTo>
                  <a:lnTo>
                    <a:pt x="542" y="1312"/>
                  </a:lnTo>
                  <a:lnTo>
                    <a:pt x="534" y="1220"/>
                  </a:lnTo>
                  <a:lnTo>
                    <a:pt x="534" y="1220"/>
                  </a:lnTo>
                  <a:lnTo>
                    <a:pt x="538" y="1208"/>
                  </a:lnTo>
                  <a:lnTo>
                    <a:pt x="542" y="1198"/>
                  </a:lnTo>
                  <a:lnTo>
                    <a:pt x="548" y="1178"/>
                  </a:lnTo>
                  <a:lnTo>
                    <a:pt x="548" y="1178"/>
                  </a:lnTo>
                  <a:lnTo>
                    <a:pt x="550" y="1166"/>
                  </a:lnTo>
                  <a:lnTo>
                    <a:pt x="552" y="1154"/>
                  </a:lnTo>
                  <a:lnTo>
                    <a:pt x="550" y="1124"/>
                  </a:lnTo>
                  <a:lnTo>
                    <a:pt x="548" y="1098"/>
                  </a:lnTo>
                  <a:lnTo>
                    <a:pt x="544" y="1076"/>
                  </a:lnTo>
                  <a:lnTo>
                    <a:pt x="544" y="1076"/>
                  </a:lnTo>
                  <a:lnTo>
                    <a:pt x="544" y="1068"/>
                  </a:lnTo>
                  <a:lnTo>
                    <a:pt x="544" y="1060"/>
                  </a:lnTo>
                  <a:lnTo>
                    <a:pt x="548" y="1046"/>
                  </a:lnTo>
                  <a:lnTo>
                    <a:pt x="552" y="1032"/>
                  </a:lnTo>
                  <a:lnTo>
                    <a:pt x="552" y="1026"/>
                  </a:lnTo>
                  <a:lnTo>
                    <a:pt x="552" y="1020"/>
                  </a:lnTo>
                  <a:lnTo>
                    <a:pt x="552" y="1020"/>
                  </a:lnTo>
                  <a:lnTo>
                    <a:pt x="544" y="1000"/>
                  </a:lnTo>
                  <a:lnTo>
                    <a:pt x="544" y="1000"/>
                  </a:lnTo>
                  <a:lnTo>
                    <a:pt x="542" y="1002"/>
                  </a:lnTo>
                  <a:lnTo>
                    <a:pt x="542" y="1002"/>
                  </a:lnTo>
                  <a:lnTo>
                    <a:pt x="526" y="1052"/>
                  </a:lnTo>
                  <a:lnTo>
                    <a:pt x="526" y="1052"/>
                  </a:lnTo>
                  <a:lnTo>
                    <a:pt x="520" y="1120"/>
                  </a:lnTo>
                  <a:lnTo>
                    <a:pt x="520" y="1120"/>
                  </a:lnTo>
                  <a:lnTo>
                    <a:pt x="498" y="1144"/>
                  </a:lnTo>
                  <a:lnTo>
                    <a:pt x="498" y="1144"/>
                  </a:lnTo>
                  <a:lnTo>
                    <a:pt x="496" y="1154"/>
                  </a:lnTo>
                  <a:lnTo>
                    <a:pt x="496" y="1162"/>
                  </a:lnTo>
                  <a:lnTo>
                    <a:pt x="496" y="1164"/>
                  </a:lnTo>
                  <a:lnTo>
                    <a:pt x="494" y="1168"/>
                  </a:lnTo>
                  <a:lnTo>
                    <a:pt x="484" y="1176"/>
                  </a:lnTo>
                  <a:lnTo>
                    <a:pt x="484" y="1176"/>
                  </a:lnTo>
                  <a:lnTo>
                    <a:pt x="476" y="1178"/>
                  </a:lnTo>
                  <a:lnTo>
                    <a:pt x="476" y="1178"/>
                  </a:lnTo>
                  <a:lnTo>
                    <a:pt x="476" y="1194"/>
                  </a:lnTo>
                  <a:lnTo>
                    <a:pt x="474" y="1210"/>
                  </a:lnTo>
                  <a:lnTo>
                    <a:pt x="468" y="1242"/>
                  </a:lnTo>
                  <a:lnTo>
                    <a:pt x="450" y="1298"/>
                  </a:lnTo>
                  <a:lnTo>
                    <a:pt x="450" y="1298"/>
                  </a:lnTo>
                  <a:lnTo>
                    <a:pt x="456" y="1338"/>
                  </a:lnTo>
                  <a:lnTo>
                    <a:pt x="456" y="1338"/>
                  </a:lnTo>
                  <a:lnTo>
                    <a:pt x="416" y="1416"/>
                  </a:lnTo>
                  <a:lnTo>
                    <a:pt x="416" y="1416"/>
                  </a:lnTo>
                  <a:lnTo>
                    <a:pt x="412" y="1442"/>
                  </a:lnTo>
                  <a:lnTo>
                    <a:pt x="412" y="1468"/>
                  </a:lnTo>
                  <a:lnTo>
                    <a:pt x="416" y="1520"/>
                  </a:lnTo>
                  <a:lnTo>
                    <a:pt x="418" y="1544"/>
                  </a:lnTo>
                  <a:lnTo>
                    <a:pt x="416" y="1566"/>
                  </a:lnTo>
                  <a:lnTo>
                    <a:pt x="416" y="1578"/>
                  </a:lnTo>
                  <a:lnTo>
                    <a:pt x="412" y="1588"/>
                  </a:lnTo>
                  <a:lnTo>
                    <a:pt x="408" y="1598"/>
                  </a:lnTo>
                  <a:lnTo>
                    <a:pt x="402" y="1606"/>
                  </a:lnTo>
                  <a:lnTo>
                    <a:pt x="402" y="1606"/>
                  </a:lnTo>
                  <a:lnTo>
                    <a:pt x="398" y="1612"/>
                  </a:lnTo>
                  <a:lnTo>
                    <a:pt x="392" y="1614"/>
                  </a:lnTo>
                  <a:lnTo>
                    <a:pt x="384" y="1618"/>
                  </a:lnTo>
                  <a:lnTo>
                    <a:pt x="376" y="1618"/>
                  </a:lnTo>
                  <a:lnTo>
                    <a:pt x="368" y="1620"/>
                  </a:lnTo>
                  <a:lnTo>
                    <a:pt x="360" y="1618"/>
                  </a:lnTo>
                  <a:lnTo>
                    <a:pt x="354" y="1616"/>
                  </a:lnTo>
                  <a:lnTo>
                    <a:pt x="348" y="1612"/>
                  </a:lnTo>
                  <a:lnTo>
                    <a:pt x="348" y="1612"/>
                  </a:lnTo>
                  <a:lnTo>
                    <a:pt x="340" y="1602"/>
                  </a:lnTo>
                  <a:lnTo>
                    <a:pt x="332" y="1592"/>
                  </a:lnTo>
                  <a:lnTo>
                    <a:pt x="326" y="1578"/>
                  </a:lnTo>
                  <a:lnTo>
                    <a:pt x="322" y="1564"/>
                  </a:lnTo>
                  <a:lnTo>
                    <a:pt x="318" y="1550"/>
                  </a:lnTo>
                  <a:lnTo>
                    <a:pt x="316" y="1534"/>
                  </a:lnTo>
                  <a:lnTo>
                    <a:pt x="316" y="1518"/>
                  </a:lnTo>
                  <a:lnTo>
                    <a:pt x="318" y="1502"/>
                  </a:lnTo>
                  <a:lnTo>
                    <a:pt x="318" y="1502"/>
                  </a:lnTo>
                  <a:lnTo>
                    <a:pt x="306" y="1502"/>
                  </a:lnTo>
                  <a:lnTo>
                    <a:pt x="296" y="1500"/>
                  </a:lnTo>
                  <a:lnTo>
                    <a:pt x="278" y="1496"/>
                  </a:lnTo>
                  <a:lnTo>
                    <a:pt x="278" y="1496"/>
                  </a:lnTo>
                  <a:close/>
                  <a:moveTo>
                    <a:pt x="98" y="512"/>
                  </a:moveTo>
                  <a:lnTo>
                    <a:pt x="98" y="512"/>
                  </a:lnTo>
                  <a:lnTo>
                    <a:pt x="96" y="528"/>
                  </a:lnTo>
                  <a:lnTo>
                    <a:pt x="96" y="528"/>
                  </a:lnTo>
                  <a:lnTo>
                    <a:pt x="98" y="528"/>
                  </a:lnTo>
                  <a:lnTo>
                    <a:pt x="98" y="528"/>
                  </a:lnTo>
                  <a:lnTo>
                    <a:pt x="102" y="522"/>
                  </a:lnTo>
                  <a:lnTo>
                    <a:pt x="102" y="522"/>
                  </a:lnTo>
                  <a:lnTo>
                    <a:pt x="98" y="512"/>
                  </a:lnTo>
                  <a:lnTo>
                    <a:pt x="98" y="512"/>
                  </a:lnTo>
                  <a:close/>
                  <a:moveTo>
                    <a:pt x="760" y="900"/>
                  </a:moveTo>
                  <a:lnTo>
                    <a:pt x="760" y="900"/>
                  </a:lnTo>
                  <a:lnTo>
                    <a:pt x="754" y="914"/>
                  </a:lnTo>
                  <a:lnTo>
                    <a:pt x="754" y="914"/>
                  </a:lnTo>
                  <a:lnTo>
                    <a:pt x="758" y="914"/>
                  </a:lnTo>
                  <a:lnTo>
                    <a:pt x="758" y="914"/>
                  </a:lnTo>
                  <a:lnTo>
                    <a:pt x="760" y="910"/>
                  </a:lnTo>
                  <a:lnTo>
                    <a:pt x="766" y="908"/>
                  </a:lnTo>
                  <a:lnTo>
                    <a:pt x="766" y="908"/>
                  </a:lnTo>
                  <a:lnTo>
                    <a:pt x="766" y="900"/>
                  </a:lnTo>
                  <a:lnTo>
                    <a:pt x="766" y="900"/>
                  </a:lnTo>
                  <a:lnTo>
                    <a:pt x="760" y="900"/>
                  </a:lnTo>
                  <a:lnTo>
                    <a:pt x="760" y="900"/>
                  </a:lnTo>
                  <a:close/>
                  <a:moveTo>
                    <a:pt x="786" y="926"/>
                  </a:moveTo>
                  <a:lnTo>
                    <a:pt x="786" y="926"/>
                  </a:lnTo>
                  <a:lnTo>
                    <a:pt x="768" y="942"/>
                  </a:lnTo>
                  <a:lnTo>
                    <a:pt x="768" y="942"/>
                  </a:lnTo>
                  <a:lnTo>
                    <a:pt x="768" y="946"/>
                  </a:lnTo>
                  <a:lnTo>
                    <a:pt x="768" y="946"/>
                  </a:lnTo>
                  <a:lnTo>
                    <a:pt x="772" y="948"/>
                  </a:lnTo>
                  <a:lnTo>
                    <a:pt x="772" y="948"/>
                  </a:lnTo>
                  <a:lnTo>
                    <a:pt x="786" y="944"/>
                  </a:lnTo>
                  <a:lnTo>
                    <a:pt x="786" y="944"/>
                  </a:lnTo>
                  <a:lnTo>
                    <a:pt x="786" y="950"/>
                  </a:lnTo>
                  <a:lnTo>
                    <a:pt x="786" y="950"/>
                  </a:lnTo>
                  <a:lnTo>
                    <a:pt x="796" y="946"/>
                  </a:lnTo>
                  <a:lnTo>
                    <a:pt x="796" y="946"/>
                  </a:lnTo>
                  <a:lnTo>
                    <a:pt x="796" y="940"/>
                  </a:lnTo>
                  <a:lnTo>
                    <a:pt x="794" y="936"/>
                  </a:lnTo>
                  <a:lnTo>
                    <a:pt x="788" y="926"/>
                  </a:lnTo>
                  <a:lnTo>
                    <a:pt x="788" y="926"/>
                  </a:lnTo>
                  <a:lnTo>
                    <a:pt x="786" y="926"/>
                  </a:lnTo>
                  <a:lnTo>
                    <a:pt x="786" y="926"/>
                  </a:lnTo>
                  <a:close/>
                  <a:moveTo>
                    <a:pt x="744" y="928"/>
                  </a:moveTo>
                  <a:lnTo>
                    <a:pt x="744" y="928"/>
                  </a:lnTo>
                  <a:lnTo>
                    <a:pt x="740" y="938"/>
                  </a:lnTo>
                  <a:lnTo>
                    <a:pt x="740" y="938"/>
                  </a:lnTo>
                  <a:lnTo>
                    <a:pt x="740" y="942"/>
                  </a:lnTo>
                  <a:lnTo>
                    <a:pt x="740" y="942"/>
                  </a:lnTo>
                  <a:lnTo>
                    <a:pt x="746" y="936"/>
                  </a:lnTo>
                  <a:lnTo>
                    <a:pt x="750" y="936"/>
                  </a:lnTo>
                  <a:lnTo>
                    <a:pt x="754" y="938"/>
                  </a:lnTo>
                  <a:lnTo>
                    <a:pt x="754" y="938"/>
                  </a:lnTo>
                  <a:lnTo>
                    <a:pt x="754" y="934"/>
                  </a:lnTo>
                  <a:lnTo>
                    <a:pt x="752" y="932"/>
                  </a:lnTo>
                  <a:lnTo>
                    <a:pt x="744" y="928"/>
                  </a:lnTo>
                  <a:lnTo>
                    <a:pt x="744" y="928"/>
                  </a:lnTo>
                  <a:close/>
                  <a:moveTo>
                    <a:pt x="762" y="946"/>
                  </a:moveTo>
                  <a:lnTo>
                    <a:pt x="762" y="946"/>
                  </a:lnTo>
                  <a:lnTo>
                    <a:pt x="760" y="948"/>
                  </a:lnTo>
                  <a:lnTo>
                    <a:pt x="760" y="954"/>
                  </a:lnTo>
                  <a:lnTo>
                    <a:pt x="760" y="954"/>
                  </a:lnTo>
                  <a:lnTo>
                    <a:pt x="760" y="954"/>
                  </a:lnTo>
                  <a:lnTo>
                    <a:pt x="760" y="954"/>
                  </a:lnTo>
                  <a:lnTo>
                    <a:pt x="764" y="952"/>
                  </a:lnTo>
                  <a:lnTo>
                    <a:pt x="764" y="952"/>
                  </a:lnTo>
                  <a:lnTo>
                    <a:pt x="766" y="950"/>
                  </a:lnTo>
                  <a:lnTo>
                    <a:pt x="766" y="950"/>
                  </a:lnTo>
                  <a:lnTo>
                    <a:pt x="762" y="946"/>
                  </a:lnTo>
                  <a:lnTo>
                    <a:pt x="762" y="946"/>
                  </a:lnTo>
                  <a:lnTo>
                    <a:pt x="762" y="946"/>
                  </a:lnTo>
                  <a:lnTo>
                    <a:pt x="762" y="946"/>
                  </a:lnTo>
                  <a:close/>
                  <a:moveTo>
                    <a:pt x="734" y="954"/>
                  </a:moveTo>
                  <a:lnTo>
                    <a:pt x="734" y="954"/>
                  </a:lnTo>
                  <a:lnTo>
                    <a:pt x="730" y="962"/>
                  </a:lnTo>
                  <a:lnTo>
                    <a:pt x="730" y="962"/>
                  </a:lnTo>
                  <a:lnTo>
                    <a:pt x="738" y="960"/>
                  </a:lnTo>
                  <a:lnTo>
                    <a:pt x="738" y="960"/>
                  </a:lnTo>
                  <a:lnTo>
                    <a:pt x="734" y="954"/>
                  </a:lnTo>
                  <a:lnTo>
                    <a:pt x="734" y="954"/>
                  </a:lnTo>
                  <a:close/>
                  <a:moveTo>
                    <a:pt x="382" y="956"/>
                  </a:moveTo>
                  <a:lnTo>
                    <a:pt x="382" y="956"/>
                  </a:lnTo>
                  <a:lnTo>
                    <a:pt x="370" y="1028"/>
                  </a:lnTo>
                  <a:lnTo>
                    <a:pt x="370" y="1028"/>
                  </a:lnTo>
                  <a:lnTo>
                    <a:pt x="378" y="1024"/>
                  </a:lnTo>
                  <a:lnTo>
                    <a:pt x="384" y="1018"/>
                  </a:lnTo>
                  <a:lnTo>
                    <a:pt x="384" y="1018"/>
                  </a:lnTo>
                  <a:lnTo>
                    <a:pt x="386" y="1004"/>
                  </a:lnTo>
                  <a:lnTo>
                    <a:pt x="386" y="988"/>
                  </a:lnTo>
                  <a:lnTo>
                    <a:pt x="386" y="970"/>
                  </a:lnTo>
                  <a:lnTo>
                    <a:pt x="382" y="956"/>
                  </a:lnTo>
                  <a:lnTo>
                    <a:pt x="382" y="956"/>
                  </a:lnTo>
                  <a:close/>
                  <a:moveTo>
                    <a:pt x="334" y="1302"/>
                  </a:moveTo>
                  <a:lnTo>
                    <a:pt x="334" y="1302"/>
                  </a:lnTo>
                  <a:lnTo>
                    <a:pt x="334" y="1322"/>
                  </a:lnTo>
                  <a:lnTo>
                    <a:pt x="330" y="1342"/>
                  </a:lnTo>
                  <a:lnTo>
                    <a:pt x="322" y="1380"/>
                  </a:lnTo>
                  <a:lnTo>
                    <a:pt x="318" y="1398"/>
                  </a:lnTo>
                  <a:lnTo>
                    <a:pt x="314" y="1416"/>
                  </a:lnTo>
                  <a:lnTo>
                    <a:pt x="316" y="1434"/>
                  </a:lnTo>
                  <a:lnTo>
                    <a:pt x="320" y="1454"/>
                  </a:lnTo>
                  <a:lnTo>
                    <a:pt x="320" y="1454"/>
                  </a:lnTo>
                  <a:lnTo>
                    <a:pt x="334" y="1452"/>
                  </a:lnTo>
                  <a:lnTo>
                    <a:pt x="334" y="1452"/>
                  </a:lnTo>
                  <a:lnTo>
                    <a:pt x="336" y="1436"/>
                  </a:lnTo>
                  <a:lnTo>
                    <a:pt x="338" y="1422"/>
                  </a:lnTo>
                  <a:lnTo>
                    <a:pt x="344" y="1394"/>
                  </a:lnTo>
                  <a:lnTo>
                    <a:pt x="344" y="1394"/>
                  </a:lnTo>
                  <a:lnTo>
                    <a:pt x="342" y="1388"/>
                  </a:lnTo>
                  <a:lnTo>
                    <a:pt x="340" y="1382"/>
                  </a:lnTo>
                  <a:lnTo>
                    <a:pt x="338" y="1378"/>
                  </a:lnTo>
                  <a:lnTo>
                    <a:pt x="336" y="1374"/>
                  </a:lnTo>
                  <a:lnTo>
                    <a:pt x="336" y="1374"/>
                  </a:lnTo>
                  <a:lnTo>
                    <a:pt x="336" y="1358"/>
                  </a:lnTo>
                  <a:lnTo>
                    <a:pt x="338" y="1340"/>
                  </a:lnTo>
                  <a:lnTo>
                    <a:pt x="344" y="1324"/>
                  </a:lnTo>
                  <a:lnTo>
                    <a:pt x="348" y="1312"/>
                  </a:lnTo>
                  <a:lnTo>
                    <a:pt x="348" y="1312"/>
                  </a:lnTo>
                  <a:lnTo>
                    <a:pt x="344" y="1310"/>
                  </a:lnTo>
                  <a:lnTo>
                    <a:pt x="340" y="1308"/>
                  </a:lnTo>
                  <a:lnTo>
                    <a:pt x="334" y="1302"/>
                  </a:lnTo>
                  <a:lnTo>
                    <a:pt x="334" y="1302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3" name="Freeform 11"/>
            <p:cNvSpPr>
              <a:spLocks noEditPoints="1"/>
            </p:cNvSpPr>
            <p:nvPr/>
          </p:nvSpPr>
          <p:spPr bwMode="auto">
            <a:xfrm flipH="1">
              <a:off x="1340977" y="3139154"/>
              <a:ext cx="331555" cy="1257061"/>
            </a:xfrm>
            <a:custGeom>
              <a:avLst/>
              <a:gdLst/>
              <a:ahLst/>
              <a:cxnLst>
                <a:cxn ang="0">
                  <a:pos x="324" y="316"/>
                </a:cxn>
                <a:cxn ang="0">
                  <a:pos x="318" y="234"/>
                </a:cxn>
                <a:cxn ang="0">
                  <a:pos x="292" y="204"/>
                </a:cxn>
                <a:cxn ang="0">
                  <a:pos x="228" y="54"/>
                </a:cxn>
                <a:cxn ang="0">
                  <a:pos x="146" y="6"/>
                </a:cxn>
                <a:cxn ang="0">
                  <a:pos x="100" y="86"/>
                </a:cxn>
                <a:cxn ang="0">
                  <a:pos x="110" y="192"/>
                </a:cxn>
                <a:cxn ang="0">
                  <a:pos x="72" y="220"/>
                </a:cxn>
                <a:cxn ang="0">
                  <a:pos x="50" y="286"/>
                </a:cxn>
                <a:cxn ang="0">
                  <a:pos x="24" y="424"/>
                </a:cxn>
                <a:cxn ang="0">
                  <a:pos x="20" y="488"/>
                </a:cxn>
                <a:cxn ang="0">
                  <a:pos x="6" y="624"/>
                </a:cxn>
                <a:cxn ang="0">
                  <a:pos x="4" y="680"/>
                </a:cxn>
                <a:cxn ang="0">
                  <a:pos x="30" y="706"/>
                </a:cxn>
                <a:cxn ang="0">
                  <a:pos x="42" y="706"/>
                </a:cxn>
                <a:cxn ang="0">
                  <a:pos x="34" y="692"/>
                </a:cxn>
                <a:cxn ang="0">
                  <a:pos x="18" y="666"/>
                </a:cxn>
                <a:cxn ang="0">
                  <a:pos x="26" y="650"/>
                </a:cxn>
                <a:cxn ang="0">
                  <a:pos x="42" y="684"/>
                </a:cxn>
                <a:cxn ang="0">
                  <a:pos x="40" y="642"/>
                </a:cxn>
                <a:cxn ang="0">
                  <a:pos x="34" y="594"/>
                </a:cxn>
                <a:cxn ang="0">
                  <a:pos x="46" y="630"/>
                </a:cxn>
                <a:cxn ang="0">
                  <a:pos x="48" y="736"/>
                </a:cxn>
                <a:cxn ang="0">
                  <a:pos x="30" y="824"/>
                </a:cxn>
                <a:cxn ang="0">
                  <a:pos x="48" y="832"/>
                </a:cxn>
                <a:cxn ang="0">
                  <a:pos x="80" y="844"/>
                </a:cxn>
                <a:cxn ang="0">
                  <a:pos x="84" y="944"/>
                </a:cxn>
                <a:cxn ang="0">
                  <a:pos x="94" y="1094"/>
                </a:cxn>
                <a:cxn ang="0">
                  <a:pos x="88" y="1144"/>
                </a:cxn>
                <a:cxn ang="0">
                  <a:pos x="94" y="1188"/>
                </a:cxn>
                <a:cxn ang="0">
                  <a:pos x="94" y="1202"/>
                </a:cxn>
                <a:cxn ang="0">
                  <a:pos x="100" y="1228"/>
                </a:cxn>
                <a:cxn ang="0">
                  <a:pos x="152" y="1224"/>
                </a:cxn>
                <a:cxn ang="0">
                  <a:pos x="176" y="1182"/>
                </a:cxn>
                <a:cxn ang="0">
                  <a:pos x="206" y="1144"/>
                </a:cxn>
                <a:cxn ang="0">
                  <a:pos x="216" y="1192"/>
                </a:cxn>
                <a:cxn ang="0">
                  <a:pos x="222" y="1146"/>
                </a:cxn>
                <a:cxn ang="0">
                  <a:pos x="230" y="1104"/>
                </a:cxn>
                <a:cxn ang="0">
                  <a:pos x="204" y="1026"/>
                </a:cxn>
                <a:cxn ang="0">
                  <a:pos x="206" y="896"/>
                </a:cxn>
                <a:cxn ang="0">
                  <a:pos x="214" y="848"/>
                </a:cxn>
                <a:cxn ang="0">
                  <a:pos x="232" y="832"/>
                </a:cxn>
                <a:cxn ang="0">
                  <a:pos x="220" y="714"/>
                </a:cxn>
                <a:cxn ang="0">
                  <a:pos x="234" y="702"/>
                </a:cxn>
                <a:cxn ang="0">
                  <a:pos x="254" y="686"/>
                </a:cxn>
                <a:cxn ang="0">
                  <a:pos x="266" y="618"/>
                </a:cxn>
                <a:cxn ang="0">
                  <a:pos x="278" y="586"/>
                </a:cxn>
                <a:cxn ang="0">
                  <a:pos x="290" y="544"/>
                </a:cxn>
                <a:cxn ang="0">
                  <a:pos x="306" y="514"/>
                </a:cxn>
                <a:cxn ang="0">
                  <a:pos x="314" y="480"/>
                </a:cxn>
                <a:cxn ang="0">
                  <a:pos x="324" y="424"/>
                </a:cxn>
                <a:cxn ang="0">
                  <a:pos x="140" y="1150"/>
                </a:cxn>
                <a:cxn ang="0">
                  <a:pos x="132" y="1104"/>
                </a:cxn>
                <a:cxn ang="0">
                  <a:pos x="146" y="998"/>
                </a:cxn>
                <a:cxn ang="0">
                  <a:pos x="258" y="454"/>
                </a:cxn>
                <a:cxn ang="0">
                  <a:pos x="248" y="510"/>
                </a:cxn>
                <a:cxn ang="0">
                  <a:pos x="238" y="448"/>
                </a:cxn>
                <a:cxn ang="0">
                  <a:pos x="248" y="434"/>
                </a:cxn>
                <a:cxn ang="0">
                  <a:pos x="252" y="394"/>
                </a:cxn>
                <a:cxn ang="0">
                  <a:pos x="256" y="426"/>
                </a:cxn>
              </a:cxnLst>
              <a:rect l="0" t="0" r="r" b="b"/>
              <a:pathLst>
                <a:path w="326" h="1236">
                  <a:moveTo>
                    <a:pt x="324" y="424"/>
                  </a:moveTo>
                  <a:lnTo>
                    <a:pt x="324" y="424"/>
                  </a:lnTo>
                  <a:lnTo>
                    <a:pt x="320" y="412"/>
                  </a:lnTo>
                  <a:lnTo>
                    <a:pt x="320" y="412"/>
                  </a:lnTo>
                  <a:lnTo>
                    <a:pt x="318" y="408"/>
                  </a:lnTo>
                  <a:lnTo>
                    <a:pt x="318" y="408"/>
                  </a:lnTo>
                  <a:lnTo>
                    <a:pt x="322" y="376"/>
                  </a:lnTo>
                  <a:lnTo>
                    <a:pt x="322" y="376"/>
                  </a:lnTo>
                  <a:lnTo>
                    <a:pt x="324" y="336"/>
                  </a:lnTo>
                  <a:lnTo>
                    <a:pt x="324" y="336"/>
                  </a:lnTo>
                  <a:lnTo>
                    <a:pt x="324" y="316"/>
                  </a:lnTo>
                  <a:lnTo>
                    <a:pt x="324" y="316"/>
                  </a:lnTo>
                  <a:lnTo>
                    <a:pt x="324" y="308"/>
                  </a:lnTo>
                  <a:lnTo>
                    <a:pt x="324" y="308"/>
                  </a:lnTo>
                  <a:lnTo>
                    <a:pt x="322" y="280"/>
                  </a:lnTo>
                  <a:lnTo>
                    <a:pt x="322" y="280"/>
                  </a:lnTo>
                  <a:lnTo>
                    <a:pt x="318" y="262"/>
                  </a:lnTo>
                  <a:lnTo>
                    <a:pt x="318" y="262"/>
                  </a:lnTo>
                  <a:lnTo>
                    <a:pt x="318" y="258"/>
                  </a:lnTo>
                  <a:lnTo>
                    <a:pt x="318" y="258"/>
                  </a:lnTo>
                  <a:lnTo>
                    <a:pt x="318" y="250"/>
                  </a:lnTo>
                  <a:lnTo>
                    <a:pt x="318" y="250"/>
                  </a:lnTo>
                  <a:lnTo>
                    <a:pt x="318" y="234"/>
                  </a:lnTo>
                  <a:lnTo>
                    <a:pt x="318" y="234"/>
                  </a:lnTo>
                  <a:lnTo>
                    <a:pt x="316" y="228"/>
                  </a:lnTo>
                  <a:lnTo>
                    <a:pt x="316" y="228"/>
                  </a:lnTo>
                  <a:lnTo>
                    <a:pt x="312" y="218"/>
                  </a:lnTo>
                  <a:lnTo>
                    <a:pt x="312" y="218"/>
                  </a:lnTo>
                  <a:lnTo>
                    <a:pt x="308" y="212"/>
                  </a:lnTo>
                  <a:lnTo>
                    <a:pt x="308" y="212"/>
                  </a:lnTo>
                  <a:lnTo>
                    <a:pt x="300" y="210"/>
                  </a:lnTo>
                  <a:lnTo>
                    <a:pt x="300" y="210"/>
                  </a:lnTo>
                  <a:lnTo>
                    <a:pt x="298" y="208"/>
                  </a:lnTo>
                  <a:lnTo>
                    <a:pt x="298" y="208"/>
                  </a:lnTo>
                  <a:lnTo>
                    <a:pt x="292" y="204"/>
                  </a:lnTo>
                  <a:lnTo>
                    <a:pt x="292" y="204"/>
                  </a:lnTo>
                  <a:lnTo>
                    <a:pt x="284" y="200"/>
                  </a:lnTo>
                  <a:lnTo>
                    <a:pt x="284" y="200"/>
                  </a:lnTo>
                  <a:lnTo>
                    <a:pt x="274" y="194"/>
                  </a:lnTo>
                  <a:lnTo>
                    <a:pt x="274" y="194"/>
                  </a:lnTo>
                  <a:lnTo>
                    <a:pt x="272" y="192"/>
                  </a:lnTo>
                  <a:lnTo>
                    <a:pt x="268" y="184"/>
                  </a:lnTo>
                  <a:lnTo>
                    <a:pt x="268" y="184"/>
                  </a:lnTo>
                  <a:lnTo>
                    <a:pt x="260" y="164"/>
                  </a:lnTo>
                  <a:lnTo>
                    <a:pt x="254" y="144"/>
                  </a:lnTo>
                  <a:lnTo>
                    <a:pt x="254" y="144"/>
                  </a:lnTo>
                  <a:lnTo>
                    <a:pt x="228" y="54"/>
                  </a:lnTo>
                  <a:lnTo>
                    <a:pt x="228" y="54"/>
                  </a:lnTo>
                  <a:lnTo>
                    <a:pt x="224" y="42"/>
                  </a:lnTo>
                  <a:lnTo>
                    <a:pt x="218" y="30"/>
                  </a:lnTo>
                  <a:lnTo>
                    <a:pt x="210" y="20"/>
                  </a:lnTo>
                  <a:lnTo>
                    <a:pt x="204" y="14"/>
                  </a:lnTo>
                  <a:lnTo>
                    <a:pt x="204" y="14"/>
                  </a:lnTo>
                  <a:lnTo>
                    <a:pt x="196" y="8"/>
                  </a:lnTo>
                  <a:lnTo>
                    <a:pt x="188" y="4"/>
                  </a:lnTo>
                  <a:lnTo>
                    <a:pt x="170" y="0"/>
                  </a:lnTo>
                  <a:lnTo>
                    <a:pt x="170" y="0"/>
                  </a:lnTo>
                  <a:lnTo>
                    <a:pt x="162" y="0"/>
                  </a:lnTo>
                  <a:lnTo>
                    <a:pt x="156" y="2"/>
                  </a:lnTo>
                  <a:lnTo>
                    <a:pt x="146" y="6"/>
                  </a:lnTo>
                  <a:lnTo>
                    <a:pt x="146" y="6"/>
                  </a:lnTo>
                  <a:lnTo>
                    <a:pt x="134" y="12"/>
                  </a:lnTo>
                  <a:lnTo>
                    <a:pt x="134" y="12"/>
                  </a:lnTo>
                  <a:lnTo>
                    <a:pt x="126" y="16"/>
                  </a:lnTo>
                  <a:lnTo>
                    <a:pt x="114" y="24"/>
                  </a:lnTo>
                  <a:lnTo>
                    <a:pt x="114" y="24"/>
                  </a:lnTo>
                  <a:lnTo>
                    <a:pt x="106" y="34"/>
                  </a:lnTo>
                  <a:lnTo>
                    <a:pt x="100" y="44"/>
                  </a:lnTo>
                  <a:lnTo>
                    <a:pt x="100" y="44"/>
                  </a:lnTo>
                  <a:lnTo>
                    <a:pt x="100" y="64"/>
                  </a:lnTo>
                  <a:lnTo>
                    <a:pt x="100" y="86"/>
                  </a:lnTo>
                  <a:lnTo>
                    <a:pt x="100" y="86"/>
                  </a:lnTo>
                  <a:lnTo>
                    <a:pt x="106" y="120"/>
                  </a:lnTo>
                  <a:lnTo>
                    <a:pt x="106" y="120"/>
                  </a:lnTo>
                  <a:lnTo>
                    <a:pt x="110" y="140"/>
                  </a:lnTo>
                  <a:lnTo>
                    <a:pt x="110" y="140"/>
                  </a:lnTo>
                  <a:lnTo>
                    <a:pt x="114" y="166"/>
                  </a:lnTo>
                  <a:lnTo>
                    <a:pt x="114" y="166"/>
                  </a:lnTo>
                  <a:lnTo>
                    <a:pt x="118" y="178"/>
                  </a:lnTo>
                  <a:lnTo>
                    <a:pt x="118" y="178"/>
                  </a:lnTo>
                  <a:lnTo>
                    <a:pt x="116" y="184"/>
                  </a:lnTo>
                  <a:lnTo>
                    <a:pt x="114" y="188"/>
                  </a:lnTo>
                  <a:lnTo>
                    <a:pt x="114" y="188"/>
                  </a:lnTo>
                  <a:lnTo>
                    <a:pt x="110" y="192"/>
                  </a:lnTo>
                  <a:lnTo>
                    <a:pt x="110" y="192"/>
                  </a:lnTo>
                  <a:lnTo>
                    <a:pt x="104" y="200"/>
                  </a:lnTo>
                  <a:lnTo>
                    <a:pt x="104" y="200"/>
                  </a:lnTo>
                  <a:lnTo>
                    <a:pt x="100" y="202"/>
                  </a:lnTo>
                  <a:lnTo>
                    <a:pt x="100" y="202"/>
                  </a:lnTo>
                  <a:lnTo>
                    <a:pt x="94" y="206"/>
                  </a:lnTo>
                  <a:lnTo>
                    <a:pt x="94" y="206"/>
                  </a:lnTo>
                  <a:lnTo>
                    <a:pt x="84" y="210"/>
                  </a:lnTo>
                  <a:lnTo>
                    <a:pt x="84" y="210"/>
                  </a:lnTo>
                  <a:lnTo>
                    <a:pt x="76" y="216"/>
                  </a:lnTo>
                  <a:lnTo>
                    <a:pt x="76" y="216"/>
                  </a:lnTo>
                  <a:lnTo>
                    <a:pt x="72" y="220"/>
                  </a:lnTo>
                  <a:lnTo>
                    <a:pt x="72" y="220"/>
                  </a:lnTo>
                  <a:lnTo>
                    <a:pt x="68" y="222"/>
                  </a:lnTo>
                  <a:lnTo>
                    <a:pt x="68" y="222"/>
                  </a:lnTo>
                  <a:lnTo>
                    <a:pt x="62" y="232"/>
                  </a:lnTo>
                  <a:lnTo>
                    <a:pt x="62" y="232"/>
                  </a:lnTo>
                  <a:lnTo>
                    <a:pt x="60" y="242"/>
                  </a:lnTo>
                  <a:lnTo>
                    <a:pt x="60" y="242"/>
                  </a:lnTo>
                  <a:lnTo>
                    <a:pt x="56" y="258"/>
                  </a:lnTo>
                  <a:lnTo>
                    <a:pt x="56" y="258"/>
                  </a:lnTo>
                  <a:lnTo>
                    <a:pt x="54" y="272"/>
                  </a:lnTo>
                  <a:lnTo>
                    <a:pt x="54" y="272"/>
                  </a:lnTo>
                  <a:lnTo>
                    <a:pt x="50" y="286"/>
                  </a:lnTo>
                  <a:lnTo>
                    <a:pt x="50" y="286"/>
                  </a:lnTo>
                  <a:lnTo>
                    <a:pt x="46" y="314"/>
                  </a:lnTo>
                  <a:lnTo>
                    <a:pt x="46" y="314"/>
                  </a:lnTo>
                  <a:lnTo>
                    <a:pt x="40" y="342"/>
                  </a:lnTo>
                  <a:lnTo>
                    <a:pt x="40" y="342"/>
                  </a:lnTo>
                  <a:lnTo>
                    <a:pt x="34" y="372"/>
                  </a:lnTo>
                  <a:lnTo>
                    <a:pt x="34" y="372"/>
                  </a:lnTo>
                  <a:lnTo>
                    <a:pt x="30" y="392"/>
                  </a:lnTo>
                  <a:lnTo>
                    <a:pt x="30" y="392"/>
                  </a:lnTo>
                  <a:lnTo>
                    <a:pt x="28" y="406"/>
                  </a:lnTo>
                  <a:lnTo>
                    <a:pt x="28" y="406"/>
                  </a:lnTo>
                  <a:lnTo>
                    <a:pt x="24" y="424"/>
                  </a:lnTo>
                  <a:lnTo>
                    <a:pt x="24" y="424"/>
                  </a:lnTo>
                  <a:lnTo>
                    <a:pt x="20" y="440"/>
                  </a:lnTo>
                  <a:lnTo>
                    <a:pt x="20" y="440"/>
                  </a:lnTo>
                  <a:lnTo>
                    <a:pt x="20" y="446"/>
                  </a:lnTo>
                  <a:lnTo>
                    <a:pt x="22" y="450"/>
                  </a:lnTo>
                  <a:lnTo>
                    <a:pt x="22" y="450"/>
                  </a:lnTo>
                  <a:lnTo>
                    <a:pt x="24" y="464"/>
                  </a:lnTo>
                  <a:lnTo>
                    <a:pt x="24" y="464"/>
                  </a:lnTo>
                  <a:lnTo>
                    <a:pt x="22" y="470"/>
                  </a:lnTo>
                  <a:lnTo>
                    <a:pt x="22" y="470"/>
                  </a:lnTo>
                  <a:lnTo>
                    <a:pt x="20" y="488"/>
                  </a:lnTo>
                  <a:lnTo>
                    <a:pt x="20" y="488"/>
                  </a:lnTo>
                  <a:lnTo>
                    <a:pt x="18" y="520"/>
                  </a:lnTo>
                  <a:lnTo>
                    <a:pt x="18" y="520"/>
                  </a:lnTo>
                  <a:lnTo>
                    <a:pt x="18" y="552"/>
                  </a:lnTo>
                  <a:lnTo>
                    <a:pt x="18" y="552"/>
                  </a:lnTo>
                  <a:lnTo>
                    <a:pt x="14" y="580"/>
                  </a:lnTo>
                  <a:lnTo>
                    <a:pt x="14" y="580"/>
                  </a:lnTo>
                  <a:lnTo>
                    <a:pt x="14" y="586"/>
                  </a:lnTo>
                  <a:lnTo>
                    <a:pt x="14" y="586"/>
                  </a:lnTo>
                  <a:lnTo>
                    <a:pt x="10" y="604"/>
                  </a:lnTo>
                  <a:lnTo>
                    <a:pt x="10" y="604"/>
                  </a:lnTo>
                  <a:lnTo>
                    <a:pt x="6" y="624"/>
                  </a:lnTo>
                  <a:lnTo>
                    <a:pt x="6" y="624"/>
                  </a:lnTo>
                  <a:lnTo>
                    <a:pt x="4" y="638"/>
                  </a:lnTo>
                  <a:lnTo>
                    <a:pt x="4" y="638"/>
                  </a:lnTo>
                  <a:lnTo>
                    <a:pt x="4" y="646"/>
                  </a:lnTo>
                  <a:lnTo>
                    <a:pt x="4" y="646"/>
                  </a:lnTo>
                  <a:lnTo>
                    <a:pt x="2" y="654"/>
                  </a:lnTo>
                  <a:lnTo>
                    <a:pt x="2" y="654"/>
                  </a:lnTo>
                  <a:lnTo>
                    <a:pt x="0" y="664"/>
                  </a:lnTo>
                  <a:lnTo>
                    <a:pt x="0" y="664"/>
                  </a:lnTo>
                  <a:lnTo>
                    <a:pt x="0" y="668"/>
                  </a:lnTo>
                  <a:lnTo>
                    <a:pt x="0" y="668"/>
                  </a:lnTo>
                  <a:lnTo>
                    <a:pt x="4" y="680"/>
                  </a:lnTo>
                  <a:lnTo>
                    <a:pt x="4" y="680"/>
                  </a:lnTo>
                  <a:lnTo>
                    <a:pt x="6" y="688"/>
                  </a:lnTo>
                  <a:lnTo>
                    <a:pt x="6" y="688"/>
                  </a:lnTo>
                  <a:lnTo>
                    <a:pt x="8" y="690"/>
                  </a:lnTo>
                  <a:lnTo>
                    <a:pt x="10" y="690"/>
                  </a:lnTo>
                  <a:lnTo>
                    <a:pt x="10" y="690"/>
                  </a:lnTo>
                  <a:lnTo>
                    <a:pt x="14" y="692"/>
                  </a:lnTo>
                  <a:lnTo>
                    <a:pt x="14" y="692"/>
                  </a:lnTo>
                  <a:lnTo>
                    <a:pt x="20" y="698"/>
                  </a:lnTo>
                  <a:lnTo>
                    <a:pt x="20" y="698"/>
                  </a:lnTo>
                  <a:lnTo>
                    <a:pt x="26" y="704"/>
                  </a:lnTo>
                  <a:lnTo>
                    <a:pt x="26" y="704"/>
                  </a:lnTo>
                  <a:lnTo>
                    <a:pt x="30" y="706"/>
                  </a:lnTo>
                  <a:lnTo>
                    <a:pt x="30" y="706"/>
                  </a:lnTo>
                  <a:lnTo>
                    <a:pt x="34" y="710"/>
                  </a:lnTo>
                  <a:lnTo>
                    <a:pt x="34" y="710"/>
                  </a:lnTo>
                  <a:lnTo>
                    <a:pt x="40" y="714"/>
                  </a:lnTo>
                  <a:lnTo>
                    <a:pt x="40" y="714"/>
                  </a:lnTo>
                  <a:lnTo>
                    <a:pt x="40" y="714"/>
                  </a:lnTo>
                  <a:lnTo>
                    <a:pt x="42" y="714"/>
                  </a:lnTo>
                  <a:lnTo>
                    <a:pt x="42" y="714"/>
                  </a:lnTo>
                  <a:lnTo>
                    <a:pt x="42" y="710"/>
                  </a:lnTo>
                  <a:lnTo>
                    <a:pt x="42" y="710"/>
                  </a:lnTo>
                  <a:lnTo>
                    <a:pt x="42" y="706"/>
                  </a:lnTo>
                  <a:lnTo>
                    <a:pt x="42" y="706"/>
                  </a:lnTo>
                  <a:lnTo>
                    <a:pt x="44" y="704"/>
                  </a:lnTo>
                  <a:lnTo>
                    <a:pt x="44" y="704"/>
                  </a:lnTo>
                  <a:lnTo>
                    <a:pt x="44" y="702"/>
                  </a:lnTo>
                  <a:lnTo>
                    <a:pt x="44" y="700"/>
                  </a:lnTo>
                  <a:lnTo>
                    <a:pt x="44" y="700"/>
                  </a:lnTo>
                  <a:lnTo>
                    <a:pt x="42" y="696"/>
                  </a:lnTo>
                  <a:lnTo>
                    <a:pt x="40" y="694"/>
                  </a:lnTo>
                  <a:lnTo>
                    <a:pt x="40" y="694"/>
                  </a:lnTo>
                  <a:lnTo>
                    <a:pt x="36" y="694"/>
                  </a:lnTo>
                  <a:lnTo>
                    <a:pt x="36" y="694"/>
                  </a:lnTo>
                  <a:lnTo>
                    <a:pt x="34" y="692"/>
                  </a:lnTo>
                  <a:lnTo>
                    <a:pt x="34" y="692"/>
                  </a:lnTo>
                  <a:lnTo>
                    <a:pt x="32" y="688"/>
                  </a:lnTo>
                  <a:lnTo>
                    <a:pt x="32" y="688"/>
                  </a:lnTo>
                  <a:lnTo>
                    <a:pt x="26" y="684"/>
                  </a:lnTo>
                  <a:lnTo>
                    <a:pt x="26" y="684"/>
                  </a:lnTo>
                  <a:lnTo>
                    <a:pt x="22" y="682"/>
                  </a:lnTo>
                  <a:lnTo>
                    <a:pt x="22" y="682"/>
                  </a:lnTo>
                  <a:lnTo>
                    <a:pt x="22" y="678"/>
                  </a:lnTo>
                  <a:lnTo>
                    <a:pt x="22" y="678"/>
                  </a:lnTo>
                  <a:lnTo>
                    <a:pt x="20" y="672"/>
                  </a:lnTo>
                  <a:lnTo>
                    <a:pt x="20" y="672"/>
                  </a:lnTo>
                  <a:lnTo>
                    <a:pt x="18" y="666"/>
                  </a:lnTo>
                  <a:lnTo>
                    <a:pt x="18" y="666"/>
                  </a:lnTo>
                  <a:lnTo>
                    <a:pt x="18" y="664"/>
                  </a:lnTo>
                  <a:lnTo>
                    <a:pt x="18" y="664"/>
                  </a:lnTo>
                  <a:lnTo>
                    <a:pt x="18" y="656"/>
                  </a:lnTo>
                  <a:lnTo>
                    <a:pt x="18" y="656"/>
                  </a:lnTo>
                  <a:lnTo>
                    <a:pt x="20" y="654"/>
                  </a:lnTo>
                  <a:lnTo>
                    <a:pt x="20" y="654"/>
                  </a:lnTo>
                  <a:lnTo>
                    <a:pt x="22" y="652"/>
                  </a:lnTo>
                  <a:lnTo>
                    <a:pt x="22" y="652"/>
                  </a:lnTo>
                  <a:lnTo>
                    <a:pt x="24" y="652"/>
                  </a:lnTo>
                  <a:lnTo>
                    <a:pt x="24" y="652"/>
                  </a:lnTo>
                  <a:lnTo>
                    <a:pt x="26" y="650"/>
                  </a:lnTo>
                  <a:lnTo>
                    <a:pt x="26" y="650"/>
                  </a:lnTo>
                  <a:lnTo>
                    <a:pt x="28" y="650"/>
                  </a:lnTo>
                  <a:lnTo>
                    <a:pt x="28" y="652"/>
                  </a:lnTo>
                  <a:lnTo>
                    <a:pt x="28" y="652"/>
                  </a:lnTo>
                  <a:lnTo>
                    <a:pt x="28" y="662"/>
                  </a:lnTo>
                  <a:lnTo>
                    <a:pt x="28" y="662"/>
                  </a:lnTo>
                  <a:lnTo>
                    <a:pt x="28" y="672"/>
                  </a:lnTo>
                  <a:lnTo>
                    <a:pt x="28" y="672"/>
                  </a:lnTo>
                  <a:lnTo>
                    <a:pt x="32" y="678"/>
                  </a:lnTo>
                  <a:lnTo>
                    <a:pt x="34" y="682"/>
                  </a:lnTo>
                  <a:lnTo>
                    <a:pt x="34" y="682"/>
                  </a:lnTo>
                  <a:lnTo>
                    <a:pt x="38" y="684"/>
                  </a:lnTo>
                  <a:lnTo>
                    <a:pt x="42" y="684"/>
                  </a:lnTo>
                  <a:lnTo>
                    <a:pt x="42" y="684"/>
                  </a:lnTo>
                  <a:lnTo>
                    <a:pt x="42" y="682"/>
                  </a:lnTo>
                  <a:lnTo>
                    <a:pt x="42" y="680"/>
                  </a:lnTo>
                  <a:lnTo>
                    <a:pt x="42" y="680"/>
                  </a:lnTo>
                  <a:lnTo>
                    <a:pt x="42" y="674"/>
                  </a:lnTo>
                  <a:lnTo>
                    <a:pt x="42" y="674"/>
                  </a:lnTo>
                  <a:lnTo>
                    <a:pt x="40" y="662"/>
                  </a:lnTo>
                  <a:lnTo>
                    <a:pt x="40" y="662"/>
                  </a:lnTo>
                  <a:lnTo>
                    <a:pt x="40" y="652"/>
                  </a:lnTo>
                  <a:lnTo>
                    <a:pt x="40" y="652"/>
                  </a:lnTo>
                  <a:lnTo>
                    <a:pt x="40" y="642"/>
                  </a:lnTo>
                  <a:lnTo>
                    <a:pt x="40" y="642"/>
                  </a:lnTo>
                  <a:lnTo>
                    <a:pt x="42" y="632"/>
                  </a:lnTo>
                  <a:lnTo>
                    <a:pt x="42" y="632"/>
                  </a:lnTo>
                  <a:lnTo>
                    <a:pt x="40" y="620"/>
                  </a:lnTo>
                  <a:lnTo>
                    <a:pt x="40" y="620"/>
                  </a:lnTo>
                  <a:lnTo>
                    <a:pt x="38" y="612"/>
                  </a:lnTo>
                  <a:lnTo>
                    <a:pt x="36" y="608"/>
                  </a:lnTo>
                  <a:lnTo>
                    <a:pt x="36" y="608"/>
                  </a:lnTo>
                  <a:lnTo>
                    <a:pt x="34" y="602"/>
                  </a:lnTo>
                  <a:lnTo>
                    <a:pt x="34" y="602"/>
                  </a:lnTo>
                  <a:lnTo>
                    <a:pt x="34" y="594"/>
                  </a:lnTo>
                  <a:lnTo>
                    <a:pt x="34" y="594"/>
                  </a:lnTo>
                  <a:lnTo>
                    <a:pt x="34" y="594"/>
                  </a:lnTo>
                  <a:lnTo>
                    <a:pt x="36" y="594"/>
                  </a:lnTo>
                  <a:lnTo>
                    <a:pt x="36" y="594"/>
                  </a:lnTo>
                  <a:lnTo>
                    <a:pt x="40" y="594"/>
                  </a:lnTo>
                  <a:lnTo>
                    <a:pt x="40" y="594"/>
                  </a:lnTo>
                  <a:lnTo>
                    <a:pt x="42" y="594"/>
                  </a:lnTo>
                  <a:lnTo>
                    <a:pt x="42" y="594"/>
                  </a:lnTo>
                  <a:lnTo>
                    <a:pt x="44" y="594"/>
                  </a:lnTo>
                  <a:lnTo>
                    <a:pt x="44" y="596"/>
                  </a:lnTo>
                  <a:lnTo>
                    <a:pt x="44" y="596"/>
                  </a:lnTo>
                  <a:lnTo>
                    <a:pt x="44" y="608"/>
                  </a:lnTo>
                  <a:lnTo>
                    <a:pt x="44" y="608"/>
                  </a:lnTo>
                  <a:lnTo>
                    <a:pt x="46" y="630"/>
                  </a:lnTo>
                  <a:lnTo>
                    <a:pt x="46" y="630"/>
                  </a:lnTo>
                  <a:lnTo>
                    <a:pt x="48" y="658"/>
                  </a:lnTo>
                  <a:lnTo>
                    <a:pt x="48" y="658"/>
                  </a:lnTo>
                  <a:lnTo>
                    <a:pt x="50" y="690"/>
                  </a:lnTo>
                  <a:lnTo>
                    <a:pt x="50" y="690"/>
                  </a:lnTo>
                  <a:lnTo>
                    <a:pt x="50" y="708"/>
                  </a:lnTo>
                  <a:lnTo>
                    <a:pt x="50" y="708"/>
                  </a:lnTo>
                  <a:lnTo>
                    <a:pt x="50" y="720"/>
                  </a:lnTo>
                  <a:lnTo>
                    <a:pt x="50" y="720"/>
                  </a:lnTo>
                  <a:lnTo>
                    <a:pt x="48" y="728"/>
                  </a:lnTo>
                  <a:lnTo>
                    <a:pt x="48" y="728"/>
                  </a:lnTo>
                  <a:lnTo>
                    <a:pt x="48" y="736"/>
                  </a:lnTo>
                  <a:lnTo>
                    <a:pt x="48" y="736"/>
                  </a:lnTo>
                  <a:lnTo>
                    <a:pt x="48" y="750"/>
                  </a:lnTo>
                  <a:lnTo>
                    <a:pt x="48" y="750"/>
                  </a:lnTo>
                  <a:lnTo>
                    <a:pt x="44" y="776"/>
                  </a:lnTo>
                  <a:lnTo>
                    <a:pt x="44" y="776"/>
                  </a:lnTo>
                  <a:lnTo>
                    <a:pt x="40" y="794"/>
                  </a:lnTo>
                  <a:lnTo>
                    <a:pt x="40" y="794"/>
                  </a:lnTo>
                  <a:lnTo>
                    <a:pt x="36" y="808"/>
                  </a:lnTo>
                  <a:lnTo>
                    <a:pt x="36" y="808"/>
                  </a:lnTo>
                  <a:lnTo>
                    <a:pt x="32" y="822"/>
                  </a:lnTo>
                  <a:lnTo>
                    <a:pt x="32" y="822"/>
                  </a:lnTo>
                  <a:lnTo>
                    <a:pt x="30" y="824"/>
                  </a:lnTo>
                  <a:lnTo>
                    <a:pt x="32" y="824"/>
                  </a:lnTo>
                  <a:lnTo>
                    <a:pt x="32" y="824"/>
                  </a:lnTo>
                  <a:lnTo>
                    <a:pt x="42" y="826"/>
                  </a:lnTo>
                  <a:lnTo>
                    <a:pt x="42" y="826"/>
                  </a:lnTo>
                  <a:lnTo>
                    <a:pt x="42" y="826"/>
                  </a:lnTo>
                  <a:lnTo>
                    <a:pt x="42" y="828"/>
                  </a:lnTo>
                  <a:lnTo>
                    <a:pt x="42" y="828"/>
                  </a:lnTo>
                  <a:lnTo>
                    <a:pt x="42" y="830"/>
                  </a:lnTo>
                  <a:lnTo>
                    <a:pt x="42" y="830"/>
                  </a:lnTo>
                  <a:lnTo>
                    <a:pt x="42" y="830"/>
                  </a:lnTo>
                  <a:lnTo>
                    <a:pt x="48" y="832"/>
                  </a:lnTo>
                  <a:lnTo>
                    <a:pt x="48" y="832"/>
                  </a:lnTo>
                  <a:lnTo>
                    <a:pt x="64" y="834"/>
                  </a:lnTo>
                  <a:lnTo>
                    <a:pt x="64" y="834"/>
                  </a:lnTo>
                  <a:lnTo>
                    <a:pt x="66" y="836"/>
                  </a:lnTo>
                  <a:lnTo>
                    <a:pt x="64" y="836"/>
                  </a:lnTo>
                  <a:lnTo>
                    <a:pt x="64" y="836"/>
                  </a:lnTo>
                  <a:lnTo>
                    <a:pt x="66" y="838"/>
                  </a:lnTo>
                  <a:lnTo>
                    <a:pt x="70" y="840"/>
                  </a:lnTo>
                  <a:lnTo>
                    <a:pt x="70" y="840"/>
                  </a:lnTo>
                  <a:lnTo>
                    <a:pt x="80" y="842"/>
                  </a:lnTo>
                  <a:lnTo>
                    <a:pt x="80" y="842"/>
                  </a:lnTo>
                  <a:lnTo>
                    <a:pt x="80" y="842"/>
                  </a:lnTo>
                  <a:lnTo>
                    <a:pt x="80" y="844"/>
                  </a:lnTo>
                  <a:lnTo>
                    <a:pt x="80" y="844"/>
                  </a:lnTo>
                  <a:lnTo>
                    <a:pt x="82" y="854"/>
                  </a:lnTo>
                  <a:lnTo>
                    <a:pt x="82" y="854"/>
                  </a:lnTo>
                  <a:lnTo>
                    <a:pt x="88" y="876"/>
                  </a:lnTo>
                  <a:lnTo>
                    <a:pt x="88" y="876"/>
                  </a:lnTo>
                  <a:lnTo>
                    <a:pt x="88" y="890"/>
                  </a:lnTo>
                  <a:lnTo>
                    <a:pt x="86" y="900"/>
                  </a:lnTo>
                  <a:lnTo>
                    <a:pt x="86" y="900"/>
                  </a:lnTo>
                  <a:lnTo>
                    <a:pt x="84" y="924"/>
                  </a:lnTo>
                  <a:lnTo>
                    <a:pt x="84" y="924"/>
                  </a:lnTo>
                  <a:lnTo>
                    <a:pt x="84" y="944"/>
                  </a:lnTo>
                  <a:lnTo>
                    <a:pt x="84" y="944"/>
                  </a:lnTo>
                  <a:lnTo>
                    <a:pt x="84" y="956"/>
                  </a:lnTo>
                  <a:lnTo>
                    <a:pt x="86" y="964"/>
                  </a:lnTo>
                  <a:lnTo>
                    <a:pt x="86" y="964"/>
                  </a:lnTo>
                  <a:lnTo>
                    <a:pt x="90" y="998"/>
                  </a:lnTo>
                  <a:lnTo>
                    <a:pt x="90" y="998"/>
                  </a:lnTo>
                  <a:lnTo>
                    <a:pt x="94" y="1036"/>
                  </a:lnTo>
                  <a:lnTo>
                    <a:pt x="94" y="1036"/>
                  </a:lnTo>
                  <a:lnTo>
                    <a:pt x="96" y="1052"/>
                  </a:lnTo>
                  <a:lnTo>
                    <a:pt x="96" y="1064"/>
                  </a:lnTo>
                  <a:lnTo>
                    <a:pt x="96" y="1064"/>
                  </a:lnTo>
                  <a:lnTo>
                    <a:pt x="96" y="1086"/>
                  </a:lnTo>
                  <a:lnTo>
                    <a:pt x="94" y="1094"/>
                  </a:lnTo>
                  <a:lnTo>
                    <a:pt x="94" y="1094"/>
                  </a:lnTo>
                  <a:lnTo>
                    <a:pt x="88" y="1110"/>
                  </a:lnTo>
                  <a:lnTo>
                    <a:pt x="88" y="1110"/>
                  </a:lnTo>
                  <a:lnTo>
                    <a:pt x="88" y="1118"/>
                  </a:lnTo>
                  <a:lnTo>
                    <a:pt x="90" y="1124"/>
                  </a:lnTo>
                  <a:lnTo>
                    <a:pt x="90" y="1124"/>
                  </a:lnTo>
                  <a:lnTo>
                    <a:pt x="90" y="1130"/>
                  </a:lnTo>
                  <a:lnTo>
                    <a:pt x="90" y="1130"/>
                  </a:lnTo>
                  <a:lnTo>
                    <a:pt x="88" y="1136"/>
                  </a:lnTo>
                  <a:lnTo>
                    <a:pt x="88" y="1136"/>
                  </a:lnTo>
                  <a:lnTo>
                    <a:pt x="88" y="1144"/>
                  </a:lnTo>
                  <a:lnTo>
                    <a:pt x="88" y="1144"/>
                  </a:lnTo>
                  <a:lnTo>
                    <a:pt x="90" y="1154"/>
                  </a:lnTo>
                  <a:lnTo>
                    <a:pt x="90" y="1154"/>
                  </a:lnTo>
                  <a:lnTo>
                    <a:pt x="92" y="1162"/>
                  </a:lnTo>
                  <a:lnTo>
                    <a:pt x="92" y="1162"/>
                  </a:lnTo>
                  <a:lnTo>
                    <a:pt x="92" y="1164"/>
                  </a:lnTo>
                  <a:lnTo>
                    <a:pt x="92" y="1164"/>
                  </a:lnTo>
                  <a:lnTo>
                    <a:pt x="94" y="1178"/>
                  </a:lnTo>
                  <a:lnTo>
                    <a:pt x="94" y="1178"/>
                  </a:lnTo>
                  <a:lnTo>
                    <a:pt x="96" y="1186"/>
                  </a:lnTo>
                  <a:lnTo>
                    <a:pt x="96" y="1186"/>
                  </a:lnTo>
                  <a:lnTo>
                    <a:pt x="96" y="1188"/>
                  </a:lnTo>
                  <a:lnTo>
                    <a:pt x="94" y="1188"/>
                  </a:lnTo>
                  <a:lnTo>
                    <a:pt x="94" y="1188"/>
                  </a:lnTo>
                  <a:lnTo>
                    <a:pt x="86" y="1190"/>
                  </a:lnTo>
                  <a:lnTo>
                    <a:pt x="86" y="1190"/>
                  </a:lnTo>
                  <a:lnTo>
                    <a:pt x="78" y="1192"/>
                  </a:lnTo>
                  <a:lnTo>
                    <a:pt x="78" y="1192"/>
                  </a:lnTo>
                  <a:lnTo>
                    <a:pt x="76" y="1194"/>
                  </a:lnTo>
                  <a:lnTo>
                    <a:pt x="76" y="1196"/>
                  </a:lnTo>
                  <a:lnTo>
                    <a:pt x="76" y="1196"/>
                  </a:lnTo>
                  <a:lnTo>
                    <a:pt x="80" y="1198"/>
                  </a:lnTo>
                  <a:lnTo>
                    <a:pt x="84" y="1200"/>
                  </a:lnTo>
                  <a:lnTo>
                    <a:pt x="84" y="1200"/>
                  </a:lnTo>
                  <a:lnTo>
                    <a:pt x="94" y="1202"/>
                  </a:lnTo>
                  <a:lnTo>
                    <a:pt x="94" y="1202"/>
                  </a:lnTo>
                  <a:lnTo>
                    <a:pt x="94" y="1202"/>
                  </a:lnTo>
                  <a:lnTo>
                    <a:pt x="94" y="1204"/>
                  </a:lnTo>
                  <a:lnTo>
                    <a:pt x="94" y="1204"/>
                  </a:lnTo>
                  <a:lnTo>
                    <a:pt x="94" y="1214"/>
                  </a:lnTo>
                  <a:lnTo>
                    <a:pt x="94" y="1214"/>
                  </a:lnTo>
                  <a:lnTo>
                    <a:pt x="96" y="1220"/>
                  </a:lnTo>
                  <a:lnTo>
                    <a:pt x="96" y="1220"/>
                  </a:lnTo>
                  <a:lnTo>
                    <a:pt x="96" y="1224"/>
                  </a:lnTo>
                  <a:lnTo>
                    <a:pt x="96" y="1224"/>
                  </a:lnTo>
                  <a:lnTo>
                    <a:pt x="100" y="1228"/>
                  </a:lnTo>
                  <a:lnTo>
                    <a:pt x="100" y="1228"/>
                  </a:lnTo>
                  <a:lnTo>
                    <a:pt x="106" y="1232"/>
                  </a:lnTo>
                  <a:lnTo>
                    <a:pt x="106" y="1232"/>
                  </a:lnTo>
                  <a:lnTo>
                    <a:pt x="116" y="1234"/>
                  </a:lnTo>
                  <a:lnTo>
                    <a:pt x="116" y="1234"/>
                  </a:lnTo>
                  <a:lnTo>
                    <a:pt x="128" y="1236"/>
                  </a:lnTo>
                  <a:lnTo>
                    <a:pt x="128" y="1236"/>
                  </a:lnTo>
                  <a:lnTo>
                    <a:pt x="134" y="1236"/>
                  </a:lnTo>
                  <a:lnTo>
                    <a:pt x="140" y="1234"/>
                  </a:lnTo>
                  <a:lnTo>
                    <a:pt x="140" y="1234"/>
                  </a:lnTo>
                  <a:lnTo>
                    <a:pt x="146" y="1230"/>
                  </a:lnTo>
                  <a:lnTo>
                    <a:pt x="152" y="1224"/>
                  </a:lnTo>
                  <a:lnTo>
                    <a:pt x="152" y="1224"/>
                  </a:lnTo>
                  <a:lnTo>
                    <a:pt x="156" y="1218"/>
                  </a:lnTo>
                  <a:lnTo>
                    <a:pt x="156" y="1210"/>
                  </a:lnTo>
                  <a:lnTo>
                    <a:pt x="156" y="1210"/>
                  </a:lnTo>
                  <a:lnTo>
                    <a:pt x="154" y="1200"/>
                  </a:lnTo>
                  <a:lnTo>
                    <a:pt x="154" y="1200"/>
                  </a:lnTo>
                  <a:lnTo>
                    <a:pt x="154" y="1198"/>
                  </a:lnTo>
                  <a:lnTo>
                    <a:pt x="156" y="1198"/>
                  </a:lnTo>
                  <a:lnTo>
                    <a:pt x="156" y="1198"/>
                  </a:lnTo>
                  <a:lnTo>
                    <a:pt x="168" y="1190"/>
                  </a:lnTo>
                  <a:lnTo>
                    <a:pt x="168" y="1190"/>
                  </a:lnTo>
                  <a:lnTo>
                    <a:pt x="174" y="1186"/>
                  </a:lnTo>
                  <a:lnTo>
                    <a:pt x="176" y="1182"/>
                  </a:lnTo>
                  <a:lnTo>
                    <a:pt x="176" y="1182"/>
                  </a:lnTo>
                  <a:lnTo>
                    <a:pt x="182" y="1172"/>
                  </a:lnTo>
                  <a:lnTo>
                    <a:pt x="182" y="1172"/>
                  </a:lnTo>
                  <a:lnTo>
                    <a:pt x="186" y="1164"/>
                  </a:lnTo>
                  <a:lnTo>
                    <a:pt x="190" y="1158"/>
                  </a:lnTo>
                  <a:lnTo>
                    <a:pt x="190" y="1158"/>
                  </a:lnTo>
                  <a:lnTo>
                    <a:pt x="200" y="1148"/>
                  </a:lnTo>
                  <a:lnTo>
                    <a:pt x="200" y="1148"/>
                  </a:lnTo>
                  <a:lnTo>
                    <a:pt x="202" y="1146"/>
                  </a:lnTo>
                  <a:lnTo>
                    <a:pt x="202" y="1146"/>
                  </a:lnTo>
                  <a:lnTo>
                    <a:pt x="206" y="1144"/>
                  </a:lnTo>
                  <a:lnTo>
                    <a:pt x="206" y="1144"/>
                  </a:lnTo>
                  <a:lnTo>
                    <a:pt x="208" y="1144"/>
                  </a:lnTo>
                  <a:lnTo>
                    <a:pt x="210" y="1146"/>
                  </a:lnTo>
                  <a:lnTo>
                    <a:pt x="210" y="1146"/>
                  </a:lnTo>
                  <a:lnTo>
                    <a:pt x="212" y="1148"/>
                  </a:lnTo>
                  <a:lnTo>
                    <a:pt x="214" y="1152"/>
                  </a:lnTo>
                  <a:lnTo>
                    <a:pt x="214" y="1152"/>
                  </a:lnTo>
                  <a:lnTo>
                    <a:pt x="216" y="1180"/>
                  </a:lnTo>
                  <a:lnTo>
                    <a:pt x="216" y="1180"/>
                  </a:lnTo>
                  <a:lnTo>
                    <a:pt x="216" y="1188"/>
                  </a:lnTo>
                  <a:lnTo>
                    <a:pt x="216" y="1188"/>
                  </a:lnTo>
                  <a:lnTo>
                    <a:pt x="216" y="1190"/>
                  </a:lnTo>
                  <a:lnTo>
                    <a:pt x="216" y="1192"/>
                  </a:lnTo>
                  <a:lnTo>
                    <a:pt x="216" y="1192"/>
                  </a:lnTo>
                  <a:lnTo>
                    <a:pt x="222" y="1192"/>
                  </a:lnTo>
                  <a:lnTo>
                    <a:pt x="222" y="1192"/>
                  </a:lnTo>
                  <a:lnTo>
                    <a:pt x="222" y="1190"/>
                  </a:lnTo>
                  <a:lnTo>
                    <a:pt x="222" y="1190"/>
                  </a:lnTo>
                  <a:lnTo>
                    <a:pt x="224" y="1190"/>
                  </a:lnTo>
                  <a:lnTo>
                    <a:pt x="224" y="1188"/>
                  </a:lnTo>
                  <a:lnTo>
                    <a:pt x="224" y="1188"/>
                  </a:lnTo>
                  <a:lnTo>
                    <a:pt x="222" y="1172"/>
                  </a:lnTo>
                  <a:lnTo>
                    <a:pt x="222" y="1172"/>
                  </a:lnTo>
                  <a:lnTo>
                    <a:pt x="222" y="1156"/>
                  </a:lnTo>
                  <a:lnTo>
                    <a:pt x="222" y="1146"/>
                  </a:lnTo>
                  <a:lnTo>
                    <a:pt x="222" y="1146"/>
                  </a:lnTo>
                  <a:lnTo>
                    <a:pt x="224" y="1138"/>
                  </a:lnTo>
                  <a:lnTo>
                    <a:pt x="228" y="1134"/>
                  </a:lnTo>
                  <a:lnTo>
                    <a:pt x="228" y="1134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234" y="1122"/>
                  </a:lnTo>
                  <a:lnTo>
                    <a:pt x="234" y="1122"/>
                  </a:lnTo>
                  <a:lnTo>
                    <a:pt x="234" y="1118"/>
                  </a:lnTo>
                  <a:lnTo>
                    <a:pt x="234" y="1118"/>
                  </a:lnTo>
                  <a:lnTo>
                    <a:pt x="234" y="1112"/>
                  </a:lnTo>
                  <a:lnTo>
                    <a:pt x="230" y="1104"/>
                  </a:lnTo>
                  <a:lnTo>
                    <a:pt x="230" y="1104"/>
                  </a:lnTo>
                  <a:lnTo>
                    <a:pt x="220" y="1090"/>
                  </a:lnTo>
                  <a:lnTo>
                    <a:pt x="220" y="1090"/>
                  </a:lnTo>
                  <a:lnTo>
                    <a:pt x="214" y="1086"/>
                  </a:lnTo>
                  <a:lnTo>
                    <a:pt x="214" y="1086"/>
                  </a:lnTo>
                  <a:lnTo>
                    <a:pt x="212" y="1084"/>
                  </a:lnTo>
                  <a:lnTo>
                    <a:pt x="212" y="1084"/>
                  </a:lnTo>
                  <a:lnTo>
                    <a:pt x="210" y="1076"/>
                  </a:lnTo>
                  <a:lnTo>
                    <a:pt x="210" y="1076"/>
                  </a:lnTo>
                  <a:lnTo>
                    <a:pt x="206" y="1052"/>
                  </a:lnTo>
                  <a:lnTo>
                    <a:pt x="206" y="1052"/>
                  </a:lnTo>
                  <a:lnTo>
                    <a:pt x="204" y="1026"/>
                  </a:lnTo>
                  <a:lnTo>
                    <a:pt x="204" y="1026"/>
                  </a:lnTo>
                  <a:lnTo>
                    <a:pt x="204" y="990"/>
                  </a:lnTo>
                  <a:lnTo>
                    <a:pt x="204" y="990"/>
                  </a:lnTo>
                  <a:lnTo>
                    <a:pt x="202" y="956"/>
                  </a:lnTo>
                  <a:lnTo>
                    <a:pt x="202" y="956"/>
                  </a:lnTo>
                  <a:lnTo>
                    <a:pt x="204" y="948"/>
                  </a:lnTo>
                  <a:lnTo>
                    <a:pt x="204" y="942"/>
                  </a:lnTo>
                  <a:lnTo>
                    <a:pt x="204" y="942"/>
                  </a:lnTo>
                  <a:lnTo>
                    <a:pt x="208" y="932"/>
                  </a:lnTo>
                  <a:lnTo>
                    <a:pt x="208" y="916"/>
                  </a:lnTo>
                  <a:lnTo>
                    <a:pt x="208" y="916"/>
                  </a:lnTo>
                  <a:lnTo>
                    <a:pt x="206" y="896"/>
                  </a:lnTo>
                  <a:lnTo>
                    <a:pt x="204" y="878"/>
                  </a:lnTo>
                  <a:lnTo>
                    <a:pt x="204" y="878"/>
                  </a:lnTo>
                  <a:lnTo>
                    <a:pt x="198" y="860"/>
                  </a:lnTo>
                  <a:lnTo>
                    <a:pt x="198" y="860"/>
                  </a:lnTo>
                  <a:lnTo>
                    <a:pt x="198" y="858"/>
                  </a:lnTo>
                  <a:lnTo>
                    <a:pt x="200" y="858"/>
                  </a:lnTo>
                  <a:lnTo>
                    <a:pt x="200" y="858"/>
                  </a:lnTo>
                  <a:lnTo>
                    <a:pt x="214" y="856"/>
                  </a:lnTo>
                  <a:lnTo>
                    <a:pt x="214" y="856"/>
                  </a:lnTo>
                  <a:lnTo>
                    <a:pt x="214" y="854"/>
                  </a:lnTo>
                  <a:lnTo>
                    <a:pt x="214" y="854"/>
                  </a:lnTo>
                  <a:lnTo>
                    <a:pt x="214" y="848"/>
                  </a:lnTo>
                  <a:lnTo>
                    <a:pt x="214" y="848"/>
                  </a:lnTo>
                  <a:lnTo>
                    <a:pt x="214" y="846"/>
                  </a:lnTo>
                  <a:lnTo>
                    <a:pt x="216" y="846"/>
                  </a:lnTo>
                  <a:lnTo>
                    <a:pt x="216" y="846"/>
                  </a:lnTo>
                  <a:lnTo>
                    <a:pt x="228" y="844"/>
                  </a:lnTo>
                  <a:lnTo>
                    <a:pt x="228" y="844"/>
                  </a:lnTo>
                  <a:lnTo>
                    <a:pt x="234" y="842"/>
                  </a:lnTo>
                  <a:lnTo>
                    <a:pt x="234" y="842"/>
                  </a:lnTo>
                  <a:lnTo>
                    <a:pt x="234" y="840"/>
                  </a:lnTo>
                  <a:lnTo>
                    <a:pt x="234" y="840"/>
                  </a:lnTo>
                  <a:lnTo>
                    <a:pt x="232" y="832"/>
                  </a:lnTo>
                  <a:lnTo>
                    <a:pt x="232" y="832"/>
                  </a:lnTo>
                  <a:lnTo>
                    <a:pt x="232" y="828"/>
                  </a:lnTo>
                  <a:lnTo>
                    <a:pt x="232" y="828"/>
                  </a:lnTo>
                  <a:lnTo>
                    <a:pt x="228" y="814"/>
                  </a:lnTo>
                  <a:lnTo>
                    <a:pt x="228" y="814"/>
                  </a:lnTo>
                  <a:lnTo>
                    <a:pt x="222" y="784"/>
                  </a:lnTo>
                  <a:lnTo>
                    <a:pt x="222" y="784"/>
                  </a:lnTo>
                  <a:lnTo>
                    <a:pt x="218" y="750"/>
                  </a:lnTo>
                  <a:lnTo>
                    <a:pt x="218" y="750"/>
                  </a:lnTo>
                  <a:lnTo>
                    <a:pt x="218" y="730"/>
                  </a:lnTo>
                  <a:lnTo>
                    <a:pt x="218" y="718"/>
                  </a:lnTo>
                  <a:lnTo>
                    <a:pt x="218" y="718"/>
                  </a:lnTo>
                  <a:lnTo>
                    <a:pt x="220" y="714"/>
                  </a:lnTo>
                  <a:lnTo>
                    <a:pt x="220" y="714"/>
                  </a:lnTo>
                  <a:lnTo>
                    <a:pt x="220" y="714"/>
                  </a:lnTo>
                  <a:lnTo>
                    <a:pt x="220" y="714"/>
                  </a:lnTo>
                  <a:lnTo>
                    <a:pt x="224" y="714"/>
                  </a:lnTo>
                  <a:lnTo>
                    <a:pt x="224" y="714"/>
                  </a:lnTo>
                  <a:lnTo>
                    <a:pt x="226" y="712"/>
                  </a:lnTo>
                  <a:lnTo>
                    <a:pt x="226" y="712"/>
                  </a:lnTo>
                  <a:lnTo>
                    <a:pt x="232" y="706"/>
                  </a:lnTo>
                  <a:lnTo>
                    <a:pt x="232" y="706"/>
                  </a:lnTo>
                  <a:lnTo>
                    <a:pt x="234" y="702"/>
                  </a:lnTo>
                  <a:lnTo>
                    <a:pt x="234" y="702"/>
                  </a:lnTo>
                  <a:lnTo>
                    <a:pt x="234" y="702"/>
                  </a:lnTo>
                  <a:lnTo>
                    <a:pt x="236" y="702"/>
                  </a:lnTo>
                  <a:lnTo>
                    <a:pt x="236" y="702"/>
                  </a:lnTo>
                  <a:lnTo>
                    <a:pt x="238" y="704"/>
                  </a:lnTo>
                  <a:lnTo>
                    <a:pt x="240" y="704"/>
                  </a:lnTo>
                  <a:lnTo>
                    <a:pt x="240" y="704"/>
                  </a:lnTo>
                  <a:lnTo>
                    <a:pt x="242" y="702"/>
                  </a:lnTo>
                  <a:lnTo>
                    <a:pt x="242" y="702"/>
                  </a:lnTo>
                  <a:lnTo>
                    <a:pt x="246" y="698"/>
                  </a:lnTo>
                  <a:lnTo>
                    <a:pt x="246" y="698"/>
                  </a:lnTo>
                  <a:lnTo>
                    <a:pt x="250" y="692"/>
                  </a:lnTo>
                  <a:lnTo>
                    <a:pt x="250" y="692"/>
                  </a:lnTo>
                  <a:lnTo>
                    <a:pt x="254" y="686"/>
                  </a:lnTo>
                  <a:lnTo>
                    <a:pt x="254" y="686"/>
                  </a:lnTo>
                  <a:lnTo>
                    <a:pt x="256" y="680"/>
                  </a:lnTo>
                  <a:lnTo>
                    <a:pt x="256" y="680"/>
                  </a:lnTo>
                  <a:lnTo>
                    <a:pt x="258" y="670"/>
                  </a:lnTo>
                  <a:lnTo>
                    <a:pt x="258" y="670"/>
                  </a:lnTo>
                  <a:lnTo>
                    <a:pt x="260" y="662"/>
                  </a:lnTo>
                  <a:lnTo>
                    <a:pt x="260" y="662"/>
                  </a:lnTo>
                  <a:lnTo>
                    <a:pt x="262" y="650"/>
                  </a:lnTo>
                  <a:lnTo>
                    <a:pt x="262" y="650"/>
                  </a:lnTo>
                  <a:lnTo>
                    <a:pt x="266" y="634"/>
                  </a:lnTo>
                  <a:lnTo>
                    <a:pt x="266" y="634"/>
                  </a:lnTo>
                  <a:lnTo>
                    <a:pt x="266" y="618"/>
                  </a:lnTo>
                  <a:lnTo>
                    <a:pt x="266" y="618"/>
                  </a:lnTo>
                  <a:lnTo>
                    <a:pt x="266" y="610"/>
                  </a:lnTo>
                  <a:lnTo>
                    <a:pt x="268" y="604"/>
                  </a:lnTo>
                  <a:lnTo>
                    <a:pt x="268" y="604"/>
                  </a:lnTo>
                  <a:lnTo>
                    <a:pt x="272" y="596"/>
                  </a:lnTo>
                  <a:lnTo>
                    <a:pt x="272" y="596"/>
                  </a:lnTo>
                  <a:lnTo>
                    <a:pt x="274" y="588"/>
                  </a:lnTo>
                  <a:lnTo>
                    <a:pt x="274" y="588"/>
                  </a:lnTo>
                  <a:lnTo>
                    <a:pt x="274" y="586"/>
                  </a:lnTo>
                  <a:lnTo>
                    <a:pt x="276" y="586"/>
                  </a:lnTo>
                  <a:lnTo>
                    <a:pt x="276" y="586"/>
                  </a:lnTo>
                  <a:lnTo>
                    <a:pt x="278" y="586"/>
                  </a:lnTo>
                  <a:lnTo>
                    <a:pt x="278" y="588"/>
                  </a:lnTo>
                  <a:lnTo>
                    <a:pt x="278" y="588"/>
                  </a:lnTo>
                  <a:lnTo>
                    <a:pt x="278" y="592"/>
                  </a:lnTo>
                  <a:lnTo>
                    <a:pt x="278" y="592"/>
                  </a:lnTo>
                  <a:lnTo>
                    <a:pt x="278" y="592"/>
                  </a:lnTo>
                  <a:lnTo>
                    <a:pt x="280" y="588"/>
                  </a:lnTo>
                  <a:lnTo>
                    <a:pt x="280" y="588"/>
                  </a:lnTo>
                  <a:lnTo>
                    <a:pt x="284" y="572"/>
                  </a:lnTo>
                  <a:lnTo>
                    <a:pt x="284" y="572"/>
                  </a:lnTo>
                  <a:lnTo>
                    <a:pt x="290" y="550"/>
                  </a:lnTo>
                  <a:lnTo>
                    <a:pt x="290" y="550"/>
                  </a:lnTo>
                  <a:lnTo>
                    <a:pt x="290" y="544"/>
                  </a:lnTo>
                  <a:lnTo>
                    <a:pt x="290" y="544"/>
                  </a:lnTo>
                  <a:lnTo>
                    <a:pt x="292" y="536"/>
                  </a:lnTo>
                  <a:lnTo>
                    <a:pt x="292" y="536"/>
                  </a:lnTo>
                  <a:lnTo>
                    <a:pt x="294" y="534"/>
                  </a:lnTo>
                  <a:lnTo>
                    <a:pt x="294" y="534"/>
                  </a:lnTo>
                  <a:lnTo>
                    <a:pt x="294" y="534"/>
                  </a:lnTo>
                  <a:lnTo>
                    <a:pt x="294" y="534"/>
                  </a:lnTo>
                  <a:lnTo>
                    <a:pt x="296" y="530"/>
                  </a:lnTo>
                  <a:lnTo>
                    <a:pt x="296" y="530"/>
                  </a:lnTo>
                  <a:lnTo>
                    <a:pt x="300" y="524"/>
                  </a:lnTo>
                  <a:lnTo>
                    <a:pt x="300" y="524"/>
                  </a:lnTo>
                  <a:lnTo>
                    <a:pt x="306" y="514"/>
                  </a:lnTo>
                  <a:lnTo>
                    <a:pt x="306" y="514"/>
                  </a:lnTo>
                  <a:lnTo>
                    <a:pt x="310" y="506"/>
                  </a:lnTo>
                  <a:lnTo>
                    <a:pt x="310" y="506"/>
                  </a:lnTo>
                  <a:lnTo>
                    <a:pt x="312" y="500"/>
                  </a:lnTo>
                  <a:lnTo>
                    <a:pt x="312" y="500"/>
                  </a:lnTo>
                  <a:lnTo>
                    <a:pt x="314" y="496"/>
                  </a:lnTo>
                  <a:lnTo>
                    <a:pt x="314" y="496"/>
                  </a:lnTo>
                  <a:lnTo>
                    <a:pt x="314" y="490"/>
                  </a:lnTo>
                  <a:lnTo>
                    <a:pt x="314" y="490"/>
                  </a:lnTo>
                  <a:lnTo>
                    <a:pt x="314" y="486"/>
                  </a:lnTo>
                  <a:lnTo>
                    <a:pt x="314" y="486"/>
                  </a:lnTo>
                  <a:lnTo>
                    <a:pt x="314" y="480"/>
                  </a:lnTo>
                  <a:lnTo>
                    <a:pt x="314" y="480"/>
                  </a:lnTo>
                  <a:lnTo>
                    <a:pt x="316" y="474"/>
                  </a:lnTo>
                  <a:lnTo>
                    <a:pt x="316" y="474"/>
                  </a:lnTo>
                  <a:lnTo>
                    <a:pt x="316" y="470"/>
                  </a:lnTo>
                  <a:lnTo>
                    <a:pt x="316" y="470"/>
                  </a:lnTo>
                  <a:lnTo>
                    <a:pt x="322" y="454"/>
                  </a:lnTo>
                  <a:lnTo>
                    <a:pt x="322" y="454"/>
                  </a:lnTo>
                  <a:lnTo>
                    <a:pt x="324" y="444"/>
                  </a:lnTo>
                  <a:lnTo>
                    <a:pt x="326" y="434"/>
                  </a:lnTo>
                  <a:lnTo>
                    <a:pt x="326" y="434"/>
                  </a:lnTo>
                  <a:lnTo>
                    <a:pt x="326" y="428"/>
                  </a:lnTo>
                  <a:lnTo>
                    <a:pt x="324" y="424"/>
                  </a:lnTo>
                  <a:lnTo>
                    <a:pt x="324" y="424"/>
                  </a:lnTo>
                  <a:close/>
                  <a:moveTo>
                    <a:pt x="158" y="1092"/>
                  </a:moveTo>
                  <a:lnTo>
                    <a:pt x="158" y="1092"/>
                  </a:lnTo>
                  <a:lnTo>
                    <a:pt x="156" y="1112"/>
                  </a:lnTo>
                  <a:lnTo>
                    <a:pt x="156" y="1112"/>
                  </a:lnTo>
                  <a:lnTo>
                    <a:pt x="148" y="1132"/>
                  </a:lnTo>
                  <a:lnTo>
                    <a:pt x="148" y="1132"/>
                  </a:lnTo>
                  <a:lnTo>
                    <a:pt x="142" y="1148"/>
                  </a:lnTo>
                  <a:lnTo>
                    <a:pt x="142" y="1148"/>
                  </a:lnTo>
                  <a:lnTo>
                    <a:pt x="142" y="1152"/>
                  </a:lnTo>
                  <a:lnTo>
                    <a:pt x="140" y="1150"/>
                  </a:lnTo>
                  <a:lnTo>
                    <a:pt x="140" y="1150"/>
                  </a:lnTo>
                  <a:lnTo>
                    <a:pt x="136" y="1136"/>
                  </a:lnTo>
                  <a:lnTo>
                    <a:pt x="136" y="1136"/>
                  </a:lnTo>
                  <a:lnTo>
                    <a:pt x="132" y="1130"/>
                  </a:lnTo>
                  <a:lnTo>
                    <a:pt x="132" y="1130"/>
                  </a:lnTo>
                  <a:lnTo>
                    <a:pt x="132" y="1128"/>
                  </a:lnTo>
                  <a:lnTo>
                    <a:pt x="132" y="1128"/>
                  </a:lnTo>
                  <a:lnTo>
                    <a:pt x="134" y="1122"/>
                  </a:lnTo>
                  <a:lnTo>
                    <a:pt x="134" y="1122"/>
                  </a:lnTo>
                  <a:lnTo>
                    <a:pt x="132" y="1112"/>
                  </a:lnTo>
                  <a:lnTo>
                    <a:pt x="132" y="1112"/>
                  </a:lnTo>
                  <a:lnTo>
                    <a:pt x="132" y="1104"/>
                  </a:lnTo>
                  <a:lnTo>
                    <a:pt x="132" y="1104"/>
                  </a:lnTo>
                  <a:lnTo>
                    <a:pt x="132" y="1078"/>
                  </a:lnTo>
                  <a:lnTo>
                    <a:pt x="132" y="1078"/>
                  </a:lnTo>
                  <a:lnTo>
                    <a:pt x="132" y="1080"/>
                  </a:lnTo>
                  <a:lnTo>
                    <a:pt x="134" y="1080"/>
                  </a:lnTo>
                  <a:lnTo>
                    <a:pt x="134" y="1072"/>
                  </a:lnTo>
                  <a:lnTo>
                    <a:pt x="136" y="1052"/>
                  </a:lnTo>
                  <a:lnTo>
                    <a:pt x="136" y="1052"/>
                  </a:lnTo>
                  <a:lnTo>
                    <a:pt x="140" y="1038"/>
                  </a:lnTo>
                  <a:lnTo>
                    <a:pt x="144" y="1018"/>
                  </a:lnTo>
                  <a:lnTo>
                    <a:pt x="144" y="1018"/>
                  </a:lnTo>
                  <a:lnTo>
                    <a:pt x="146" y="998"/>
                  </a:lnTo>
                  <a:lnTo>
                    <a:pt x="146" y="998"/>
                  </a:lnTo>
                  <a:lnTo>
                    <a:pt x="148" y="996"/>
                  </a:lnTo>
                  <a:lnTo>
                    <a:pt x="148" y="996"/>
                  </a:lnTo>
                  <a:lnTo>
                    <a:pt x="148" y="996"/>
                  </a:lnTo>
                  <a:lnTo>
                    <a:pt x="150" y="1006"/>
                  </a:lnTo>
                  <a:lnTo>
                    <a:pt x="152" y="1020"/>
                  </a:lnTo>
                  <a:lnTo>
                    <a:pt x="152" y="1020"/>
                  </a:lnTo>
                  <a:lnTo>
                    <a:pt x="158" y="1068"/>
                  </a:lnTo>
                  <a:lnTo>
                    <a:pt x="158" y="1068"/>
                  </a:lnTo>
                  <a:lnTo>
                    <a:pt x="158" y="1092"/>
                  </a:lnTo>
                  <a:lnTo>
                    <a:pt x="158" y="1092"/>
                  </a:lnTo>
                  <a:close/>
                  <a:moveTo>
                    <a:pt x="258" y="454"/>
                  </a:moveTo>
                  <a:lnTo>
                    <a:pt x="258" y="454"/>
                  </a:lnTo>
                  <a:lnTo>
                    <a:pt x="256" y="460"/>
                  </a:lnTo>
                  <a:lnTo>
                    <a:pt x="254" y="466"/>
                  </a:lnTo>
                  <a:lnTo>
                    <a:pt x="254" y="466"/>
                  </a:lnTo>
                  <a:lnTo>
                    <a:pt x="252" y="484"/>
                  </a:lnTo>
                  <a:lnTo>
                    <a:pt x="252" y="484"/>
                  </a:lnTo>
                  <a:lnTo>
                    <a:pt x="250" y="502"/>
                  </a:lnTo>
                  <a:lnTo>
                    <a:pt x="250" y="502"/>
                  </a:lnTo>
                  <a:lnTo>
                    <a:pt x="250" y="508"/>
                  </a:lnTo>
                  <a:lnTo>
                    <a:pt x="250" y="508"/>
                  </a:lnTo>
                  <a:lnTo>
                    <a:pt x="250" y="512"/>
                  </a:lnTo>
                  <a:lnTo>
                    <a:pt x="248" y="510"/>
                  </a:lnTo>
                  <a:lnTo>
                    <a:pt x="248" y="510"/>
                  </a:lnTo>
                  <a:lnTo>
                    <a:pt x="248" y="496"/>
                  </a:lnTo>
                  <a:lnTo>
                    <a:pt x="248" y="496"/>
                  </a:lnTo>
                  <a:lnTo>
                    <a:pt x="244" y="480"/>
                  </a:lnTo>
                  <a:lnTo>
                    <a:pt x="244" y="480"/>
                  </a:lnTo>
                  <a:lnTo>
                    <a:pt x="242" y="470"/>
                  </a:lnTo>
                  <a:lnTo>
                    <a:pt x="242" y="470"/>
                  </a:lnTo>
                  <a:lnTo>
                    <a:pt x="242" y="462"/>
                  </a:lnTo>
                  <a:lnTo>
                    <a:pt x="240" y="456"/>
                  </a:lnTo>
                  <a:lnTo>
                    <a:pt x="240" y="456"/>
                  </a:lnTo>
                  <a:lnTo>
                    <a:pt x="238" y="452"/>
                  </a:lnTo>
                  <a:lnTo>
                    <a:pt x="238" y="452"/>
                  </a:lnTo>
                  <a:lnTo>
                    <a:pt x="238" y="448"/>
                  </a:lnTo>
                  <a:lnTo>
                    <a:pt x="238" y="448"/>
                  </a:lnTo>
                  <a:lnTo>
                    <a:pt x="234" y="442"/>
                  </a:lnTo>
                  <a:lnTo>
                    <a:pt x="234" y="442"/>
                  </a:lnTo>
                  <a:lnTo>
                    <a:pt x="232" y="440"/>
                  </a:lnTo>
                  <a:lnTo>
                    <a:pt x="232" y="440"/>
                  </a:lnTo>
                  <a:lnTo>
                    <a:pt x="234" y="438"/>
                  </a:lnTo>
                  <a:lnTo>
                    <a:pt x="234" y="438"/>
                  </a:lnTo>
                  <a:lnTo>
                    <a:pt x="242" y="438"/>
                  </a:lnTo>
                  <a:lnTo>
                    <a:pt x="242" y="438"/>
                  </a:lnTo>
                  <a:lnTo>
                    <a:pt x="246" y="436"/>
                  </a:lnTo>
                  <a:lnTo>
                    <a:pt x="246" y="436"/>
                  </a:lnTo>
                  <a:lnTo>
                    <a:pt x="248" y="434"/>
                  </a:lnTo>
                  <a:lnTo>
                    <a:pt x="250" y="432"/>
                  </a:lnTo>
                  <a:lnTo>
                    <a:pt x="250" y="432"/>
                  </a:lnTo>
                  <a:lnTo>
                    <a:pt x="252" y="424"/>
                  </a:lnTo>
                  <a:lnTo>
                    <a:pt x="252" y="424"/>
                  </a:lnTo>
                  <a:lnTo>
                    <a:pt x="254" y="416"/>
                  </a:lnTo>
                  <a:lnTo>
                    <a:pt x="254" y="416"/>
                  </a:lnTo>
                  <a:lnTo>
                    <a:pt x="254" y="406"/>
                  </a:lnTo>
                  <a:lnTo>
                    <a:pt x="254" y="406"/>
                  </a:lnTo>
                  <a:lnTo>
                    <a:pt x="252" y="400"/>
                  </a:lnTo>
                  <a:lnTo>
                    <a:pt x="252" y="400"/>
                  </a:lnTo>
                  <a:lnTo>
                    <a:pt x="252" y="396"/>
                  </a:lnTo>
                  <a:lnTo>
                    <a:pt x="252" y="394"/>
                  </a:lnTo>
                  <a:lnTo>
                    <a:pt x="252" y="394"/>
                  </a:lnTo>
                  <a:lnTo>
                    <a:pt x="254" y="390"/>
                  </a:lnTo>
                  <a:lnTo>
                    <a:pt x="254" y="390"/>
                  </a:lnTo>
                  <a:lnTo>
                    <a:pt x="254" y="390"/>
                  </a:lnTo>
                  <a:lnTo>
                    <a:pt x="254" y="390"/>
                  </a:lnTo>
                  <a:lnTo>
                    <a:pt x="256" y="400"/>
                  </a:lnTo>
                  <a:lnTo>
                    <a:pt x="256" y="400"/>
                  </a:lnTo>
                  <a:lnTo>
                    <a:pt x="258" y="418"/>
                  </a:lnTo>
                  <a:lnTo>
                    <a:pt x="258" y="418"/>
                  </a:lnTo>
                  <a:lnTo>
                    <a:pt x="258" y="422"/>
                  </a:lnTo>
                  <a:lnTo>
                    <a:pt x="258" y="422"/>
                  </a:lnTo>
                  <a:lnTo>
                    <a:pt x="256" y="426"/>
                  </a:lnTo>
                  <a:lnTo>
                    <a:pt x="256" y="426"/>
                  </a:lnTo>
                  <a:lnTo>
                    <a:pt x="254" y="434"/>
                  </a:lnTo>
                  <a:lnTo>
                    <a:pt x="254" y="434"/>
                  </a:lnTo>
                  <a:lnTo>
                    <a:pt x="256" y="440"/>
                  </a:lnTo>
                  <a:lnTo>
                    <a:pt x="256" y="440"/>
                  </a:lnTo>
                  <a:lnTo>
                    <a:pt x="258" y="448"/>
                  </a:lnTo>
                  <a:lnTo>
                    <a:pt x="258" y="448"/>
                  </a:lnTo>
                  <a:lnTo>
                    <a:pt x="260" y="452"/>
                  </a:lnTo>
                  <a:lnTo>
                    <a:pt x="260" y="452"/>
                  </a:lnTo>
                  <a:lnTo>
                    <a:pt x="258" y="454"/>
                  </a:lnTo>
                  <a:lnTo>
                    <a:pt x="258" y="454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4" name="Freeform 15"/>
            <p:cNvSpPr>
              <a:spLocks noEditPoints="1"/>
            </p:cNvSpPr>
            <p:nvPr/>
          </p:nvSpPr>
          <p:spPr bwMode="auto">
            <a:xfrm>
              <a:off x="1721978" y="3418318"/>
              <a:ext cx="327170" cy="1266950"/>
            </a:xfrm>
            <a:custGeom>
              <a:avLst/>
              <a:gdLst/>
              <a:ahLst/>
              <a:cxnLst>
                <a:cxn ang="0">
                  <a:pos x="374" y="724"/>
                </a:cxn>
                <a:cxn ang="0">
                  <a:pos x="362" y="608"/>
                </a:cxn>
                <a:cxn ang="0">
                  <a:pos x="380" y="448"/>
                </a:cxn>
                <a:cxn ang="0">
                  <a:pos x="370" y="320"/>
                </a:cxn>
                <a:cxn ang="0">
                  <a:pos x="346" y="276"/>
                </a:cxn>
                <a:cxn ang="0">
                  <a:pos x="314" y="264"/>
                </a:cxn>
                <a:cxn ang="0">
                  <a:pos x="318" y="228"/>
                </a:cxn>
                <a:cxn ang="0">
                  <a:pos x="310" y="170"/>
                </a:cxn>
                <a:cxn ang="0">
                  <a:pos x="296" y="166"/>
                </a:cxn>
                <a:cxn ang="0">
                  <a:pos x="290" y="92"/>
                </a:cxn>
                <a:cxn ang="0">
                  <a:pos x="212" y="6"/>
                </a:cxn>
                <a:cxn ang="0">
                  <a:pos x="150" y="14"/>
                </a:cxn>
                <a:cxn ang="0">
                  <a:pos x="120" y="84"/>
                </a:cxn>
                <a:cxn ang="0">
                  <a:pos x="130" y="164"/>
                </a:cxn>
                <a:cxn ang="0">
                  <a:pos x="152" y="202"/>
                </a:cxn>
                <a:cxn ang="0">
                  <a:pos x="160" y="232"/>
                </a:cxn>
                <a:cxn ang="0">
                  <a:pos x="62" y="294"/>
                </a:cxn>
                <a:cxn ang="0">
                  <a:pos x="34" y="402"/>
                </a:cxn>
                <a:cxn ang="0">
                  <a:pos x="14" y="614"/>
                </a:cxn>
                <a:cxn ang="0">
                  <a:pos x="68" y="472"/>
                </a:cxn>
                <a:cxn ang="0">
                  <a:pos x="90" y="436"/>
                </a:cxn>
                <a:cxn ang="0">
                  <a:pos x="98" y="500"/>
                </a:cxn>
                <a:cxn ang="0">
                  <a:pos x="100" y="590"/>
                </a:cxn>
                <a:cxn ang="0">
                  <a:pos x="76" y="682"/>
                </a:cxn>
                <a:cxn ang="0">
                  <a:pos x="56" y="734"/>
                </a:cxn>
                <a:cxn ang="0">
                  <a:pos x="68" y="872"/>
                </a:cxn>
                <a:cxn ang="0">
                  <a:pos x="78" y="1004"/>
                </a:cxn>
                <a:cxn ang="0">
                  <a:pos x="72" y="1074"/>
                </a:cxn>
                <a:cxn ang="0">
                  <a:pos x="50" y="1166"/>
                </a:cxn>
                <a:cxn ang="0">
                  <a:pos x="68" y="1336"/>
                </a:cxn>
                <a:cxn ang="0">
                  <a:pos x="46" y="1364"/>
                </a:cxn>
                <a:cxn ang="0">
                  <a:pos x="88" y="1390"/>
                </a:cxn>
                <a:cxn ang="0">
                  <a:pos x="110" y="1426"/>
                </a:cxn>
                <a:cxn ang="0">
                  <a:pos x="138" y="1386"/>
                </a:cxn>
                <a:cxn ang="0">
                  <a:pos x="148" y="1324"/>
                </a:cxn>
                <a:cxn ang="0">
                  <a:pos x="158" y="1292"/>
                </a:cxn>
                <a:cxn ang="0">
                  <a:pos x="170" y="1188"/>
                </a:cxn>
                <a:cxn ang="0">
                  <a:pos x="184" y="998"/>
                </a:cxn>
                <a:cxn ang="0">
                  <a:pos x="200" y="896"/>
                </a:cxn>
                <a:cxn ang="0">
                  <a:pos x="216" y="850"/>
                </a:cxn>
                <a:cxn ang="0">
                  <a:pos x="216" y="1050"/>
                </a:cxn>
                <a:cxn ang="0">
                  <a:pos x="204" y="1294"/>
                </a:cxn>
                <a:cxn ang="0">
                  <a:pos x="192" y="1394"/>
                </a:cxn>
                <a:cxn ang="0">
                  <a:pos x="178" y="1462"/>
                </a:cxn>
                <a:cxn ang="0">
                  <a:pos x="190" y="1492"/>
                </a:cxn>
                <a:cxn ang="0">
                  <a:pos x="226" y="1510"/>
                </a:cxn>
                <a:cxn ang="0">
                  <a:pos x="268" y="1516"/>
                </a:cxn>
                <a:cxn ang="0">
                  <a:pos x="272" y="1454"/>
                </a:cxn>
                <a:cxn ang="0">
                  <a:pos x="296" y="1412"/>
                </a:cxn>
                <a:cxn ang="0">
                  <a:pos x="290" y="1342"/>
                </a:cxn>
                <a:cxn ang="0">
                  <a:pos x="338" y="1092"/>
                </a:cxn>
                <a:cxn ang="0">
                  <a:pos x="372" y="816"/>
                </a:cxn>
                <a:cxn ang="0">
                  <a:pos x="392" y="776"/>
                </a:cxn>
                <a:cxn ang="0">
                  <a:pos x="318" y="572"/>
                </a:cxn>
                <a:cxn ang="0">
                  <a:pos x="326" y="468"/>
                </a:cxn>
              </a:cxnLst>
              <a:rect l="0" t="0" r="r" b="b"/>
              <a:pathLst>
                <a:path w="392" h="1518">
                  <a:moveTo>
                    <a:pt x="390" y="768"/>
                  </a:moveTo>
                  <a:lnTo>
                    <a:pt x="390" y="768"/>
                  </a:lnTo>
                  <a:lnTo>
                    <a:pt x="388" y="756"/>
                  </a:lnTo>
                  <a:lnTo>
                    <a:pt x="382" y="746"/>
                  </a:lnTo>
                  <a:lnTo>
                    <a:pt x="374" y="724"/>
                  </a:lnTo>
                  <a:lnTo>
                    <a:pt x="374" y="724"/>
                  </a:lnTo>
                  <a:lnTo>
                    <a:pt x="364" y="688"/>
                  </a:lnTo>
                  <a:lnTo>
                    <a:pt x="354" y="650"/>
                  </a:lnTo>
                  <a:lnTo>
                    <a:pt x="354" y="650"/>
                  </a:lnTo>
                  <a:lnTo>
                    <a:pt x="354" y="642"/>
                  </a:lnTo>
                  <a:lnTo>
                    <a:pt x="354" y="630"/>
                  </a:lnTo>
                  <a:lnTo>
                    <a:pt x="362" y="608"/>
                  </a:lnTo>
                  <a:lnTo>
                    <a:pt x="370" y="584"/>
                  </a:lnTo>
                  <a:lnTo>
                    <a:pt x="376" y="564"/>
                  </a:lnTo>
                  <a:lnTo>
                    <a:pt x="376" y="564"/>
                  </a:lnTo>
                  <a:lnTo>
                    <a:pt x="380" y="528"/>
                  </a:lnTo>
                  <a:lnTo>
                    <a:pt x="382" y="488"/>
                  </a:lnTo>
                  <a:lnTo>
                    <a:pt x="380" y="448"/>
                  </a:lnTo>
                  <a:lnTo>
                    <a:pt x="376" y="414"/>
                  </a:lnTo>
                  <a:lnTo>
                    <a:pt x="376" y="414"/>
                  </a:lnTo>
                  <a:lnTo>
                    <a:pt x="374" y="390"/>
                  </a:lnTo>
                  <a:lnTo>
                    <a:pt x="374" y="366"/>
                  </a:lnTo>
                  <a:lnTo>
                    <a:pt x="374" y="342"/>
                  </a:lnTo>
                  <a:lnTo>
                    <a:pt x="370" y="320"/>
                  </a:lnTo>
                  <a:lnTo>
                    <a:pt x="370" y="320"/>
                  </a:lnTo>
                  <a:lnTo>
                    <a:pt x="368" y="306"/>
                  </a:lnTo>
                  <a:lnTo>
                    <a:pt x="362" y="294"/>
                  </a:lnTo>
                  <a:lnTo>
                    <a:pt x="356" y="284"/>
                  </a:lnTo>
                  <a:lnTo>
                    <a:pt x="352" y="278"/>
                  </a:lnTo>
                  <a:lnTo>
                    <a:pt x="346" y="276"/>
                  </a:lnTo>
                  <a:lnTo>
                    <a:pt x="346" y="276"/>
                  </a:lnTo>
                  <a:lnTo>
                    <a:pt x="338" y="272"/>
                  </a:lnTo>
                  <a:lnTo>
                    <a:pt x="328" y="270"/>
                  </a:lnTo>
                  <a:lnTo>
                    <a:pt x="320" y="268"/>
                  </a:lnTo>
                  <a:lnTo>
                    <a:pt x="314" y="264"/>
                  </a:lnTo>
                  <a:lnTo>
                    <a:pt x="314" y="264"/>
                  </a:lnTo>
                  <a:lnTo>
                    <a:pt x="312" y="260"/>
                  </a:lnTo>
                  <a:lnTo>
                    <a:pt x="312" y="260"/>
                  </a:lnTo>
                  <a:lnTo>
                    <a:pt x="318" y="248"/>
                  </a:lnTo>
                  <a:lnTo>
                    <a:pt x="322" y="234"/>
                  </a:lnTo>
                  <a:lnTo>
                    <a:pt x="322" y="234"/>
                  </a:lnTo>
                  <a:lnTo>
                    <a:pt x="318" y="228"/>
                  </a:lnTo>
                  <a:lnTo>
                    <a:pt x="312" y="224"/>
                  </a:lnTo>
                  <a:lnTo>
                    <a:pt x="312" y="224"/>
                  </a:lnTo>
                  <a:lnTo>
                    <a:pt x="314" y="210"/>
                  </a:lnTo>
                  <a:lnTo>
                    <a:pt x="312" y="198"/>
                  </a:lnTo>
                  <a:lnTo>
                    <a:pt x="310" y="170"/>
                  </a:lnTo>
                  <a:lnTo>
                    <a:pt x="310" y="170"/>
                  </a:lnTo>
                  <a:lnTo>
                    <a:pt x="308" y="170"/>
                  </a:lnTo>
                  <a:lnTo>
                    <a:pt x="308" y="170"/>
                  </a:lnTo>
                  <a:lnTo>
                    <a:pt x="300" y="174"/>
                  </a:lnTo>
                  <a:lnTo>
                    <a:pt x="300" y="174"/>
                  </a:lnTo>
                  <a:lnTo>
                    <a:pt x="300" y="174"/>
                  </a:lnTo>
                  <a:lnTo>
                    <a:pt x="296" y="166"/>
                  </a:lnTo>
                  <a:lnTo>
                    <a:pt x="294" y="158"/>
                  </a:lnTo>
                  <a:lnTo>
                    <a:pt x="294" y="144"/>
                  </a:lnTo>
                  <a:lnTo>
                    <a:pt x="296" y="130"/>
                  </a:lnTo>
                  <a:lnTo>
                    <a:pt x="294" y="112"/>
                  </a:lnTo>
                  <a:lnTo>
                    <a:pt x="294" y="112"/>
                  </a:lnTo>
                  <a:lnTo>
                    <a:pt x="290" y="92"/>
                  </a:lnTo>
                  <a:lnTo>
                    <a:pt x="282" y="72"/>
                  </a:lnTo>
                  <a:lnTo>
                    <a:pt x="272" y="54"/>
                  </a:lnTo>
                  <a:lnTo>
                    <a:pt x="262" y="38"/>
                  </a:lnTo>
                  <a:lnTo>
                    <a:pt x="248" y="24"/>
                  </a:lnTo>
                  <a:lnTo>
                    <a:pt x="232" y="14"/>
                  </a:lnTo>
                  <a:lnTo>
                    <a:pt x="212" y="6"/>
                  </a:lnTo>
                  <a:lnTo>
                    <a:pt x="192" y="0"/>
                  </a:lnTo>
                  <a:lnTo>
                    <a:pt x="192" y="0"/>
                  </a:lnTo>
                  <a:lnTo>
                    <a:pt x="184" y="0"/>
                  </a:lnTo>
                  <a:lnTo>
                    <a:pt x="176" y="0"/>
                  </a:lnTo>
                  <a:lnTo>
                    <a:pt x="162" y="6"/>
                  </a:lnTo>
                  <a:lnTo>
                    <a:pt x="150" y="14"/>
                  </a:lnTo>
                  <a:lnTo>
                    <a:pt x="140" y="26"/>
                  </a:lnTo>
                  <a:lnTo>
                    <a:pt x="130" y="38"/>
                  </a:lnTo>
                  <a:lnTo>
                    <a:pt x="124" y="54"/>
                  </a:lnTo>
                  <a:lnTo>
                    <a:pt x="120" y="68"/>
                  </a:lnTo>
                  <a:lnTo>
                    <a:pt x="120" y="84"/>
                  </a:lnTo>
                  <a:lnTo>
                    <a:pt x="120" y="84"/>
                  </a:lnTo>
                  <a:lnTo>
                    <a:pt x="132" y="114"/>
                  </a:lnTo>
                  <a:lnTo>
                    <a:pt x="132" y="114"/>
                  </a:lnTo>
                  <a:lnTo>
                    <a:pt x="130" y="132"/>
                  </a:lnTo>
                  <a:lnTo>
                    <a:pt x="130" y="132"/>
                  </a:lnTo>
                  <a:lnTo>
                    <a:pt x="128" y="148"/>
                  </a:lnTo>
                  <a:lnTo>
                    <a:pt x="130" y="164"/>
                  </a:lnTo>
                  <a:lnTo>
                    <a:pt x="132" y="180"/>
                  </a:lnTo>
                  <a:lnTo>
                    <a:pt x="136" y="192"/>
                  </a:lnTo>
                  <a:lnTo>
                    <a:pt x="136" y="192"/>
                  </a:lnTo>
                  <a:lnTo>
                    <a:pt x="140" y="196"/>
                  </a:lnTo>
                  <a:lnTo>
                    <a:pt x="146" y="198"/>
                  </a:lnTo>
                  <a:lnTo>
                    <a:pt x="152" y="202"/>
                  </a:lnTo>
                  <a:lnTo>
                    <a:pt x="156" y="206"/>
                  </a:lnTo>
                  <a:lnTo>
                    <a:pt x="156" y="206"/>
                  </a:lnTo>
                  <a:lnTo>
                    <a:pt x="158" y="220"/>
                  </a:lnTo>
                  <a:lnTo>
                    <a:pt x="158" y="226"/>
                  </a:lnTo>
                  <a:lnTo>
                    <a:pt x="160" y="232"/>
                  </a:lnTo>
                  <a:lnTo>
                    <a:pt x="160" y="232"/>
                  </a:lnTo>
                  <a:lnTo>
                    <a:pt x="134" y="246"/>
                  </a:lnTo>
                  <a:lnTo>
                    <a:pt x="108" y="260"/>
                  </a:lnTo>
                  <a:lnTo>
                    <a:pt x="94" y="266"/>
                  </a:lnTo>
                  <a:lnTo>
                    <a:pt x="82" y="274"/>
                  </a:lnTo>
                  <a:lnTo>
                    <a:pt x="72" y="284"/>
                  </a:lnTo>
                  <a:lnTo>
                    <a:pt x="62" y="294"/>
                  </a:lnTo>
                  <a:lnTo>
                    <a:pt x="62" y="294"/>
                  </a:lnTo>
                  <a:lnTo>
                    <a:pt x="54" y="308"/>
                  </a:lnTo>
                  <a:lnTo>
                    <a:pt x="48" y="326"/>
                  </a:lnTo>
                  <a:lnTo>
                    <a:pt x="42" y="344"/>
                  </a:lnTo>
                  <a:lnTo>
                    <a:pt x="38" y="362"/>
                  </a:lnTo>
                  <a:lnTo>
                    <a:pt x="34" y="402"/>
                  </a:lnTo>
                  <a:lnTo>
                    <a:pt x="26" y="442"/>
                  </a:lnTo>
                  <a:lnTo>
                    <a:pt x="26" y="442"/>
                  </a:lnTo>
                  <a:lnTo>
                    <a:pt x="0" y="522"/>
                  </a:lnTo>
                  <a:lnTo>
                    <a:pt x="0" y="522"/>
                  </a:lnTo>
                  <a:lnTo>
                    <a:pt x="10" y="584"/>
                  </a:lnTo>
                  <a:lnTo>
                    <a:pt x="14" y="614"/>
                  </a:lnTo>
                  <a:lnTo>
                    <a:pt x="16" y="646"/>
                  </a:lnTo>
                  <a:lnTo>
                    <a:pt x="16" y="646"/>
                  </a:lnTo>
                  <a:lnTo>
                    <a:pt x="58" y="524"/>
                  </a:lnTo>
                  <a:lnTo>
                    <a:pt x="58" y="524"/>
                  </a:lnTo>
                  <a:lnTo>
                    <a:pt x="64" y="498"/>
                  </a:lnTo>
                  <a:lnTo>
                    <a:pt x="68" y="472"/>
                  </a:lnTo>
                  <a:lnTo>
                    <a:pt x="70" y="460"/>
                  </a:lnTo>
                  <a:lnTo>
                    <a:pt x="76" y="450"/>
                  </a:lnTo>
                  <a:lnTo>
                    <a:pt x="80" y="440"/>
                  </a:lnTo>
                  <a:lnTo>
                    <a:pt x="88" y="432"/>
                  </a:lnTo>
                  <a:lnTo>
                    <a:pt x="88" y="432"/>
                  </a:lnTo>
                  <a:lnTo>
                    <a:pt x="90" y="436"/>
                  </a:lnTo>
                  <a:lnTo>
                    <a:pt x="92" y="440"/>
                  </a:lnTo>
                  <a:lnTo>
                    <a:pt x="92" y="452"/>
                  </a:lnTo>
                  <a:lnTo>
                    <a:pt x="92" y="466"/>
                  </a:lnTo>
                  <a:lnTo>
                    <a:pt x="94" y="476"/>
                  </a:lnTo>
                  <a:lnTo>
                    <a:pt x="94" y="476"/>
                  </a:lnTo>
                  <a:lnTo>
                    <a:pt x="98" y="500"/>
                  </a:lnTo>
                  <a:lnTo>
                    <a:pt x="104" y="528"/>
                  </a:lnTo>
                  <a:lnTo>
                    <a:pt x="106" y="558"/>
                  </a:lnTo>
                  <a:lnTo>
                    <a:pt x="106" y="570"/>
                  </a:lnTo>
                  <a:lnTo>
                    <a:pt x="104" y="582"/>
                  </a:lnTo>
                  <a:lnTo>
                    <a:pt x="104" y="582"/>
                  </a:lnTo>
                  <a:lnTo>
                    <a:pt x="100" y="590"/>
                  </a:lnTo>
                  <a:lnTo>
                    <a:pt x="96" y="598"/>
                  </a:lnTo>
                  <a:lnTo>
                    <a:pt x="90" y="606"/>
                  </a:lnTo>
                  <a:lnTo>
                    <a:pt x="86" y="616"/>
                  </a:lnTo>
                  <a:lnTo>
                    <a:pt x="86" y="616"/>
                  </a:lnTo>
                  <a:lnTo>
                    <a:pt x="76" y="682"/>
                  </a:lnTo>
                  <a:lnTo>
                    <a:pt x="76" y="682"/>
                  </a:lnTo>
                  <a:lnTo>
                    <a:pt x="72" y="692"/>
                  </a:lnTo>
                  <a:lnTo>
                    <a:pt x="66" y="702"/>
                  </a:lnTo>
                  <a:lnTo>
                    <a:pt x="60" y="712"/>
                  </a:lnTo>
                  <a:lnTo>
                    <a:pt x="58" y="724"/>
                  </a:lnTo>
                  <a:lnTo>
                    <a:pt x="58" y="724"/>
                  </a:lnTo>
                  <a:lnTo>
                    <a:pt x="56" y="734"/>
                  </a:lnTo>
                  <a:lnTo>
                    <a:pt x="58" y="744"/>
                  </a:lnTo>
                  <a:lnTo>
                    <a:pt x="64" y="758"/>
                  </a:lnTo>
                  <a:lnTo>
                    <a:pt x="64" y="758"/>
                  </a:lnTo>
                  <a:lnTo>
                    <a:pt x="68" y="812"/>
                  </a:lnTo>
                  <a:lnTo>
                    <a:pt x="68" y="872"/>
                  </a:lnTo>
                  <a:lnTo>
                    <a:pt x="68" y="872"/>
                  </a:lnTo>
                  <a:lnTo>
                    <a:pt x="70" y="892"/>
                  </a:lnTo>
                  <a:lnTo>
                    <a:pt x="70" y="912"/>
                  </a:lnTo>
                  <a:lnTo>
                    <a:pt x="68" y="932"/>
                  </a:lnTo>
                  <a:lnTo>
                    <a:pt x="70" y="952"/>
                  </a:lnTo>
                  <a:lnTo>
                    <a:pt x="70" y="952"/>
                  </a:lnTo>
                  <a:lnTo>
                    <a:pt x="78" y="1004"/>
                  </a:lnTo>
                  <a:lnTo>
                    <a:pt x="78" y="1004"/>
                  </a:lnTo>
                  <a:lnTo>
                    <a:pt x="70" y="1038"/>
                  </a:lnTo>
                  <a:lnTo>
                    <a:pt x="70" y="1038"/>
                  </a:lnTo>
                  <a:lnTo>
                    <a:pt x="70" y="1050"/>
                  </a:lnTo>
                  <a:lnTo>
                    <a:pt x="70" y="1062"/>
                  </a:lnTo>
                  <a:lnTo>
                    <a:pt x="72" y="1074"/>
                  </a:lnTo>
                  <a:lnTo>
                    <a:pt x="70" y="1088"/>
                  </a:lnTo>
                  <a:lnTo>
                    <a:pt x="70" y="1088"/>
                  </a:lnTo>
                  <a:lnTo>
                    <a:pt x="60" y="1126"/>
                  </a:lnTo>
                  <a:lnTo>
                    <a:pt x="54" y="1146"/>
                  </a:lnTo>
                  <a:lnTo>
                    <a:pt x="50" y="1166"/>
                  </a:lnTo>
                  <a:lnTo>
                    <a:pt x="50" y="1166"/>
                  </a:lnTo>
                  <a:lnTo>
                    <a:pt x="46" y="1192"/>
                  </a:lnTo>
                  <a:lnTo>
                    <a:pt x="46" y="1214"/>
                  </a:lnTo>
                  <a:lnTo>
                    <a:pt x="48" y="1236"/>
                  </a:lnTo>
                  <a:lnTo>
                    <a:pt x="50" y="1256"/>
                  </a:lnTo>
                  <a:lnTo>
                    <a:pt x="60" y="1294"/>
                  </a:lnTo>
                  <a:lnTo>
                    <a:pt x="68" y="1336"/>
                  </a:lnTo>
                  <a:lnTo>
                    <a:pt x="68" y="1336"/>
                  </a:lnTo>
                  <a:lnTo>
                    <a:pt x="56" y="1344"/>
                  </a:lnTo>
                  <a:lnTo>
                    <a:pt x="50" y="1350"/>
                  </a:lnTo>
                  <a:lnTo>
                    <a:pt x="46" y="1356"/>
                  </a:lnTo>
                  <a:lnTo>
                    <a:pt x="46" y="1356"/>
                  </a:lnTo>
                  <a:lnTo>
                    <a:pt x="46" y="1364"/>
                  </a:lnTo>
                  <a:lnTo>
                    <a:pt x="48" y="1370"/>
                  </a:lnTo>
                  <a:lnTo>
                    <a:pt x="52" y="1376"/>
                  </a:lnTo>
                  <a:lnTo>
                    <a:pt x="58" y="1380"/>
                  </a:lnTo>
                  <a:lnTo>
                    <a:pt x="66" y="1384"/>
                  </a:lnTo>
                  <a:lnTo>
                    <a:pt x="74" y="1388"/>
                  </a:lnTo>
                  <a:lnTo>
                    <a:pt x="88" y="1390"/>
                  </a:lnTo>
                  <a:lnTo>
                    <a:pt x="88" y="1390"/>
                  </a:lnTo>
                  <a:lnTo>
                    <a:pt x="94" y="1414"/>
                  </a:lnTo>
                  <a:lnTo>
                    <a:pt x="94" y="1414"/>
                  </a:lnTo>
                  <a:lnTo>
                    <a:pt x="96" y="1418"/>
                  </a:lnTo>
                  <a:lnTo>
                    <a:pt x="100" y="1422"/>
                  </a:lnTo>
                  <a:lnTo>
                    <a:pt x="110" y="1426"/>
                  </a:lnTo>
                  <a:lnTo>
                    <a:pt x="122" y="1426"/>
                  </a:lnTo>
                  <a:lnTo>
                    <a:pt x="134" y="1426"/>
                  </a:lnTo>
                  <a:lnTo>
                    <a:pt x="134" y="1426"/>
                  </a:lnTo>
                  <a:lnTo>
                    <a:pt x="136" y="1424"/>
                  </a:lnTo>
                  <a:lnTo>
                    <a:pt x="136" y="1424"/>
                  </a:lnTo>
                  <a:lnTo>
                    <a:pt x="138" y="1386"/>
                  </a:lnTo>
                  <a:lnTo>
                    <a:pt x="138" y="1386"/>
                  </a:lnTo>
                  <a:lnTo>
                    <a:pt x="150" y="1356"/>
                  </a:lnTo>
                  <a:lnTo>
                    <a:pt x="150" y="1356"/>
                  </a:lnTo>
                  <a:lnTo>
                    <a:pt x="146" y="1330"/>
                  </a:lnTo>
                  <a:lnTo>
                    <a:pt x="146" y="1330"/>
                  </a:lnTo>
                  <a:lnTo>
                    <a:pt x="148" y="1324"/>
                  </a:lnTo>
                  <a:lnTo>
                    <a:pt x="154" y="1318"/>
                  </a:lnTo>
                  <a:lnTo>
                    <a:pt x="158" y="1312"/>
                  </a:lnTo>
                  <a:lnTo>
                    <a:pt x="162" y="1306"/>
                  </a:lnTo>
                  <a:lnTo>
                    <a:pt x="162" y="1306"/>
                  </a:lnTo>
                  <a:lnTo>
                    <a:pt x="160" y="1298"/>
                  </a:lnTo>
                  <a:lnTo>
                    <a:pt x="158" y="1292"/>
                  </a:lnTo>
                  <a:lnTo>
                    <a:pt x="156" y="1286"/>
                  </a:lnTo>
                  <a:lnTo>
                    <a:pt x="154" y="1280"/>
                  </a:lnTo>
                  <a:lnTo>
                    <a:pt x="154" y="1280"/>
                  </a:lnTo>
                  <a:lnTo>
                    <a:pt x="164" y="1250"/>
                  </a:lnTo>
                  <a:lnTo>
                    <a:pt x="164" y="1250"/>
                  </a:lnTo>
                  <a:lnTo>
                    <a:pt x="170" y="1188"/>
                  </a:lnTo>
                  <a:lnTo>
                    <a:pt x="170" y="1188"/>
                  </a:lnTo>
                  <a:lnTo>
                    <a:pt x="170" y="1130"/>
                  </a:lnTo>
                  <a:lnTo>
                    <a:pt x="170" y="1130"/>
                  </a:lnTo>
                  <a:lnTo>
                    <a:pt x="176" y="1086"/>
                  </a:lnTo>
                  <a:lnTo>
                    <a:pt x="178" y="1040"/>
                  </a:lnTo>
                  <a:lnTo>
                    <a:pt x="184" y="998"/>
                  </a:lnTo>
                  <a:lnTo>
                    <a:pt x="188" y="976"/>
                  </a:lnTo>
                  <a:lnTo>
                    <a:pt x="192" y="958"/>
                  </a:lnTo>
                  <a:lnTo>
                    <a:pt x="192" y="958"/>
                  </a:lnTo>
                  <a:lnTo>
                    <a:pt x="196" y="946"/>
                  </a:lnTo>
                  <a:lnTo>
                    <a:pt x="198" y="930"/>
                  </a:lnTo>
                  <a:lnTo>
                    <a:pt x="200" y="896"/>
                  </a:lnTo>
                  <a:lnTo>
                    <a:pt x="202" y="878"/>
                  </a:lnTo>
                  <a:lnTo>
                    <a:pt x="204" y="862"/>
                  </a:lnTo>
                  <a:lnTo>
                    <a:pt x="208" y="850"/>
                  </a:lnTo>
                  <a:lnTo>
                    <a:pt x="214" y="842"/>
                  </a:lnTo>
                  <a:lnTo>
                    <a:pt x="214" y="842"/>
                  </a:lnTo>
                  <a:lnTo>
                    <a:pt x="216" y="850"/>
                  </a:lnTo>
                  <a:lnTo>
                    <a:pt x="216" y="864"/>
                  </a:lnTo>
                  <a:lnTo>
                    <a:pt x="214" y="904"/>
                  </a:lnTo>
                  <a:lnTo>
                    <a:pt x="212" y="944"/>
                  </a:lnTo>
                  <a:lnTo>
                    <a:pt x="212" y="974"/>
                  </a:lnTo>
                  <a:lnTo>
                    <a:pt x="212" y="974"/>
                  </a:lnTo>
                  <a:lnTo>
                    <a:pt x="216" y="1050"/>
                  </a:lnTo>
                  <a:lnTo>
                    <a:pt x="216" y="1134"/>
                  </a:lnTo>
                  <a:lnTo>
                    <a:pt x="216" y="1176"/>
                  </a:lnTo>
                  <a:lnTo>
                    <a:pt x="214" y="1218"/>
                  </a:lnTo>
                  <a:lnTo>
                    <a:pt x="210" y="1258"/>
                  </a:lnTo>
                  <a:lnTo>
                    <a:pt x="204" y="1294"/>
                  </a:lnTo>
                  <a:lnTo>
                    <a:pt x="204" y="1294"/>
                  </a:lnTo>
                  <a:lnTo>
                    <a:pt x="206" y="1360"/>
                  </a:lnTo>
                  <a:lnTo>
                    <a:pt x="206" y="1360"/>
                  </a:lnTo>
                  <a:lnTo>
                    <a:pt x="194" y="1380"/>
                  </a:lnTo>
                  <a:lnTo>
                    <a:pt x="194" y="1380"/>
                  </a:lnTo>
                  <a:lnTo>
                    <a:pt x="192" y="1388"/>
                  </a:lnTo>
                  <a:lnTo>
                    <a:pt x="192" y="1394"/>
                  </a:lnTo>
                  <a:lnTo>
                    <a:pt x="196" y="1408"/>
                  </a:lnTo>
                  <a:lnTo>
                    <a:pt x="198" y="1422"/>
                  </a:lnTo>
                  <a:lnTo>
                    <a:pt x="198" y="1428"/>
                  </a:lnTo>
                  <a:lnTo>
                    <a:pt x="198" y="1434"/>
                  </a:lnTo>
                  <a:lnTo>
                    <a:pt x="198" y="1434"/>
                  </a:lnTo>
                  <a:lnTo>
                    <a:pt x="178" y="1462"/>
                  </a:lnTo>
                  <a:lnTo>
                    <a:pt x="178" y="1462"/>
                  </a:lnTo>
                  <a:lnTo>
                    <a:pt x="176" y="1468"/>
                  </a:lnTo>
                  <a:lnTo>
                    <a:pt x="176" y="1476"/>
                  </a:lnTo>
                  <a:lnTo>
                    <a:pt x="180" y="1486"/>
                  </a:lnTo>
                  <a:lnTo>
                    <a:pt x="180" y="1486"/>
                  </a:lnTo>
                  <a:lnTo>
                    <a:pt x="190" y="1492"/>
                  </a:lnTo>
                  <a:lnTo>
                    <a:pt x="200" y="1494"/>
                  </a:lnTo>
                  <a:lnTo>
                    <a:pt x="210" y="1496"/>
                  </a:lnTo>
                  <a:lnTo>
                    <a:pt x="224" y="1496"/>
                  </a:lnTo>
                  <a:lnTo>
                    <a:pt x="224" y="1496"/>
                  </a:lnTo>
                  <a:lnTo>
                    <a:pt x="226" y="1502"/>
                  </a:lnTo>
                  <a:lnTo>
                    <a:pt x="226" y="1510"/>
                  </a:lnTo>
                  <a:lnTo>
                    <a:pt x="226" y="1510"/>
                  </a:lnTo>
                  <a:lnTo>
                    <a:pt x="236" y="1514"/>
                  </a:lnTo>
                  <a:lnTo>
                    <a:pt x="246" y="1516"/>
                  </a:lnTo>
                  <a:lnTo>
                    <a:pt x="256" y="1518"/>
                  </a:lnTo>
                  <a:lnTo>
                    <a:pt x="268" y="1516"/>
                  </a:lnTo>
                  <a:lnTo>
                    <a:pt x="268" y="1516"/>
                  </a:lnTo>
                  <a:lnTo>
                    <a:pt x="270" y="1504"/>
                  </a:lnTo>
                  <a:lnTo>
                    <a:pt x="268" y="1490"/>
                  </a:lnTo>
                  <a:lnTo>
                    <a:pt x="268" y="1474"/>
                  </a:lnTo>
                  <a:lnTo>
                    <a:pt x="268" y="1460"/>
                  </a:lnTo>
                  <a:lnTo>
                    <a:pt x="268" y="1460"/>
                  </a:lnTo>
                  <a:lnTo>
                    <a:pt x="272" y="1454"/>
                  </a:lnTo>
                  <a:lnTo>
                    <a:pt x="274" y="1448"/>
                  </a:lnTo>
                  <a:lnTo>
                    <a:pt x="282" y="1440"/>
                  </a:lnTo>
                  <a:lnTo>
                    <a:pt x="288" y="1432"/>
                  </a:lnTo>
                  <a:lnTo>
                    <a:pt x="294" y="1424"/>
                  </a:lnTo>
                  <a:lnTo>
                    <a:pt x="294" y="1424"/>
                  </a:lnTo>
                  <a:lnTo>
                    <a:pt x="296" y="1412"/>
                  </a:lnTo>
                  <a:lnTo>
                    <a:pt x="298" y="1402"/>
                  </a:lnTo>
                  <a:lnTo>
                    <a:pt x="294" y="1380"/>
                  </a:lnTo>
                  <a:lnTo>
                    <a:pt x="290" y="1360"/>
                  </a:lnTo>
                  <a:lnTo>
                    <a:pt x="290" y="1352"/>
                  </a:lnTo>
                  <a:lnTo>
                    <a:pt x="290" y="1342"/>
                  </a:lnTo>
                  <a:lnTo>
                    <a:pt x="290" y="1342"/>
                  </a:lnTo>
                  <a:lnTo>
                    <a:pt x="314" y="1234"/>
                  </a:lnTo>
                  <a:lnTo>
                    <a:pt x="314" y="1234"/>
                  </a:lnTo>
                  <a:lnTo>
                    <a:pt x="318" y="1168"/>
                  </a:lnTo>
                  <a:lnTo>
                    <a:pt x="318" y="1168"/>
                  </a:lnTo>
                  <a:lnTo>
                    <a:pt x="338" y="1092"/>
                  </a:lnTo>
                  <a:lnTo>
                    <a:pt x="338" y="1092"/>
                  </a:lnTo>
                  <a:lnTo>
                    <a:pt x="338" y="1014"/>
                  </a:lnTo>
                  <a:lnTo>
                    <a:pt x="338" y="1014"/>
                  </a:lnTo>
                  <a:lnTo>
                    <a:pt x="354" y="944"/>
                  </a:lnTo>
                  <a:lnTo>
                    <a:pt x="368" y="870"/>
                  </a:lnTo>
                  <a:lnTo>
                    <a:pt x="368" y="870"/>
                  </a:lnTo>
                  <a:lnTo>
                    <a:pt x="372" y="816"/>
                  </a:lnTo>
                  <a:lnTo>
                    <a:pt x="372" y="816"/>
                  </a:lnTo>
                  <a:lnTo>
                    <a:pt x="378" y="806"/>
                  </a:lnTo>
                  <a:lnTo>
                    <a:pt x="386" y="796"/>
                  </a:lnTo>
                  <a:lnTo>
                    <a:pt x="390" y="790"/>
                  </a:lnTo>
                  <a:lnTo>
                    <a:pt x="392" y="784"/>
                  </a:lnTo>
                  <a:lnTo>
                    <a:pt x="392" y="776"/>
                  </a:lnTo>
                  <a:lnTo>
                    <a:pt x="390" y="768"/>
                  </a:lnTo>
                  <a:lnTo>
                    <a:pt x="390" y="768"/>
                  </a:lnTo>
                  <a:close/>
                  <a:moveTo>
                    <a:pt x="328" y="580"/>
                  </a:moveTo>
                  <a:lnTo>
                    <a:pt x="328" y="580"/>
                  </a:lnTo>
                  <a:lnTo>
                    <a:pt x="322" y="576"/>
                  </a:lnTo>
                  <a:lnTo>
                    <a:pt x="318" y="572"/>
                  </a:lnTo>
                  <a:lnTo>
                    <a:pt x="314" y="566"/>
                  </a:lnTo>
                  <a:lnTo>
                    <a:pt x="312" y="560"/>
                  </a:lnTo>
                  <a:lnTo>
                    <a:pt x="310" y="546"/>
                  </a:lnTo>
                  <a:lnTo>
                    <a:pt x="312" y="530"/>
                  </a:lnTo>
                  <a:lnTo>
                    <a:pt x="318" y="496"/>
                  </a:lnTo>
                  <a:lnTo>
                    <a:pt x="326" y="468"/>
                  </a:lnTo>
                  <a:lnTo>
                    <a:pt x="328" y="468"/>
                  </a:lnTo>
                  <a:lnTo>
                    <a:pt x="328" y="580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5" name="Freeform 147"/>
            <p:cNvSpPr>
              <a:spLocks noEditPoints="1"/>
            </p:cNvSpPr>
            <p:nvPr/>
          </p:nvSpPr>
          <p:spPr bwMode="auto">
            <a:xfrm>
              <a:off x="603903" y="3127760"/>
              <a:ext cx="486396" cy="1245326"/>
            </a:xfrm>
            <a:custGeom>
              <a:avLst/>
              <a:gdLst/>
              <a:ahLst/>
              <a:cxnLst>
                <a:cxn ang="0">
                  <a:pos x="498" y="360"/>
                </a:cxn>
                <a:cxn ang="0">
                  <a:pos x="484" y="266"/>
                </a:cxn>
                <a:cxn ang="0">
                  <a:pos x="430" y="212"/>
                </a:cxn>
                <a:cxn ang="0">
                  <a:pos x="342" y="172"/>
                </a:cxn>
                <a:cxn ang="0">
                  <a:pos x="332" y="110"/>
                </a:cxn>
                <a:cxn ang="0">
                  <a:pos x="338" y="68"/>
                </a:cxn>
                <a:cxn ang="0">
                  <a:pos x="300" y="8"/>
                </a:cxn>
                <a:cxn ang="0">
                  <a:pos x="212" y="36"/>
                </a:cxn>
                <a:cxn ang="0">
                  <a:pos x="206" y="94"/>
                </a:cxn>
                <a:cxn ang="0">
                  <a:pos x="234" y="156"/>
                </a:cxn>
                <a:cxn ang="0">
                  <a:pos x="212" y="198"/>
                </a:cxn>
                <a:cxn ang="0">
                  <a:pos x="114" y="236"/>
                </a:cxn>
                <a:cxn ang="0">
                  <a:pos x="96" y="354"/>
                </a:cxn>
                <a:cxn ang="0">
                  <a:pos x="80" y="464"/>
                </a:cxn>
                <a:cxn ang="0">
                  <a:pos x="66" y="624"/>
                </a:cxn>
                <a:cxn ang="0">
                  <a:pos x="74" y="688"/>
                </a:cxn>
                <a:cxn ang="0">
                  <a:pos x="76" y="744"/>
                </a:cxn>
                <a:cxn ang="0">
                  <a:pos x="58" y="802"/>
                </a:cxn>
                <a:cxn ang="0">
                  <a:pos x="40" y="822"/>
                </a:cxn>
                <a:cxn ang="0">
                  <a:pos x="22" y="860"/>
                </a:cxn>
                <a:cxn ang="0">
                  <a:pos x="8" y="908"/>
                </a:cxn>
                <a:cxn ang="0">
                  <a:pos x="16" y="1034"/>
                </a:cxn>
                <a:cxn ang="0">
                  <a:pos x="30" y="1038"/>
                </a:cxn>
                <a:cxn ang="0">
                  <a:pos x="76" y="1050"/>
                </a:cxn>
                <a:cxn ang="0">
                  <a:pos x="76" y="1076"/>
                </a:cxn>
                <a:cxn ang="0">
                  <a:pos x="86" y="1140"/>
                </a:cxn>
                <a:cxn ang="0">
                  <a:pos x="80" y="1172"/>
                </a:cxn>
                <a:cxn ang="0">
                  <a:pos x="92" y="1204"/>
                </a:cxn>
                <a:cxn ang="0">
                  <a:pos x="82" y="1232"/>
                </a:cxn>
                <a:cxn ang="0">
                  <a:pos x="64" y="1266"/>
                </a:cxn>
                <a:cxn ang="0">
                  <a:pos x="34" y="1288"/>
                </a:cxn>
                <a:cxn ang="0">
                  <a:pos x="44" y="1312"/>
                </a:cxn>
                <a:cxn ang="0">
                  <a:pos x="162" y="1296"/>
                </a:cxn>
                <a:cxn ang="0">
                  <a:pos x="180" y="1262"/>
                </a:cxn>
                <a:cxn ang="0">
                  <a:pos x="216" y="1162"/>
                </a:cxn>
                <a:cxn ang="0">
                  <a:pos x="270" y="860"/>
                </a:cxn>
                <a:cxn ang="0">
                  <a:pos x="296" y="962"/>
                </a:cxn>
                <a:cxn ang="0">
                  <a:pos x="296" y="1112"/>
                </a:cxn>
                <a:cxn ang="0">
                  <a:pos x="284" y="1244"/>
                </a:cxn>
                <a:cxn ang="0">
                  <a:pos x="304" y="1286"/>
                </a:cxn>
                <a:cxn ang="0">
                  <a:pos x="322" y="1308"/>
                </a:cxn>
                <a:cxn ang="0">
                  <a:pos x="392" y="1300"/>
                </a:cxn>
                <a:cxn ang="0">
                  <a:pos x="380" y="1258"/>
                </a:cxn>
                <a:cxn ang="0">
                  <a:pos x="394" y="1192"/>
                </a:cxn>
                <a:cxn ang="0">
                  <a:pos x="434" y="886"/>
                </a:cxn>
                <a:cxn ang="0">
                  <a:pos x="450" y="680"/>
                </a:cxn>
                <a:cxn ang="0">
                  <a:pos x="476" y="658"/>
                </a:cxn>
                <a:cxn ang="0">
                  <a:pos x="502" y="606"/>
                </a:cxn>
                <a:cxn ang="0">
                  <a:pos x="514" y="512"/>
                </a:cxn>
                <a:cxn ang="0">
                  <a:pos x="112" y="732"/>
                </a:cxn>
                <a:cxn ang="0">
                  <a:pos x="106" y="742"/>
                </a:cxn>
                <a:cxn ang="0">
                  <a:pos x="90" y="800"/>
                </a:cxn>
                <a:cxn ang="0">
                  <a:pos x="100" y="768"/>
                </a:cxn>
                <a:cxn ang="0">
                  <a:pos x="102" y="1190"/>
                </a:cxn>
                <a:cxn ang="0">
                  <a:pos x="118" y="790"/>
                </a:cxn>
                <a:cxn ang="0">
                  <a:pos x="114" y="760"/>
                </a:cxn>
                <a:cxn ang="0">
                  <a:pos x="112" y="746"/>
                </a:cxn>
                <a:cxn ang="0">
                  <a:pos x="128" y="742"/>
                </a:cxn>
                <a:cxn ang="0">
                  <a:pos x="136" y="690"/>
                </a:cxn>
                <a:cxn ang="0">
                  <a:pos x="120" y="682"/>
                </a:cxn>
                <a:cxn ang="0">
                  <a:pos x="134" y="636"/>
                </a:cxn>
              </a:cxnLst>
              <a:rect l="0" t="0" r="r" b="b"/>
              <a:pathLst>
                <a:path w="514" h="1316">
                  <a:moveTo>
                    <a:pt x="514" y="502"/>
                  </a:moveTo>
                  <a:lnTo>
                    <a:pt x="514" y="502"/>
                  </a:lnTo>
                  <a:lnTo>
                    <a:pt x="514" y="484"/>
                  </a:lnTo>
                  <a:lnTo>
                    <a:pt x="514" y="484"/>
                  </a:lnTo>
                  <a:lnTo>
                    <a:pt x="512" y="466"/>
                  </a:lnTo>
                  <a:lnTo>
                    <a:pt x="512" y="466"/>
                  </a:lnTo>
                  <a:lnTo>
                    <a:pt x="510" y="438"/>
                  </a:lnTo>
                  <a:lnTo>
                    <a:pt x="510" y="438"/>
                  </a:lnTo>
                  <a:lnTo>
                    <a:pt x="506" y="412"/>
                  </a:lnTo>
                  <a:lnTo>
                    <a:pt x="506" y="412"/>
                  </a:lnTo>
                  <a:lnTo>
                    <a:pt x="502" y="392"/>
                  </a:lnTo>
                  <a:lnTo>
                    <a:pt x="502" y="392"/>
                  </a:lnTo>
                  <a:lnTo>
                    <a:pt x="502" y="380"/>
                  </a:lnTo>
                  <a:lnTo>
                    <a:pt x="502" y="380"/>
                  </a:lnTo>
                  <a:lnTo>
                    <a:pt x="500" y="368"/>
                  </a:lnTo>
                  <a:lnTo>
                    <a:pt x="500" y="368"/>
                  </a:lnTo>
                  <a:lnTo>
                    <a:pt x="498" y="360"/>
                  </a:lnTo>
                  <a:lnTo>
                    <a:pt x="498" y="360"/>
                  </a:lnTo>
                  <a:lnTo>
                    <a:pt x="492" y="346"/>
                  </a:lnTo>
                  <a:lnTo>
                    <a:pt x="492" y="346"/>
                  </a:lnTo>
                  <a:lnTo>
                    <a:pt x="494" y="344"/>
                  </a:lnTo>
                  <a:lnTo>
                    <a:pt x="494" y="338"/>
                  </a:lnTo>
                  <a:lnTo>
                    <a:pt x="494" y="338"/>
                  </a:lnTo>
                  <a:lnTo>
                    <a:pt x="492" y="324"/>
                  </a:lnTo>
                  <a:lnTo>
                    <a:pt x="492" y="324"/>
                  </a:lnTo>
                  <a:lnTo>
                    <a:pt x="490" y="314"/>
                  </a:lnTo>
                  <a:lnTo>
                    <a:pt x="490" y="314"/>
                  </a:lnTo>
                  <a:lnTo>
                    <a:pt x="490" y="310"/>
                  </a:lnTo>
                  <a:lnTo>
                    <a:pt x="490" y="310"/>
                  </a:lnTo>
                  <a:lnTo>
                    <a:pt x="488" y="296"/>
                  </a:lnTo>
                  <a:lnTo>
                    <a:pt x="488" y="296"/>
                  </a:lnTo>
                  <a:lnTo>
                    <a:pt x="484" y="284"/>
                  </a:lnTo>
                  <a:lnTo>
                    <a:pt x="484" y="284"/>
                  </a:lnTo>
                  <a:lnTo>
                    <a:pt x="482" y="278"/>
                  </a:lnTo>
                  <a:lnTo>
                    <a:pt x="482" y="278"/>
                  </a:lnTo>
                  <a:lnTo>
                    <a:pt x="484" y="266"/>
                  </a:lnTo>
                  <a:lnTo>
                    <a:pt x="484" y="266"/>
                  </a:lnTo>
                  <a:lnTo>
                    <a:pt x="484" y="252"/>
                  </a:lnTo>
                  <a:lnTo>
                    <a:pt x="484" y="252"/>
                  </a:lnTo>
                  <a:lnTo>
                    <a:pt x="482" y="236"/>
                  </a:lnTo>
                  <a:lnTo>
                    <a:pt x="482" y="236"/>
                  </a:lnTo>
                  <a:lnTo>
                    <a:pt x="480" y="230"/>
                  </a:lnTo>
                  <a:lnTo>
                    <a:pt x="476" y="226"/>
                  </a:lnTo>
                  <a:lnTo>
                    <a:pt x="476" y="226"/>
                  </a:lnTo>
                  <a:lnTo>
                    <a:pt x="472" y="226"/>
                  </a:lnTo>
                  <a:lnTo>
                    <a:pt x="472" y="226"/>
                  </a:lnTo>
                  <a:lnTo>
                    <a:pt x="472" y="224"/>
                  </a:lnTo>
                  <a:lnTo>
                    <a:pt x="466" y="222"/>
                  </a:lnTo>
                  <a:lnTo>
                    <a:pt x="466" y="222"/>
                  </a:lnTo>
                  <a:lnTo>
                    <a:pt x="450" y="218"/>
                  </a:lnTo>
                  <a:lnTo>
                    <a:pt x="450" y="218"/>
                  </a:lnTo>
                  <a:lnTo>
                    <a:pt x="442" y="216"/>
                  </a:lnTo>
                  <a:lnTo>
                    <a:pt x="442" y="216"/>
                  </a:lnTo>
                  <a:lnTo>
                    <a:pt x="430" y="212"/>
                  </a:lnTo>
                  <a:lnTo>
                    <a:pt x="430" y="212"/>
                  </a:lnTo>
                  <a:lnTo>
                    <a:pt x="418" y="208"/>
                  </a:lnTo>
                  <a:lnTo>
                    <a:pt x="418" y="208"/>
                  </a:lnTo>
                  <a:lnTo>
                    <a:pt x="402" y="204"/>
                  </a:lnTo>
                  <a:lnTo>
                    <a:pt x="402" y="204"/>
                  </a:lnTo>
                  <a:lnTo>
                    <a:pt x="380" y="194"/>
                  </a:lnTo>
                  <a:lnTo>
                    <a:pt x="380" y="194"/>
                  </a:lnTo>
                  <a:lnTo>
                    <a:pt x="366" y="190"/>
                  </a:lnTo>
                  <a:lnTo>
                    <a:pt x="366" y="190"/>
                  </a:lnTo>
                  <a:lnTo>
                    <a:pt x="358" y="188"/>
                  </a:lnTo>
                  <a:lnTo>
                    <a:pt x="358" y="188"/>
                  </a:lnTo>
                  <a:lnTo>
                    <a:pt x="352" y="184"/>
                  </a:lnTo>
                  <a:lnTo>
                    <a:pt x="352" y="184"/>
                  </a:lnTo>
                  <a:lnTo>
                    <a:pt x="348" y="182"/>
                  </a:lnTo>
                  <a:lnTo>
                    <a:pt x="346" y="178"/>
                  </a:lnTo>
                  <a:lnTo>
                    <a:pt x="346" y="178"/>
                  </a:lnTo>
                  <a:lnTo>
                    <a:pt x="342" y="172"/>
                  </a:lnTo>
                  <a:lnTo>
                    <a:pt x="342" y="172"/>
                  </a:lnTo>
                  <a:lnTo>
                    <a:pt x="336" y="168"/>
                  </a:lnTo>
                  <a:lnTo>
                    <a:pt x="336" y="168"/>
                  </a:lnTo>
                  <a:lnTo>
                    <a:pt x="336" y="166"/>
                  </a:lnTo>
                  <a:lnTo>
                    <a:pt x="336" y="166"/>
                  </a:lnTo>
                  <a:lnTo>
                    <a:pt x="334" y="166"/>
                  </a:lnTo>
                  <a:lnTo>
                    <a:pt x="334" y="164"/>
                  </a:lnTo>
                  <a:lnTo>
                    <a:pt x="334" y="164"/>
                  </a:lnTo>
                  <a:lnTo>
                    <a:pt x="332" y="158"/>
                  </a:lnTo>
                  <a:lnTo>
                    <a:pt x="332" y="158"/>
                  </a:lnTo>
                  <a:lnTo>
                    <a:pt x="332" y="158"/>
                  </a:lnTo>
                  <a:lnTo>
                    <a:pt x="332" y="158"/>
                  </a:lnTo>
                  <a:lnTo>
                    <a:pt x="330" y="148"/>
                  </a:lnTo>
                  <a:lnTo>
                    <a:pt x="330" y="148"/>
                  </a:lnTo>
                  <a:lnTo>
                    <a:pt x="330" y="138"/>
                  </a:lnTo>
                  <a:lnTo>
                    <a:pt x="330" y="138"/>
                  </a:lnTo>
                  <a:lnTo>
                    <a:pt x="332" y="122"/>
                  </a:lnTo>
                  <a:lnTo>
                    <a:pt x="332" y="122"/>
                  </a:lnTo>
                  <a:lnTo>
                    <a:pt x="332" y="110"/>
                  </a:lnTo>
                  <a:lnTo>
                    <a:pt x="332" y="110"/>
                  </a:lnTo>
                  <a:lnTo>
                    <a:pt x="334" y="108"/>
                  </a:lnTo>
                  <a:lnTo>
                    <a:pt x="334" y="108"/>
                  </a:lnTo>
                  <a:lnTo>
                    <a:pt x="336" y="108"/>
                  </a:lnTo>
                  <a:lnTo>
                    <a:pt x="336" y="106"/>
                  </a:lnTo>
                  <a:lnTo>
                    <a:pt x="336" y="106"/>
                  </a:lnTo>
                  <a:lnTo>
                    <a:pt x="338" y="104"/>
                  </a:lnTo>
                  <a:lnTo>
                    <a:pt x="338" y="104"/>
                  </a:lnTo>
                  <a:lnTo>
                    <a:pt x="340" y="102"/>
                  </a:lnTo>
                  <a:lnTo>
                    <a:pt x="340" y="98"/>
                  </a:lnTo>
                  <a:lnTo>
                    <a:pt x="340" y="98"/>
                  </a:lnTo>
                  <a:lnTo>
                    <a:pt x="342" y="88"/>
                  </a:lnTo>
                  <a:lnTo>
                    <a:pt x="342" y="88"/>
                  </a:lnTo>
                  <a:lnTo>
                    <a:pt x="342" y="76"/>
                  </a:lnTo>
                  <a:lnTo>
                    <a:pt x="342" y="76"/>
                  </a:lnTo>
                  <a:lnTo>
                    <a:pt x="340" y="70"/>
                  </a:lnTo>
                  <a:lnTo>
                    <a:pt x="338" y="68"/>
                  </a:lnTo>
                  <a:lnTo>
                    <a:pt x="338" y="68"/>
                  </a:lnTo>
                  <a:lnTo>
                    <a:pt x="334" y="66"/>
                  </a:lnTo>
                  <a:lnTo>
                    <a:pt x="334" y="68"/>
                  </a:lnTo>
                  <a:lnTo>
                    <a:pt x="334" y="68"/>
                  </a:lnTo>
                  <a:lnTo>
                    <a:pt x="334" y="62"/>
                  </a:lnTo>
                  <a:lnTo>
                    <a:pt x="334" y="62"/>
                  </a:lnTo>
                  <a:lnTo>
                    <a:pt x="332" y="56"/>
                  </a:lnTo>
                  <a:lnTo>
                    <a:pt x="332" y="56"/>
                  </a:lnTo>
                  <a:lnTo>
                    <a:pt x="330" y="46"/>
                  </a:lnTo>
                  <a:lnTo>
                    <a:pt x="330" y="46"/>
                  </a:lnTo>
                  <a:lnTo>
                    <a:pt x="326" y="32"/>
                  </a:lnTo>
                  <a:lnTo>
                    <a:pt x="326" y="32"/>
                  </a:lnTo>
                  <a:lnTo>
                    <a:pt x="324" y="26"/>
                  </a:lnTo>
                  <a:lnTo>
                    <a:pt x="320" y="22"/>
                  </a:lnTo>
                  <a:lnTo>
                    <a:pt x="320" y="22"/>
                  </a:lnTo>
                  <a:lnTo>
                    <a:pt x="310" y="14"/>
                  </a:lnTo>
                  <a:lnTo>
                    <a:pt x="310" y="14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290" y="4"/>
                  </a:lnTo>
                  <a:lnTo>
                    <a:pt x="290" y="4"/>
                  </a:lnTo>
                  <a:lnTo>
                    <a:pt x="280" y="2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60" y="0"/>
                  </a:lnTo>
                  <a:lnTo>
                    <a:pt x="254" y="0"/>
                  </a:lnTo>
                  <a:lnTo>
                    <a:pt x="254" y="0"/>
                  </a:lnTo>
                  <a:lnTo>
                    <a:pt x="244" y="4"/>
                  </a:lnTo>
                  <a:lnTo>
                    <a:pt x="234" y="12"/>
                  </a:lnTo>
                  <a:lnTo>
                    <a:pt x="234" y="12"/>
                  </a:lnTo>
                  <a:lnTo>
                    <a:pt x="222" y="24"/>
                  </a:lnTo>
                  <a:lnTo>
                    <a:pt x="222" y="24"/>
                  </a:lnTo>
                  <a:lnTo>
                    <a:pt x="218" y="30"/>
                  </a:lnTo>
                  <a:lnTo>
                    <a:pt x="214" y="32"/>
                  </a:lnTo>
                  <a:lnTo>
                    <a:pt x="214" y="32"/>
                  </a:lnTo>
                  <a:lnTo>
                    <a:pt x="214" y="34"/>
                  </a:lnTo>
                  <a:lnTo>
                    <a:pt x="212" y="36"/>
                  </a:lnTo>
                  <a:lnTo>
                    <a:pt x="212" y="36"/>
                  </a:lnTo>
                  <a:lnTo>
                    <a:pt x="210" y="42"/>
                  </a:lnTo>
                  <a:lnTo>
                    <a:pt x="210" y="42"/>
                  </a:lnTo>
                  <a:lnTo>
                    <a:pt x="208" y="54"/>
                  </a:lnTo>
                  <a:lnTo>
                    <a:pt x="208" y="54"/>
                  </a:lnTo>
                  <a:lnTo>
                    <a:pt x="208" y="62"/>
                  </a:lnTo>
                  <a:lnTo>
                    <a:pt x="208" y="62"/>
                  </a:lnTo>
                  <a:lnTo>
                    <a:pt x="208" y="70"/>
                  </a:lnTo>
                  <a:lnTo>
                    <a:pt x="208" y="70"/>
                  </a:lnTo>
                  <a:lnTo>
                    <a:pt x="210" y="82"/>
                  </a:lnTo>
                  <a:lnTo>
                    <a:pt x="210" y="82"/>
                  </a:lnTo>
                  <a:lnTo>
                    <a:pt x="212" y="84"/>
                  </a:lnTo>
                  <a:lnTo>
                    <a:pt x="210" y="86"/>
                  </a:lnTo>
                  <a:lnTo>
                    <a:pt x="210" y="86"/>
                  </a:lnTo>
                  <a:lnTo>
                    <a:pt x="208" y="86"/>
                  </a:lnTo>
                  <a:lnTo>
                    <a:pt x="206" y="88"/>
                  </a:lnTo>
                  <a:lnTo>
                    <a:pt x="206" y="88"/>
                  </a:lnTo>
                  <a:lnTo>
                    <a:pt x="206" y="94"/>
                  </a:lnTo>
                  <a:lnTo>
                    <a:pt x="208" y="100"/>
                  </a:lnTo>
                  <a:lnTo>
                    <a:pt x="208" y="100"/>
                  </a:lnTo>
                  <a:lnTo>
                    <a:pt x="210" y="110"/>
                  </a:lnTo>
                  <a:lnTo>
                    <a:pt x="210" y="110"/>
                  </a:lnTo>
                  <a:lnTo>
                    <a:pt x="212" y="116"/>
                  </a:lnTo>
                  <a:lnTo>
                    <a:pt x="214" y="120"/>
                  </a:lnTo>
                  <a:lnTo>
                    <a:pt x="214" y="120"/>
                  </a:lnTo>
                  <a:lnTo>
                    <a:pt x="218" y="124"/>
                  </a:lnTo>
                  <a:lnTo>
                    <a:pt x="218" y="124"/>
                  </a:lnTo>
                  <a:lnTo>
                    <a:pt x="220" y="124"/>
                  </a:lnTo>
                  <a:lnTo>
                    <a:pt x="220" y="124"/>
                  </a:lnTo>
                  <a:lnTo>
                    <a:pt x="224" y="134"/>
                  </a:lnTo>
                  <a:lnTo>
                    <a:pt x="224" y="134"/>
                  </a:lnTo>
                  <a:lnTo>
                    <a:pt x="228" y="142"/>
                  </a:lnTo>
                  <a:lnTo>
                    <a:pt x="228" y="142"/>
                  </a:lnTo>
                  <a:lnTo>
                    <a:pt x="230" y="148"/>
                  </a:lnTo>
                  <a:lnTo>
                    <a:pt x="230" y="148"/>
                  </a:lnTo>
                  <a:lnTo>
                    <a:pt x="234" y="156"/>
                  </a:lnTo>
                  <a:lnTo>
                    <a:pt x="234" y="162"/>
                  </a:lnTo>
                  <a:lnTo>
                    <a:pt x="234" y="162"/>
                  </a:lnTo>
                  <a:lnTo>
                    <a:pt x="234" y="166"/>
                  </a:lnTo>
                  <a:lnTo>
                    <a:pt x="234" y="170"/>
                  </a:lnTo>
                  <a:lnTo>
                    <a:pt x="234" y="170"/>
                  </a:lnTo>
                  <a:lnTo>
                    <a:pt x="236" y="174"/>
                  </a:lnTo>
                  <a:lnTo>
                    <a:pt x="236" y="178"/>
                  </a:lnTo>
                  <a:lnTo>
                    <a:pt x="236" y="178"/>
                  </a:lnTo>
                  <a:lnTo>
                    <a:pt x="234" y="182"/>
                  </a:lnTo>
                  <a:lnTo>
                    <a:pt x="234" y="182"/>
                  </a:lnTo>
                  <a:lnTo>
                    <a:pt x="232" y="188"/>
                  </a:lnTo>
                  <a:lnTo>
                    <a:pt x="232" y="188"/>
                  </a:lnTo>
                  <a:lnTo>
                    <a:pt x="224" y="192"/>
                  </a:lnTo>
                  <a:lnTo>
                    <a:pt x="224" y="192"/>
                  </a:lnTo>
                  <a:lnTo>
                    <a:pt x="218" y="196"/>
                  </a:lnTo>
                  <a:lnTo>
                    <a:pt x="218" y="196"/>
                  </a:lnTo>
                  <a:lnTo>
                    <a:pt x="212" y="198"/>
                  </a:lnTo>
                  <a:lnTo>
                    <a:pt x="212" y="198"/>
                  </a:lnTo>
                  <a:lnTo>
                    <a:pt x="206" y="198"/>
                  </a:lnTo>
                  <a:lnTo>
                    <a:pt x="198" y="202"/>
                  </a:lnTo>
                  <a:lnTo>
                    <a:pt x="198" y="202"/>
                  </a:lnTo>
                  <a:lnTo>
                    <a:pt x="180" y="210"/>
                  </a:lnTo>
                  <a:lnTo>
                    <a:pt x="180" y="210"/>
                  </a:lnTo>
                  <a:lnTo>
                    <a:pt x="166" y="216"/>
                  </a:lnTo>
                  <a:lnTo>
                    <a:pt x="166" y="216"/>
                  </a:lnTo>
                  <a:lnTo>
                    <a:pt x="150" y="220"/>
                  </a:lnTo>
                  <a:lnTo>
                    <a:pt x="150" y="220"/>
                  </a:lnTo>
                  <a:lnTo>
                    <a:pt x="136" y="224"/>
                  </a:lnTo>
                  <a:lnTo>
                    <a:pt x="136" y="224"/>
                  </a:lnTo>
                  <a:lnTo>
                    <a:pt x="124" y="228"/>
                  </a:lnTo>
                  <a:lnTo>
                    <a:pt x="124" y="228"/>
                  </a:lnTo>
                  <a:lnTo>
                    <a:pt x="118" y="232"/>
                  </a:lnTo>
                  <a:lnTo>
                    <a:pt x="118" y="232"/>
                  </a:lnTo>
                  <a:lnTo>
                    <a:pt x="116" y="232"/>
                  </a:lnTo>
                  <a:lnTo>
                    <a:pt x="114" y="236"/>
                  </a:lnTo>
                  <a:lnTo>
                    <a:pt x="114" y="236"/>
                  </a:lnTo>
                  <a:lnTo>
                    <a:pt x="110" y="242"/>
                  </a:lnTo>
                  <a:lnTo>
                    <a:pt x="110" y="252"/>
                  </a:lnTo>
                  <a:lnTo>
                    <a:pt x="110" y="252"/>
                  </a:lnTo>
                  <a:lnTo>
                    <a:pt x="110" y="266"/>
                  </a:lnTo>
                  <a:lnTo>
                    <a:pt x="110" y="266"/>
                  </a:lnTo>
                  <a:lnTo>
                    <a:pt x="110" y="274"/>
                  </a:lnTo>
                  <a:lnTo>
                    <a:pt x="110" y="274"/>
                  </a:lnTo>
                  <a:lnTo>
                    <a:pt x="110" y="282"/>
                  </a:lnTo>
                  <a:lnTo>
                    <a:pt x="110" y="282"/>
                  </a:lnTo>
                  <a:lnTo>
                    <a:pt x="104" y="292"/>
                  </a:lnTo>
                  <a:lnTo>
                    <a:pt x="104" y="292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00" y="316"/>
                  </a:lnTo>
                  <a:lnTo>
                    <a:pt x="100" y="316"/>
                  </a:lnTo>
                  <a:lnTo>
                    <a:pt x="98" y="336"/>
                  </a:lnTo>
                  <a:lnTo>
                    <a:pt x="98" y="336"/>
                  </a:lnTo>
                  <a:lnTo>
                    <a:pt x="96" y="354"/>
                  </a:lnTo>
                  <a:lnTo>
                    <a:pt x="96" y="354"/>
                  </a:lnTo>
                  <a:lnTo>
                    <a:pt x="94" y="366"/>
                  </a:lnTo>
                  <a:lnTo>
                    <a:pt x="94" y="366"/>
                  </a:lnTo>
                  <a:lnTo>
                    <a:pt x="88" y="388"/>
                  </a:lnTo>
                  <a:lnTo>
                    <a:pt x="88" y="388"/>
                  </a:lnTo>
                  <a:lnTo>
                    <a:pt x="86" y="404"/>
                  </a:lnTo>
                  <a:lnTo>
                    <a:pt x="86" y="404"/>
                  </a:lnTo>
                  <a:lnTo>
                    <a:pt x="84" y="418"/>
                  </a:lnTo>
                  <a:lnTo>
                    <a:pt x="84" y="418"/>
                  </a:lnTo>
                  <a:lnTo>
                    <a:pt x="84" y="424"/>
                  </a:lnTo>
                  <a:lnTo>
                    <a:pt x="84" y="424"/>
                  </a:lnTo>
                  <a:lnTo>
                    <a:pt x="84" y="432"/>
                  </a:lnTo>
                  <a:lnTo>
                    <a:pt x="84" y="432"/>
                  </a:lnTo>
                  <a:lnTo>
                    <a:pt x="82" y="440"/>
                  </a:lnTo>
                  <a:lnTo>
                    <a:pt x="80" y="450"/>
                  </a:lnTo>
                  <a:lnTo>
                    <a:pt x="80" y="450"/>
                  </a:lnTo>
                  <a:lnTo>
                    <a:pt x="80" y="464"/>
                  </a:lnTo>
                  <a:lnTo>
                    <a:pt x="80" y="464"/>
                  </a:lnTo>
                  <a:lnTo>
                    <a:pt x="78" y="470"/>
                  </a:lnTo>
                  <a:lnTo>
                    <a:pt x="76" y="480"/>
                  </a:lnTo>
                  <a:lnTo>
                    <a:pt x="76" y="480"/>
                  </a:lnTo>
                  <a:lnTo>
                    <a:pt x="74" y="512"/>
                  </a:lnTo>
                  <a:lnTo>
                    <a:pt x="74" y="512"/>
                  </a:lnTo>
                  <a:lnTo>
                    <a:pt x="72" y="542"/>
                  </a:lnTo>
                  <a:lnTo>
                    <a:pt x="72" y="542"/>
                  </a:lnTo>
                  <a:lnTo>
                    <a:pt x="70" y="562"/>
                  </a:lnTo>
                  <a:lnTo>
                    <a:pt x="70" y="562"/>
                  </a:lnTo>
                  <a:lnTo>
                    <a:pt x="68" y="570"/>
                  </a:lnTo>
                  <a:lnTo>
                    <a:pt x="66" y="578"/>
                  </a:lnTo>
                  <a:lnTo>
                    <a:pt x="66" y="578"/>
                  </a:lnTo>
                  <a:lnTo>
                    <a:pt x="66" y="592"/>
                  </a:lnTo>
                  <a:lnTo>
                    <a:pt x="66" y="592"/>
                  </a:lnTo>
                  <a:lnTo>
                    <a:pt x="66" y="606"/>
                  </a:lnTo>
                  <a:lnTo>
                    <a:pt x="66" y="606"/>
                  </a:lnTo>
                  <a:lnTo>
                    <a:pt x="66" y="624"/>
                  </a:lnTo>
                  <a:lnTo>
                    <a:pt x="66" y="624"/>
                  </a:lnTo>
                  <a:lnTo>
                    <a:pt x="66" y="642"/>
                  </a:lnTo>
                  <a:lnTo>
                    <a:pt x="66" y="642"/>
                  </a:lnTo>
                  <a:lnTo>
                    <a:pt x="66" y="658"/>
                  </a:lnTo>
                  <a:lnTo>
                    <a:pt x="66" y="658"/>
                  </a:lnTo>
                  <a:lnTo>
                    <a:pt x="66" y="660"/>
                  </a:lnTo>
                  <a:lnTo>
                    <a:pt x="66" y="662"/>
                  </a:lnTo>
                  <a:lnTo>
                    <a:pt x="66" y="662"/>
                  </a:lnTo>
                  <a:lnTo>
                    <a:pt x="70" y="664"/>
                  </a:lnTo>
                  <a:lnTo>
                    <a:pt x="70" y="664"/>
                  </a:lnTo>
                  <a:lnTo>
                    <a:pt x="72" y="664"/>
                  </a:lnTo>
                  <a:lnTo>
                    <a:pt x="72" y="664"/>
                  </a:lnTo>
                  <a:lnTo>
                    <a:pt x="74" y="670"/>
                  </a:lnTo>
                  <a:lnTo>
                    <a:pt x="74" y="670"/>
                  </a:lnTo>
                  <a:lnTo>
                    <a:pt x="74" y="676"/>
                  </a:lnTo>
                  <a:lnTo>
                    <a:pt x="74" y="676"/>
                  </a:lnTo>
                  <a:lnTo>
                    <a:pt x="74" y="676"/>
                  </a:lnTo>
                  <a:lnTo>
                    <a:pt x="74" y="676"/>
                  </a:lnTo>
                  <a:lnTo>
                    <a:pt x="74" y="688"/>
                  </a:lnTo>
                  <a:lnTo>
                    <a:pt x="74" y="688"/>
                  </a:lnTo>
                  <a:lnTo>
                    <a:pt x="72" y="694"/>
                  </a:lnTo>
                  <a:lnTo>
                    <a:pt x="72" y="694"/>
                  </a:lnTo>
                  <a:lnTo>
                    <a:pt x="72" y="702"/>
                  </a:lnTo>
                  <a:lnTo>
                    <a:pt x="72" y="702"/>
                  </a:lnTo>
                  <a:lnTo>
                    <a:pt x="70" y="708"/>
                  </a:lnTo>
                  <a:lnTo>
                    <a:pt x="70" y="708"/>
                  </a:lnTo>
                  <a:lnTo>
                    <a:pt x="70" y="712"/>
                  </a:lnTo>
                  <a:lnTo>
                    <a:pt x="70" y="712"/>
                  </a:lnTo>
                  <a:lnTo>
                    <a:pt x="72" y="716"/>
                  </a:lnTo>
                  <a:lnTo>
                    <a:pt x="72" y="716"/>
                  </a:lnTo>
                  <a:lnTo>
                    <a:pt x="72" y="722"/>
                  </a:lnTo>
                  <a:lnTo>
                    <a:pt x="72" y="722"/>
                  </a:lnTo>
                  <a:lnTo>
                    <a:pt x="74" y="728"/>
                  </a:lnTo>
                  <a:lnTo>
                    <a:pt x="74" y="728"/>
                  </a:lnTo>
                  <a:lnTo>
                    <a:pt x="74" y="738"/>
                  </a:lnTo>
                  <a:lnTo>
                    <a:pt x="74" y="738"/>
                  </a:lnTo>
                  <a:lnTo>
                    <a:pt x="76" y="744"/>
                  </a:lnTo>
                  <a:lnTo>
                    <a:pt x="76" y="744"/>
                  </a:lnTo>
                  <a:lnTo>
                    <a:pt x="76" y="746"/>
                  </a:lnTo>
                  <a:lnTo>
                    <a:pt x="76" y="746"/>
                  </a:lnTo>
                  <a:lnTo>
                    <a:pt x="76" y="750"/>
                  </a:lnTo>
                  <a:lnTo>
                    <a:pt x="76" y="750"/>
                  </a:lnTo>
                  <a:lnTo>
                    <a:pt x="78" y="752"/>
                  </a:lnTo>
                  <a:lnTo>
                    <a:pt x="78" y="752"/>
                  </a:lnTo>
                  <a:lnTo>
                    <a:pt x="78" y="754"/>
                  </a:lnTo>
                  <a:lnTo>
                    <a:pt x="78" y="754"/>
                  </a:lnTo>
                  <a:lnTo>
                    <a:pt x="76" y="762"/>
                  </a:lnTo>
                  <a:lnTo>
                    <a:pt x="76" y="762"/>
                  </a:lnTo>
                  <a:lnTo>
                    <a:pt x="72" y="770"/>
                  </a:lnTo>
                  <a:lnTo>
                    <a:pt x="72" y="770"/>
                  </a:lnTo>
                  <a:lnTo>
                    <a:pt x="68" y="778"/>
                  </a:lnTo>
                  <a:lnTo>
                    <a:pt x="68" y="778"/>
                  </a:lnTo>
                  <a:lnTo>
                    <a:pt x="62" y="792"/>
                  </a:lnTo>
                  <a:lnTo>
                    <a:pt x="62" y="792"/>
                  </a:lnTo>
                  <a:lnTo>
                    <a:pt x="58" y="802"/>
                  </a:lnTo>
                  <a:lnTo>
                    <a:pt x="56" y="812"/>
                  </a:lnTo>
                  <a:lnTo>
                    <a:pt x="56" y="812"/>
                  </a:lnTo>
                  <a:lnTo>
                    <a:pt x="56" y="822"/>
                  </a:lnTo>
                  <a:lnTo>
                    <a:pt x="56" y="822"/>
                  </a:lnTo>
                  <a:lnTo>
                    <a:pt x="54" y="822"/>
                  </a:lnTo>
                  <a:lnTo>
                    <a:pt x="54" y="822"/>
                  </a:lnTo>
                  <a:lnTo>
                    <a:pt x="48" y="820"/>
                  </a:lnTo>
                  <a:lnTo>
                    <a:pt x="48" y="820"/>
                  </a:lnTo>
                  <a:lnTo>
                    <a:pt x="46" y="820"/>
                  </a:lnTo>
                  <a:lnTo>
                    <a:pt x="46" y="820"/>
                  </a:lnTo>
                  <a:lnTo>
                    <a:pt x="44" y="822"/>
                  </a:lnTo>
                  <a:lnTo>
                    <a:pt x="44" y="822"/>
                  </a:lnTo>
                  <a:lnTo>
                    <a:pt x="44" y="822"/>
                  </a:lnTo>
                  <a:lnTo>
                    <a:pt x="44" y="822"/>
                  </a:lnTo>
                  <a:lnTo>
                    <a:pt x="42" y="822"/>
                  </a:lnTo>
                  <a:lnTo>
                    <a:pt x="42" y="822"/>
                  </a:lnTo>
                  <a:lnTo>
                    <a:pt x="40" y="822"/>
                  </a:lnTo>
                  <a:lnTo>
                    <a:pt x="40" y="822"/>
                  </a:lnTo>
                  <a:lnTo>
                    <a:pt x="40" y="826"/>
                  </a:lnTo>
                  <a:lnTo>
                    <a:pt x="40" y="826"/>
                  </a:lnTo>
                  <a:lnTo>
                    <a:pt x="38" y="830"/>
                  </a:lnTo>
                  <a:lnTo>
                    <a:pt x="38" y="830"/>
                  </a:lnTo>
                  <a:lnTo>
                    <a:pt x="36" y="830"/>
                  </a:lnTo>
                  <a:lnTo>
                    <a:pt x="36" y="832"/>
                  </a:lnTo>
                  <a:lnTo>
                    <a:pt x="36" y="832"/>
                  </a:lnTo>
                  <a:lnTo>
                    <a:pt x="36" y="834"/>
                  </a:lnTo>
                  <a:lnTo>
                    <a:pt x="36" y="834"/>
                  </a:lnTo>
                  <a:lnTo>
                    <a:pt x="30" y="844"/>
                  </a:lnTo>
                  <a:lnTo>
                    <a:pt x="30" y="844"/>
                  </a:lnTo>
                  <a:lnTo>
                    <a:pt x="28" y="846"/>
                  </a:lnTo>
                  <a:lnTo>
                    <a:pt x="28" y="846"/>
                  </a:lnTo>
                  <a:lnTo>
                    <a:pt x="26" y="854"/>
                  </a:lnTo>
                  <a:lnTo>
                    <a:pt x="26" y="854"/>
                  </a:lnTo>
                  <a:lnTo>
                    <a:pt x="24" y="856"/>
                  </a:lnTo>
                  <a:lnTo>
                    <a:pt x="24" y="856"/>
                  </a:lnTo>
                  <a:lnTo>
                    <a:pt x="22" y="860"/>
                  </a:lnTo>
                  <a:lnTo>
                    <a:pt x="22" y="860"/>
                  </a:lnTo>
                  <a:lnTo>
                    <a:pt x="18" y="866"/>
                  </a:lnTo>
                  <a:lnTo>
                    <a:pt x="18" y="866"/>
                  </a:lnTo>
                  <a:lnTo>
                    <a:pt x="16" y="876"/>
                  </a:lnTo>
                  <a:lnTo>
                    <a:pt x="16" y="876"/>
                  </a:lnTo>
                  <a:lnTo>
                    <a:pt x="14" y="884"/>
                  </a:lnTo>
                  <a:lnTo>
                    <a:pt x="14" y="884"/>
                  </a:lnTo>
                  <a:lnTo>
                    <a:pt x="14" y="888"/>
                  </a:lnTo>
                  <a:lnTo>
                    <a:pt x="14" y="888"/>
                  </a:lnTo>
                  <a:lnTo>
                    <a:pt x="10" y="890"/>
                  </a:lnTo>
                  <a:lnTo>
                    <a:pt x="10" y="890"/>
                  </a:lnTo>
                  <a:lnTo>
                    <a:pt x="10" y="892"/>
                  </a:lnTo>
                  <a:lnTo>
                    <a:pt x="10" y="894"/>
                  </a:lnTo>
                  <a:lnTo>
                    <a:pt x="10" y="894"/>
                  </a:lnTo>
                  <a:lnTo>
                    <a:pt x="12" y="894"/>
                  </a:lnTo>
                  <a:lnTo>
                    <a:pt x="12" y="894"/>
                  </a:lnTo>
                  <a:lnTo>
                    <a:pt x="8" y="908"/>
                  </a:lnTo>
                  <a:lnTo>
                    <a:pt x="8" y="908"/>
                  </a:lnTo>
                  <a:lnTo>
                    <a:pt x="2" y="932"/>
                  </a:lnTo>
                  <a:lnTo>
                    <a:pt x="2" y="932"/>
                  </a:lnTo>
                  <a:lnTo>
                    <a:pt x="0" y="956"/>
                  </a:lnTo>
                  <a:lnTo>
                    <a:pt x="0" y="956"/>
                  </a:lnTo>
                  <a:lnTo>
                    <a:pt x="0" y="988"/>
                  </a:lnTo>
                  <a:lnTo>
                    <a:pt x="0" y="988"/>
                  </a:lnTo>
                  <a:lnTo>
                    <a:pt x="2" y="1002"/>
                  </a:lnTo>
                  <a:lnTo>
                    <a:pt x="2" y="1002"/>
                  </a:lnTo>
                  <a:lnTo>
                    <a:pt x="4" y="1010"/>
                  </a:lnTo>
                  <a:lnTo>
                    <a:pt x="6" y="1020"/>
                  </a:lnTo>
                  <a:lnTo>
                    <a:pt x="6" y="1020"/>
                  </a:lnTo>
                  <a:lnTo>
                    <a:pt x="10" y="1026"/>
                  </a:lnTo>
                  <a:lnTo>
                    <a:pt x="12" y="1030"/>
                  </a:lnTo>
                  <a:lnTo>
                    <a:pt x="12" y="1030"/>
                  </a:lnTo>
                  <a:lnTo>
                    <a:pt x="14" y="1032"/>
                  </a:lnTo>
                  <a:lnTo>
                    <a:pt x="14" y="1032"/>
                  </a:lnTo>
                  <a:lnTo>
                    <a:pt x="16" y="1034"/>
                  </a:lnTo>
                  <a:lnTo>
                    <a:pt x="16" y="1034"/>
                  </a:lnTo>
                  <a:lnTo>
                    <a:pt x="18" y="1036"/>
                  </a:lnTo>
                  <a:lnTo>
                    <a:pt x="18" y="1036"/>
                  </a:lnTo>
                  <a:lnTo>
                    <a:pt x="18" y="1036"/>
                  </a:lnTo>
                  <a:lnTo>
                    <a:pt x="18" y="1036"/>
                  </a:lnTo>
                  <a:lnTo>
                    <a:pt x="20" y="1036"/>
                  </a:lnTo>
                  <a:lnTo>
                    <a:pt x="20" y="1036"/>
                  </a:lnTo>
                  <a:lnTo>
                    <a:pt x="22" y="1036"/>
                  </a:lnTo>
                  <a:lnTo>
                    <a:pt x="22" y="1036"/>
                  </a:lnTo>
                  <a:lnTo>
                    <a:pt x="22" y="1036"/>
                  </a:lnTo>
                  <a:lnTo>
                    <a:pt x="22" y="1038"/>
                  </a:lnTo>
                  <a:lnTo>
                    <a:pt x="22" y="1038"/>
                  </a:lnTo>
                  <a:lnTo>
                    <a:pt x="26" y="1038"/>
                  </a:lnTo>
                  <a:lnTo>
                    <a:pt x="26" y="1038"/>
                  </a:lnTo>
                  <a:lnTo>
                    <a:pt x="26" y="1036"/>
                  </a:lnTo>
                  <a:lnTo>
                    <a:pt x="28" y="1038"/>
                  </a:lnTo>
                  <a:lnTo>
                    <a:pt x="28" y="1038"/>
                  </a:lnTo>
                  <a:lnTo>
                    <a:pt x="28" y="1038"/>
                  </a:lnTo>
                  <a:lnTo>
                    <a:pt x="30" y="1038"/>
                  </a:lnTo>
                  <a:lnTo>
                    <a:pt x="30" y="1038"/>
                  </a:lnTo>
                  <a:lnTo>
                    <a:pt x="36" y="1040"/>
                  </a:lnTo>
                  <a:lnTo>
                    <a:pt x="36" y="1040"/>
                  </a:lnTo>
                  <a:lnTo>
                    <a:pt x="44" y="1040"/>
                  </a:lnTo>
                  <a:lnTo>
                    <a:pt x="44" y="1040"/>
                  </a:lnTo>
                  <a:lnTo>
                    <a:pt x="50" y="1040"/>
                  </a:lnTo>
                  <a:lnTo>
                    <a:pt x="50" y="1040"/>
                  </a:lnTo>
                  <a:lnTo>
                    <a:pt x="50" y="1042"/>
                  </a:lnTo>
                  <a:lnTo>
                    <a:pt x="50" y="1042"/>
                  </a:lnTo>
                  <a:lnTo>
                    <a:pt x="50" y="1042"/>
                  </a:lnTo>
                  <a:lnTo>
                    <a:pt x="54" y="1042"/>
                  </a:lnTo>
                  <a:lnTo>
                    <a:pt x="54" y="1042"/>
                  </a:lnTo>
                  <a:lnTo>
                    <a:pt x="54" y="1044"/>
                  </a:lnTo>
                  <a:lnTo>
                    <a:pt x="58" y="1046"/>
                  </a:lnTo>
                  <a:lnTo>
                    <a:pt x="58" y="1046"/>
                  </a:lnTo>
                  <a:lnTo>
                    <a:pt x="70" y="1048"/>
                  </a:lnTo>
                  <a:lnTo>
                    <a:pt x="70" y="1048"/>
                  </a:lnTo>
                  <a:lnTo>
                    <a:pt x="76" y="1050"/>
                  </a:lnTo>
                  <a:lnTo>
                    <a:pt x="76" y="1054"/>
                  </a:lnTo>
                  <a:lnTo>
                    <a:pt x="76" y="1054"/>
                  </a:lnTo>
                  <a:lnTo>
                    <a:pt x="74" y="1058"/>
                  </a:lnTo>
                  <a:lnTo>
                    <a:pt x="74" y="1058"/>
                  </a:lnTo>
                  <a:lnTo>
                    <a:pt x="74" y="1060"/>
                  </a:lnTo>
                  <a:lnTo>
                    <a:pt x="74" y="1060"/>
                  </a:lnTo>
                  <a:lnTo>
                    <a:pt x="72" y="1060"/>
                  </a:lnTo>
                  <a:lnTo>
                    <a:pt x="74" y="1062"/>
                  </a:lnTo>
                  <a:lnTo>
                    <a:pt x="74" y="1062"/>
                  </a:lnTo>
                  <a:lnTo>
                    <a:pt x="74" y="1062"/>
                  </a:lnTo>
                  <a:lnTo>
                    <a:pt x="74" y="1064"/>
                  </a:lnTo>
                  <a:lnTo>
                    <a:pt x="74" y="1064"/>
                  </a:lnTo>
                  <a:lnTo>
                    <a:pt x="74" y="1068"/>
                  </a:lnTo>
                  <a:lnTo>
                    <a:pt x="74" y="1070"/>
                  </a:lnTo>
                  <a:lnTo>
                    <a:pt x="74" y="1070"/>
                  </a:lnTo>
                  <a:lnTo>
                    <a:pt x="76" y="1070"/>
                  </a:lnTo>
                  <a:lnTo>
                    <a:pt x="76" y="1070"/>
                  </a:lnTo>
                  <a:lnTo>
                    <a:pt x="76" y="1076"/>
                  </a:lnTo>
                  <a:lnTo>
                    <a:pt x="76" y="1076"/>
                  </a:lnTo>
                  <a:lnTo>
                    <a:pt x="78" y="1086"/>
                  </a:lnTo>
                  <a:lnTo>
                    <a:pt x="78" y="1086"/>
                  </a:lnTo>
                  <a:lnTo>
                    <a:pt x="80" y="1092"/>
                  </a:lnTo>
                  <a:lnTo>
                    <a:pt x="80" y="1092"/>
                  </a:lnTo>
                  <a:lnTo>
                    <a:pt x="84" y="1108"/>
                  </a:lnTo>
                  <a:lnTo>
                    <a:pt x="84" y="1108"/>
                  </a:lnTo>
                  <a:lnTo>
                    <a:pt x="86" y="1120"/>
                  </a:lnTo>
                  <a:lnTo>
                    <a:pt x="86" y="1120"/>
                  </a:lnTo>
                  <a:lnTo>
                    <a:pt x="86" y="1128"/>
                  </a:lnTo>
                  <a:lnTo>
                    <a:pt x="86" y="1128"/>
                  </a:lnTo>
                  <a:lnTo>
                    <a:pt x="86" y="1130"/>
                  </a:lnTo>
                  <a:lnTo>
                    <a:pt x="86" y="1132"/>
                  </a:lnTo>
                  <a:lnTo>
                    <a:pt x="86" y="1132"/>
                  </a:lnTo>
                  <a:lnTo>
                    <a:pt x="84" y="1134"/>
                  </a:lnTo>
                  <a:lnTo>
                    <a:pt x="84" y="1136"/>
                  </a:lnTo>
                  <a:lnTo>
                    <a:pt x="84" y="1136"/>
                  </a:lnTo>
                  <a:lnTo>
                    <a:pt x="86" y="1140"/>
                  </a:lnTo>
                  <a:lnTo>
                    <a:pt x="86" y="1140"/>
                  </a:lnTo>
                  <a:lnTo>
                    <a:pt x="86" y="1144"/>
                  </a:lnTo>
                  <a:lnTo>
                    <a:pt x="86" y="1144"/>
                  </a:lnTo>
                  <a:lnTo>
                    <a:pt x="88" y="1146"/>
                  </a:lnTo>
                  <a:lnTo>
                    <a:pt x="88" y="1146"/>
                  </a:lnTo>
                  <a:lnTo>
                    <a:pt x="88" y="1146"/>
                  </a:lnTo>
                  <a:lnTo>
                    <a:pt x="88" y="1146"/>
                  </a:lnTo>
                  <a:lnTo>
                    <a:pt x="88" y="1152"/>
                  </a:lnTo>
                  <a:lnTo>
                    <a:pt x="88" y="1152"/>
                  </a:lnTo>
                  <a:lnTo>
                    <a:pt x="88" y="1156"/>
                  </a:lnTo>
                  <a:lnTo>
                    <a:pt x="88" y="1156"/>
                  </a:lnTo>
                  <a:lnTo>
                    <a:pt x="88" y="1160"/>
                  </a:lnTo>
                  <a:lnTo>
                    <a:pt x="88" y="1160"/>
                  </a:lnTo>
                  <a:lnTo>
                    <a:pt x="84" y="1166"/>
                  </a:lnTo>
                  <a:lnTo>
                    <a:pt x="84" y="1166"/>
                  </a:lnTo>
                  <a:lnTo>
                    <a:pt x="82" y="1168"/>
                  </a:lnTo>
                  <a:lnTo>
                    <a:pt x="82" y="1168"/>
                  </a:lnTo>
                  <a:lnTo>
                    <a:pt x="80" y="1172"/>
                  </a:lnTo>
                  <a:lnTo>
                    <a:pt x="80" y="1172"/>
                  </a:lnTo>
                  <a:lnTo>
                    <a:pt x="66" y="1190"/>
                  </a:lnTo>
                  <a:lnTo>
                    <a:pt x="66" y="1190"/>
                  </a:lnTo>
                  <a:lnTo>
                    <a:pt x="60" y="1198"/>
                  </a:lnTo>
                  <a:lnTo>
                    <a:pt x="56" y="1206"/>
                  </a:lnTo>
                  <a:lnTo>
                    <a:pt x="56" y="1206"/>
                  </a:lnTo>
                  <a:lnTo>
                    <a:pt x="56" y="1210"/>
                  </a:lnTo>
                  <a:lnTo>
                    <a:pt x="60" y="1214"/>
                  </a:lnTo>
                  <a:lnTo>
                    <a:pt x="60" y="1214"/>
                  </a:lnTo>
                  <a:lnTo>
                    <a:pt x="66" y="1214"/>
                  </a:lnTo>
                  <a:lnTo>
                    <a:pt x="72" y="1212"/>
                  </a:lnTo>
                  <a:lnTo>
                    <a:pt x="72" y="1212"/>
                  </a:lnTo>
                  <a:lnTo>
                    <a:pt x="80" y="1208"/>
                  </a:lnTo>
                  <a:lnTo>
                    <a:pt x="80" y="1208"/>
                  </a:lnTo>
                  <a:lnTo>
                    <a:pt x="84" y="1206"/>
                  </a:lnTo>
                  <a:lnTo>
                    <a:pt x="84" y="1206"/>
                  </a:lnTo>
                  <a:lnTo>
                    <a:pt x="92" y="1204"/>
                  </a:lnTo>
                  <a:lnTo>
                    <a:pt x="92" y="1204"/>
                  </a:lnTo>
                  <a:lnTo>
                    <a:pt x="102" y="1200"/>
                  </a:lnTo>
                  <a:lnTo>
                    <a:pt x="102" y="1200"/>
                  </a:lnTo>
                  <a:lnTo>
                    <a:pt x="108" y="1198"/>
                  </a:lnTo>
                  <a:lnTo>
                    <a:pt x="108" y="1198"/>
                  </a:lnTo>
                  <a:lnTo>
                    <a:pt x="108" y="1204"/>
                  </a:lnTo>
                  <a:lnTo>
                    <a:pt x="108" y="1204"/>
                  </a:lnTo>
                  <a:lnTo>
                    <a:pt x="108" y="1208"/>
                  </a:lnTo>
                  <a:lnTo>
                    <a:pt x="108" y="1208"/>
                  </a:lnTo>
                  <a:lnTo>
                    <a:pt x="100" y="1208"/>
                  </a:lnTo>
                  <a:lnTo>
                    <a:pt x="100" y="1208"/>
                  </a:lnTo>
                  <a:lnTo>
                    <a:pt x="94" y="1210"/>
                  </a:lnTo>
                  <a:lnTo>
                    <a:pt x="90" y="1214"/>
                  </a:lnTo>
                  <a:lnTo>
                    <a:pt x="90" y="1214"/>
                  </a:lnTo>
                  <a:lnTo>
                    <a:pt x="84" y="1222"/>
                  </a:lnTo>
                  <a:lnTo>
                    <a:pt x="84" y="1222"/>
                  </a:lnTo>
                  <a:lnTo>
                    <a:pt x="82" y="1228"/>
                  </a:lnTo>
                  <a:lnTo>
                    <a:pt x="82" y="1228"/>
                  </a:lnTo>
                  <a:lnTo>
                    <a:pt x="82" y="1232"/>
                  </a:lnTo>
                  <a:lnTo>
                    <a:pt x="82" y="1232"/>
                  </a:lnTo>
                  <a:lnTo>
                    <a:pt x="80" y="1234"/>
                  </a:lnTo>
                  <a:lnTo>
                    <a:pt x="80" y="1234"/>
                  </a:lnTo>
                  <a:lnTo>
                    <a:pt x="78" y="1240"/>
                  </a:lnTo>
                  <a:lnTo>
                    <a:pt x="78" y="1240"/>
                  </a:lnTo>
                  <a:lnTo>
                    <a:pt x="76" y="1248"/>
                  </a:lnTo>
                  <a:lnTo>
                    <a:pt x="76" y="1248"/>
                  </a:lnTo>
                  <a:lnTo>
                    <a:pt x="74" y="1254"/>
                  </a:lnTo>
                  <a:lnTo>
                    <a:pt x="74" y="1254"/>
                  </a:lnTo>
                  <a:lnTo>
                    <a:pt x="74" y="1256"/>
                  </a:lnTo>
                  <a:lnTo>
                    <a:pt x="74" y="1258"/>
                  </a:lnTo>
                  <a:lnTo>
                    <a:pt x="74" y="1258"/>
                  </a:lnTo>
                  <a:lnTo>
                    <a:pt x="76" y="1258"/>
                  </a:lnTo>
                  <a:lnTo>
                    <a:pt x="76" y="1258"/>
                  </a:lnTo>
                  <a:lnTo>
                    <a:pt x="68" y="1264"/>
                  </a:lnTo>
                  <a:lnTo>
                    <a:pt x="68" y="1264"/>
                  </a:lnTo>
                  <a:lnTo>
                    <a:pt x="64" y="1266"/>
                  </a:lnTo>
                  <a:lnTo>
                    <a:pt x="64" y="1266"/>
                  </a:lnTo>
                  <a:lnTo>
                    <a:pt x="68" y="1264"/>
                  </a:lnTo>
                  <a:lnTo>
                    <a:pt x="68" y="1264"/>
                  </a:lnTo>
                  <a:lnTo>
                    <a:pt x="66" y="1268"/>
                  </a:lnTo>
                  <a:lnTo>
                    <a:pt x="66" y="1268"/>
                  </a:lnTo>
                  <a:lnTo>
                    <a:pt x="60" y="1272"/>
                  </a:lnTo>
                  <a:lnTo>
                    <a:pt x="60" y="1272"/>
                  </a:lnTo>
                  <a:lnTo>
                    <a:pt x="54" y="1276"/>
                  </a:lnTo>
                  <a:lnTo>
                    <a:pt x="54" y="1276"/>
                  </a:lnTo>
                  <a:lnTo>
                    <a:pt x="50" y="1278"/>
                  </a:lnTo>
                  <a:lnTo>
                    <a:pt x="50" y="1278"/>
                  </a:lnTo>
                  <a:lnTo>
                    <a:pt x="46" y="1280"/>
                  </a:lnTo>
                  <a:lnTo>
                    <a:pt x="46" y="1280"/>
                  </a:lnTo>
                  <a:lnTo>
                    <a:pt x="44" y="1282"/>
                  </a:lnTo>
                  <a:lnTo>
                    <a:pt x="44" y="1282"/>
                  </a:lnTo>
                  <a:lnTo>
                    <a:pt x="40" y="1284"/>
                  </a:lnTo>
                  <a:lnTo>
                    <a:pt x="40" y="1284"/>
                  </a:lnTo>
                  <a:lnTo>
                    <a:pt x="34" y="1288"/>
                  </a:lnTo>
                  <a:lnTo>
                    <a:pt x="34" y="1288"/>
                  </a:lnTo>
                  <a:lnTo>
                    <a:pt x="28" y="1290"/>
                  </a:lnTo>
                  <a:lnTo>
                    <a:pt x="24" y="1294"/>
                  </a:lnTo>
                  <a:lnTo>
                    <a:pt x="24" y="1294"/>
                  </a:lnTo>
                  <a:lnTo>
                    <a:pt x="22" y="1296"/>
                  </a:lnTo>
                  <a:lnTo>
                    <a:pt x="22" y="1300"/>
                  </a:lnTo>
                  <a:lnTo>
                    <a:pt x="22" y="1300"/>
                  </a:lnTo>
                  <a:lnTo>
                    <a:pt x="22" y="1302"/>
                  </a:lnTo>
                  <a:lnTo>
                    <a:pt x="22" y="1302"/>
                  </a:lnTo>
                  <a:lnTo>
                    <a:pt x="20" y="1304"/>
                  </a:lnTo>
                  <a:lnTo>
                    <a:pt x="20" y="1304"/>
                  </a:lnTo>
                  <a:lnTo>
                    <a:pt x="18" y="1304"/>
                  </a:lnTo>
                  <a:lnTo>
                    <a:pt x="18" y="1304"/>
                  </a:lnTo>
                  <a:lnTo>
                    <a:pt x="18" y="1306"/>
                  </a:lnTo>
                  <a:lnTo>
                    <a:pt x="22" y="1308"/>
                  </a:lnTo>
                  <a:lnTo>
                    <a:pt x="22" y="1308"/>
                  </a:lnTo>
                  <a:lnTo>
                    <a:pt x="30" y="1310"/>
                  </a:lnTo>
                  <a:lnTo>
                    <a:pt x="44" y="1312"/>
                  </a:lnTo>
                  <a:lnTo>
                    <a:pt x="44" y="1312"/>
                  </a:lnTo>
                  <a:lnTo>
                    <a:pt x="62" y="1314"/>
                  </a:lnTo>
                  <a:lnTo>
                    <a:pt x="82" y="1312"/>
                  </a:lnTo>
                  <a:lnTo>
                    <a:pt x="82" y="1312"/>
                  </a:lnTo>
                  <a:lnTo>
                    <a:pt x="96" y="1310"/>
                  </a:lnTo>
                  <a:lnTo>
                    <a:pt x="104" y="1308"/>
                  </a:lnTo>
                  <a:lnTo>
                    <a:pt x="104" y="1308"/>
                  </a:lnTo>
                  <a:lnTo>
                    <a:pt x="110" y="1300"/>
                  </a:lnTo>
                  <a:lnTo>
                    <a:pt x="110" y="1300"/>
                  </a:lnTo>
                  <a:lnTo>
                    <a:pt x="116" y="1296"/>
                  </a:lnTo>
                  <a:lnTo>
                    <a:pt x="116" y="1296"/>
                  </a:lnTo>
                  <a:lnTo>
                    <a:pt x="118" y="1294"/>
                  </a:lnTo>
                  <a:lnTo>
                    <a:pt x="118" y="1294"/>
                  </a:lnTo>
                  <a:lnTo>
                    <a:pt x="134" y="1298"/>
                  </a:lnTo>
                  <a:lnTo>
                    <a:pt x="134" y="1298"/>
                  </a:lnTo>
                  <a:lnTo>
                    <a:pt x="142" y="1300"/>
                  </a:lnTo>
                  <a:lnTo>
                    <a:pt x="150" y="1298"/>
                  </a:lnTo>
                  <a:lnTo>
                    <a:pt x="150" y="1298"/>
                  </a:lnTo>
                  <a:lnTo>
                    <a:pt x="162" y="1296"/>
                  </a:lnTo>
                  <a:lnTo>
                    <a:pt x="172" y="1294"/>
                  </a:lnTo>
                  <a:lnTo>
                    <a:pt x="172" y="1294"/>
                  </a:lnTo>
                  <a:lnTo>
                    <a:pt x="176" y="1292"/>
                  </a:lnTo>
                  <a:lnTo>
                    <a:pt x="176" y="1290"/>
                  </a:lnTo>
                  <a:lnTo>
                    <a:pt x="176" y="1290"/>
                  </a:lnTo>
                  <a:lnTo>
                    <a:pt x="176" y="1288"/>
                  </a:lnTo>
                  <a:lnTo>
                    <a:pt x="176" y="1288"/>
                  </a:lnTo>
                  <a:lnTo>
                    <a:pt x="178" y="1286"/>
                  </a:lnTo>
                  <a:lnTo>
                    <a:pt x="178" y="1284"/>
                  </a:lnTo>
                  <a:lnTo>
                    <a:pt x="178" y="1284"/>
                  </a:lnTo>
                  <a:lnTo>
                    <a:pt x="180" y="1274"/>
                  </a:lnTo>
                  <a:lnTo>
                    <a:pt x="180" y="1274"/>
                  </a:lnTo>
                  <a:lnTo>
                    <a:pt x="180" y="1264"/>
                  </a:lnTo>
                  <a:lnTo>
                    <a:pt x="180" y="1264"/>
                  </a:lnTo>
                  <a:lnTo>
                    <a:pt x="180" y="1262"/>
                  </a:lnTo>
                  <a:lnTo>
                    <a:pt x="180" y="1262"/>
                  </a:lnTo>
                  <a:lnTo>
                    <a:pt x="180" y="1262"/>
                  </a:lnTo>
                  <a:lnTo>
                    <a:pt x="180" y="1262"/>
                  </a:lnTo>
                  <a:lnTo>
                    <a:pt x="182" y="1254"/>
                  </a:lnTo>
                  <a:lnTo>
                    <a:pt x="182" y="1254"/>
                  </a:lnTo>
                  <a:lnTo>
                    <a:pt x="182" y="1246"/>
                  </a:lnTo>
                  <a:lnTo>
                    <a:pt x="182" y="1238"/>
                  </a:lnTo>
                  <a:lnTo>
                    <a:pt x="182" y="1238"/>
                  </a:lnTo>
                  <a:lnTo>
                    <a:pt x="182" y="1228"/>
                  </a:lnTo>
                  <a:lnTo>
                    <a:pt x="182" y="1228"/>
                  </a:lnTo>
                  <a:lnTo>
                    <a:pt x="182" y="1222"/>
                  </a:lnTo>
                  <a:lnTo>
                    <a:pt x="182" y="1222"/>
                  </a:lnTo>
                  <a:lnTo>
                    <a:pt x="190" y="1212"/>
                  </a:lnTo>
                  <a:lnTo>
                    <a:pt x="190" y="1212"/>
                  </a:lnTo>
                  <a:lnTo>
                    <a:pt x="198" y="1200"/>
                  </a:lnTo>
                  <a:lnTo>
                    <a:pt x="210" y="1182"/>
                  </a:lnTo>
                  <a:lnTo>
                    <a:pt x="210" y="1182"/>
                  </a:lnTo>
                  <a:lnTo>
                    <a:pt x="214" y="1170"/>
                  </a:lnTo>
                  <a:lnTo>
                    <a:pt x="214" y="1170"/>
                  </a:lnTo>
                  <a:lnTo>
                    <a:pt x="216" y="1162"/>
                  </a:lnTo>
                  <a:lnTo>
                    <a:pt x="216" y="1162"/>
                  </a:lnTo>
                  <a:lnTo>
                    <a:pt x="218" y="1152"/>
                  </a:lnTo>
                  <a:lnTo>
                    <a:pt x="218" y="1152"/>
                  </a:lnTo>
                  <a:lnTo>
                    <a:pt x="226" y="1112"/>
                  </a:lnTo>
                  <a:lnTo>
                    <a:pt x="226" y="1112"/>
                  </a:lnTo>
                  <a:lnTo>
                    <a:pt x="230" y="1086"/>
                  </a:lnTo>
                  <a:lnTo>
                    <a:pt x="230" y="1086"/>
                  </a:lnTo>
                  <a:lnTo>
                    <a:pt x="236" y="1062"/>
                  </a:lnTo>
                  <a:lnTo>
                    <a:pt x="236" y="1062"/>
                  </a:lnTo>
                  <a:lnTo>
                    <a:pt x="244" y="1016"/>
                  </a:lnTo>
                  <a:lnTo>
                    <a:pt x="244" y="1016"/>
                  </a:lnTo>
                  <a:lnTo>
                    <a:pt x="254" y="952"/>
                  </a:lnTo>
                  <a:lnTo>
                    <a:pt x="254" y="952"/>
                  </a:lnTo>
                  <a:lnTo>
                    <a:pt x="264" y="892"/>
                  </a:lnTo>
                  <a:lnTo>
                    <a:pt x="264" y="892"/>
                  </a:lnTo>
                  <a:lnTo>
                    <a:pt x="268" y="866"/>
                  </a:lnTo>
                  <a:lnTo>
                    <a:pt x="268" y="866"/>
                  </a:lnTo>
                  <a:lnTo>
                    <a:pt x="270" y="860"/>
                  </a:lnTo>
                  <a:lnTo>
                    <a:pt x="270" y="860"/>
                  </a:lnTo>
                  <a:lnTo>
                    <a:pt x="272" y="864"/>
                  </a:lnTo>
                  <a:lnTo>
                    <a:pt x="272" y="864"/>
                  </a:lnTo>
                  <a:lnTo>
                    <a:pt x="276" y="880"/>
                  </a:lnTo>
                  <a:lnTo>
                    <a:pt x="276" y="880"/>
                  </a:lnTo>
                  <a:lnTo>
                    <a:pt x="282" y="896"/>
                  </a:lnTo>
                  <a:lnTo>
                    <a:pt x="282" y="896"/>
                  </a:lnTo>
                  <a:lnTo>
                    <a:pt x="284" y="900"/>
                  </a:lnTo>
                  <a:lnTo>
                    <a:pt x="284" y="900"/>
                  </a:lnTo>
                  <a:lnTo>
                    <a:pt x="284" y="908"/>
                  </a:lnTo>
                  <a:lnTo>
                    <a:pt x="284" y="908"/>
                  </a:lnTo>
                  <a:lnTo>
                    <a:pt x="288" y="928"/>
                  </a:lnTo>
                  <a:lnTo>
                    <a:pt x="288" y="928"/>
                  </a:lnTo>
                  <a:lnTo>
                    <a:pt x="292" y="940"/>
                  </a:lnTo>
                  <a:lnTo>
                    <a:pt x="292" y="940"/>
                  </a:lnTo>
                  <a:lnTo>
                    <a:pt x="294" y="950"/>
                  </a:lnTo>
                  <a:lnTo>
                    <a:pt x="294" y="950"/>
                  </a:lnTo>
                  <a:lnTo>
                    <a:pt x="296" y="962"/>
                  </a:lnTo>
                  <a:lnTo>
                    <a:pt x="296" y="962"/>
                  </a:lnTo>
                  <a:lnTo>
                    <a:pt x="294" y="978"/>
                  </a:lnTo>
                  <a:lnTo>
                    <a:pt x="294" y="978"/>
                  </a:lnTo>
                  <a:lnTo>
                    <a:pt x="292" y="994"/>
                  </a:lnTo>
                  <a:lnTo>
                    <a:pt x="292" y="994"/>
                  </a:lnTo>
                  <a:lnTo>
                    <a:pt x="294" y="1008"/>
                  </a:lnTo>
                  <a:lnTo>
                    <a:pt x="294" y="1008"/>
                  </a:lnTo>
                  <a:lnTo>
                    <a:pt x="294" y="1026"/>
                  </a:lnTo>
                  <a:lnTo>
                    <a:pt x="294" y="1026"/>
                  </a:lnTo>
                  <a:lnTo>
                    <a:pt x="296" y="1048"/>
                  </a:lnTo>
                  <a:lnTo>
                    <a:pt x="296" y="1048"/>
                  </a:lnTo>
                  <a:lnTo>
                    <a:pt x="296" y="1068"/>
                  </a:lnTo>
                  <a:lnTo>
                    <a:pt x="296" y="1068"/>
                  </a:lnTo>
                  <a:lnTo>
                    <a:pt x="294" y="1078"/>
                  </a:lnTo>
                  <a:lnTo>
                    <a:pt x="294" y="1078"/>
                  </a:lnTo>
                  <a:lnTo>
                    <a:pt x="294" y="1086"/>
                  </a:lnTo>
                  <a:lnTo>
                    <a:pt x="294" y="1096"/>
                  </a:lnTo>
                  <a:lnTo>
                    <a:pt x="294" y="1096"/>
                  </a:lnTo>
                  <a:lnTo>
                    <a:pt x="296" y="1112"/>
                  </a:lnTo>
                  <a:lnTo>
                    <a:pt x="296" y="1112"/>
                  </a:lnTo>
                  <a:lnTo>
                    <a:pt x="298" y="1126"/>
                  </a:lnTo>
                  <a:lnTo>
                    <a:pt x="298" y="1126"/>
                  </a:lnTo>
                  <a:lnTo>
                    <a:pt x="300" y="1132"/>
                  </a:lnTo>
                  <a:lnTo>
                    <a:pt x="300" y="1132"/>
                  </a:lnTo>
                  <a:lnTo>
                    <a:pt x="296" y="1146"/>
                  </a:lnTo>
                  <a:lnTo>
                    <a:pt x="296" y="1146"/>
                  </a:lnTo>
                  <a:lnTo>
                    <a:pt x="292" y="1160"/>
                  </a:lnTo>
                  <a:lnTo>
                    <a:pt x="292" y="1160"/>
                  </a:lnTo>
                  <a:lnTo>
                    <a:pt x="286" y="1180"/>
                  </a:lnTo>
                  <a:lnTo>
                    <a:pt x="286" y="1180"/>
                  </a:lnTo>
                  <a:lnTo>
                    <a:pt x="282" y="1194"/>
                  </a:lnTo>
                  <a:lnTo>
                    <a:pt x="280" y="1212"/>
                  </a:lnTo>
                  <a:lnTo>
                    <a:pt x="280" y="1212"/>
                  </a:lnTo>
                  <a:lnTo>
                    <a:pt x="278" y="1226"/>
                  </a:lnTo>
                  <a:lnTo>
                    <a:pt x="280" y="1234"/>
                  </a:lnTo>
                  <a:lnTo>
                    <a:pt x="280" y="1234"/>
                  </a:lnTo>
                  <a:lnTo>
                    <a:pt x="284" y="1244"/>
                  </a:lnTo>
                  <a:lnTo>
                    <a:pt x="284" y="1244"/>
                  </a:lnTo>
                  <a:lnTo>
                    <a:pt x="288" y="1252"/>
                  </a:lnTo>
                  <a:lnTo>
                    <a:pt x="288" y="1252"/>
                  </a:lnTo>
                  <a:lnTo>
                    <a:pt x="290" y="1254"/>
                  </a:lnTo>
                  <a:lnTo>
                    <a:pt x="290" y="1254"/>
                  </a:lnTo>
                  <a:lnTo>
                    <a:pt x="290" y="1254"/>
                  </a:lnTo>
                  <a:lnTo>
                    <a:pt x="290" y="1256"/>
                  </a:lnTo>
                  <a:lnTo>
                    <a:pt x="290" y="1256"/>
                  </a:lnTo>
                  <a:lnTo>
                    <a:pt x="296" y="1264"/>
                  </a:lnTo>
                  <a:lnTo>
                    <a:pt x="296" y="1264"/>
                  </a:lnTo>
                  <a:lnTo>
                    <a:pt x="302" y="1272"/>
                  </a:lnTo>
                  <a:lnTo>
                    <a:pt x="302" y="1272"/>
                  </a:lnTo>
                  <a:lnTo>
                    <a:pt x="304" y="1278"/>
                  </a:lnTo>
                  <a:lnTo>
                    <a:pt x="304" y="1278"/>
                  </a:lnTo>
                  <a:lnTo>
                    <a:pt x="304" y="1278"/>
                  </a:lnTo>
                  <a:lnTo>
                    <a:pt x="304" y="1278"/>
                  </a:lnTo>
                  <a:lnTo>
                    <a:pt x="304" y="1286"/>
                  </a:lnTo>
                  <a:lnTo>
                    <a:pt x="304" y="1286"/>
                  </a:lnTo>
                  <a:lnTo>
                    <a:pt x="304" y="1290"/>
                  </a:lnTo>
                  <a:lnTo>
                    <a:pt x="306" y="1292"/>
                  </a:lnTo>
                  <a:lnTo>
                    <a:pt x="306" y="1292"/>
                  </a:lnTo>
                  <a:lnTo>
                    <a:pt x="312" y="1296"/>
                  </a:lnTo>
                  <a:lnTo>
                    <a:pt x="312" y="1296"/>
                  </a:lnTo>
                  <a:lnTo>
                    <a:pt x="318" y="1298"/>
                  </a:lnTo>
                  <a:lnTo>
                    <a:pt x="318" y="1298"/>
                  </a:lnTo>
                  <a:lnTo>
                    <a:pt x="320" y="1298"/>
                  </a:lnTo>
                  <a:lnTo>
                    <a:pt x="320" y="1298"/>
                  </a:lnTo>
                  <a:lnTo>
                    <a:pt x="322" y="1300"/>
                  </a:lnTo>
                  <a:lnTo>
                    <a:pt x="322" y="1300"/>
                  </a:lnTo>
                  <a:lnTo>
                    <a:pt x="322" y="1302"/>
                  </a:lnTo>
                  <a:lnTo>
                    <a:pt x="322" y="1302"/>
                  </a:lnTo>
                  <a:lnTo>
                    <a:pt x="322" y="1304"/>
                  </a:lnTo>
                  <a:lnTo>
                    <a:pt x="322" y="1304"/>
                  </a:lnTo>
                  <a:lnTo>
                    <a:pt x="322" y="1306"/>
                  </a:lnTo>
                  <a:lnTo>
                    <a:pt x="322" y="1308"/>
                  </a:lnTo>
                  <a:lnTo>
                    <a:pt x="322" y="1308"/>
                  </a:lnTo>
                  <a:lnTo>
                    <a:pt x="324" y="1310"/>
                  </a:lnTo>
                  <a:lnTo>
                    <a:pt x="330" y="1314"/>
                  </a:lnTo>
                  <a:lnTo>
                    <a:pt x="330" y="1314"/>
                  </a:lnTo>
                  <a:lnTo>
                    <a:pt x="338" y="1316"/>
                  </a:lnTo>
                  <a:lnTo>
                    <a:pt x="352" y="1316"/>
                  </a:lnTo>
                  <a:lnTo>
                    <a:pt x="352" y="1316"/>
                  </a:lnTo>
                  <a:lnTo>
                    <a:pt x="380" y="1314"/>
                  </a:lnTo>
                  <a:lnTo>
                    <a:pt x="380" y="1314"/>
                  </a:lnTo>
                  <a:lnTo>
                    <a:pt x="388" y="1312"/>
                  </a:lnTo>
                  <a:lnTo>
                    <a:pt x="392" y="1310"/>
                  </a:lnTo>
                  <a:lnTo>
                    <a:pt x="392" y="1310"/>
                  </a:lnTo>
                  <a:lnTo>
                    <a:pt x="392" y="1306"/>
                  </a:lnTo>
                  <a:lnTo>
                    <a:pt x="392" y="1306"/>
                  </a:lnTo>
                  <a:lnTo>
                    <a:pt x="392" y="1302"/>
                  </a:lnTo>
                  <a:lnTo>
                    <a:pt x="392" y="1302"/>
                  </a:lnTo>
                  <a:lnTo>
                    <a:pt x="390" y="1302"/>
                  </a:lnTo>
                  <a:lnTo>
                    <a:pt x="390" y="1302"/>
                  </a:lnTo>
                  <a:lnTo>
                    <a:pt x="392" y="1300"/>
                  </a:lnTo>
                  <a:lnTo>
                    <a:pt x="390" y="1294"/>
                  </a:lnTo>
                  <a:lnTo>
                    <a:pt x="390" y="1294"/>
                  </a:lnTo>
                  <a:lnTo>
                    <a:pt x="388" y="1288"/>
                  </a:lnTo>
                  <a:lnTo>
                    <a:pt x="386" y="1284"/>
                  </a:lnTo>
                  <a:lnTo>
                    <a:pt x="386" y="1284"/>
                  </a:lnTo>
                  <a:lnTo>
                    <a:pt x="384" y="1276"/>
                  </a:lnTo>
                  <a:lnTo>
                    <a:pt x="384" y="1276"/>
                  </a:lnTo>
                  <a:lnTo>
                    <a:pt x="382" y="1276"/>
                  </a:lnTo>
                  <a:lnTo>
                    <a:pt x="382" y="1276"/>
                  </a:lnTo>
                  <a:lnTo>
                    <a:pt x="380" y="1272"/>
                  </a:lnTo>
                  <a:lnTo>
                    <a:pt x="380" y="1272"/>
                  </a:lnTo>
                  <a:lnTo>
                    <a:pt x="380" y="1268"/>
                  </a:lnTo>
                  <a:lnTo>
                    <a:pt x="380" y="1268"/>
                  </a:lnTo>
                  <a:lnTo>
                    <a:pt x="380" y="1268"/>
                  </a:lnTo>
                  <a:lnTo>
                    <a:pt x="382" y="1264"/>
                  </a:lnTo>
                  <a:lnTo>
                    <a:pt x="382" y="1264"/>
                  </a:lnTo>
                  <a:lnTo>
                    <a:pt x="380" y="1258"/>
                  </a:lnTo>
                  <a:lnTo>
                    <a:pt x="380" y="1258"/>
                  </a:lnTo>
                  <a:lnTo>
                    <a:pt x="382" y="1254"/>
                  </a:lnTo>
                  <a:lnTo>
                    <a:pt x="382" y="1254"/>
                  </a:lnTo>
                  <a:lnTo>
                    <a:pt x="382" y="1250"/>
                  </a:lnTo>
                  <a:lnTo>
                    <a:pt x="382" y="1250"/>
                  </a:lnTo>
                  <a:lnTo>
                    <a:pt x="382" y="1248"/>
                  </a:lnTo>
                  <a:lnTo>
                    <a:pt x="382" y="1248"/>
                  </a:lnTo>
                  <a:lnTo>
                    <a:pt x="384" y="1246"/>
                  </a:lnTo>
                  <a:lnTo>
                    <a:pt x="384" y="1246"/>
                  </a:lnTo>
                  <a:lnTo>
                    <a:pt x="384" y="1242"/>
                  </a:lnTo>
                  <a:lnTo>
                    <a:pt x="384" y="1242"/>
                  </a:lnTo>
                  <a:lnTo>
                    <a:pt x="386" y="1240"/>
                  </a:lnTo>
                  <a:lnTo>
                    <a:pt x="386" y="1234"/>
                  </a:lnTo>
                  <a:lnTo>
                    <a:pt x="386" y="1234"/>
                  </a:lnTo>
                  <a:lnTo>
                    <a:pt x="388" y="1224"/>
                  </a:lnTo>
                  <a:lnTo>
                    <a:pt x="388" y="1224"/>
                  </a:lnTo>
                  <a:lnTo>
                    <a:pt x="392" y="1206"/>
                  </a:lnTo>
                  <a:lnTo>
                    <a:pt x="392" y="1206"/>
                  </a:lnTo>
                  <a:lnTo>
                    <a:pt x="394" y="1192"/>
                  </a:lnTo>
                  <a:lnTo>
                    <a:pt x="398" y="1174"/>
                  </a:lnTo>
                  <a:lnTo>
                    <a:pt x="398" y="1174"/>
                  </a:lnTo>
                  <a:lnTo>
                    <a:pt x="400" y="1150"/>
                  </a:lnTo>
                  <a:lnTo>
                    <a:pt x="400" y="1150"/>
                  </a:lnTo>
                  <a:lnTo>
                    <a:pt x="404" y="1110"/>
                  </a:lnTo>
                  <a:lnTo>
                    <a:pt x="404" y="1110"/>
                  </a:lnTo>
                  <a:lnTo>
                    <a:pt x="408" y="1054"/>
                  </a:lnTo>
                  <a:lnTo>
                    <a:pt x="408" y="1054"/>
                  </a:lnTo>
                  <a:lnTo>
                    <a:pt x="410" y="1020"/>
                  </a:lnTo>
                  <a:lnTo>
                    <a:pt x="410" y="1020"/>
                  </a:lnTo>
                  <a:lnTo>
                    <a:pt x="414" y="1002"/>
                  </a:lnTo>
                  <a:lnTo>
                    <a:pt x="414" y="1002"/>
                  </a:lnTo>
                  <a:lnTo>
                    <a:pt x="424" y="966"/>
                  </a:lnTo>
                  <a:lnTo>
                    <a:pt x="424" y="966"/>
                  </a:lnTo>
                  <a:lnTo>
                    <a:pt x="428" y="944"/>
                  </a:lnTo>
                  <a:lnTo>
                    <a:pt x="432" y="922"/>
                  </a:lnTo>
                  <a:lnTo>
                    <a:pt x="432" y="922"/>
                  </a:lnTo>
                  <a:lnTo>
                    <a:pt x="434" y="886"/>
                  </a:lnTo>
                  <a:lnTo>
                    <a:pt x="434" y="886"/>
                  </a:lnTo>
                  <a:lnTo>
                    <a:pt x="436" y="862"/>
                  </a:lnTo>
                  <a:lnTo>
                    <a:pt x="436" y="862"/>
                  </a:lnTo>
                  <a:lnTo>
                    <a:pt x="436" y="842"/>
                  </a:lnTo>
                  <a:lnTo>
                    <a:pt x="436" y="842"/>
                  </a:lnTo>
                  <a:lnTo>
                    <a:pt x="440" y="792"/>
                  </a:lnTo>
                  <a:lnTo>
                    <a:pt x="440" y="792"/>
                  </a:lnTo>
                  <a:lnTo>
                    <a:pt x="444" y="756"/>
                  </a:lnTo>
                  <a:lnTo>
                    <a:pt x="444" y="756"/>
                  </a:lnTo>
                  <a:lnTo>
                    <a:pt x="446" y="722"/>
                  </a:lnTo>
                  <a:lnTo>
                    <a:pt x="446" y="722"/>
                  </a:lnTo>
                  <a:lnTo>
                    <a:pt x="448" y="698"/>
                  </a:lnTo>
                  <a:lnTo>
                    <a:pt x="448" y="698"/>
                  </a:lnTo>
                  <a:lnTo>
                    <a:pt x="448" y="692"/>
                  </a:lnTo>
                  <a:lnTo>
                    <a:pt x="448" y="692"/>
                  </a:lnTo>
                  <a:lnTo>
                    <a:pt x="450" y="686"/>
                  </a:lnTo>
                  <a:lnTo>
                    <a:pt x="450" y="686"/>
                  </a:lnTo>
                  <a:lnTo>
                    <a:pt x="450" y="680"/>
                  </a:lnTo>
                  <a:lnTo>
                    <a:pt x="450" y="678"/>
                  </a:lnTo>
                  <a:lnTo>
                    <a:pt x="450" y="678"/>
                  </a:lnTo>
                  <a:lnTo>
                    <a:pt x="454" y="678"/>
                  </a:lnTo>
                  <a:lnTo>
                    <a:pt x="454" y="678"/>
                  </a:lnTo>
                  <a:lnTo>
                    <a:pt x="458" y="674"/>
                  </a:lnTo>
                  <a:lnTo>
                    <a:pt x="458" y="674"/>
                  </a:lnTo>
                  <a:lnTo>
                    <a:pt x="460" y="672"/>
                  </a:lnTo>
                  <a:lnTo>
                    <a:pt x="460" y="672"/>
                  </a:lnTo>
                  <a:lnTo>
                    <a:pt x="460" y="674"/>
                  </a:lnTo>
                  <a:lnTo>
                    <a:pt x="460" y="674"/>
                  </a:lnTo>
                  <a:lnTo>
                    <a:pt x="462" y="680"/>
                  </a:lnTo>
                  <a:lnTo>
                    <a:pt x="462" y="680"/>
                  </a:lnTo>
                  <a:lnTo>
                    <a:pt x="462" y="682"/>
                  </a:lnTo>
                  <a:lnTo>
                    <a:pt x="462" y="680"/>
                  </a:lnTo>
                  <a:lnTo>
                    <a:pt x="462" y="680"/>
                  </a:lnTo>
                  <a:lnTo>
                    <a:pt x="470" y="670"/>
                  </a:lnTo>
                  <a:lnTo>
                    <a:pt x="470" y="670"/>
                  </a:lnTo>
                  <a:lnTo>
                    <a:pt x="476" y="658"/>
                  </a:lnTo>
                  <a:lnTo>
                    <a:pt x="476" y="658"/>
                  </a:lnTo>
                  <a:lnTo>
                    <a:pt x="480" y="654"/>
                  </a:lnTo>
                  <a:lnTo>
                    <a:pt x="480" y="654"/>
                  </a:lnTo>
                  <a:lnTo>
                    <a:pt x="482" y="650"/>
                  </a:lnTo>
                  <a:lnTo>
                    <a:pt x="482" y="650"/>
                  </a:lnTo>
                  <a:lnTo>
                    <a:pt x="486" y="644"/>
                  </a:lnTo>
                  <a:lnTo>
                    <a:pt x="486" y="644"/>
                  </a:lnTo>
                  <a:lnTo>
                    <a:pt x="488" y="642"/>
                  </a:lnTo>
                  <a:lnTo>
                    <a:pt x="488" y="642"/>
                  </a:lnTo>
                  <a:lnTo>
                    <a:pt x="492" y="638"/>
                  </a:lnTo>
                  <a:lnTo>
                    <a:pt x="492" y="638"/>
                  </a:lnTo>
                  <a:lnTo>
                    <a:pt x="494" y="634"/>
                  </a:lnTo>
                  <a:lnTo>
                    <a:pt x="494" y="634"/>
                  </a:lnTo>
                  <a:lnTo>
                    <a:pt x="496" y="630"/>
                  </a:lnTo>
                  <a:lnTo>
                    <a:pt x="500" y="622"/>
                  </a:lnTo>
                  <a:lnTo>
                    <a:pt x="500" y="622"/>
                  </a:lnTo>
                  <a:lnTo>
                    <a:pt x="502" y="606"/>
                  </a:lnTo>
                  <a:lnTo>
                    <a:pt x="502" y="606"/>
                  </a:lnTo>
                  <a:lnTo>
                    <a:pt x="504" y="594"/>
                  </a:lnTo>
                  <a:lnTo>
                    <a:pt x="504" y="594"/>
                  </a:lnTo>
                  <a:lnTo>
                    <a:pt x="504" y="586"/>
                  </a:lnTo>
                  <a:lnTo>
                    <a:pt x="504" y="586"/>
                  </a:lnTo>
                  <a:lnTo>
                    <a:pt x="502" y="576"/>
                  </a:lnTo>
                  <a:lnTo>
                    <a:pt x="502" y="576"/>
                  </a:lnTo>
                  <a:lnTo>
                    <a:pt x="504" y="568"/>
                  </a:lnTo>
                  <a:lnTo>
                    <a:pt x="504" y="568"/>
                  </a:lnTo>
                  <a:lnTo>
                    <a:pt x="506" y="558"/>
                  </a:lnTo>
                  <a:lnTo>
                    <a:pt x="506" y="558"/>
                  </a:lnTo>
                  <a:lnTo>
                    <a:pt x="510" y="546"/>
                  </a:lnTo>
                  <a:lnTo>
                    <a:pt x="510" y="546"/>
                  </a:lnTo>
                  <a:lnTo>
                    <a:pt x="512" y="532"/>
                  </a:lnTo>
                  <a:lnTo>
                    <a:pt x="512" y="532"/>
                  </a:lnTo>
                  <a:lnTo>
                    <a:pt x="514" y="522"/>
                  </a:lnTo>
                  <a:lnTo>
                    <a:pt x="514" y="522"/>
                  </a:lnTo>
                  <a:lnTo>
                    <a:pt x="514" y="512"/>
                  </a:lnTo>
                  <a:lnTo>
                    <a:pt x="514" y="512"/>
                  </a:lnTo>
                  <a:lnTo>
                    <a:pt x="514" y="502"/>
                  </a:lnTo>
                  <a:lnTo>
                    <a:pt x="514" y="502"/>
                  </a:lnTo>
                  <a:close/>
                  <a:moveTo>
                    <a:pt x="96" y="720"/>
                  </a:moveTo>
                  <a:lnTo>
                    <a:pt x="96" y="720"/>
                  </a:lnTo>
                  <a:lnTo>
                    <a:pt x="98" y="718"/>
                  </a:lnTo>
                  <a:lnTo>
                    <a:pt x="98" y="718"/>
                  </a:lnTo>
                  <a:lnTo>
                    <a:pt x="100" y="716"/>
                  </a:lnTo>
                  <a:lnTo>
                    <a:pt x="100" y="716"/>
                  </a:lnTo>
                  <a:lnTo>
                    <a:pt x="106" y="714"/>
                  </a:lnTo>
                  <a:lnTo>
                    <a:pt x="106" y="714"/>
                  </a:lnTo>
                  <a:lnTo>
                    <a:pt x="108" y="718"/>
                  </a:lnTo>
                  <a:lnTo>
                    <a:pt x="108" y="718"/>
                  </a:lnTo>
                  <a:lnTo>
                    <a:pt x="108" y="722"/>
                  </a:lnTo>
                  <a:lnTo>
                    <a:pt x="108" y="722"/>
                  </a:lnTo>
                  <a:lnTo>
                    <a:pt x="110" y="728"/>
                  </a:lnTo>
                  <a:lnTo>
                    <a:pt x="110" y="728"/>
                  </a:lnTo>
                  <a:lnTo>
                    <a:pt x="112" y="732"/>
                  </a:lnTo>
                  <a:lnTo>
                    <a:pt x="112" y="732"/>
                  </a:lnTo>
                  <a:lnTo>
                    <a:pt x="110" y="732"/>
                  </a:lnTo>
                  <a:lnTo>
                    <a:pt x="110" y="732"/>
                  </a:lnTo>
                  <a:lnTo>
                    <a:pt x="106" y="732"/>
                  </a:lnTo>
                  <a:lnTo>
                    <a:pt x="106" y="732"/>
                  </a:lnTo>
                  <a:lnTo>
                    <a:pt x="106" y="730"/>
                  </a:lnTo>
                  <a:lnTo>
                    <a:pt x="106" y="730"/>
                  </a:lnTo>
                  <a:lnTo>
                    <a:pt x="104" y="728"/>
                  </a:lnTo>
                  <a:lnTo>
                    <a:pt x="104" y="728"/>
                  </a:lnTo>
                  <a:lnTo>
                    <a:pt x="100" y="728"/>
                  </a:lnTo>
                  <a:lnTo>
                    <a:pt x="100" y="728"/>
                  </a:lnTo>
                  <a:lnTo>
                    <a:pt x="98" y="724"/>
                  </a:lnTo>
                  <a:lnTo>
                    <a:pt x="98" y="724"/>
                  </a:lnTo>
                  <a:lnTo>
                    <a:pt x="98" y="722"/>
                  </a:lnTo>
                  <a:lnTo>
                    <a:pt x="96" y="720"/>
                  </a:lnTo>
                  <a:lnTo>
                    <a:pt x="96" y="720"/>
                  </a:lnTo>
                  <a:lnTo>
                    <a:pt x="96" y="720"/>
                  </a:lnTo>
                  <a:lnTo>
                    <a:pt x="96" y="720"/>
                  </a:lnTo>
                  <a:close/>
                  <a:moveTo>
                    <a:pt x="106" y="742"/>
                  </a:moveTo>
                  <a:lnTo>
                    <a:pt x="106" y="742"/>
                  </a:lnTo>
                  <a:lnTo>
                    <a:pt x="104" y="744"/>
                  </a:lnTo>
                  <a:lnTo>
                    <a:pt x="104" y="744"/>
                  </a:lnTo>
                  <a:lnTo>
                    <a:pt x="102" y="742"/>
                  </a:lnTo>
                  <a:lnTo>
                    <a:pt x="104" y="740"/>
                  </a:lnTo>
                  <a:lnTo>
                    <a:pt x="104" y="740"/>
                  </a:lnTo>
                  <a:lnTo>
                    <a:pt x="106" y="740"/>
                  </a:lnTo>
                  <a:lnTo>
                    <a:pt x="106" y="742"/>
                  </a:lnTo>
                  <a:lnTo>
                    <a:pt x="106" y="742"/>
                  </a:lnTo>
                  <a:close/>
                  <a:moveTo>
                    <a:pt x="96" y="802"/>
                  </a:moveTo>
                  <a:lnTo>
                    <a:pt x="96" y="802"/>
                  </a:lnTo>
                  <a:lnTo>
                    <a:pt x="94" y="800"/>
                  </a:lnTo>
                  <a:lnTo>
                    <a:pt x="94" y="800"/>
                  </a:lnTo>
                  <a:lnTo>
                    <a:pt x="92" y="798"/>
                  </a:lnTo>
                  <a:lnTo>
                    <a:pt x="92" y="798"/>
                  </a:lnTo>
                  <a:lnTo>
                    <a:pt x="92" y="800"/>
                  </a:lnTo>
                  <a:lnTo>
                    <a:pt x="90" y="800"/>
                  </a:lnTo>
                  <a:lnTo>
                    <a:pt x="90" y="800"/>
                  </a:lnTo>
                  <a:lnTo>
                    <a:pt x="88" y="800"/>
                  </a:lnTo>
                  <a:lnTo>
                    <a:pt x="88" y="800"/>
                  </a:lnTo>
                  <a:lnTo>
                    <a:pt x="86" y="800"/>
                  </a:lnTo>
                  <a:lnTo>
                    <a:pt x="86" y="800"/>
                  </a:lnTo>
                  <a:lnTo>
                    <a:pt x="80" y="802"/>
                  </a:lnTo>
                  <a:lnTo>
                    <a:pt x="80" y="802"/>
                  </a:lnTo>
                  <a:lnTo>
                    <a:pt x="82" y="798"/>
                  </a:lnTo>
                  <a:lnTo>
                    <a:pt x="82" y="798"/>
                  </a:lnTo>
                  <a:lnTo>
                    <a:pt x="90" y="778"/>
                  </a:lnTo>
                  <a:lnTo>
                    <a:pt x="90" y="778"/>
                  </a:lnTo>
                  <a:lnTo>
                    <a:pt x="96" y="764"/>
                  </a:lnTo>
                  <a:lnTo>
                    <a:pt x="96" y="764"/>
                  </a:lnTo>
                  <a:lnTo>
                    <a:pt x="98" y="766"/>
                  </a:lnTo>
                  <a:lnTo>
                    <a:pt x="98" y="766"/>
                  </a:lnTo>
                  <a:lnTo>
                    <a:pt x="100" y="764"/>
                  </a:lnTo>
                  <a:lnTo>
                    <a:pt x="100" y="764"/>
                  </a:lnTo>
                  <a:lnTo>
                    <a:pt x="100" y="768"/>
                  </a:lnTo>
                  <a:lnTo>
                    <a:pt x="100" y="768"/>
                  </a:lnTo>
                  <a:lnTo>
                    <a:pt x="100" y="782"/>
                  </a:lnTo>
                  <a:lnTo>
                    <a:pt x="100" y="782"/>
                  </a:lnTo>
                  <a:lnTo>
                    <a:pt x="102" y="802"/>
                  </a:lnTo>
                  <a:lnTo>
                    <a:pt x="102" y="802"/>
                  </a:lnTo>
                  <a:lnTo>
                    <a:pt x="102" y="804"/>
                  </a:lnTo>
                  <a:lnTo>
                    <a:pt x="102" y="804"/>
                  </a:lnTo>
                  <a:lnTo>
                    <a:pt x="98" y="802"/>
                  </a:lnTo>
                  <a:lnTo>
                    <a:pt x="98" y="802"/>
                  </a:lnTo>
                  <a:lnTo>
                    <a:pt x="96" y="802"/>
                  </a:lnTo>
                  <a:lnTo>
                    <a:pt x="96" y="802"/>
                  </a:lnTo>
                  <a:close/>
                  <a:moveTo>
                    <a:pt x="108" y="1186"/>
                  </a:moveTo>
                  <a:lnTo>
                    <a:pt x="108" y="1186"/>
                  </a:lnTo>
                  <a:lnTo>
                    <a:pt x="106" y="1192"/>
                  </a:lnTo>
                  <a:lnTo>
                    <a:pt x="106" y="1192"/>
                  </a:lnTo>
                  <a:lnTo>
                    <a:pt x="104" y="1192"/>
                  </a:lnTo>
                  <a:lnTo>
                    <a:pt x="104" y="1192"/>
                  </a:lnTo>
                  <a:lnTo>
                    <a:pt x="104" y="1192"/>
                  </a:lnTo>
                  <a:lnTo>
                    <a:pt x="102" y="1190"/>
                  </a:lnTo>
                  <a:lnTo>
                    <a:pt x="102" y="1190"/>
                  </a:lnTo>
                  <a:lnTo>
                    <a:pt x="100" y="1186"/>
                  </a:lnTo>
                  <a:lnTo>
                    <a:pt x="100" y="1186"/>
                  </a:lnTo>
                  <a:lnTo>
                    <a:pt x="104" y="1184"/>
                  </a:lnTo>
                  <a:lnTo>
                    <a:pt x="104" y="1184"/>
                  </a:lnTo>
                  <a:lnTo>
                    <a:pt x="108" y="1184"/>
                  </a:lnTo>
                  <a:lnTo>
                    <a:pt x="108" y="1184"/>
                  </a:lnTo>
                  <a:lnTo>
                    <a:pt x="108" y="1186"/>
                  </a:lnTo>
                  <a:lnTo>
                    <a:pt x="108" y="1186"/>
                  </a:lnTo>
                  <a:close/>
                  <a:moveTo>
                    <a:pt x="128" y="744"/>
                  </a:moveTo>
                  <a:lnTo>
                    <a:pt x="128" y="744"/>
                  </a:lnTo>
                  <a:lnTo>
                    <a:pt x="124" y="754"/>
                  </a:lnTo>
                  <a:lnTo>
                    <a:pt x="124" y="754"/>
                  </a:lnTo>
                  <a:lnTo>
                    <a:pt x="122" y="768"/>
                  </a:lnTo>
                  <a:lnTo>
                    <a:pt x="122" y="768"/>
                  </a:lnTo>
                  <a:lnTo>
                    <a:pt x="120" y="778"/>
                  </a:lnTo>
                  <a:lnTo>
                    <a:pt x="120" y="778"/>
                  </a:lnTo>
                  <a:lnTo>
                    <a:pt x="118" y="790"/>
                  </a:lnTo>
                  <a:lnTo>
                    <a:pt x="118" y="790"/>
                  </a:lnTo>
                  <a:lnTo>
                    <a:pt x="116" y="796"/>
                  </a:lnTo>
                  <a:lnTo>
                    <a:pt x="116" y="796"/>
                  </a:lnTo>
                  <a:lnTo>
                    <a:pt x="116" y="794"/>
                  </a:lnTo>
                  <a:lnTo>
                    <a:pt x="116" y="794"/>
                  </a:lnTo>
                  <a:lnTo>
                    <a:pt x="116" y="786"/>
                  </a:lnTo>
                  <a:lnTo>
                    <a:pt x="116" y="786"/>
                  </a:lnTo>
                  <a:lnTo>
                    <a:pt x="116" y="782"/>
                  </a:lnTo>
                  <a:lnTo>
                    <a:pt x="116" y="782"/>
                  </a:lnTo>
                  <a:lnTo>
                    <a:pt x="116" y="774"/>
                  </a:lnTo>
                  <a:lnTo>
                    <a:pt x="116" y="774"/>
                  </a:lnTo>
                  <a:lnTo>
                    <a:pt x="116" y="770"/>
                  </a:lnTo>
                  <a:lnTo>
                    <a:pt x="116" y="770"/>
                  </a:lnTo>
                  <a:lnTo>
                    <a:pt x="116" y="766"/>
                  </a:lnTo>
                  <a:lnTo>
                    <a:pt x="116" y="766"/>
                  </a:lnTo>
                  <a:lnTo>
                    <a:pt x="114" y="764"/>
                  </a:lnTo>
                  <a:lnTo>
                    <a:pt x="114" y="764"/>
                  </a:lnTo>
                  <a:lnTo>
                    <a:pt x="114" y="760"/>
                  </a:lnTo>
                  <a:lnTo>
                    <a:pt x="114" y="760"/>
                  </a:lnTo>
                  <a:lnTo>
                    <a:pt x="114" y="758"/>
                  </a:lnTo>
                  <a:lnTo>
                    <a:pt x="114" y="758"/>
                  </a:lnTo>
                  <a:lnTo>
                    <a:pt x="114" y="758"/>
                  </a:lnTo>
                  <a:lnTo>
                    <a:pt x="114" y="758"/>
                  </a:lnTo>
                  <a:lnTo>
                    <a:pt x="118" y="756"/>
                  </a:lnTo>
                  <a:lnTo>
                    <a:pt x="118" y="756"/>
                  </a:lnTo>
                  <a:lnTo>
                    <a:pt x="120" y="754"/>
                  </a:lnTo>
                  <a:lnTo>
                    <a:pt x="122" y="752"/>
                  </a:lnTo>
                  <a:lnTo>
                    <a:pt x="122" y="752"/>
                  </a:lnTo>
                  <a:lnTo>
                    <a:pt x="122" y="750"/>
                  </a:lnTo>
                  <a:lnTo>
                    <a:pt x="122" y="748"/>
                  </a:lnTo>
                  <a:lnTo>
                    <a:pt x="118" y="746"/>
                  </a:lnTo>
                  <a:lnTo>
                    <a:pt x="118" y="746"/>
                  </a:lnTo>
                  <a:lnTo>
                    <a:pt x="114" y="746"/>
                  </a:lnTo>
                  <a:lnTo>
                    <a:pt x="114" y="746"/>
                  </a:lnTo>
                  <a:lnTo>
                    <a:pt x="112" y="746"/>
                  </a:lnTo>
                  <a:lnTo>
                    <a:pt x="112" y="746"/>
                  </a:lnTo>
                  <a:lnTo>
                    <a:pt x="112" y="744"/>
                  </a:lnTo>
                  <a:lnTo>
                    <a:pt x="112" y="744"/>
                  </a:lnTo>
                  <a:lnTo>
                    <a:pt x="110" y="744"/>
                  </a:lnTo>
                  <a:lnTo>
                    <a:pt x="110" y="744"/>
                  </a:lnTo>
                  <a:lnTo>
                    <a:pt x="108" y="742"/>
                  </a:lnTo>
                  <a:lnTo>
                    <a:pt x="108" y="742"/>
                  </a:lnTo>
                  <a:lnTo>
                    <a:pt x="110" y="742"/>
                  </a:lnTo>
                  <a:lnTo>
                    <a:pt x="110" y="742"/>
                  </a:lnTo>
                  <a:lnTo>
                    <a:pt x="116" y="740"/>
                  </a:lnTo>
                  <a:lnTo>
                    <a:pt x="116" y="740"/>
                  </a:lnTo>
                  <a:lnTo>
                    <a:pt x="118" y="742"/>
                  </a:lnTo>
                  <a:lnTo>
                    <a:pt x="118" y="742"/>
                  </a:lnTo>
                  <a:lnTo>
                    <a:pt x="122" y="744"/>
                  </a:lnTo>
                  <a:lnTo>
                    <a:pt x="122" y="744"/>
                  </a:lnTo>
                  <a:lnTo>
                    <a:pt x="126" y="744"/>
                  </a:lnTo>
                  <a:lnTo>
                    <a:pt x="126" y="744"/>
                  </a:lnTo>
                  <a:lnTo>
                    <a:pt x="128" y="742"/>
                  </a:lnTo>
                  <a:lnTo>
                    <a:pt x="128" y="742"/>
                  </a:lnTo>
                  <a:lnTo>
                    <a:pt x="128" y="744"/>
                  </a:lnTo>
                  <a:lnTo>
                    <a:pt x="128" y="744"/>
                  </a:lnTo>
                  <a:close/>
                  <a:moveTo>
                    <a:pt x="144" y="618"/>
                  </a:moveTo>
                  <a:lnTo>
                    <a:pt x="144" y="618"/>
                  </a:lnTo>
                  <a:lnTo>
                    <a:pt x="140" y="634"/>
                  </a:lnTo>
                  <a:lnTo>
                    <a:pt x="140" y="634"/>
                  </a:lnTo>
                  <a:lnTo>
                    <a:pt x="138" y="644"/>
                  </a:lnTo>
                  <a:lnTo>
                    <a:pt x="136" y="652"/>
                  </a:lnTo>
                  <a:lnTo>
                    <a:pt x="136" y="652"/>
                  </a:lnTo>
                  <a:lnTo>
                    <a:pt x="136" y="664"/>
                  </a:lnTo>
                  <a:lnTo>
                    <a:pt x="136" y="664"/>
                  </a:lnTo>
                  <a:lnTo>
                    <a:pt x="134" y="672"/>
                  </a:lnTo>
                  <a:lnTo>
                    <a:pt x="134" y="672"/>
                  </a:lnTo>
                  <a:lnTo>
                    <a:pt x="136" y="682"/>
                  </a:lnTo>
                  <a:lnTo>
                    <a:pt x="136" y="682"/>
                  </a:lnTo>
                  <a:lnTo>
                    <a:pt x="136" y="686"/>
                  </a:lnTo>
                  <a:lnTo>
                    <a:pt x="136" y="690"/>
                  </a:lnTo>
                  <a:lnTo>
                    <a:pt x="136" y="690"/>
                  </a:lnTo>
                  <a:lnTo>
                    <a:pt x="130" y="704"/>
                  </a:lnTo>
                  <a:lnTo>
                    <a:pt x="130" y="704"/>
                  </a:lnTo>
                  <a:lnTo>
                    <a:pt x="128" y="720"/>
                  </a:lnTo>
                  <a:lnTo>
                    <a:pt x="128" y="720"/>
                  </a:lnTo>
                  <a:lnTo>
                    <a:pt x="128" y="724"/>
                  </a:lnTo>
                  <a:lnTo>
                    <a:pt x="128" y="724"/>
                  </a:lnTo>
                  <a:lnTo>
                    <a:pt x="126" y="718"/>
                  </a:lnTo>
                  <a:lnTo>
                    <a:pt x="126" y="718"/>
                  </a:lnTo>
                  <a:lnTo>
                    <a:pt x="122" y="710"/>
                  </a:lnTo>
                  <a:lnTo>
                    <a:pt x="122" y="710"/>
                  </a:lnTo>
                  <a:lnTo>
                    <a:pt x="122" y="700"/>
                  </a:lnTo>
                  <a:lnTo>
                    <a:pt x="122" y="700"/>
                  </a:lnTo>
                  <a:lnTo>
                    <a:pt x="122" y="694"/>
                  </a:lnTo>
                  <a:lnTo>
                    <a:pt x="122" y="694"/>
                  </a:lnTo>
                  <a:lnTo>
                    <a:pt x="122" y="688"/>
                  </a:lnTo>
                  <a:lnTo>
                    <a:pt x="122" y="688"/>
                  </a:lnTo>
                  <a:lnTo>
                    <a:pt x="120" y="682"/>
                  </a:lnTo>
                  <a:lnTo>
                    <a:pt x="120" y="682"/>
                  </a:lnTo>
                  <a:lnTo>
                    <a:pt x="118" y="676"/>
                  </a:lnTo>
                  <a:lnTo>
                    <a:pt x="118" y="676"/>
                  </a:lnTo>
                  <a:lnTo>
                    <a:pt x="120" y="676"/>
                  </a:lnTo>
                  <a:lnTo>
                    <a:pt x="120" y="676"/>
                  </a:lnTo>
                  <a:lnTo>
                    <a:pt x="120" y="674"/>
                  </a:lnTo>
                  <a:lnTo>
                    <a:pt x="120" y="674"/>
                  </a:lnTo>
                  <a:lnTo>
                    <a:pt x="120" y="668"/>
                  </a:lnTo>
                  <a:lnTo>
                    <a:pt x="120" y="668"/>
                  </a:lnTo>
                  <a:lnTo>
                    <a:pt x="122" y="668"/>
                  </a:lnTo>
                  <a:lnTo>
                    <a:pt x="122" y="668"/>
                  </a:lnTo>
                  <a:lnTo>
                    <a:pt x="124" y="668"/>
                  </a:lnTo>
                  <a:lnTo>
                    <a:pt x="126" y="666"/>
                  </a:lnTo>
                  <a:lnTo>
                    <a:pt x="126" y="666"/>
                  </a:lnTo>
                  <a:lnTo>
                    <a:pt x="128" y="658"/>
                  </a:lnTo>
                  <a:lnTo>
                    <a:pt x="128" y="658"/>
                  </a:lnTo>
                  <a:lnTo>
                    <a:pt x="130" y="650"/>
                  </a:lnTo>
                  <a:lnTo>
                    <a:pt x="130" y="650"/>
                  </a:lnTo>
                  <a:lnTo>
                    <a:pt x="134" y="636"/>
                  </a:lnTo>
                  <a:lnTo>
                    <a:pt x="134" y="636"/>
                  </a:lnTo>
                  <a:lnTo>
                    <a:pt x="138" y="620"/>
                  </a:lnTo>
                  <a:lnTo>
                    <a:pt x="138" y="620"/>
                  </a:lnTo>
                  <a:lnTo>
                    <a:pt x="142" y="606"/>
                  </a:lnTo>
                  <a:lnTo>
                    <a:pt x="142" y="606"/>
                  </a:lnTo>
                  <a:lnTo>
                    <a:pt x="144" y="610"/>
                  </a:lnTo>
                  <a:lnTo>
                    <a:pt x="144" y="610"/>
                  </a:lnTo>
                  <a:lnTo>
                    <a:pt x="144" y="614"/>
                  </a:lnTo>
                  <a:lnTo>
                    <a:pt x="144" y="618"/>
                  </a:lnTo>
                  <a:lnTo>
                    <a:pt x="144" y="618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6" name="Freeform 27"/>
            <p:cNvSpPr>
              <a:spLocks/>
            </p:cNvSpPr>
            <p:nvPr/>
          </p:nvSpPr>
          <p:spPr bwMode="auto">
            <a:xfrm>
              <a:off x="1216852" y="3444641"/>
              <a:ext cx="359050" cy="1214598"/>
            </a:xfrm>
            <a:custGeom>
              <a:avLst/>
              <a:gdLst/>
              <a:ahLst/>
              <a:cxnLst>
                <a:cxn ang="0">
                  <a:pos x="117" y="115"/>
                </a:cxn>
                <a:cxn ang="0">
                  <a:pos x="103" y="94"/>
                </a:cxn>
                <a:cxn ang="0">
                  <a:pos x="110" y="40"/>
                </a:cxn>
                <a:cxn ang="0">
                  <a:pos x="134" y="15"/>
                </a:cxn>
                <a:cxn ang="0">
                  <a:pos x="148" y="2"/>
                </a:cxn>
                <a:cxn ang="0">
                  <a:pos x="182" y="22"/>
                </a:cxn>
                <a:cxn ang="0">
                  <a:pos x="202" y="34"/>
                </a:cxn>
                <a:cxn ang="0">
                  <a:pos x="204" y="70"/>
                </a:cxn>
                <a:cxn ang="0">
                  <a:pos x="202" y="88"/>
                </a:cxn>
                <a:cxn ang="0">
                  <a:pos x="189" y="112"/>
                </a:cxn>
                <a:cxn ang="0">
                  <a:pos x="182" y="124"/>
                </a:cxn>
                <a:cxn ang="0">
                  <a:pos x="173" y="139"/>
                </a:cxn>
                <a:cxn ang="0">
                  <a:pos x="197" y="171"/>
                </a:cxn>
                <a:cxn ang="0">
                  <a:pos x="220" y="195"/>
                </a:cxn>
                <a:cxn ang="0">
                  <a:pos x="234" y="247"/>
                </a:cxn>
                <a:cxn ang="0">
                  <a:pos x="254" y="306"/>
                </a:cxn>
                <a:cxn ang="0">
                  <a:pos x="250" y="349"/>
                </a:cxn>
                <a:cxn ang="0">
                  <a:pos x="236" y="360"/>
                </a:cxn>
                <a:cxn ang="0">
                  <a:pos x="206" y="360"/>
                </a:cxn>
                <a:cxn ang="0">
                  <a:pos x="211" y="391"/>
                </a:cxn>
                <a:cxn ang="0">
                  <a:pos x="218" y="396"/>
                </a:cxn>
                <a:cxn ang="0">
                  <a:pos x="231" y="423"/>
                </a:cxn>
                <a:cxn ang="0">
                  <a:pos x="236" y="473"/>
                </a:cxn>
                <a:cxn ang="0">
                  <a:pos x="213" y="484"/>
                </a:cxn>
                <a:cxn ang="0">
                  <a:pos x="211" y="504"/>
                </a:cxn>
                <a:cxn ang="0">
                  <a:pos x="211" y="526"/>
                </a:cxn>
                <a:cxn ang="0">
                  <a:pos x="206" y="538"/>
                </a:cxn>
                <a:cxn ang="0">
                  <a:pos x="204" y="644"/>
                </a:cxn>
                <a:cxn ang="0">
                  <a:pos x="200" y="689"/>
                </a:cxn>
                <a:cxn ang="0">
                  <a:pos x="182" y="696"/>
                </a:cxn>
                <a:cxn ang="0">
                  <a:pos x="146" y="700"/>
                </a:cxn>
                <a:cxn ang="0">
                  <a:pos x="139" y="786"/>
                </a:cxn>
                <a:cxn ang="0">
                  <a:pos x="168" y="822"/>
                </a:cxn>
                <a:cxn ang="0">
                  <a:pos x="195" y="849"/>
                </a:cxn>
                <a:cxn ang="0">
                  <a:pos x="161" y="855"/>
                </a:cxn>
                <a:cxn ang="0">
                  <a:pos x="121" y="833"/>
                </a:cxn>
                <a:cxn ang="0">
                  <a:pos x="125" y="839"/>
                </a:cxn>
                <a:cxn ang="0">
                  <a:pos x="128" y="858"/>
                </a:cxn>
                <a:cxn ang="0">
                  <a:pos x="116" y="866"/>
                </a:cxn>
                <a:cxn ang="0">
                  <a:pos x="69" y="849"/>
                </a:cxn>
                <a:cxn ang="0">
                  <a:pos x="58" y="808"/>
                </a:cxn>
                <a:cxn ang="0">
                  <a:pos x="65" y="754"/>
                </a:cxn>
                <a:cxn ang="0">
                  <a:pos x="54" y="700"/>
                </a:cxn>
                <a:cxn ang="0">
                  <a:pos x="33" y="696"/>
                </a:cxn>
                <a:cxn ang="0">
                  <a:pos x="27" y="687"/>
                </a:cxn>
                <a:cxn ang="0">
                  <a:pos x="24" y="657"/>
                </a:cxn>
                <a:cxn ang="0">
                  <a:pos x="31" y="513"/>
                </a:cxn>
                <a:cxn ang="0">
                  <a:pos x="31" y="488"/>
                </a:cxn>
                <a:cxn ang="0">
                  <a:pos x="38" y="392"/>
                </a:cxn>
                <a:cxn ang="0">
                  <a:pos x="40" y="358"/>
                </a:cxn>
                <a:cxn ang="0">
                  <a:pos x="24" y="340"/>
                </a:cxn>
                <a:cxn ang="0">
                  <a:pos x="0" y="306"/>
                </a:cxn>
                <a:cxn ang="0">
                  <a:pos x="27" y="225"/>
                </a:cxn>
                <a:cxn ang="0">
                  <a:pos x="63" y="157"/>
                </a:cxn>
                <a:cxn ang="0">
                  <a:pos x="92" y="148"/>
                </a:cxn>
                <a:cxn ang="0">
                  <a:pos x="105" y="133"/>
                </a:cxn>
              </a:cxnLst>
              <a:rect l="0" t="0" r="r" b="b"/>
              <a:pathLst>
                <a:path w="256" h="866">
                  <a:moveTo>
                    <a:pt x="123" y="130"/>
                  </a:moveTo>
                  <a:lnTo>
                    <a:pt x="123" y="130"/>
                  </a:lnTo>
                  <a:lnTo>
                    <a:pt x="125" y="128"/>
                  </a:lnTo>
                  <a:lnTo>
                    <a:pt x="125" y="128"/>
                  </a:lnTo>
                  <a:lnTo>
                    <a:pt x="123" y="123"/>
                  </a:lnTo>
                  <a:lnTo>
                    <a:pt x="117" y="115"/>
                  </a:lnTo>
                  <a:lnTo>
                    <a:pt x="117" y="115"/>
                  </a:lnTo>
                  <a:lnTo>
                    <a:pt x="117" y="110"/>
                  </a:lnTo>
                  <a:lnTo>
                    <a:pt x="114" y="105"/>
                  </a:lnTo>
                  <a:lnTo>
                    <a:pt x="107" y="97"/>
                  </a:lnTo>
                  <a:lnTo>
                    <a:pt x="107" y="97"/>
                  </a:lnTo>
                  <a:lnTo>
                    <a:pt x="103" y="94"/>
                  </a:lnTo>
                  <a:lnTo>
                    <a:pt x="101" y="90"/>
                  </a:lnTo>
                  <a:lnTo>
                    <a:pt x="98" y="81"/>
                  </a:lnTo>
                  <a:lnTo>
                    <a:pt x="98" y="70"/>
                  </a:lnTo>
                  <a:lnTo>
                    <a:pt x="101" y="61"/>
                  </a:lnTo>
                  <a:lnTo>
                    <a:pt x="101" y="61"/>
                  </a:lnTo>
                  <a:lnTo>
                    <a:pt x="110" y="40"/>
                  </a:lnTo>
                  <a:lnTo>
                    <a:pt x="110" y="40"/>
                  </a:lnTo>
                  <a:lnTo>
                    <a:pt x="112" y="33"/>
                  </a:lnTo>
                  <a:lnTo>
                    <a:pt x="116" y="24"/>
                  </a:lnTo>
                  <a:lnTo>
                    <a:pt x="116" y="24"/>
                  </a:lnTo>
                  <a:lnTo>
                    <a:pt x="125" y="18"/>
                  </a:lnTo>
                  <a:lnTo>
                    <a:pt x="134" y="15"/>
                  </a:lnTo>
                  <a:lnTo>
                    <a:pt x="134" y="15"/>
                  </a:lnTo>
                  <a:lnTo>
                    <a:pt x="137" y="11"/>
                  </a:lnTo>
                  <a:lnTo>
                    <a:pt x="141" y="7"/>
                  </a:lnTo>
                  <a:lnTo>
                    <a:pt x="144" y="4"/>
                  </a:lnTo>
                  <a:lnTo>
                    <a:pt x="148" y="2"/>
                  </a:lnTo>
                  <a:lnTo>
                    <a:pt x="148" y="2"/>
                  </a:lnTo>
                  <a:lnTo>
                    <a:pt x="153" y="0"/>
                  </a:lnTo>
                  <a:lnTo>
                    <a:pt x="159" y="0"/>
                  </a:lnTo>
                  <a:lnTo>
                    <a:pt x="164" y="2"/>
                  </a:lnTo>
                  <a:lnTo>
                    <a:pt x="170" y="6"/>
                  </a:lnTo>
                  <a:lnTo>
                    <a:pt x="177" y="13"/>
                  </a:lnTo>
                  <a:lnTo>
                    <a:pt x="182" y="22"/>
                  </a:lnTo>
                  <a:lnTo>
                    <a:pt x="182" y="22"/>
                  </a:lnTo>
                  <a:lnTo>
                    <a:pt x="186" y="25"/>
                  </a:lnTo>
                  <a:lnTo>
                    <a:pt x="189" y="27"/>
                  </a:lnTo>
                  <a:lnTo>
                    <a:pt x="198" y="31"/>
                  </a:lnTo>
                  <a:lnTo>
                    <a:pt x="198" y="31"/>
                  </a:lnTo>
                  <a:lnTo>
                    <a:pt x="202" y="34"/>
                  </a:lnTo>
                  <a:lnTo>
                    <a:pt x="202" y="40"/>
                  </a:lnTo>
                  <a:lnTo>
                    <a:pt x="202" y="49"/>
                  </a:lnTo>
                  <a:lnTo>
                    <a:pt x="202" y="49"/>
                  </a:lnTo>
                  <a:lnTo>
                    <a:pt x="200" y="54"/>
                  </a:lnTo>
                  <a:lnTo>
                    <a:pt x="200" y="60"/>
                  </a:lnTo>
                  <a:lnTo>
                    <a:pt x="204" y="70"/>
                  </a:lnTo>
                  <a:lnTo>
                    <a:pt x="204" y="70"/>
                  </a:lnTo>
                  <a:lnTo>
                    <a:pt x="206" y="76"/>
                  </a:lnTo>
                  <a:lnTo>
                    <a:pt x="204" y="79"/>
                  </a:lnTo>
                  <a:lnTo>
                    <a:pt x="202" y="83"/>
                  </a:lnTo>
                  <a:lnTo>
                    <a:pt x="202" y="88"/>
                  </a:lnTo>
                  <a:lnTo>
                    <a:pt x="202" y="88"/>
                  </a:lnTo>
                  <a:lnTo>
                    <a:pt x="200" y="92"/>
                  </a:lnTo>
                  <a:lnTo>
                    <a:pt x="198" y="96"/>
                  </a:lnTo>
                  <a:lnTo>
                    <a:pt x="193" y="103"/>
                  </a:lnTo>
                  <a:lnTo>
                    <a:pt x="193" y="103"/>
                  </a:lnTo>
                  <a:lnTo>
                    <a:pt x="191" y="108"/>
                  </a:lnTo>
                  <a:lnTo>
                    <a:pt x="189" y="112"/>
                  </a:lnTo>
                  <a:lnTo>
                    <a:pt x="188" y="112"/>
                  </a:lnTo>
                  <a:lnTo>
                    <a:pt x="188" y="112"/>
                  </a:lnTo>
                  <a:lnTo>
                    <a:pt x="186" y="112"/>
                  </a:lnTo>
                  <a:lnTo>
                    <a:pt x="184" y="112"/>
                  </a:lnTo>
                  <a:lnTo>
                    <a:pt x="184" y="115"/>
                  </a:lnTo>
                  <a:lnTo>
                    <a:pt x="182" y="124"/>
                  </a:lnTo>
                  <a:lnTo>
                    <a:pt x="182" y="124"/>
                  </a:lnTo>
                  <a:lnTo>
                    <a:pt x="179" y="126"/>
                  </a:lnTo>
                  <a:lnTo>
                    <a:pt x="175" y="128"/>
                  </a:lnTo>
                  <a:lnTo>
                    <a:pt x="175" y="132"/>
                  </a:lnTo>
                  <a:lnTo>
                    <a:pt x="175" y="132"/>
                  </a:lnTo>
                  <a:lnTo>
                    <a:pt x="173" y="139"/>
                  </a:lnTo>
                  <a:lnTo>
                    <a:pt x="175" y="144"/>
                  </a:lnTo>
                  <a:lnTo>
                    <a:pt x="180" y="150"/>
                  </a:lnTo>
                  <a:lnTo>
                    <a:pt x="184" y="157"/>
                  </a:lnTo>
                  <a:lnTo>
                    <a:pt x="184" y="157"/>
                  </a:lnTo>
                  <a:lnTo>
                    <a:pt x="189" y="164"/>
                  </a:lnTo>
                  <a:lnTo>
                    <a:pt x="197" y="171"/>
                  </a:lnTo>
                  <a:lnTo>
                    <a:pt x="197" y="171"/>
                  </a:lnTo>
                  <a:lnTo>
                    <a:pt x="202" y="177"/>
                  </a:lnTo>
                  <a:lnTo>
                    <a:pt x="209" y="182"/>
                  </a:lnTo>
                  <a:lnTo>
                    <a:pt x="209" y="182"/>
                  </a:lnTo>
                  <a:lnTo>
                    <a:pt x="214" y="187"/>
                  </a:lnTo>
                  <a:lnTo>
                    <a:pt x="220" y="195"/>
                  </a:lnTo>
                  <a:lnTo>
                    <a:pt x="227" y="211"/>
                  </a:lnTo>
                  <a:lnTo>
                    <a:pt x="227" y="211"/>
                  </a:lnTo>
                  <a:lnTo>
                    <a:pt x="229" y="220"/>
                  </a:lnTo>
                  <a:lnTo>
                    <a:pt x="231" y="229"/>
                  </a:lnTo>
                  <a:lnTo>
                    <a:pt x="232" y="238"/>
                  </a:lnTo>
                  <a:lnTo>
                    <a:pt x="234" y="247"/>
                  </a:lnTo>
                  <a:lnTo>
                    <a:pt x="234" y="247"/>
                  </a:lnTo>
                  <a:lnTo>
                    <a:pt x="240" y="261"/>
                  </a:lnTo>
                  <a:lnTo>
                    <a:pt x="243" y="275"/>
                  </a:lnTo>
                  <a:lnTo>
                    <a:pt x="243" y="275"/>
                  </a:lnTo>
                  <a:lnTo>
                    <a:pt x="249" y="290"/>
                  </a:lnTo>
                  <a:lnTo>
                    <a:pt x="254" y="306"/>
                  </a:lnTo>
                  <a:lnTo>
                    <a:pt x="256" y="322"/>
                  </a:lnTo>
                  <a:lnTo>
                    <a:pt x="254" y="331"/>
                  </a:lnTo>
                  <a:lnTo>
                    <a:pt x="252" y="338"/>
                  </a:lnTo>
                  <a:lnTo>
                    <a:pt x="252" y="338"/>
                  </a:lnTo>
                  <a:lnTo>
                    <a:pt x="250" y="346"/>
                  </a:lnTo>
                  <a:lnTo>
                    <a:pt x="250" y="349"/>
                  </a:lnTo>
                  <a:lnTo>
                    <a:pt x="249" y="353"/>
                  </a:lnTo>
                  <a:lnTo>
                    <a:pt x="249" y="353"/>
                  </a:lnTo>
                  <a:lnTo>
                    <a:pt x="245" y="355"/>
                  </a:lnTo>
                  <a:lnTo>
                    <a:pt x="243" y="356"/>
                  </a:lnTo>
                  <a:lnTo>
                    <a:pt x="236" y="360"/>
                  </a:lnTo>
                  <a:lnTo>
                    <a:pt x="236" y="360"/>
                  </a:lnTo>
                  <a:lnTo>
                    <a:pt x="229" y="364"/>
                  </a:lnTo>
                  <a:lnTo>
                    <a:pt x="220" y="364"/>
                  </a:lnTo>
                  <a:lnTo>
                    <a:pt x="220" y="364"/>
                  </a:lnTo>
                  <a:lnTo>
                    <a:pt x="211" y="360"/>
                  </a:lnTo>
                  <a:lnTo>
                    <a:pt x="207" y="358"/>
                  </a:lnTo>
                  <a:lnTo>
                    <a:pt x="206" y="360"/>
                  </a:lnTo>
                  <a:lnTo>
                    <a:pt x="206" y="360"/>
                  </a:lnTo>
                  <a:lnTo>
                    <a:pt x="206" y="360"/>
                  </a:lnTo>
                  <a:lnTo>
                    <a:pt x="206" y="374"/>
                  </a:lnTo>
                  <a:lnTo>
                    <a:pt x="209" y="389"/>
                  </a:lnTo>
                  <a:lnTo>
                    <a:pt x="209" y="389"/>
                  </a:lnTo>
                  <a:lnTo>
                    <a:pt x="211" y="391"/>
                  </a:lnTo>
                  <a:lnTo>
                    <a:pt x="213" y="392"/>
                  </a:lnTo>
                  <a:lnTo>
                    <a:pt x="214" y="392"/>
                  </a:lnTo>
                  <a:lnTo>
                    <a:pt x="218" y="392"/>
                  </a:lnTo>
                  <a:lnTo>
                    <a:pt x="218" y="392"/>
                  </a:lnTo>
                  <a:lnTo>
                    <a:pt x="218" y="396"/>
                  </a:lnTo>
                  <a:lnTo>
                    <a:pt x="218" y="396"/>
                  </a:lnTo>
                  <a:lnTo>
                    <a:pt x="216" y="398"/>
                  </a:lnTo>
                  <a:lnTo>
                    <a:pt x="216" y="398"/>
                  </a:lnTo>
                  <a:lnTo>
                    <a:pt x="225" y="409"/>
                  </a:lnTo>
                  <a:lnTo>
                    <a:pt x="225" y="409"/>
                  </a:lnTo>
                  <a:lnTo>
                    <a:pt x="231" y="423"/>
                  </a:lnTo>
                  <a:lnTo>
                    <a:pt x="231" y="423"/>
                  </a:lnTo>
                  <a:lnTo>
                    <a:pt x="234" y="434"/>
                  </a:lnTo>
                  <a:lnTo>
                    <a:pt x="238" y="443"/>
                  </a:lnTo>
                  <a:lnTo>
                    <a:pt x="238" y="454"/>
                  </a:lnTo>
                  <a:lnTo>
                    <a:pt x="238" y="464"/>
                  </a:lnTo>
                  <a:lnTo>
                    <a:pt x="238" y="464"/>
                  </a:lnTo>
                  <a:lnTo>
                    <a:pt x="236" y="473"/>
                  </a:lnTo>
                  <a:lnTo>
                    <a:pt x="232" y="477"/>
                  </a:lnTo>
                  <a:lnTo>
                    <a:pt x="229" y="481"/>
                  </a:lnTo>
                  <a:lnTo>
                    <a:pt x="229" y="481"/>
                  </a:lnTo>
                  <a:lnTo>
                    <a:pt x="220" y="481"/>
                  </a:lnTo>
                  <a:lnTo>
                    <a:pt x="214" y="482"/>
                  </a:lnTo>
                  <a:lnTo>
                    <a:pt x="213" y="484"/>
                  </a:lnTo>
                  <a:lnTo>
                    <a:pt x="213" y="484"/>
                  </a:lnTo>
                  <a:lnTo>
                    <a:pt x="211" y="488"/>
                  </a:lnTo>
                  <a:lnTo>
                    <a:pt x="211" y="491"/>
                  </a:lnTo>
                  <a:lnTo>
                    <a:pt x="211" y="500"/>
                  </a:lnTo>
                  <a:lnTo>
                    <a:pt x="211" y="500"/>
                  </a:lnTo>
                  <a:lnTo>
                    <a:pt x="211" y="504"/>
                  </a:lnTo>
                  <a:lnTo>
                    <a:pt x="211" y="508"/>
                  </a:lnTo>
                  <a:lnTo>
                    <a:pt x="213" y="513"/>
                  </a:lnTo>
                  <a:lnTo>
                    <a:pt x="213" y="513"/>
                  </a:lnTo>
                  <a:lnTo>
                    <a:pt x="213" y="520"/>
                  </a:lnTo>
                  <a:lnTo>
                    <a:pt x="213" y="524"/>
                  </a:lnTo>
                  <a:lnTo>
                    <a:pt x="211" y="526"/>
                  </a:lnTo>
                  <a:lnTo>
                    <a:pt x="211" y="526"/>
                  </a:lnTo>
                  <a:lnTo>
                    <a:pt x="207" y="527"/>
                  </a:lnTo>
                  <a:lnTo>
                    <a:pt x="206" y="527"/>
                  </a:lnTo>
                  <a:lnTo>
                    <a:pt x="206" y="529"/>
                  </a:lnTo>
                  <a:lnTo>
                    <a:pt x="206" y="529"/>
                  </a:lnTo>
                  <a:lnTo>
                    <a:pt x="206" y="538"/>
                  </a:lnTo>
                  <a:lnTo>
                    <a:pt x="206" y="538"/>
                  </a:lnTo>
                  <a:lnTo>
                    <a:pt x="206" y="567"/>
                  </a:lnTo>
                  <a:lnTo>
                    <a:pt x="206" y="567"/>
                  </a:lnTo>
                  <a:lnTo>
                    <a:pt x="206" y="616"/>
                  </a:lnTo>
                  <a:lnTo>
                    <a:pt x="206" y="616"/>
                  </a:lnTo>
                  <a:lnTo>
                    <a:pt x="204" y="644"/>
                  </a:lnTo>
                  <a:lnTo>
                    <a:pt x="204" y="673"/>
                  </a:lnTo>
                  <a:lnTo>
                    <a:pt x="204" y="673"/>
                  </a:lnTo>
                  <a:lnTo>
                    <a:pt x="204" y="682"/>
                  </a:lnTo>
                  <a:lnTo>
                    <a:pt x="202" y="687"/>
                  </a:lnTo>
                  <a:lnTo>
                    <a:pt x="200" y="689"/>
                  </a:lnTo>
                  <a:lnTo>
                    <a:pt x="200" y="689"/>
                  </a:lnTo>
                  <a:lnTo>
                    <a:pt x="195" y="691"/>
                  </a:lnTo>
                  <a:lnTo>
                    <a:pt x="193" y="691"/>
                  </a:lnTo>
                  <a:lnTo>
                    <a:pt x="189" y="693"/>
                  </a:lnTo>
                  <a:lnTo>
                    <a:pt x="189" y="693"/>
                  </a:lnTo>
                  <a:lnTo>
                    <a:pt x="186" y="695"/>
                  </a:lnTo>
                  <a:lnTo>
                    <a:pt x="182" y="696"/>
                  </a:lnTo>
                  <a:lnTo>
                    <a:pt x="171" y="695"/>
                  </a:lnTo>
                  <a:lnTo>
                    <a:pt x="162" y="693"/>
                  </a:lnTo>
                  <a:lnTo>
                    <a:pt x="153" y="693"/>
                  </a:lnTo>
                  <a:lnTo>
                    <a:pt x="153" y="693"/>
                  </a:lnTo>
                  <a:lnTo>
                    <a:pt x="150" y="695"/>
                  </a:lnTo>
                  <a:lnTo>
                    <a:pt x="146" y="700"/>
                  </a:lnTo>
                  <a:lnTo>
                    <a:pt x="143" y="716"/>
                  </a:lnTo>
                  <a:lnTo>
                    <a:pt x="141" y="749"/>
                  </a:lnTo>
                  <a:lnTo>
                    <a:pt x="141" y="749"/>
                  </a:lnTo>
                  <a:lnTo>
                    <a:pt x="139" y="763"/>
                  </a:lnTo>
                  <a:lnTo>
                    <a:pt x="139" y="779"/>
                  </a:lnTo>
                  <a:lnTo>
                    <a:pt x="139" y="786"/>
                  </a:lnTo>
                  <a:lnTo>
                    <a:pt x="141" y="794"/>
                  </a:lnTo>
                  <a:lnTo>
                    <a:pt x="144" y="799"/>
                  </a:lnTo>
                  <a:lnTo>
                    <a:pt x="150" y="804"/>
                  </a:lnTo>
                  <a:lnTo>
                    <a:pt x="150" y="804"/>
                  </a:lnTo>
                  <a:lnTo>
                    <a:pt x="162" y="817"/>
                  </a:lnTo>
                  <a:lnTo>
                    <a:pt x="168" y="822"/>
                  </a:lnTo>
                  <a:lnTo>
                    <a:pt x="175" y="828"/>
                  </a:lnTo>
                  <a:lnTo>
                    <a:pt x="175" y="828"/>
                  </a:lnTo>
                  <a:lnTo>
                    <a:pt x="180" y="831"/>
                  </a:lnTo>
                  <a:lnTo>
                    <a:pt x="189" y="839"/>
                  </a:lnTo>
                  <a:lnTo>
                    <a:pt x="195" y="846"/>
                  </a:lnTo>
                  <a:lnTo>
                    <a:pt x="195" y="849"/>
                  </a:lnTo>
                  <a:lnTo>
                    <a:pt x="195" y="851"/>
                  </a:lnTo>
                  <a:lnTo>
                    <a:pt x="195" y="851"/>
                  </a:lnTo>
                  <a:lnTo>
                    <a:pt x="189" y="855"/>
                  </a:lnTo>
                  <a:lnTo>
                    <a:pt x="186" y="857"/>
                  </a:lnTo>
                  <a:lnTo>
                    <a:pt x="173" y="857"/>
                  </a:lnTo>
                  <a:lnTo>
                    <a:pt x="161" y="855"/>
                  </a:lnTo>
                  <a:lnTo>
                    <a:pt x="150" y="853"/>
                  </a:lnTo>
                  <a:lnTo>
                    <a:pt x="150" y="853"/>
                  </a:lnTo>
                  <a:lnTo>
                    <a:pt x="144" y="848"/>
                  </a:lnTo>
                  <a:lnTo>
                    <a:pt x="135" y="840"/>
                  </a:lnTo>
                  <a:lnTo>
                    <a:pt x="126" y="835"/>
                  </a:lnTo>
                  <a:lnTo>
                    <a:pt x="121" y="833"/>
                  </a:lnTo>
                  <a:lnTo>
                    <a:pt x="119" y="833"/>
                  </a:lnTo>
                  <a:lnTo>
                    <a:pt x="119" y="833"/>
                  </a:lnTo>
                  <a:lnTo>
                    <a:pt x="119" y="833"/>
                  </a:lnTo>
                  <a:lnTo>
                    <a:pt x="121" y="837"/>
                  </a:lnTo>
                  <a:lnTo>
                    <a:pt x="125" y="839"/>
                  </a:lnTo>
                  <a:lnTo>
                    <a:pt x="125" y="839"/>
                  </a:lnTo>
                  <a:lnTo>
                    <a:pt x="126" y="844"/>
                  </a:lnTo>
                  <a:lnTo>
                    <a:pt x="126" y="849"/>
                  </a:lnTo>
                  <a:lnTo>
                    <a:pt x="126" y="849"/>
                  </a:lnTo>
                  <a:lnTo>
                    <a:pt x="126" y="853"/>
                  </a:lnTo>
                  <a:lnTo>
                    <a:pt x="126" y="855"/>
                  </a:lnTo>
                  <a:lnTo>
                    <a:pt x="128" y="858"/>
                  </a:lnTo>
                  <a:lnTo>
                    <a:pt x="128" y="860"/>
                  </a:lnTo>
                  <a:lnTo>
                    <a:pt x="128" y="860"/>
                  </a:lnTo>
                  <a:lnTo>
                    <a:pt x="125" y="862"/>
                  </a:lnTo>
                  <a:lnTo>
                    <a:pt x="123" y="864"/>
                  </a:lnTo>
                  <a:lnTo>
                    <a:pt x="116" y="866"/>
                  </a:lnTo>
                  <a:lnTo>
                    <a:pt x="116" y="866"/>
                  </a:lnTo>
                  <a:lnTo>
                    <a:pt x="103" y="866"/>
                  </a:lnTo>
                  <a:lnTo>
                    <a:pt x="89" y="864"/>
                  </a:lnTo>
                  <a:lnTo>
                    <a:pt x="83" y="862"/>
                  </a:lnTo>
                  <a:lnTo>
                    <a:pt x="78" y="858"/>
                  </a:lnTo>
                  <a:lnTo>
                    <a:pt x="72" y="855"/>
                  </a:lnTo>
                  <a:lnTo>
                    <a:pt x="69" y="849"/>
                  </a:lnTo>
                  <a:lnTo>
                    <a:pt x="69" y="849"/>
                  </a:lnTo>
                  <a:lnTo>
                    <a:pt x="65" y="839"/>
                  </a:lnTo>
                  <a:lnTo>
                    <a:pt x="60" y="830"/>
                  </a:lnTo>
                  <a:lnTo>
                    <a:pt x="56" y="821"/>
                  </a:lnTo>
                  <a:lnTo>
                    <a:pt x="56" y="815"/>
                  </a:lnTo>
                  <a:lnTo>
                    <a:pt x="58" y="808"/>
                  </a:lnTo>
                  <a:lnTo>
                    <a:pt x="58" y="808"/>
                  </a:lnTo>
                  <a:lnTo>
                    <a:pt x="63" y="795"/>
                  </a:lnTo>
                  <a:lnTo>
                    <a:pt x="67" y="783"/>
                  </a:lnTo>
                  <a:lnTo>
                    <a:pt x="67" y="783"/>
                  </a:lnTo>
                  <a:lnTo>
                    <a:pt x="67" y="768"/>
                  </a:lnTo>
                  <a:lnTo>
                    <a:pt x="65" y="754"/>
                  </a:lnTo>
                  <a:lnTo>
                    <a:pt x="65" y="754"/>
                  </a:lnTo>
                  <a:lnTo>
                    <a:pt x="60" y="729"/>
                  </a:lnTo>
                  <a:lnTo>
                    <a:pt x="58" y="716"/>
                  </a:lnTo>
                  <a:lnTo>
                    <a:pt x="56" y="702"/>
                  </a:lnTo>
                  <a:lnTo>
                    <a:pt x="56" y="702"/>
                  </a:lnTo>
                  <a:lnTo>
                    <a:pt x="54" y="700"/>
                  </a:lnTo>
                  <a:lnTo>
                    <a:pt x="53" y="698"/>
                  </a:lnTo>
                  <a:lnTo>
                    <a:pt x="45" y="700"/>
                  </a:lnTo>
                  <a:lnTo>
                    <a:pt x="45" y="700"/>
                  </a:lnTo>
                  <a:lnTo>
                    <a:pt x="38" y="700"/>
                  </a:lnTo>
                  <a:lnTo>
                    <a:pt x="33" y="696"/>
                  </a:lnTo>
                  <a:lnTo>
                    <a:pt x="33" y="696"/>
                  </a:lnTo>
                  <a:lnTo>
                    <a:pt x="33" y="693"/>
                  </a:lnTo>
                  <a:lnTo>
                    <a:pt x="33" y="691"/>
                  </a:lnTo>
                  <a:lnTo>
                    <a:pt x="33" y="689"/>
                  </a:lnTo>
                  <a:lnTo>
                    <a:pt x="33" y="689"/>
                  </a:lnTo>
                  <a:lnTo>
                    <a:pt x="27" y="687"/>
                  </a:lnTo>
                  <a:lnTo>
                    <a:pt x="27" y="687"/>
                  </a:lnTo>
                  <a:lnTo>
                    <a:pt x="24" y="686"/>
                  </a:lnTo>
                  <a:lnTo>
                    <a:pt x="22" y="684"/>
                  </a:lnTo>
                  <a:lnTo>
                    <a:pt x="20" y="682"/>
                  </a:lnTo>
                  <a:lnTo>
                    <a:pt x="20" y="682"/>
                  </a:lnTo>
                  <a:lnTo>
                    <a:pt x="24" y="657"/>
                  </a:lnTo>
                  <a:lnTo>
                    <a:pt x="24" y="657"/>
                  </a:lnTo>
                  <a:lnTo>
                    <a:pt x="26" y="621"/>
                  </a:lnTo>
                  <a:lnTo>
                    <a:pt x="26" y="621"/>
                  </a:lnTo>
                  <a:lnTo>
                    <a:pt x="33" y="531"/>
                  </a:lnTo>
                  <a:lnTo>
                    <a:pt x="33" y="531"/>
                  </a:lnTo>
                  <a:lnTo>
                    <a:pt x="31" y="522"/>
                  </a:lnTo>
                  <a:lnTo>
                    <a:pt x="31" y="513"/>
                  </a:lnTo>
                  <a:lnTo>
                    <a:pt x="29" y="506"/>
                  </a:lnTo>
                  <a:lnTo>
                    <a:pt x="29" y="497"/>
                  </a:lnTo>
                  <a:lnTo>
                    <a:pt x="29" y="497"/>
                  </a:lnTo>
                  <a:lnTo>
                    <a:pt x="29" y="491"/>
                  </a:lnTo>
                  <a:lnTo>
                    <a:pt x="31" y="488"/>
                  </a:lnTo>
                  <a:lnTo>
                    <a:pt x="31" y="488"/>
                  </a:lnTo>
                  <a:lnTo>
                    <a:pt x="31" y="482"/>
                  </a:lnTo>
                  <a:lnTo>
                    <a:pt x="31" y="477"/>
                  </a:lnTo>
                  <a:lnTo>
                    <a:pt x="31" y="477"/>
                  </a:lnTo>
                  <a:lnTo>
                    <a:pt x="33" y="459"/>
                  </a:lnTo>
                  <a:lnTo>
                    <a:pt x="33" y="459"/>
                  </a:lnTo>
                  <a:lnTo>
                    <a:pt x="38" y="392"/>
                  </a:lnTo>
                  <a:lnTo>
                    <a:pt x="38" y="392"/>
                  </a:lnTo>
                  <a:lnTo>
                    <a:pt x="42" y="382"/>
                  </a:lnTo>
                  <a:lnTo>
                    <a:pt x="42" y="376"/>
                  </a:lnTo>
                  <a:lnTo>
                    <a:pt x="42" y="371"/>
                  </a:lnTo>
                  <a:lnTo>
                    <a:pt x="42" y="371"/>
                  </a:lnTo>
                  <a:lnTo>
                    <a:pt x="40" y="358"/>
                  </a:lnTo>
                  <a:lnTo>
                    <a:pt x="38" y="353"/>
                  </a:lnTo>
                  <a:lnTo>
                    <a:pt x="35" y="347"/>
                  </a:lnTo>
                  <a:lnTo>
                    <a:pt x="35" y="347"/>
                  </a:lnTo>
                  <a:lnTo>
                    <a:pt x="29" y="344"/>
                  </a:lnTo>
                  <a:lnTo>
                    <a:pt x="24" y="340"/>
                  </a:lnTo>
                  <a:lnTo>
                    <a:pt x="24" y="340"/>
                  </a:lnTo>
                  <a:lnTo>
                    <a:pt x="18" y="335"/>
                  </a:lnTo>
                  <a:lnTo>
                    <a:pt x="11" y="329"/>
                  </a:lnTo>
                  <a:lnTo>
                    <a:pt x="11" y="329"/>
                  </a:lnTo>
                  <a:lnTo>
                    <a:pt x="6" y="322"/>
                  </a:lnTo>
                  <a:lnTo>
                    <a:pt x="2" y="313"/>
                  </a:lnTo>
                  <a:lnTo>
                    <a:pt x="0" y="306"/>
                  </a:lnTo>
                  <a:lnTo>
                    <a:pt x="0" y="297"/>
                  </a:lnTo>
                  <a:lnTo>
                    <a:pt x="4" y="279"/>
                  </a:lnTo>
                  <a:lnTo>
                    <a:pt x="9" y="261"/>
                  </a:lnTo>
                  <a:lnTo>
                    <a:pt x="9" y="261"/>
                  </a:lnTo>
                  <a:lnTo>
                    <a:pt x="18" y="243"/>
                  </a:lnTo>
                  <a:lnTo>
                    <a:pt x="27" y="225"/>
                  </a:lnTo>
                  <a:lnTo>
                    <a:pt x="36" y="207"/>
                  </a:lnTo>
                  <a:lnTo>
                    <a:pt x="44" y="189"/>
                  </a:lnTo>
                  <a:lnTo>
                    <a:pt x="44" y="189"/>
                  </a:lnTo>
                  <a:lnTo>
                    <a:pt x="51" y="171"/>
                  </a:lnTo>
                  <a:lnTo>
                    <a:pt x="56" y="162"/>
                  </a:lnTo>
                  <a:lnTo>
                    <a:pt x="63" y="157"/>
                  </a:lnTo>
                  <a:lnTo>
                    <a:pt x="63" y="157"/>
                  </a:lnTo>
                  <a:lnTo>
                    <a:pt x="71" y="153"/>
                  </a:lnTo>
                  <a:lnTo>
                    <a:pt x="78" y="151"/>
                  </a:lnTo>
                  <a:lnTo>
                    <a:pt x="85" y="150"/>
                  </a:lnTo>
                  <a:lnTo>
                    <a:pt x="92" y="148"/>
                  </a:lnTo>
                  <a:lnTo>
                    <a:pt x="92" y="148"/>
                  </a:lnTo>
                  <a:lnTo>
                    <a:pt x="90" y="146"/>
                  </a:lnTo>
                  <a:lnTo>
                    <a:pt x="90" y="144"/>
                  </a:lnTo>
                  <a:lnTo>
                    <a:pt x="92" y="142"/>
                  </a:lnTo>
                  <a:lnTo>
                    <a:pt x="92" y="142"/>
                  </a:lnTo>
                  <a:lnTo>
                    <a:pt x="99" y="139"/>
                  </a:lnTo>
                  <a:lnTo>
                    <a:pt x="105" y="133"/>
                  </a:lnTo>
                  <a:lnTo>
                    <a:pt x="105" y="133"/>
                  </a:lnTo>
                  <a:lnTo>
                    <a:pt x="108" y="130"/>
                  </a:lnTo>
                  <a:lnTo>
                    <a:pt x="112" y="128"/>
                  </a:lnTo>
                  <a:lnTo>
                    <a:pt x="123" y="130"/>
                  </a:lnTo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7" name="Freeform 17"/>
            <p:cNvSpPr>
              <a:spLocks noEditPoints="1"/>
            </p:cNvSpPr>
            <p:nvPr/>
          </p:nvSpPr>
          <p:spPr bwMode="auto">
            <a:xfrm>
              <a:off x="1379173" y="2857509"/>
              <a:ext cx="836287" cy="1347073"/>
            </a:xfrm>
            <a:custGeom>
              <a:avLst/>
              <a:gdLst/>
              <a:ahLst/>
              <a:cxnLst>
                <a:cxn ang="0">
                  <a:pos x="338" y="100"/>
                </a:cxn>
                <a:cxn ang="0">
                  <a:pos x="318" y="198"/>
                </a:cxn>
                <a:cxn ang="0">
                  <a:pos x="506" y="428"/>
                </a:cxn>
                <a:cxn ang="0">
                  <a:pos x="512" y="576"/>
                </a:cxn>
                <a:cxn ang="0">
                  <a:pos x="528" y="722"/>
                </a:cxn>
                <a:cxn ang="0">
                  <a:pos x="578" y="474"/>
                </a:cxn>
                <a:cxn ang="0">
                  <a:pos x="638" y="392"/>
                </a:cxn>
                <a:cxn ang="0">
                  <a:pos x="688" y="338"/>
                </a:cxn>
                <a:cxn ang="0">
                  <a:pos x="680" y="236"/>
                </a:cxn>
                <a:cxn ang="0">
                  <a:pos x="722" y="156"/>
                </a:cxn>
                <a:cxn ang="0">
                  <a:pos x="810" y="238"/>
                </a:cxn>
                <a:cxn ang="0">
                  <a:pos x="810" y="368"/>
                </a:cxn>
                <a:cxn ang="0">
                  <a:pos x="896" y="430"/>
                </a:cxn>
                <a:cxn ang="0">
                  <a:pos x="936" y="534"/>
                </a:cxn>
                <a:cxn ang="0">
                  <a:pos x="984" y="636"/>
                </a:cxn>
                <a:cxn ang="0">
                  <a:pos x="944" y="718"/>
                </a:cxn>
                <a:cxn ang="0">
                  <a:pos x="872" y="588"/>
                </a:cxn>
                <a:cxn ang="0">
                  <a:pos x="842" y="630"/>
                </a:cxn>
                <a:cxn ang="0">
                  <a:pos x="902" y="828"/>
                </a:cxn>
                <a:cxn ang="0">
                  <a:pos x="844" y="1194"/>
                </a:cxn>
                <a:cxn ang="0">
                  <a:pos x="826" y="1464"/>
                </a:cxn>
                <a:cxn ang="0">
                  <a:pos x="796" y="1540"/>
                </a:cxn>
                <a:cxn ang="0">
                  <a:pos x="756" y="1602"/>
                </a:cxn>
                <a:cxn ang="0">
                  <a:pos x="690" y="1548"/>
                </a:cxn>
                <a:cxn ang="0">
                  <a:pos x="708" y="1424"/>
                </a:cxn>
                <a:cxn ang="0">
                  <a:pos x="680" y="1182"/>
                </a:cxn>
                <a:cxn ang="0">
                  <a:pos x="642" y="982"/>
                </a:cxn>
                <a:cxn ang="0">
                  <a:pos x="648" y="680"/>
                </a:cxn>
                <a:cxn ang="0">
                  <a:pos x="618" y="682"/>
                </a:cxn>
                <a:cxn ang="0">
                  <a:pos x="536" y="826"/>
                </a:cxn>
                <a:cxn ang="0">
                  <a:pos x="490" y="854"/>
                </a:cxn>
                <a:cxn ang="0">
                  <a:pos x="460" y="848"/>
                </a:cxn>
                <a:cxn ang="0">
                  <a:pos x="450" y="774"/>
                </a:cxn>
                <a:cxn ang="0">
                  <a:pos x="434" y="536"/>
                </a:cxn>
                <a:cxn ang="0">
                  <a:pos x="412" y="544"/>
                </a:cxn>
                <a:cxn ang="0">
                  <a:pos x="434" y="850"/>
                </a:cxn>
                <a:cxn ang="0">
                  <a:pos x="414" y="994"/>
                </a:cxn>
                <a:cxn ang="0">
                  <a:pos x="390" y="1300"/>
                </a:cxn>
                <a:cxn ang="0">
                  <a:pos x="362" y="1490"/>
                </a:cxn>
                <a:cxn ang="0">
                  <a:pos x="298" y="1564"/>
                </a:cxn>
                <a:cxn ang="0">
                  <a:pos x="282" y="1324"/>
                </a:cxn>
                <a:cxn ang="0">
                  <a:pos x="270" y="1126"/>
                </a:cxn>
                <a:cxn ang="0">
                  <a:pos x="258" y="1034"/>
                </a:cxn>
                <a:cxn ang="0">
                  <a:pos x="236" y="1116"/>
                </a:cxn>
                <a:cxn ang="0">
                  <a:pos x="238" y="1202"/>
                </a:cxn>
                <a:cxn ang="0">
                  <a:pos x="254" y="1332"/>
                </a:cxn>
                <a:cxn ang="0">
                  <a:pos x="268" y="1418"/>
                </a:cxn>
                <a:cxn ang="0">
                  <a:pos x="226" y="1512"/>
                </a:cxn>
                <a:cxn ang="0">
                  <a:pos x="136" y="1532"/>
                </a:cxn>
                <a:cxn ang="0">
                  <a:pos x="158" y="1400"/>
                </a:cxn>
                <a:cxn ang="0">
                  <a:pos x="112" y="1228"/>
                </a:cxn>
                <a:cxn ang="0">
                  <a:pos x="82" y="1110"/>
                </a:cxn>
                <a:cxn ang="0">
                  <a:pos x="76" y="842"/>
                </a:cxn>
                <a:cxn ang="0">
                  <a:pos x="102" y="640"/>
                </a:cxn>
                <a:cxn ang="0">
                  <a:pos x="94" y="538"/>
                </a:cxn>
                <a:cxn ang="0">
                  <a:pos x="0" y="510"/>
                </a:cxn>
                <a:cxn ang="0">
                  <a:pos x="78" y="254"/>
                </a:cxn>
                <a:cxn ang="0">
                  <a:pos x="204" y="170"/>
                </a:cxn>
                <a:cxn ang="0">
                  <a:pos x="206" y="26"/>
                </a:cxn>
                <a:cxn ang="0">
                  <a:pos x="952" y="636"/>
                </a:cxn>
                <a:cxn ang="0">
                  <a:pos x="878" y="602"/>
                </a:cxn>
                <a:cxn ang="0">
                  <a:pos x="896" y="648"/>
                </a:cxn>
              </a:cxnLst>
              <a:rect l="0" t="0" r="r" b="b"/>
              <a:pathLst>
                <a:path w="1002" h="1614">
                  <a:moveTo>
                    <a:pt x="254" y="0"/>
                  </a:moveTo>
                  <a:lnTo>
                    <a:pt x="254" y="0"/>
                  </a:lnTo>
                  <a:lnTo>
                    <a:pt x="276" y="2"/>
                  </a:lnTo>
                  <a:lnTo>
                    <a:pt x="296" y="8"/>
                  </a:lnTo>
                  <a:lnTo>
                    <a:pt x="312" y="18"/>
                  </a:lnTo>
                  <a:lnTo>
                    <a:pt x="326" y="30"/>
                  </a:lnTo>
                  <a:lnTo>
                    <a:pt x="334" y="44"/>
                  </a:lnTo>
                  <a:lnTo>
                    <a:pt x="340" y="60"/>
                  </a:lnTo>
                  <a:lnTo>
                    <a:pt x="342" y="80"/>
                  </a:lnTo>
                  <a:lnTo>
                    <a:pt x="338" y="100"/>
                  </a:lnTo>
                  <a:lnTo>
                    <a:pt x="338" y="100"/>
                  </a:lnTo>
                  <a:lnTo>
                    <a:pt x="338" y="112"/>
                  </a:lnTo>
                  <a:lnTo>
                    <a:pt x="340" y="122"/>
                  </a:lnTo>
                  <a:lnTo>
                    <a:pt x="340" y="132"/>
                  </a:lnTo>
                  <a:lnTo>
                    <a:pt x="340" y="142"/>
                  </a:lnTo>
                  <a:lnTo>
                    <a:pt x="340" y="142"/>
                  </a:lnTo>
                  <a:lnTo>
                    <a:pt x="334" y="154"/>
                  </a:lnTo>
                  <a:lnTo>
                    <a:pt x="326" y="170"/>
                  </a:lnTo>
                  <a:lnTo>
                    <a:pt x="320" y="184"/>
                  </a:lnTo>
                  <a:lnTo>
                    <a:pt x="318" y="192"/>
                  </a:lnTo>
                  <a:lnTo>
                    <a:pt x="318" y="198"/>
                  </a:lnTo>
                  <a:lnTo>
                    <a:pt x="318" y="198"/>
                  </a:lnTo>
                  <a:lnTo>
                    <a:pt x="324" y="202"/>
                  </a:lnTo>
                  <a:lnTo>
                    <a:pt x="332" y="206"/>
                  </a:lnTo>
                  <a:lnTo>
                    <a:pt x="350" y="212"/>
                  </a:lnTo>
                  <a:lnTo>
                    <a:pt x="350" y="212"/>
                  </a:lnTo>
                  <a:lnTo>
                    <a:pt x="420" y="246"/>
                  </a:lnTo>
                  <a:lnTo>
                    <a:pt x="420" y="246"/>
                  </a:lnTo>
                  <a:lnTo>
                    <a:pt x="446" y="264"/>
                  </a:lnTo>
                  <a:lnTo>
                    <a:pt x="446" y="264"/>
                  </a:lnTo>
                  <a:lnTo>
                    <a:pt x="494" y="400"/>
                  </a:lnTo>
                  <a:lnTo>
                    <a:pt x="494" y="400"/>
                  </a:lnTo>
                  <a:lnTo>
                    <a:pt x="506" y="428"/>
                  </a:lnTo>
                  <a:lnTo>
                    <a:pt x="512" y="442"/>
                  </a:lnTo>
                  <a:lnTo>
                    <a:pt x="512" y="450"/>
                  </a:lnTo>
                  <a:lnTo>
                    <a:pt x="512" y="456"/>
                  </a:lnTo>
                  <a:lnTo>
                    <a:pt x="512" y="456"/>
                  </a:lnTo>
                  <a:lnTo>
                    <a:pt x="492" y="464"/>
                  </a:lnTo>
                  <a:lnTo>
                    <a:pt x="492" y="464"/>
                  </a:lnTo>
                  <a:lnTo>
                    <a:pt x="492" y="474"/>
                  </a:lnTo>
                  <a:lnTo>
                    <a:pt x="494" y="482"/>
                  </a:lnTo>
                  <a:lnTo>
                    <a:pt x="500" y="498"/>
                  </a:lnTo>
                  <a:lnTo>
                    <a:pt x="500" y="498"/>
                  </a:lnTo>
                  <a:lnTo>
                    <a:pt x="512" y="576"/>
                  </a:lnTo>
                  <a:lnTo>
                    <a:pt x="512" y="576"/>
                  </a:lnTo>
                  <a:lnTo>
                    <a:pt x="514" y="596"/>
                  </a:lnTo>
                  <a:lnTo>
                    <a:pt x="514" y="618"/>
                  </a:lnTo>
                  <a:lnTo>
                    <a:pt x="506" y="658"/>
                  </a:lnTo>
                  <a:lnTo>
                    <a:pt x="506" y="658"/>
                  </a:lnTo>
                  <a:lnTo>
                    <a:pt x="512" y="740"/>
                  </a:lnTo>
                  <a:lnTo>
                    <a:pt x="512" y="740"/>
                  </a:lnTo>
                  <a:lnTo>
                    <a:pt x="516" y="740"/>
                  </a:lnTo>
                  <a:lnTo>
                    <a:pt x="516" y="740"/>
                  </a:lnTo>
                  <a:lnTo>
                    <a:pt x="528" y="722"/>
                  </a:lnTo>
                  <a:lnTo>
                    <a:pt x="528" y="722"/>
                  </a:lnTo>
                  <a:lnTo>
                    <a:pt x="550" y="678"/>
                  </a:lnTo>
                  <a:lnTo>
                    <a:pt x="550" y="678"/>
                  </a:lnTo>
                  <a:lnTo>
                    <a:pt x="558" y="668"/>
                  </a:lnTo>
                  <a:lnTo>
                    <a:pt x="566" y="658"/>
                  </a:lnTo>
                  <a:lnTo>
                    <a:pt x="572" y="648"/>
                  </a:lnTo>
                  <a:lnTo>
                    <a:pt x="576" y="634"/>
                  </a:lnTo>
                  <a:lnTo>
                    <a:pt x="576" y="634"/>
                  </a:lnTo>
                  <a:lnTo>
                    <a:pt x="586" y="530"/>
                  </a:lnTo>
                  <a:lnTo>
                    <a:pt x="586" y="530"/>
                  </a:lnTo>
                  <a:lnTo>
                    <a:pt x="582" y="502"/>
                  </a:lnTo>
                  <a:lnTo>
                    <a:pt x="578" y="474"/>
                  </a:lnTo>
                  <a:lnTo>
                    <a:pt x="576" y="460"/>
                  </a:lnTo>
                  <a:lnTo>
                    <a:pt x="576" y="446"/>
                  </a:lnTo>
                  <a:lnTo>
                    <a:pt x="578" y="432"/>
                  </a:lnTo>
                  <a:lnTo>
                    <a:pt x="582" y="420"/>
                  </a:lnTo>
                  <a:lnTo>
                    <a:pt x="582" y="420"/>
                  </a:lnTo>
                  <a:lnTo>
                    <a:pt x="586" y="412"/>
                  </a:lnTo>
                  <a:lnTo>
                    <a:pt x="590" y="406"/>
                  </a:lnTo>
                  <a:lnTo>
                    <a:pt x="596" y="402"/>
                  </a:lnTo>
                  <a:lnTo>
                    <a:pt x="604" y="398"/>
                  </a:lnTo>
                  <a:lnTo>
                    <a:pt x="620" y="394"/>
                  </a:lnTo>
                  <a:lnTo>
                    <a:pt x="638" y="392"/>
                  </a:lnTo>
                  <a:lnTo>
                    <a:pt x="656" y="388"/>
                  </a:lnTo>
                  <a:lnTo>
                    <a:pt x="672" y="384"/>
                  </a:lnTo>
                  <a:lnTo>
                    <a:pt x="678" y="382"/>
                  </a:lnTo>
                  <a:lnTo>
                    <a:pt x="684" y="378"/>
                  </a:lnTo>
                  <a:lnTo>
                    <a:pt x="690" y="372"/>
                  </a:lnTo>
                  <a:lnTo>
                    <a:pt x="692" y="366"/>
                  </a:lnTo>
                  <a:lnTo>
                    <a:pt x="692" y="366"/>
                  </a:lnTo>
                  <a:lnTo>
                    <a:pt x="694" y="358"/>
                  </a:lnTo>
                  <a:lnTo>
                    <a:pt x="692" y="350"/>
                  </a:lnTo>
                  <a:lnTo>
                    <a:pt x="690" y="344"/>
                  </a:lnTo>
                  <a:lnTo>
                    <a:pt x="688" y="338"/>
                  </a:lnTo>
                  <a:lnTo>
                    <a:pt x="688" y="338"/>
                  </a:lnTo>
                  <a:lnTo>
                    <a:pt x="690" y="306"/>
                  </a:lnTo>
                  <a:lnTo>
                    <a:pt x="690" y="306"/>
                  </a:lnTo>
                  <a:lnTo>
                    <a:pt x="690" y="300"/>
                  </a:lnTo>
                  <a:lnTo>
                    <a:pt x="688" y="292"/>
                  </a:lnTo>
                  <a:lnTo>
                    <a:pt x="682" y="276"/>
                  </a:lnTo>
                  <a:lnTo>
                    <a:pt x="676" y="258"/>
                  </a:lnTo>
                  <a:lnTo>
                    <a:pt x="676" y="250"/>
                  </a:lnTo>
                  <a:lnTo>
                    <a:pt x="676" y="242"/>
                  </a:lnTo>
                  <a:lnTo>
                    <a:pt x="676" y="242"/>
                  </a:lnTo>
                  <a:lnTo>
                    <a:pt x="680" y="236"/>
                  </a:lnTo>
                  <a:lnTo>
                    <a:pt x="682" y="234"/>
                  </a:lnTo>
                  <a:lnTo>
                    <a:pt x="682" y="234"/>
                  </a:lnTo>
                  <a:lnTo>
                    <a:pt x="684" y="224"/>
                  </a:lnTo>
                  <a:lnTo>
                    <a:pt x="684" y="212"/>
                  </a:lnTo>
                  <a:lnTo>
                    <a:pt x="684" y="198"/>
                  </a:lnTo>
                  <a:lnTo>
                    <a:pt x="686" y="186"/>
                  </a:lnTo>
                  <a:lnTo>
                    <a:pt x="686" y="186"/>
                  </a:lnTo>
                  <a:lnTo>
                    <a:pt x="692" y="178"/>
                  </a:lnTo>
                  <a:lnTo>
                    <a:pt x="700" y="168"/>
                  </a:lnTo>
                  <a:lnTo>
                    <a:pt x="710" y="162"/>
                  </a:lnTo>
                  <a:lnTo>
                    <a:pt x="722" y="156"/>
                  </a:lnTo>
                  <a:lnTo>
                    <a:pt x="736" y="152"/>
                  </a:lnTo>
                  <a:lnTo>
                    <a:pt x="748" y="152"/>
                  </a:lnTo>
                  <a:lnTo>
                    <a:pt x="762" y="154"/>
                  </a:lnTo>
                  <a:lnTo>
                    <a:pt x="774" y="160"/>
                  </a:lnTo>
                  <a:lnTo>
                    <a:pt x="774" y="160"/>
                  </a:lnTo>
                  <a:lnTo>
                    <a:pt x="782" y="166"/>
                  </a:lnTo>
                  <a:lnTo>
                    <a:pt x="788" y="174"/>
                  </a:lnTo>
                  <a:lnTo>
                    <a:pt x="794" y="184"/>
                  </a:lnTo>
                  <a:lnTo>
                    <a:pt x="798" y="192"/>
                  </a:lnTo>
                  <a:lnTo>
                    <a:pt x="806" y="214"/>
                  </a:lnTo>
                  <a:lnTo>
                    <a:pt x="810" y="238"/>
                  </a:lnTo>
                  <a:lnTo>
                    <a:pt x="810" y="238"/>
                  </a:lnTo>
                  <a:lnTo>
                    <a:pt x="810" y="260"/>
                  </a:lnTo>
                  <a:lnTo>
                    <a:pt x="810" y="260"/>
                  </a:lnTo>
                  <a:lnTo>
                    <a:pt x="818" y="292"/>
                  </a:lnTo>
                  <a:lnTo>
                    <a:pt x="826" y="324"/>
                  </a:lnTo>
                  <a:lnTo>
                    <a:pt x="826" y="324"/>
                  </a:lnTo>
                  <a:lnTo>
                    <a:pt x="826" y="332"/>
                  </a:lnTo>
                  <a:lnTo>
                    <a:pt x="824" y="340"/>
                  </a:lnTo>
                  <a:lnTo>
                    <a:pt x="816" y="356"/>
                  </a:lnTo>
                  <a:lnTo>
                    <a:pt x="812" y="362"/>
                  </a:lnTo>
                  <a:lnTo>
                    <a:pt x="810" y="368"/>
                  </a:lnTo>
                  <a:lnTo>
                    <a:pt x="810" y="374"/>
                  </a:lnTo>
                  <a:lnTo>
                    <a:pt x="812" y="380"/>
                  </a:lnTo>
                  <a:lnTo>
                    <a:pt x="812" y="380"/>
                  </a:lnTo>
                  <a:lnTo>
                    <a:pt x="832" y="386"/>
                  </a:lnTo>
                  <a:lnTo>
                    <a:pt x="852" y="392"/>
                  </a:lnTo>
                  <a:lnTo>
                    <a:pt x="872" y="400"/>
                  </a:lnTo>
                  <a:lnTo>
                    <a:pt x="880" y="404"/>
                  </a:lnTo>
                  <a:lnTo>
                    <a:pt x="886" y="410"/>
                  </a:lnTo>
                  <a:lnTo>
                    <a:pt x="886" y="410"/>
                  </a:lnTo>
                  <a:lnTo>
                    <a:pt x="892" y="420"/>
                  </a:lnTo>
                  <a:lnTo>
                    <a:pt x="896" y="430"/>
                  </a:lnTo>
                  <a:lnTo>
                    <a:pt x="900" y="442"/>
                  </a:lnTo>
                  <a:lnTo>
                    <a:pt x="904" y="452"/>
                  </a:lnTo>
                  <a:lnTo>
                    <a:pt x="904" y="452"/>
                  </a:lnTo>
                  <a:lnTo>
                    <a:pt x="908" y="460"/>
                  </a:lnTo>
                  <a:lnTo>
                    <a:pt x="914" y="468"/>
                  </a:lnTo>
                  <a:lnTo>
                    <a:pt x="920" y="476"/>
                  </a:lnTo>
                  <a:lnTo>
                    <a:pt x="924" y="488"/>
                  </a:lnTo>
                  <a:lnTo>
                    <a:pt x="924" y="488"/>
                  </a:lnTo>
                  <a:lnTo>
                    <a:pt x="924" y="508"/>
                  </a:lnTo>
                  <a:lnTo>
                    <a:pt x="924" y="508"/>
                  </a:lnTo>
                  <a:lnTo>
                    <a:pt x="936" y="534"/>
                  </a:lnTo>
                  <a:lnTo>
                    <a:pt x="936" y="534"/>
                  </a:lnTo>
                  <a:lnTo>
                    <a:pt x="944" y="572"/>
                  </a:lnTo>
                  <a:lnTo>
                    <a:pt x="944" y="572"/>
                  </a:lnTo>
                  <a:lnTo>
                    <a:pt x="952" y="578"/>
                  </a:lnTo>
                  <a:lnTo>
                    <a:pt x="958" y="586"/>
                  </a:lnTo>
                  <a:lnTo>
                    <a:pt x="958" y="586"/>
                  </a:lnTo>
                  <a:lnTo>
                    <a:pt x="964" y="596"/>
                  </a:lnTo>
                  <a:lnTo>
                    <a:pt x="968" y="606"/>
                  </a:lnTo>
                  <a:lnTo>
                    <a:pt x="976" y="628"/>
                  </a:lnTo>
                  <a:lnTo>
                    <a:pt x="976" y="628"/>
                  </a:lnTo>
                  <a:lnTo>
                    <a:pt x="984" y="636"/>
                  </a:lnTo>
                  <a:lnTo>
                    <a:pt x="984" y="636"/>
                  </a:lnTo>
                  <a:lnTo>
                    <a:pt x="988" y="646"/>
                  </a:lnTo>
                  <a:lnTo>
                    <a:pt x="992" y="652"/>
                  </a:lnTo>
                  <a:lnTo>
                    <a:pt x="994" y="670"/>
                  </a:lnTo>
                  <a:lnTo>
                    <a:pt x="994" y="670"/>
                  </a:lnTo>
                  <a:lnTo>
                    <a:pt x="1000" y="688"/>
                  </a:lnTo>
                  <a:lnTo>
                    <a:pt x="1002" y="696"/>
                  </a:lnTo>
                  <a:lnTo>
                    <a:pt x="1002" y="706"/>
                  </a:lnTo>
                  <a:lnTo>
                    <a:pt x="1002" y="706"/>
                  </a:lnTo>
                  <a:lnTo>
                    <a:pt x="978" y="710"/>
                  </a:lnTo>
                  <a:lnTo>
                    <a:pt x="944" y="718"/>
                  </a:lnTo>
                  <a:lnTo>
                    <a:pt x="912" y="724"/>
                  </a:lnTo>
                  <a:lnTo>
                    <a:pt x="900" y="724"/>
                  </a:lnTo>
                  <a:lnTo>
                    <a:pt x="892" y="722"/>
                  </a:lnTo>
                  <a:lnTo>
                    <a:pt x="892" y="722"/>
                  </a:lnTo>
                  <a:lnTo>
                    <a:pt x="880" y="682"/>
                  </a:lnTo>
                  <a:lnTo>
                    <a:pt x="870" y="636"/>
                  </a:lnTo>
                  <a:lnTo>
                    <a:pt x="870" y="636"/>
                  </a:lnTo>
                  <a:lnTo>
                    <a:pt x="868" y="624"/>
                  </a:lnTo>
                  <a:lnTo>
                    <a:pt x="870" y="610"/>
                  </a:lnTo>
                  <a:lnTo>
                    <a:pt x="872" y="598"/>
                  </a:lnTo>
                  <a:lnTo>
                    <a:pt x="872" y="588"/>
                  </a:lnTo>
                  <a:lnTo>
                    <a:pt x="872" y="588"/>
                  </a:lnTo>
                  <a:lnTo>
                    <a:pt x="856" y="520"/>
                  </a:lnTo>
                  <a:lnTo>
                    <a:pt x="856" y="520"/>
                  </a:lnTo>
                  <a:lnTo>
                    <a:pt x="856" y="520"/>
                  </a:lnTo>
                  <a:lnTo>
                    <a:pt x="856" y="520"/>
                  </a:lnTo>
                  <a:lnTo>
                    <a:pt x="854" y="522"/>
                  </a:lnTo>
                  <a:lnTo>
                    <a:pt x="854" y="522"/>
                  </a:lnTo>
                  <a:lnTo>
                    <a:pt x="844" y="574"/>
                  </a:lnTo>
                  <a:lnTo>
                    <a:pt x="840" y="604"/>
                  </a:lnTo>
                  <a:lnTo>
                    <a:pt x="840" y="618"/>
                  </a:lnTo>
                  <a:lnTo>
                    <a:pt x="842" y="630"/>
                  </a:lnTo>
                  <a:lnTo>
                    <a:pt x="842" y="630"/>
                  </a:lnTo>
                  <a:lnTo>
                    <a:pt x="840" y="636"/>
                  </a:lnTo>
                  <a:lnTo>
                    <a:pt x="840" y="640"/>
                  </a:lnTo>
                  <a:lnTo>
                    <a:pt x="840" y="644"/>
                  </a:lnTo>
                  <a:lnTo>
                    <a:pt x="840" y="644"/>
                  </a:lnTo>
                  <a:lnTo>
                    <a:pt x="890" y="756"/>
                  </a:lnTo>
                  <a:lnTo>
                    <a:pt x="890" y="756"/>
                  </a:lnTo>
                  <a:lnTo>
                    <a:pt x="894" y="772"/>
                  </a:lnTo>
                  <a:lnTo>
                    <a:pt x="898" y="790"/>
                  </a:lnTo>
                  <a:lnTo>
                    <a:pt x="902" y="828"/>
                  </a:lnTo>
                  <a:lnTo>
                    <a:pt x="902" y="828"/>
                  </a:lnTo>
                  <a:lnTo>
                    <a:pt x="904" y="840"/>
                  </a:lnTo>
                  <a:lnTo>
                    <a:pt x="904" y="854"/>
                  </a:lnTo>
                  <a:lnTo>
                    <a:pt x="900" y="880"/>
                  </a:lnTo>
                  <a:lnTo>
                    <a:pt x="896" y="904"/>
                  </a:lnTo>
                  <a:lnTo>
                    <a:pt x="890" y="926"/>
                  </a:lnTo>
                  <a:lnTo>
                    <a:pt x="890" y="926"/>
                  </a:lnTo>
                  <a:lnTo>
                    <a:pt x="866" y="1040"/>
                  </a:lnTo>
                  <a:lnTo>
                    <a:pt x="866" y="1040"/>
                  </a:lnTo>
                  <a:lnTo>
                    <a:pt x="858" y="1076"/>
                  </a:lnTo>
                  <a:lnTo>
                    <a:pt x="852" y="1114"/>
                  </a:lnTo>
                  <a:lnTo>
                    <a:pt x="844" y="1194"/>
                  </a:lnTo>
                  <a:lnTo>
                    <a:pt x="834" y="1274"/>
                  </a:lnTo>
                  <a:lnTo>
                    <a:pt x="828" y="1312"/>
                  </a:lnTo>
                  <a:lnTo>
                    <a:pt x="820" y="1346"/>
                  </a:lnTo>
                  <a:lnTo>
                    <a:pt x="820" y="1346"/>
                  </a:lnTo>
                  <a:lnTo>
                    <a:pt x="814" y="1374"/>
                  </a:lnTo>
                  <a:lnTo>
                    <a:pt x="812" y="1390"/>
                  </a:lnTo>
                  <a:lnTo>
                    <a:pt x="814" y="1404"/>
                  </a:lnTo>
                  <a:lnTo>
                    <a:pt x="814" y="1404"/>
                  </a:lnTo>
                  <a:lnTo>
                    <a:pt x="822" y="1442"/>
                  </a:lnTo>
                  <a:lnTo>
                    <a:pt x="824" y="1452"/>
                  </a:lnTo>
                  <a:lnTo>
                    <a:pt x="826" y="1464"/>
                  </a:lnTo>
                  <a:lnTo>
                    <a:pt x="824" y="1472"/>
                  </a:lnTo>
                  <a:lnTo>
                    <a:pt x="820" y="1482"/>
                  </a:lnTo>
                  <a:lnTo>
                    <a:pt x="820" y="1482"/>
                  </a:lnTo>
                  <a:lnTo>
                    <a:pt x="808" y="1486"/>
                  </a:lnTo>
                  <a:lnTo>
                    <a:pt x="804" y="1488"/>
                  </a:lnTo>
                  <a:lnTo>
                    <a:pt x="800" y="1494"/>
                  </a:lnTo>
                  <a:lnTo>
                    <a:pt x="800" y="1494"/>
                  </a:lnTo>
                  <a:lnTo>
                    <a:pt x="802" y="1504"/>
                  </a:lnTo>
                  <a:lnTo>
                    <a:pt x="802" y="1518"/>
                  </a:lnTo>
                  <a:lnTo>
                    <a:pt x="800" y="1530"/>
                  </a:lnTo>
                  <a:lnTo>
                    <a:pt x="796" y="1540"/>
                  </a:lnTo>
                  <a:lnTo>
                    <a:pt x="796" y="1540"/>
                  </a:lnTo>
                  <a:lnTo>
                    <a:pt x="778" y="1540"/>
                  </a:lnTo>
                  <a:lnTo>
                    <a:pt x="770" y="1542"/>
                  </a:lnTo>
                  <a:lnTo>
                    <a:pt x="764" y="1542"/>
                  </a:lnTo>
                  <a:lnTo>
                    <a:pt x="764" y="1542"/>
                  </a:lnTo>
                  <a:lnTo>
                    <a:pt x="768" y="1564"/>
                  </a:lnTo>
                  <a:lnTo>
                    <a:pt x="768" y="1576"/>
                  </a:lnTo>
                  <a:lnTo>
                    <a:pt x="766" y="1588"/>
                  </a:lnTo>
                  <a:lnTo>
                    <a:pt x="766" y="1588"/>
                  </a:lnTo>
                  <a:lnTo>
                    <a:pt x="762" y="1596"/>
                  </a:lnTo>
                  <a:lnTo>
                    <a:pt x="756" y="1602"/>
                  </a:lnTo>
                  <a:lnTo>
                    <a:pt x="746" y="1608"/>
                  </a:lnTo>
                  <a:lnTo>
                    <a:pt x="736" y="1612"/>
                  </a:lnTo>
                  <a:lnTo>
                    <a:pt x="724" y="1614"/>
                  </a:lnTo>
                  <a:lnTo>
                    <a:pt x="714" y="1612"/>
                  </a:lnTo>
                  <a:lnTo>
                    <a:pt x="704" y="1608"/>
                  </a:lnTo>
                  <a:lnTo>
                    <a:pt x="696" y="1600"/>
                  </a:lnTo>
                  <a:lnTo>
                    <a:pt x="696" y="1600"/>
                  </a:lnTo>
                  <a:lnTo>
                    <a:pt x="694" y="1592"/>
                  </a:lnTo>
                  <a:lnTo>
                    <a:pt x="692" y="1576"/>
                  </a:lnTo>
                  <a:lnTo>
                    <a:pt x="690" y="1560"/>
                  </a:lnTo>
                  <a:lnTo>
                    <a:pt x="690" y="1548"/>
                  </a:lnTo>
                  <a:lnTo>
                    <a:pt x="690" y="1548"/>
                  </a:lnTo>
                  <a:lnTo>
                    <a:pt x="696" y="1534"/>
                  </a:lnTo>
                  <a:lnTo>
                    <a:pt x="696" y="1534"/>
                  </a:lnTo>
                  <a:lnTo>
                    <a:pt x="700" y="1518"/>
                  </a:lnTo>
                  <a:lnTo>
                    <a:pt x="702" y="1500"/>
                  </a:lnTo>
                  <a:lnTo>
                    <a:pt x="704" y="1466"/>
                  </a:lnTo>
                  <a:lnTo>
                    <a:pt x="704" y="1466"/>
                  </a:lnTo>
                  <a:lnTo>
                    <a:pt x="702" y="1440"/>
                  </a:lnTo>
                  <a:lnTo>
                    <a:pt x="702" y="1440"/>
                  </a:lnTo>
                  <a:lnTo>
                    <a:pt x="706" y="1430"/>
                  </a:lnTo>
                  <a:lnTo>
                    <a:pt x="708" y="1424"/>
                  </a:lnTo>
                  <a:lnTo>
                    <a:pt x="708" y="1416"/>
                  </a:lnTo>
                  <a:lnTo>
                    <a:pt x="708" y="1416"/>
                  </a:lnTo>
                  <a:lnTo>
                    <a:pt x="700" y="1376"/>
                  </a:lnTo>
                  <a:lnTo>
                    <a:pt x="692" y="1336"/>
                  </a:lnTo>
                  <a:lnTo>
                    <a:pt x="684" y="1296"/>
                  </a:lnTo>
                  <a:lnTo>
                    <a:pt x="676" y="1256"/>
                  </a:lnTo>
                  <a:lnTo>
                    <a:pt x="676" y="1256"/>
                  </a:lnTo>
                  <a:lnTo>
                    <a:pt x="674" y="1242"/>
                  </a:lnTo>
                  <a:lnTo>
                    <a:pt x="674" y="1230"/>
                  </a:lnTo>
                  <a:lnTo>
                    <a:pt x="678" y="1206"/>
                  </a:lnTo>
                  <a:lnTo>
                    <a:pt x="680" y="1182"/>
                  </a:lnTo>
                  <a:lnTo>
                    <a:pt x="680" y="1170"/>
                  </a:lnTo>
                  <a:lnTo>
                    <a:pt x="678" y="1156"/>
                  </a:lnTo>
                  <a:lnTo>
                    <a:pt x="678" y="1156"/>
                  </a:lnTo>
                  <a:lnTo>
                    <a:pt x="658" y="1074"/>
                  </a:lnTo>
                  <a:lnTo>
                    <a:pt x="658" y="1074"/>
                  </a:lnTo>
                  <a:lnTo>
                    <a:pt x="656" y="1056"/>
                  </a:lnTo>
                  <a:lnTo>
                    <a:pt x="654" y="1040"/>
                  </a:lnTo>
                  <a:lnTo>
                    <a:pt x="654" y="1022"/>
                  </a:lnTo>
                  <a:lnTo>
                    <a:pt x="650" y="1004"/>
                  </a:lnTo>
                  <a:lnTo>
                    <a:pt x="650" y="1004"/>
                  </a:lnTo>
                  <a:lnTo>
                    <a:pt x="642" y="982"/>
                  </a:lnTo>
                  <a:lnTo>
                    <a:pt x="642" y="982"/>
                  </a:lnTo>
                  <a:lnTo>
                    <a:pt x="640" y="954"/>
                  </a:lnTo>
                  <a:lnTo>
                    <a:pt x="640" y="954"/>
                  </a:lnTo>
                  <a:lnTo>
                    <a:pt x="632" y="918"/>
                  </a:lnTo>
                  <a:lnTo>
                    <a:pt x="630" y="898"/>
                  </a:lnTo>
                  <a:lnTo>
                    <a:pt x="630" y="878"/>
                  </a:lnTo>
                  <a:lnTo>
                    <a:pt x="630" y="878"/>
                  </a:lnTo>
                  <a:lnTo>
                    <a:pt x="632" y="782"/>
                  </a:lnTo>
                  <a:lnTo>
                    <a:pt x="632" y="782"/>
                  </a:lnTo>
                  <a:lnTo>
                    <a:pt x="648" y="680"/>
                  </a:lnTo>
                  <a:lnTo>
                    <a:pt x="648" y="680"/>
                  </a:lnTo>
                  <a:lnTo>
                    <a:pt x="648" y="662"/>
                  </a:lnTo>
                  <a:lnTo>
                    <a:pt x="646" y="638"/>
                  </a:lnTo>
                  <a:lnTo>
                    <a:pt x="640" y="616"/>
                  </a:lnTo>
                  <a:lnTo>
                    <a:pt x="638" y="608"/>
                  </a:lnTo>
                  <a:lnTo>
                    <a:pt x="636" y="604"/>
                  </a:lnTo>
                  <a:lnTo>
                    <a:pt x="636" y="604"/>
                  </a:lnTo>
                  <a:lnTo>
                    <a:pt x="630" y="644"/>
                  </a:lnTo>
                  <a:lnTo>
                    <a:pt x="626" y="666"/>
                  </a:lnTo>
                  <a:lnTo>
                    <a:pt x="622" y="674"/>
                  </a:lnTo>
                  <a:lnTo>
                    <a:pt x="618" y="682"/>
                  </a:lnTo>
                  <a:lnTo>
                    <a:pt x="618" y="682"/>
                  </a:lnTo>
                  <a:lnTo>
                    <a:pt x="558" y="756"/>
                  </a:lnTo>
                  <a:lnTo>
                    <a:pt x="558" y="756"/>
                  </a:lnTo>
                  <a:lnTo>
                    <a:pt x="532" y="784"/>
                  </a:lnTo>
                  <a:lnTo>
                    <a:pt x="532" y="784"/>
                  </a:lnTo>
                  <a:lnTo>
                    <a:pt x="532" y="788"/>
                  </a:lnTo>
                  <a:lnTo>
                    <a:pt x="532" y="792"/>
                  </a:lnTo>
                  <a:lnTo>
                    <a:pt x="534" y="800"/>
                  </a:lnTo>
                  <a:lnTo>
                    <a:pt x="534" y="800"/>
                  </a:lnTo>
                  <a:lnTo>
                    <a:pt x="536" y="810"/>
                  </a:lnTo>
                  <a:lnTo>
                    <a:pt x="536" y="818"/>
                  </a:lnTo>
                  <a:lnTo>
                    <a:pt x="536" y="826"/>
                  </a:lnTo>
                  <a:lnTo>
                    <a:pt x="532" y="832"/>
                  </a:lnTo>
                  <a:lnTo>
                    <a:pt x="526" y="844"/>
                  </a:lnTo>
                  <a:lnTo>
                    <a:pt x="518" y="852"/>
                  </a:lnTo>
                  <a:lnTo>
                    <a:pt x="518" y="852"/>
                  </a:lnTo>
                  <a:lnTo>
                    <a:pt x="506" y="858"/>
                  </a:lnTo>
                  <a:lnTo>
                    <a:pt x="500" y="860"/>
                  </a:lnTo>
                  <a:lnTo>
                    <a:pt x="494" y="860"/>
                  </a:lnTo>
                  <a:lnTo>
                    <a:pt x="494" y="860"/>
                  </a:lnTo>
                  <a:lnTo>
                    <a:pt x="492" y="856"/>
                  </a:lnTo>
                  <a:lnTo>
                    <a:pt x="490" y="854"/>
                  </a:lnTo>
                  <a:lnTo>
                    <a:pt x="490" y="854"/>
                  </a:lnTo>
                  <a:lnTo>
                    <a:pt x="484" y="852"/>
                  </a:lnTo>
                  <a:lnTo>
                    <a:pt x="480" y="854"/>
                  </a:lnTo>
                  <a:lnTo>
                    <a:pt x="478" y="852"/>
                  </a:lnTo>
                  <a:lnTo>
                    <a:pt x="476" y="846"/>
                  </a:lnTo>
                  <a:lnTo>
                    <a:pt x="476" y="846"/>
                  </a:lnTo>
                  <a:lnTo>
                    <a:pt x="464" y="852"/>
                  </a:lnTo>
                  <a:lnTo>
                    <a:pt x="464" y="852"/>
                  </a:lnTo>
                  <a:lnTo>
                    <a:pt x="462" y="850"/>
                  </a:lnTo>
                  <a:lnTo>
                    <a:pt x="462" y="850"/>
                  </a:lnTo>
                  <a:lnTo>
                    <a:pt x="460" y="850"/>
                  </a:lnTo>
                  <a:lnTo>
                    <a:pt x="460" y="848"/>
                  </a:lnTo>
                  <a:lnTo>
                    <a:pt x="460" y="848"/>
                  </a:lnTo>
                  <a:lnTo>
                    <a:pt x="468" y="836"/>
                  </a:lnTo>
                  <a:lnTo>
                    <a:pt x="468" y="836"/>
                  </a:lnTo>
                  <a:lnTo>
                    <a:pt x="466" y="834"/>
                  </a:lnTo>
                  <a:lnTo>
                    <a:pt x="466" y="834"/>
                  </a:lnTo>
                  <a:lnTo>
                    <a:pt x="460" y="832"/>
                  </a:lnTo>
                  <a:lnTo>
                    <a:pt x="454" y="830"/>
                  </a:lnTo>
                  <a:lnTo>
                    <a:pt x="454" y="830"/>
                  </a:lnTo>
                  <a:lnTo>
                    <a:pt x="450" y="812"/>
                  </a:lnTo>
                  <a:lnTo>
                    <a:pt x="448" y="794"/>
                  </a:lnTo>
                  <a:lnTo>
                    <a:pt x="450" y="774"/>
                  </a:lnTo>
                  <a:lnTo>
                    <a:pt x="456" y="756"/>
                  </a:lnTo>
                  <a:lnTo>
                    <a:pt x="456" y="756"/>
                  </a:lnTo>
                  <a:lnTo>
                    <a:pt x="460" y="746"/>
                  </a:lnTo>
                  <a:lnTo>
                    <a:pt x="466" y="736"/>
                  </a:lnTo>
                  <a:lnTo>
                    <a:pt x="470" y="724"/>
                  </a:lnTo>
                  <a:lnTo>
                    <a:pt x="472" y="716"/>
                  </a:lnTo>
                  <a:lnTo>
                    <a:pt x="470" y="708"/>
                  </a:lnTo>
                  <a:lnTo>
                    <a:pt x="470" y="708"/>
                  </a:lnTo>
                  <a:lnTo>
                    <a:pt x="460" y="650"/>
                  </a:lnTo>
                  <a:lnTo>
                    <a:pt x="448" y="594"/>
                  </a:lnTo>
                  <a:lnTo>
                    <a:pt x="434" y="536"/>
                  </a:lnTo>
                  <a:lnTo>
                    <a:pt x="422" y="480"/>
                  </a:lnTo>
                  <a:lnTo>
                    <a:pt x="422" y="480"/>
                  </a:lnTo>
                  <a:lnTo>
                    <a:pt x="414" y="476"/>
                  </a:lnTo>
                  <a:lnTo>
                    <a:pt x="408" y="472"/>
                  </a:lnTo>
                  <a:lnTo>
                    <a:pt x="408" y="472"/>
                  </a:lnTo>
                  <a:lnTo>
                    <a:pt x="408" y="478"/>
                  </a:lnTo>
                  <a:lnTo>
                    <a:pt x="408" y="478"/>
                  </a:lnTo>
                  <a:lnTo>
                    <a:pt x="410" y="494"/>
                  </a:lnTo>
                  <a:lnTo>
                    <a:pt x="412" y="510"/>
                  </a:lnTo>
                  <a:lnTo>
                    <a:pt x="412" y="544"/>
                  </a:lnTo>
                  <a:lnTo>
                    <a:pt x="412" y="544"/>
                  </a:lnTo>
                  <a:lnTo>
                    <a:pt x="416" y="586"/>
                  </a:lnTo>
                  <a:lnTo>
                    <a:pt x="418" y="632"/>
                  </a:lnTo>
                  <a:lnTo>
                    <a:pt x="420" y="680"/>
                  </a:lnTo>
                  <a:lnTo>
                    <a:pt x="426" y="724"/>
                  </a:lnTo>
                  <a:lnTo>
                    <a:pt x="426" y="724"/>
                  </a:lnTo>
                  <a:lnTo>
                    <a:pt x="422" y="800"/>
                  </a:lnTo>
                  <a:lnTo>
                    <a:pt x="422" y="800"/>
                  </a:lnTo>
                  <a:lnTo>
                    <a:pt x="428" y="824"/>
                  </a:lnTo>
                  <a:lnTo>
                    <a:pt x="434" y="846"/>
                  </a:lnTo>
                  <a:lnTo>
                    <a:pt x="434" y="846"/>
                  </a:lnTo>
                  <a:lnTo>
                    <a:pt x="434" y="850"/>
                  </a:lnTo>
                  <a:lnTo>
                    <a:pt x="432" y="854"/>
                  </a:lnTo>
                  <a:lnTo>
                    <a:pt x="430" y="858"/>
                  </a:lnTo>
                  <a:lnTo>
                    <a:pt x="426" y="866"/>
                  </a:lnTo>
                  <a:lnTo>
                    <a:pt x="424" y="868"/>
                  </a:lnTo>
                  <a:lnTo>
                    <a:pt x="426" y="874"/>
                  </a:lnTo>
                  <a:lnTo>
                    <a:pt x="426" y="874"/>
                  </a:lnTo>
                  <a:lnTo>
                    <a:pt x="426" y="888"/>
                  </a:lnTo>
                  <a:lnTo>
                    <a:pt x="428" y="904"/>
                  </a:lnTo>
                  <a:lnTo>
                    <a:pt x="424" y="936"/>
                  </a:lnTo>
                  <a:lnTo>
                    <a:pt x="420" y="966"/>
                  </a:lnTo>
                  <a:lnTo>
                    <a:pt x="414" y="994"/>
                  </a:lnTo>
                  <a:lnTo>
                    <a:pt x="414" y="994"/>
                  </a:lnTo>
                  <a:lnTo>
                    <a:pt x="412" y="1030"/>
                  </a:lnTo>
                  <a:lnTo>
                    <a:pt x="412" y="1030"/>
                  </a:lnTo>
                  <a:lnTo>
                    <a:pt x="406" y="1080"/>
                  </a:lnTo>
                  <a:lnTo>
                    <a:pt x="400" y="1132"/>
                  </a:lnTo>
                  <a:lnTo>
                    <a:pt x="400" y="1132"/>
                  </a:lnTo>
                  <a:lnTo>
                    <a:pt x="400" y="1162"/>
                  </a:lnTo>
                  <a:lnTo>
                    <a:pt x="400" y="1162"/>
                  </a:lnTo>
                  <a:lnTo>
                    <a:pt x="392" y="1254"/>
                  </a:lnTo>
                  <a:lnTo>
                    <a:pt x="392" y="1254"/>
                  </a:lnTo>
                  <a:lnTo>
                    <a:pt x="390" y="1300"/>
                  </a:lnTo>
                  <a:lnTo>
                    <a:pt x="390" y="1300"/>
                  </a:lnTo>
                  <a:lnTo>
                    <a:pt x="376" y="1422"/>
                  </a:lnTo>
                  <a:lnTo>
                    <a:pt x="376" y="1422"/>
                  </a:lnTo>
                  <a:lnTo>
                    <a:pt x="364" y="1458"/>
                  </a:lnTo>
                  <a:lnTo>
                    <a:pt x="364" y="1458"/>
                  </a:lnTo>
                  <a:lnTo>
                    <a:pt x="366" y="1474"/>
                  </a:lnTo>
                  <a:lnTo>
                    <a:pt x="366" y="1474"/>
                  </a:lnTo>
                  <a:lnTo>
                    <a:pt x="364" y="1482"/>
                  </a:lnTo>
                  <a:lnTo>
                    <a:pt x="362" y="1486"/>
                  </a:lnTo>
                  <a:lnTo>
                    <a:pt x="362" y="1490"/>
                  </a:lnTo>
                  <a:lnTo>
                    <a:pt x="362" y="1490"/>
                  </a:lnTo>
                  <a:lnTo>
                    <a:pt x="368" y="1494"/>
                  </a:lnTo>
                  <a:lnTo>
                    <a:pt x="372" y="1498"/>
                  </a:lnTo>
                  <a:lnTo>
                    <a:pt x="376" y="1504"/>
                  </a:lnTo>
                  <a:lnTo>
                    <a:pt x="378" y="1510"/>
                  </a:lnTo>
                  <a:lnTo>
                    <a:pt x="380" y="1524"/>
                  </a:lnTo>
                  <a:lnTo>
                    <a:pt x="376" y="1540"/>
                  </a:lnTo>
                  <a:lnTo>
                    <a:pt x="376" y="1540"/>
                  </a:lnTo>
                  <a:lnTo>
                    <a:pt x="352" y="1550"/>
                  </a:lnTo>
                  <a:lnTo>
                    <a:pt x="326" y="1560"/>
                  </a:lnTo>
                  <a:lnTo>
                    <a:pt x="312" y="1562"/>
                  </a:lnTo>
                  <a:lnTo>
                    <a:pt x="298" y="1564"/>
                  </a:lnTo>
                  <a:lnTo>
                    <a:pt x="286" y="1560"/>
                  </a:lnTo>
                  <a:lnTo>
                    <a:pt x="274" y="1552"/>
                  </a:lnTo>
                  <a:lnTo>
                    <a:pt x="274" y="1552"/>
                  </a:lnTo>
                  <a:lnTo>
                    <a:pt x="272" y="1502"/>
                  </a:lnTo>
                  <a:lnTo>
                    <a:pt x="272" y="1474"/>
                  </a:lnTo>
                  <a:lnTo>
                    <a:pt x="274" y="1446"/>
                  </a:lnTo>
                  <a:lnTo>
                    <a:pt x="274" y="1446"/>
                  </a:lnTo>
                  <a:lnTo>
                    <a:pt x="274" y="1384"/>
                  </a:lnTo>
                  <a:lnTo>
                    <a:pt x="274" y="1384"/>
                  </a:lnTo>
                  <a:lnTo>
                    <a:pt x="278" y="1354"/>
                  </a:lnTo>
                  <a:lnTo>
                    <a:pt x="282" y="1324"/>
                  </a:lnTo>
                  <a:lnTo>
                    <a:pt x="282" y="1294"/>
                  </a:lnTo>
                  <a:lnTo>
                    <a:pt x="280" y="1266"/>
                  </a:lnTo>
                  <a:lnTo>
                    <a:pt x="280" y="1266"/>
                  </a:lnTo>
                  <a:lnTo>
                    <a:pt x="280" y="1214"/>
                  </a:lnTo>
                  <a:lnTo>
                    <a:pt x="280" y="1214"/>
                  </a:lnTo>
                  <a:lnTo>
                    <a:pt x="280" y="1172"/>
                  </a:lnTo>
                  <a:lnTo>
                    <a:pt x="280" y="1172"/>
                  </a:lnTo>
                  <a:lnTo>
                    <a:pt x="284" y="1154"/>
                  </a:lnTo>
                  <a:lnTo>
                    <a:pt x="284" y="1154"/>
                  </a:lnTo>
                  <a:lnTo>
                    <a:pt x="270" y="1126"/>
                  </a:lnTo>
                  <a:lnTo>
                    <a:pt x="270" y="1126"/>
                  </a:lnTo>
                  <a:lnTo>
                    <a:pt x="270" y="1118"/>
                  </a:lnTo>
                  <a:lnTo>
                    <a:pt x="270" y="1112"/>
                  </a:lnTo>
                  <a:lnTo>
                    <a:pt x="272" y="1096"/>
                  </a:lnTo>
                  <a:lnTo>
                    <a:pt x="272" y="1096"/>
                  </a:lnTo>
                  <a:lnTo>
                    <a:pt x="270" y="1082"/>
                  </a:lnTo>
                  <a:lnTo>
                    <a:pt x="268" y="1064"/>
                  </a:lnTo>
                  <a:lnTo>
                    <a:pt x="264" y="1046"/>
                  </a:lnTo>
                  <a:lnTo>
                    <a:pt x="260" y="1034"/>
                  </a:lnTo>
                  <a:lnTo>
                    <a:pt x="260" y="1034"/>
                  </a:lnTo>
                  <a:lnTo>
                    <a:pt x="258" y="1034"/>
                  </a:lnTo>
                  <a:lnTo>
                    <a:pt x="258" y="1034"/>
                  </a:lnTo>
                  <a:lnTo>
                    <a:pt x="258" y="1046"/>
                  </a:lnTo>
                  <a:lnTo>
                    <a:pt x="254" y="1056"/>
                  </a:lnTo>
                  <a:lnTo>
                    <a:pt x="250" y="1066"/>
                  </a:lnTo>
                  <a:lnTo>
                    <a:pt x="244" y="1074"/>
                  </a:lnTo>
                  <a:lnTo>
                    <a:pt x="244" y="1074"/>
                  </a:lnTo>
                  <a:lnTo>
                    <a:pt x="234" y="1082"/>
                  </a:lnTo>
                  <a:lnTo>
                    <a:pt x="234" y="1082"/>
                  </a:lnTo>
                  <a:lnTo>
                    <a:pt x="234" y="1090"/>
                  </a:lnTo>
                  <a:lnTo>
                    <a:pt x="234" y="1100"/>
                  </a:lnTo>
                  <a:lnTo>
                    <a:pt x="236" y="1108"/>
                  </a:lnTo>
                  <a:lnTo>
                    <a:pt x="236" y="1116"/>
                  </a:lnTo>
                  <a:lnTo>
                    <a:pt x="236" y="1116"/>
                  </a:lnTo>
                  <a:lnTo>
                    <a:pt x="232" y="1120"/>
                  </a:lnTo>
                  <a:lnTo>
                    <a:pt x="230" y="1124"/>
                  </a:lnTo>
                  <a:lnTo>
                    <a:pt x="228" y="1128"/>
                  </a:lnTo>
                  <a:lnTo>
                    <a:pt x="228" y="1136"/>
                  </a:lnTo>
                  <a:lnTo>
                    <a:pt x="228" y="1136"/>
                  </a:lnTo>
                  <a:lnTo>
                    <a:pt x="242" y="1172"/>
                  </a:lnTo>
                  <a:lnTo>
                    <a:pt x="242" y="1172"/>
                  </a:lnTo>
                  <a:lnTo>
                    <a:pt x="242" y="1180"/>
                  </a:lnTo>
                  <a:lnTo>
                    <a:pt x="242" y="1188"/>
                  </a:lnTo>
                  <a:lnTo>
                    <a:pt x="238" y="1202"/>
                  </a:lnTo>
                  <a:lnTo>
                    <a:pt x="238" y="1202"/>
                  </a:lnTo>
                  <a:lnTo>
                    <a:pt x="238" y="1218"/>
                  </a:lnTo>
                  <a:lnTo>
                    <a:pt x="240" y="1230"/>
                  </a:lnTo>
                  <a:lnTo>
                    <a:pt x="244" y="1244"/>
                  </a:lnTo>
                  <a:lnTo>
                    <a:pt x="248" y="1256"/>
                  </a:lnTo>
                  <a:lnTo>
                    <a:pt x="248" y="1256"/>
                  </a:lnTo>
                  <a:lnTo>
                    <a:pt x="246" y="1278"/>
                  </a:lnTo>
                  <a:lnTo>
                    <a:pt x="246" y="1278"/>
                  </a:lnTo>
                  <a:lnTo>
                    <a:pt x="254" y="1304"/>
                  </a:lnTo>
                  <a:lnTo>
                    <a:pt x="256" y="1318"/>
                  </a:lnTo>
                  <a:lnTo>
                    <a:pt x="254" y="1332"/>
                  </a:lnTo>
                  <a:lnTo>
                    <a:pt x="254" y="1332"/>
                  </a:lnTo>
                  <a:lnTo>
                    <a:pt x="254" y="1340"/>
                  </a:lnTo>
                  <a:lnTo>
                    <a:pt x="256" y="1346"/>
                  </a:lnTo>
                  <a:lnTo>
                    <a:pt x="262" y="1356"/>
                  </a:lnTo>
                  <a:lnTo>
                    <a:pt x="266" y="1368"/>
                  </a:lnTo>
                  <a:lnTo>
                    <a:pt x="268" y="1374"/>
                  </a:lnTo>
                  <a:lnTo>
                    <a:pt x="268" y="1380"/>
                  </a:lnTo>
                  <a:lnTo>
                    <a:pt x="268" y="1380"/>
                  </a:lnTo>
                  <a:lnTo>
                    <a:pt x="262" y="1390"/>
                  </a:lnTo>
                  <a:lnTo>
                    <a:pt x="262" y="1390"/>
                  </a:lnTo>
                  <a:lnTo>
                    <a:pt x="268" y="1418"/>
                  </a:lnTo>
                  <a:lnTo>
                    <a:pt x="268" y="1418"/>
                  </a:lnTo>
                  <a:lnTo>
                    <a:pt x="268" y="1428"/>
                  </a:lnTo>
                  <a:lnTo>
                    <a:pt x="266" y="1436"/>
                  </a:lnTo>
                  <a:lnTo>
                    <a:pt x="264" y="1442"/>
                  </a:lnTo>
                  <a:lnTo>
                    <a:pt x="258" y="1448"/>
                  </a:lnTo>
                  <a:lnTo>
                    <a:pt x="246" y="1458"/>
                  </a:lnTo>
                  <a:lnTo>
                    <a:pt x="232" y="1466"/>
                  </a:lnTo>
                  <a:lnTo>
                    <a:pt x="232" y="1466"/>
                  </a:lnTo>
                  <a:lnTo>
                    <a:pt x="230" y="1506"/>
                  </a:lnTo>
                  <a:lnTo>
                    <a:pt x="230" y="1506"/>
                  </a:lnTo>
                  <a:lnTo>
                    <a:pt x="226" y="1512"/>
                  </a:lnTo>
                  <a:lnTo>
                    <a:pt x="218" y="1520"/>
                  </a:lnTo>
                  <a:lnTo>
                    <a:pt x="206" y="1528"/>
                  </a:lnTo>
                  <a:lnTo>
                    <a:pt x="192" y="1536"/>
                  </a:lnTo>
                  <a:lnTo>
                    <a:pt x="178" y="1542"/>
                  </a:lnTo>
                  <a:lnTo>
                    <a:pt x="164" y="1546"/>
                  </a:lnTo>
                  <a:lnTo>
                    <a:pt x="152" y="1546"/>
                  </a:lnTo>
                  <a:lnTo>
                    <a:pt x="146" y="1544"/>
                  </a:lnTo>
                  <a:lnTo>
                    <a:pt x="142" y="1540"/>
                  </a:lnTo>
                  <a:lnTo>
                    <a:pt x="142" y="1540"/>
                  </a:lnTo>
                  <a:lnTo>
                    <a:pt x="138" y="1536"/>
                  </a:lnTo>
                  <a:lnTo>
                    <a:pt x="136" y="1532"/>
                  </a:lnTo>
                  <a:lnTo>
                    <a:pt x="134" y="1520"/>
                  </a:lnTo>
                  <a:lnTo>
                    <a:pt x="134" y="1508"/>
                  </a:lnTo>
                  <a:lnTo>
                    <a:pt x="138" y="1496"/>
                  </a:lnTo>
                  <a:lnTo>
                    <a:pt x="148" y="1472"/>
                  </a:lnTo>
                  <a:lnTo>
                    <a:pt x="156" y="1452"/>
                  </a:lnTo>
                  <a:lnTo>
                    <a:pt x="156" y="1452"/>
                  </a:lnTo>
                  <a:lnTo>
                    <a:pt x="160" y="1442"/>
                  </a:lnTo>
                  <a:lnTo>
                    <a:pt x="162" y="1430"/>
                  </a:lnTo>
                  <a:lnTo>
                    <a:pt x="164" y="1406"/>
                  </a:lnTo>
                  <a:lnTo>
                    <a:pt x="164" y="1406"/>
                  </a:lnTo>
                  <a:lnTo>
                    <a:pt x="158" y="1400"/>
                  </a:lnTo>
                  <a:lnTo>
                    <a:pt x="156" y="1394"/>
                  </a:lnTo>
                  <a:lnTo>
                    <a:pt x="156" y="1394"/>
                  </a:lnTo>
                  <a:lnTo>
                    <a:pt x="148" y="1380"/>
                  </a:lnTo>
                  <a:lnTo>
                    <a:pt x="148" y="1370"/>
                  </a:lnTo>
                  <a:lnTo>
                    <a:pt x="148" y="1360"/>
                  </a:lnTo>
                  <a:lnTo>
                    <a:pt x="148" y="1360"/>
                  </a:lnTo>
                  <a:lnTo>
                    <a:pt x="148" y="1340"/>
                  </a:lnTo>
                  <a:lnTo>
                    <a:pt x="148" y="1340"/>
                  </a:lnTo>
                  <a:lnTo>
                    <a:pt x="120" y="1260"/>
                  </a:lnTo>
                  <a:lnTo>
                    <a:pt x="120" y="1260"/>
                  </a:lnTo>
                  <a:lnTo>
                    <a:pt x="112" y="1228"/>
                  </a:lnTo>
                  <a:lnTo>
                    <a:pt x="106" y="1196"/>
                  </a:lnTo>
                  <a:lnTo>
                    <a:pt x="106" y="1196"/>
                  </a:lnTo>
                  <a:lnTo>
                    <a:pt x="94" y="1142"/>
                  </a:lnTo>
                  <a:lnTo>
                    <a:pt x="94" y="1142"/>
                  </a:lnTo>
                  <a:lnTo>
                    <a:pt x="94" y="1136"/>
                  </a:lnTo>
                  <a:lnTo>
                    <a:pt x="94" y="1130"/>
                  </a:lnTo>
                  <a:lnTo>
                    <a:pt x="96" y="1124"/>
                  </a:lnTo>
                  <a:lnTo>
                    <a:pt x="96" y="1116"/>
                  </a:lnTo>
                  <a:lnTo>
                    <a:pt x="96" y="1116"/>
                  </a:lnTo>
                  <a:lnTo>
                    <a:pt x="82" y="1110"/>
                  </a:lnTo>
                  <a:lnTo>
                    <a:pt x="82" y="1110"/>
                  </a:lnTo>
                  <a:lnTo>
                    <a:pt x="76" y="1088"/>
                  </a:lnTo>
                  <a:lnTo>
                    <a:pt x="76" y="1088"/>
                  </a:lnTo>
                  <a:lnTo>
                    <a:pt x="80" y="1050"/>
                  </a:lnTo>
                  <a:lnTo>
                    <a:pt x="80" y="1050"/>
                  </a:lnTo>
                  <a:lnTo>
                    <a:pt x="76" y="1028"/>
                  </a:lnTo>
                  <a:lnTo>
                    <a:pt x="74" y="1008"/>
                  </a:lnTo>
                  <a:lnTo>
                    <a:pt x="72" y="962"/>
                  </a:lnTo>
                  <a:lnTo>
                    <a:pt x="74" y="916"/>
                  </a:lnTo>
                  <a:lnTo>
                    <a:pt x="80" y="876"/>
                  </a:lnTo>
                  <a:lnTo>
                    <a:pt x="80" y="876"/>
                  </a:lnTo>
                  <a:lnTo>
                    <a:pt x="76" y="842"/>
                  </a:lnTo>
                  <a:lnTo>
                    <a:pt x="76" y="842"/>
                  </a:lnTo>
                  <a:lnTo>
                    <a:pt x="76" y="836"/>
                  </a:lnTo>
                  <a:lnTo>
                    <a:pt x="76" y="832"/>
                  </a:lnTo>
                  <a:lnTo>
                    <a:pt x="80" y="822"/>
                  </a:lnTo>
                  <a:lnTo>
                    <a:pt x="80" y="822"/>
                  </a:lnTo>
                  <a:lnTo>
                    <a:pt x="80" y="788"/>
                  </a:lnTo>
                  <a:lnTo>
                    <a:pt x="80" y="788"/>
                  </a:lnTo>
                  <a:lnTo>
                    <a:pt x="84" y="722"/>
                  </a:lnTo>
                  <a:lnTo>
                    <a:pt x="84" y="722"/>
                  </a:lnTo>
                  <a:lnTo>
                    <a:pt x="96" y="672"/>
                  </a:lnTo>
                  <a:lnTo>
                    <a:pt x="102" y="640"/>
                  </a:lnTo>
                  <a:lnTo>
                    <a:pt x="104" y="628"/>
                  </a:lnTo>
                  <a:lnTo>
                    <a:pt x="104" y="622"/>
                  </a:lnTo>
                  <a:lnTo>
                    <a:pt x="104" y="622"/>
                  </a:lnTo>
                  <a:lnTo>
                    <a:pt x="98" y="610"/>
                  </a:lnTo>
                  <a:lnTo>
                    <a:pt x="96" y="602"/>
                  </a:lnTo>
                  <a:lnTo>
                    <a:pt x="94" y="594"/>
                  </a:lnTo>
                  <a:lnTo>
                    <a:pt x="94" y="594"/>
                  </a:lnTo>
                  <a:lnTo>
                    <a:pt x="96" y="566"/>
                  </a:lnTo>
                  <a:lnTo>
                    <a:pt x="96" y="552"/>
                  </a:lnTo>
                  <a:lnTo>
                    <a:pt x="94" y="538"/>
                  </a:lnTo>
                  <a:lnTo>
                    <a:pt x="94" y="538"/>
                  </a:lnTo>
                  <a:lnTo>
                    <a:pt x="60" y="552"/>
                  </a:lnTo>
                  <a:lnTo>
                    <a:pt x="40" y="558"/>
                  </a:lnTo>
                  <a:lnTo>
                    <a:pt x="34" y="560"/>
                  </a:lnTo>
                  <a:lnTo>
                    <a:pt x="28" y="560"/>
                  </a:lnTo>
                  <a:lnTo>
                    <a:pt x="28" y="560"/>
                  </a:lnTo>
                  <a:lnTo>
                    <a:pt x="20" y="558"/>
                  </a:lnTo>
                  <a:lnTo>
                    <a:pt x="14" y="554"/>
                  </a:lnTo>
                  <a:lnTo>
                    <a:pt x="10" y="548"/>
                  </a:lnTo>
                  <a:lnTo>
                    <a:pt x="6" y="542"/>
                  </a:lnTo>
                  <a:lnTo>
                    <a:pt x="2" y="528"/>
                  </a:lnTo>
                  <a:lnTo>
                    <a:pt x="0" y="510"/>
                  </a:lnTo>
                  <a:lnTo>
                    <a:pt x="2" y="492"/>
                  </a:lnTo>
                  <a:lnTo>
                    <a:pt x="6" y="474"/>
                  </a:lnTo>
                  <a:lnTo>
                    <a:pt x="12" y="444"/>
                  </a:lnTo>
                  <a:lnTo>
                    <a:pt x="12" y="444"/>
                  </a:lnTo>
                  <a:lnTo>
                    <a:pt x="14" y="416"/>
                  </a:lnTo>
                  <a:lnTo>
                    <a:pt x="14" y="416"/>
                  </a:lnTo>
                  <a:lnTo>
                    <a:pt x="48" y="286"/>
                  </a:lnTo>
                  <a:lnTo>
                    <a:pt x="48" y="286"/>
                  </a:lnTo>
                  <a:lnTo>
                    <a:pt x="56" y="274"/>
                  </a:lnTo>
                  <a:lnTo>
                    <a:pt x="66" y="264"/>
                  </a:lnTo>
                  <a:lnTo>
                    <a:pt x="78" y="254"/>
                  </a:lnTo>
                  <a:lnTo>
                    <a:pt x="92" y="244"/>
                  </a:lnTo>
                  <a:lnTo>
                    <a:pt x="120" y="228"/>
                  </a:lnTo>
                  <a:lnTo>
                    <a:pt x="148" y="214"/>
                  </a:lnTo>
                  <a:lnTo>
                    <a:pt x="148" y="214"/>
                  </a:lnTo>
                  <a:lnTo>
                    <a:pt x="172" y="202"/>
                  </a:lnTo>
                  <a:lnTo>
                    <a:pt x="172" y="202"/>
                  </a:lnTo>
                  <a:lnTo>
                    <a:pt x="180" y="188"/>
                  </a:lnTo>
                  <a:lnTo>
                    <a:pt x="180" y="188"/>
                  </a:lnTo>
                  <a:lnTo>
                    <a:pt x="186" y="184"/>
                  </a:lnTo>
                  <a:lnTo>
                    <a:pt x="192" y="178"/>
                  </a:lnTo>
                  <a:lnTo>
                    <a:pt x="204" y="170"/>
                  </a:lnTo>
                  <a:lnTo>
                    <a:pt x="204" y="170"/>
                  </a:lnTo>
                  <a:lnTo>
                    <a:pt x="206" y="160"/>
                  </a:lnTo>
                  <a:lnTo>
                    <a:pt x="206" y="150"/>
                  </a:lnTo>
                  <a:lnTo>
                    <a:pt x="204" y="128"/>
                  </a:lnTo>
                  <a:lnTo>
                    <a:pt x="194" y="86"/>
                  </a:lnTo>
                  <a:lnTo>
                    <a:pt x="192" y="68"/>
                  </a:lnTo>
                  <a:lnTo>
                    <a:pt x="192" y="58"/>
                  </a:lnTo>
                  <a:lnTo>
                    <a:pt x="192" y="50"/>
                  </a:lnTo>
                  <a:lnTo>
                    <a:pt x="196" y="42"/>
                  </a:lnTo>
                  <a:lnTo>
                    <a:pt x="200" y="34"/>
                  </a:lnTo>
                  <a:lnTo>
                    <a:pt x="206" y="26"/>
                  </a:lnTo>
                  <a:lnTo>
                    <a:pt x="214" y="18"/>
                  </a:lnTo>
                  <a:lnTo>
                    <a:pt x="214" y="18"/>
                  </a:lnTo>
                  <a:lnTo>
                    <a:pt x="224" y="12"/>
                  </a:lnTo>
                  <a:lnTo>
                    <a:pt x="234" y="8"/>
                  </a:lnTo>
                  <a:lnTo>
                    <a:pt x="254" y="0"/>
                  </a:lnTo>
                  <a:lnTo>
                    <a:pt x="254" y="0"/>
                  </a:lnTo>
                  <a:close/>
                  <a:moveTo>
                    <a:pt x="952" y="594"/>
                  </a:moveTo>
                  <a:lnTo>
                    <a:pt x="952" y="594"/>
                  </a:lnTo>
                  <a:lnTo>
                    <a:pt x="954" y="614"/>
                  </a:lnTo>
                  <a:lnTo>
                    <a:pt x="952" y="636"/>
                  </a:lnTo>
                  <a:lnTo>
                    <a:pt x="952" y="636"/>
                  </a:lnTo>
                  <a:lnTo>
                    <a:pt x="956" y="636"/>
                  </a:lnTo>
                  <a:lnTo>
                    <a:pt x="956" y="636"/>
                  </a:lnTo>
                  <a:lnTo>
                    <a:pt x="970" y="632"/>
                  </a:lnTo>
                  <a:lnTo>
                    <a:pt x="970" y="632"/>
                  </a:lnTo>
                  <a:lnTo>
                    <a:pt x="968" y="622"/>
                  </a:lnTo>
                  <a:lnTo>
                    <a:pt x="964" y="610"/>
                  </a:lnTo>
                  <a:lnTo>
                    <a:pt x="960" y="600"/>
                  </a:lnTo>
                  <a:lnTo>
                    <a:pt x="956" y="596"/>
                  </a:lnTo>
                  <a:lnTo>
                    <a:pt x="952" y="594"/>
                  </a:lnTo>
                  <a:lnTo>
                    <a:pt x="952" y="594"/>
                  </a:lnTo>
                  <a:close/>
                  <a:moveTo>
                    <a:pt x="878" y="602"/>
                  </a:moveTo>
                  <a:lnTo>
                    <a:pt x="878" y="602"/>
                  </a:lnTo>
                  <a:lnTo>
                    <a:pt x="876" y="616"/>
                  </a:lnTo>
                  <a:lnTo>
                    <a:pt x="876" y="630"/>
                  </a:lnTo>
                  <a:lnTo>
                    <a:pt x="880" y="658"/>
                  </a:lnTo>
                  <a:lnTo>
                    <a:pt x="880" y="658"/>
                  </a:lnTo>
                  <a:lnTo>
                    <a:pt x="882" y="658"/>
                  </a:lnTo>
                  <a:lnTo>
                    <a:pt x="882" y="658"/>
                  </a:lnTo>
                  <a:lnTo>
                    <a:pt x="886" y="656"/>
                  </a:lnTo>
                  <a:lnTo>
                    <a:pt x="888" y="654"/>
                  </a:lnTo>
                  <a:lnTo>
                    <a:pt x="896" y="648"/>
                  </a:lnTo>
                  <a:lnTo>
                    <a:pt x="896" y="648"/>
                  </a:lnTo>
                  <a:lnTo>
                    <a:pt x="888" y="624"/>
                  </a:lnTo>
                  <a:lnTo>
                    <a:pt x="882" y="610"/>
                  </a:lnTo>
                  <a:lnTo>
                    <a:pt x="878" y="602"/>
                  </a:lnTo>
                  <a:lnTo>
                    <a:pt x="878" y="602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8" name="Freeform 77"/>
            <p:cNvSpPr>
              <a:spLocks noEditPoints="1"/>
            </p:cNvSpPr>
            <p:nvPr/>
          </p:nvSpPr>
          <p:spPr bwMode="auto">
            <a:xfrm>
              <a:off x="1978353" y="3247401"/>
              <a:ext cx="486396" cy="1245326"/>
            </a:xfrm>
            <a:custGeom>
              <a:avLst/>
              <a:gdLst/>
              <a:ahLst/>
              <a:cxnLst>
                <a:cxn ang="0">
                  <a:pos x="498" y="360"/>
                </a:cxn>
                <a:cxn ang="0">
                  <a:pos x="484" y="266"/>
                </a:cxn>
                <a:cxn ang="0">
                  <a:pos x="430" y="212"/>
                </a:cxn>
                <a:cxn ang="0">
                  <a:pos x="342" y="172"/>
                </a:cxn>
                <a:cxn ang="0">
                  <a:pos x="332" y="110"/>
                </a:cxn>
                <a:cxn ang="0">
                  <a:pos x="338" y="68"/>
                </a:cxn>
                <a:cxn ang="0">
                  <a:pos x="300" y="8"/>
                </a:cxn>
                <a:cxn ang="0">
                  <a:pos x="212" y="36"/>
                </a:cxn>
                <a:cxn ang="0">
                  <a:pos x="206" y="94"/>
                </a:cxn>
                <a:cxn ang="0">
                  <a:pos x="234" y="156"/>
                </a:cxn>
                <a:cxn ang="0">
                  <a:pos x="212" y="198"/>
                </a:cxn>
                <a:cxn ang="0">
                  <a:pos x="114" y="236"/>
                </a:cxn>
                <a:cxn ang="0">
                  <a:pos x="96" y="354"/>
                </a:cxn>
                <a:cxn ang="0">
                  <a:pos x="80" y="464"/>
                </a:cxn>
                <a:cxn ang="0">
                  <a:pos x="66" y="624"/>
                </a:cxn>
                <a:cxn ang="0">
                  <a:pos x="74" y="688"/>
                </a:cxn>
                <a:cxn ang="0">
                  <a:pos x="76" y="744"/>
                </a:cxn>
                <a:cxn ang="0">
                  <a:pos x="58" y="802"/>
                </a:cxn>
                <a:cxn ang="0">
                  <a:pos x="40" y="822"/>
                </a:cxn>
                <a:cxn ang="0">
                  <a:pos x="22" y="860"/>
                </a:cxn>
                <a:cxn ang="0">
                  <a:pos x="8" y="908"/>
                </a:cxn>
                <a:cxn ang="0">
                  <a:pos x="16" y="1034"/>
                </a:cxn>
                <a:cxn ang="0">
                  <a:pos x="30" y="1038"/>
                </a:cxn>
                <a:cxn ang="0">
                  <a:pos x="76" y="1050"/>
                </a:cxn>
                <a:cxn ang="0">
                  <a:pos x="76" y="1076"/>
                </a:cxn>
                <a:cxn ang="0">
                  <a:pos x="86" y="1140"/>
                </a:cxn>
                <a:cxn ang="0">
                  <a:pos x="80" y="1172"/>
                </a:cxn>
                <a:cxn ang="0">
                  <a:pos x="92" y="1204"/>
                </a:cxn>
                <a:cxn ang="0">
                  <a:pos x="82" y="1232"/>
                </a:cxn>
                <a:cxn ang="0">
                  <a:pos x="64" y="1266"/>
                </a:cxn>
                <a:cxn ang="0">
                  <a:pos x="34" y="1288"/>
                </a:cxn>
                <a:cxn ang="0">
                  <a:pos x="44" y="1312"/>
                </a:cxn>
                <a:cxn ang="0">
                  <a:pos x="162" y="1296"/>
                </a:cxn>
                <a:cxn ang="0">
                  <a:pos x="180" y="1262"/>
                </a:cxn>
                <a:cxn ang="0">
                  <a:pos x="216" y="1162"/>
                </a:cxn>
                <a:cxn ang="0">
                  <a:pos x="270" y="860"/>
                </a:cxn>
                <a:cxn ang="0">
                  <a:pos x="296" y="962"/>
                </a:cxn>
                <a:cxn ang="0">
                  <a:pos x="296" y="1112"/>
                </a:cxn>
                <a:cxn ang="0">
                  <a:pos x="284" y="1244"/>
                </a:cxn>
                <a:cxn ang="0">
                  <a:pos x="304" y="1286"/>
                </a:cxn>
                <a:cxn ang="0">
                  <a:pos x="322" y="1308"/>
                </a:cxn>
                <a:cxn ang="0">
                  <a:pos x="392" y="1300"/>
                </a:cxn>
                <a:cxn ang="0">
                  <a:pos x="380" y="1258"/>
                </a:cxn>
                <a:cxn ang="0">
                  <a:pos x="394" y="1192"/>
                </a:cxn>
                <a:cxn ang="0">
                  <a:pos x="434" y="886"/>
                </a:cxn>
                <a:cxn ang="0">
                  <a:pos x="450" y="680"/>
                </a:cxn>
                <a:cxn ang="0">
                  <a:pos x="476" y="658"/>
                </a:cxn>
                <a:cxn ang="0">
                  <a:pos x="502" y="606"/>
                </a:cxn>
                <a:cxn ang="0">
                  <a:pos x="514" y="512"/>
                </a:cxn>
                <a:cxn ang="0">
                  <a:pos x="112" y="732"/>
                </a:cxn>
                <a:cxn ang="0">
                  <a:pos x="106" y="742"/>
                </a:cxn>
                <a:cxn ang="0">
                  <a:pos x="90" y="800"/>
                </a:cxn>
                <a:cxn ang="0">
                  <a:pos x="100" y="768"/>
                </a:cxn>
                <a:cxn ang="0">
                  <a:pos x="102" y="1190"/>
                </a:cxn>
                <a:cxn ang="0">
                  <a:pos x="118" y="790"/>
                </a:cxn>
                <a:cxn ang="0">
                  <a:pos x="114" y="760"/>
                </a:cxn>
                <a:cxn ang="0">
                  <a:pos x="112" y="746"/>
                </a:cxn>
                <a:cxn ang="0">
                  <a:pos x="128" y="742"/>
                </a:cxn>
                <a:cxn ang="0">
                  <a:pos x="136" y="690"/>
                </a:cxn>
                <a:cxn ang="0">
                  <a:pos x="120" y="682"/>
                </a:cxn>
                <a:cxn ang="0">
                  <a:pos x="134" y="636"/>
                </a:cxn>
              </a:cxnLst>
              <a:rect l="0" t="0" r="r" b="b"/>
              <a:pathLst>
                <a:path w="514" h="1316">
                  <a:moveTo>
                    <a:pt x="514" y="502"/>
                  </a:moveTo>
                  <a:lnTo>
                    <a:pt x="514" y="502"/>
                  </a:lnTo>
                  <a:lnTo>
                    <a:pt x="514" y="484"/>
                  </a:lnTo>
                  <a:lnTo>
                    <a:pt x="514" y="484"/>
                  </a:lnTo>
                  <a:lnTo>
                    <a:pt x="512" y="466"/>
                  </a:lnTo>
                  <a:lnTo>
                    <a:pt x="512" y="466"/>
                  </a:lnTo>
                  <a:lnTo>
                    <a:pt x="510" y="438"/>
                  </a:lnTo>
                  <a:lnTo>
                    <a:pt x="510" y="438"/>
                  </a:lnTo>
                  <a:lnTo>
                    <a:pt x="506" y="412"/>
                  </a:lnTo>
                  <a:lnTo>
                    <a:pt x="506" y="412"/>
                  </a:lnTo>
                  <a:lnTo>
                    <a:pt x="502" y="392"/>
                  </a:lnTo>
                  <a:lnTo>
                    <a:pt x="502" y="392"/>
                  </a:lnTo>
                  <a:lnTo>
                    <a:pt x="502" y="380"/>
                  </a:lnTo>
                  <a:lnTo>
                    <a:pt x="502" y="380"/>
                  </a:lnTo>
                  <a:lnTo>
                    <a:pt x="500" y="368"/>
                  </a:lnTo>
                  <a:lnTo>
                    <a:pt x="500" y="368"/>
                  </a:lnTo>
                  <a:lnTo>
                    <a:pt x="498" y="360"/>
                  </a:lnTo>
                  <a:lnTo>
                    <a:pt x="498" y="360"/>
                  </a:lnTo>
                  <a:lnTo>
                    <a:pt x="492" y="346"/>
                  </a:lnTo>
                  <a:lnTo>
                    <a:pt x="492" y="346"/>
                  </a:lnTo>
                  <a:lnTo>
                    <a:pt x="494" y="344"/>
                  </a:lnTo>
                  <a:lnTo>
                    <a:pt x="494" y="338"/>
                  </a:lnTo>
                  <a:lnTo>
                    <a:pt x="494" y="338"/>
                  </a:lnTo>
                  <a:lnTo>
                    <a:pt x="492" y="324"/>
                  </a:lnTo>
                  <a:lnTo>
                    <a:pt x="492" y="324"/>
                  </a:lnTo>
                  <a:lnTo>
                    <a:pt x="490" y="314"/>
                  </a:lnTo>
                  <a:lnTo>
                    <a:pt x="490" y="314"/>
                  </a:lnTo>
                  <a:lnTo>
                    <a:pt x="490" y="310"/>
                  </a:lnTo>
                  <a:lnTo>
                    <a:pt x="490" y="310"/>
                  </a:lnTo>
                  <a:lnTo>
                    <a:pt x="488" y="296"/>
                  </a:lnTo>
                  <a:lnTo>
                    <a:pt x="488" y="296"/>
                  </a:lnTo>
                  <a:lnTo>
                    <a:pt x="484" y="284"/>
                  </a:lnTo>
                  <a:lnTo>
                    <a:pt x="484" y="284"/>
                  </a:lnTo>
                  <a:lnTo>
                    <a:pt x="482" y="278"/>
                  </a:lnTo>
                  <a:lnTo>
                    <a:pt x="482" y="278"/>
                  </a:lnTo>
                  <a:lnTo>
                    <a:pt x="484" y="266"/>
                  </a:lnTo>
                  <a:lnTo>
                    <a:pt x="484" y="266"/>
                  </a:lnTo>
                  <a:lnTo>
                    <a:pt x="484" y="252"/>
                  </a:lnTo>
                  <a:lnTo>
                    <a:pt x="484" y="252"/>
                  </a:lnTo>
                  <a:lnTo>
                    <a:pt x="482" y="236"/>
                  </a:lnTo>
                  <a:lnTo>
                    <a:pt x="482" y="236"/>
                  </a:lnTo>
                  <a:lnTo>
                    <a:pt x="480" y="230"/>
                  </a:lnTo>
                  <a:lnTo>
                    <a:pt x="476" y="226"/>
                  </a:lnTo>
                  <a:lnTo>
                    <a:pt x="476" y="226"/>
                  </a:lnTo>
                  <a:lnTo>
                    <a:pt x="472" y="226"/>
                  </a:lnTo>
                  <a:lnTo>
                    <a:pt x="472" y="226"/>
                  </a:lnTo>
                  <a:lnTo>
                    <a:pt x="472" y="224"/>
                  </a:lnTo>
                  <a:lnTo>
                    <a:pt x="466" y="222"/>
                  </a:lnTo>
                  <a:lnTo>
                    <a:pt x="466" y="222"/>
                  </a:lnTo>
                  <a:lnTo>
                    <a:pt x="450" y="218"/>
                  </a:lnTo>
                  <a:lnTo>
                    <a:pt x="450" y="218"/>
                  </a:lnTo>
                  <a:lnTo>
                    <a:pt x="442" y="216"/>
                  </a:lnTo>
                  <a:lnTo>
                    <a:pt x="442" y="216"/>
                  </a:lnTo>
                  <a:lnTo>
                    <a:pt x="430" y="212"/>
                  </a:lnTo>
                  <a:lnTo>
                    <a:pt x="430" y="212"/>
                  </a:lnTo>
                  <a:lnTo>
                    <a:pt x="418" y="208"/>
                  </a:lnTo>
                  <a:lnTo>
                    <a:pt x="418" y="208"/>
                  </a:lnTo>
                  <a:lnTo>
                    <a:pt x="402" y="204"/>
                  </a:lnTo>
                  <a:lnTo>
                    <a:pt x="402" y="204"/>
                  </a:lnTo>
                  <a:lnTo>
                    <a:pt x="380" y="194"/>
                  </a:lnTo>
                  <a:lnTo>
                    <a:pt x="380" y="194"/>
                  </a:lnTo>
                  <a:lnTo>
                    <a:pt x="366" y="190"/>
                  </a:lnTo>
                  <a:lnTo>
                    <a:pt x="366" y="190"/>
                  </a:lnTo>
                  <a:lnTo>
                    <a:pt x="358" y="188"/>
                  </a:lnTo>
                  <a:lnTo>
                    <a:pt x="358" y="188"/>
                  </a:lnTo>
                  <a:lnTo>
                    <a:pt x="352" y="184"/>
                  </a:lnTo>
                  <a:lnTo>
                    <a:pt x="352" y="184"/>
                  </a:lnTo>
                  <a:lnTo>
                    <a:pt x="348" y="182"/>
                  </a:lnTo>
                  <a:lnTo>
                    <a:pt x="346" y="178"/>
                  </a:lnTo>
                  <a:lnTo>
                    <a:pt x="346" y="178"/>
                  </a:lnTo>
                  <a:lnTo>
                    <a:pt x="342" y="172"/>
                  </a:lnTo>
                  <a:lnTo>
                    <a:pt x="342" y="172"/>
                  </a:lnTo>
                  <a:lnTo>
                    <a:pt x="336" y="168"/>
                  </a:lnTo>
                  <a:lnTo>
                    <a:pt x="336" y="168"/>
                  </a:lnTo>
                  <a:lnTo>
                    <a:pt x="336" y="166"/>
                  </a:lnTo>
                  <a:lnTo>
                    <a:pt x="336" y="166"/>
                  </a:lnTo>
                  <a:lnTo>
                    <a:pt x="334" y="166"/>
                  </a:lnTo>
                  <a:lnTo>
                    <a:pt x="334" y="164"/>
                  </a:lnTo>
                  <a:lnTo>
                    <a:pt x="334" y="164"/>
                  </a:lnTo>
                  <a:lnTo>
                    <a:pt x="332" y="158"/>
                  </a:lnTo>
                  <a:lnTo>
                    <a:pt x="332" y="158"/>
                  </a:lnTo>
                  <a:lnTo>
                    <a:pt x="332" y="158"/>
                  </a:lnTo>
                  <a:lnTo>
                    <a:pt x="332" y="158"/>
                  </a:lnTo>
                  <a:lnTo>
                    <a:pt x="330" y="148"/>
                  </a:lnTo>
                  <a:lnTo>
                    <a:pt x="330" y="148"/>
                  </a:lnTo>
                  <a:lnTo>
                    <a:pt x="330" y="138"/>
                  </a:lnTo>
                  <a:lnTo>
                    <a:pt x="330" y="138"/>
                  </a:lnTo>
                  <a:lnTo>
                    <a:pt x="332" y="122"/>
                  </a:lnTo>
                  <a:lnTo>
                    <a:pt x="332" y="122"/>
                  </a:lnTo>
                  <a:lnTo>
                    <a:pt x="332" y="110"/>
                  </a:lnTo>
                  <a:lnTo>
                    <a:pt x="332" y="110"/>
                  </a:lnTo>
                  <a:lnTo>
                    <a:pt x="334" y="108"/>
                  </a:lnTo>
                  <a:lnTo>
                    <a:pt x="334" y="108"/>
                  </a:lnTo>
                  <a:lnTo>
                    <a:pt x="336" y="108"/>
                  </a:lnTo>
                  <a:lnTo>
                    <a:pt x="336" y="106"/>
                  </a:lnTo>
                  <a:lnTo>
                    <a:pt x="336" y="106"/>
                  </a:lnTo>
                  <a:lnTo>
                    <a:pt x="338" y="104"/>
                  </a:lnTo>
                  <a:lnTo>
                    <a:pt x="338" y="104"/>
                  </a:lnTo>
                  <a:lnTo>
                    <a:pt x="340" y="102"/>
                  </a:lnTo>
                  <a:lnTo>
                    <a:pt x="340" y="98"/>
                  </a:lnTo>
                  <a:lnTo>
                    <a:pt x="340" y="98"/>
                  </a:lnTo>
                  <a:lnTo>
                    <a:pt x="342" y="88"/>
                  </a:lnTo>
                  <a:lnTo>
                    <a:pt x="342" y="88"/>
                  </a:lnTo>
                  <a:lnTo>
                    <a:pt x="342" y="76"/>
                  </a:lnTo>
                  <a:lnTo>
                    <a:pt x="342" y="76"/>
                  </a:lnTo>
                  <a:lnTo>
                    <a:pt x="340" y="70"/>
                  </a:lnTo>
                  <a:lnTo>
                    <a:pt x="338" y="68"/>
                  </a:lnTo>
                  <a:lnTo>
                    <a:pt x="338" y="68"/>
                  </a:lnTo>
                  <a:lnTo>
                    <a:pt x="334" y="66"/>
                  </a:lnTo>
                  <a:lnTo>
                    <a:pt x="334" y="68"/>
                  </a:lnTo>
                  <a:lnTo>
                    <a:pt x="334" y="68"/>
                  </a:lnTo>
                  <a:lnTo>
                    <a:pt x="334" y="62"/>
                  </a:lnTo>
                  <a:lnTo>
                    <a:pt x="334" y="62"/>
                  </a:lnTo>
                  <a:lnTo>
                    <a:pt x="332" y="56"/>
                  </a:lnTo>
                  <a:lnTo>
                    <a:pt x="332" y="56"/>
                  </a:lnTo>
                  <a:lnTo>
                    <a:pt x="330" y="46"/>
                  </a:lnTo>
                  <a:lnTo>
                    <a:pt x="330" y="46"/>
                  </a:lnTo>
                  <a:lnTo>
                    <a:pt x="326" y="32"/>
                  </a:lnTo>
                  <a:lnTo>
                    <a:pt x="326" y="32"/>
                  </a:lnTo>
                  <a:lnTo>
                    <a:pt x="324" y="26"/>
                  </a:lnTo>
                  <a:lnTo>
                    <a:pt x="320" y="22"/>
                  </a:lnTo>
                  <a:lnTo>
                    <a:pt x="320" y="22"/>
                  </a:lnTo>
                  <a:lnTo>
                    <a:pt x="310" y="14"/>
                  </a:lnTo>
                  <a:lnTo>
                    <a:pt x="310" y="14"/>
                  </a:lnTo>
                  <a:lnTo>
                    <a:pt x="300" y="8"/>
                  </a:lnTo>
                  <a:lnTo>
                    <a:pt x="300" y="8"/>
                  </a:lnTo>
                  <a:lnTo>
                    <a:pt x="290" y="4"/>
                  </a:lnTo>
                  <a:lnTo>
                    <a:pt x="290" y="4"/>
                  </a:lnTo>
                  <a:lnTo>
                    <a:pt x="280" y="2"/>
                  </a:lnTo>
                  <a:lnTo>
                    <a:pt x="268" y="0"/>
                  </a:lnTo>
                  <a:lnTo>
                    <a:pt x="268" y="0"/>
                  </a:lnTo>
                  <a:lnTo>
                    <a:pt x="260" y="0"/>
                  </a:lnTo>
                  <a:lnTo>
                    <a:pt x="254" y="0"/>
                  </a:lnTo>
                  <a:lnTo>
                    <a:pt x="254" y="0"/>
                  </a:lnTo>
                  <a:lnTo>
                    <a:pt x="244" y="4"/>
                  </a:lnTo>
                  <a:lnTo>
                    <a:pt x="234" y="12"/>
                  </a:lnTo>
                  <a:lnTo>
                    <a:pt x="234" y="12"/>
                  </a:lnTo>
                  <a:lnTo>
                    <a:pt x="222" y="24"/>
                  </a:lnTo>
                  <a:lnTo>
                    <a:pt x="222" y="24"/>
                  </a:lnTo>
                  <a:lnTo>
                    <a:pt x="218" y="30"/>
                  </a:lnTo>
                  <a:lnTo>
                    <a:pt x="214" y="32"/>
                  </a:lnTo>
                  <a:lnTo>
                    <a:pt x="214" y="32"/>
                  </a:lnTo>
                  <a:lnTo>
                    <a:pt x="214" y="34"/>
                  </a:lnTo>
                  <a:lnTo>
                    <a:pt x="212" y="36"/>
                  </a:lnTo>
                  <a:lnTo>
                    <a:pt x="212" y="36"/>
                  </a:lnTo>
                  <a:lnTo>
                    <a:pt x="210" y="42"/>
                  </a:lnTo>
                  <a:lnTo>
                    <a:pt x="210" y="42"/>
                  </a:lnTo>
                  <a:lnTo>
                    <a:pt x="208" y="54"/>
                  </a:lnTo>
                  <a:lnTo>
                    <a:pt x="208" y="54"/>
                  </a:lnTo>
                  <a:lnTo>
                    <a:pt x="208" y="62"/>
                  </a:lnTo>
                  <a:lnTo>
                    <a:pt x="208" y="62"/>
                  </a:lnTo>
                  <a:lnTo>
                    <a:pt x="208" y="70"/>
                  </a:lnTo>
                  <a:lnTo>
                    <a:pt x="208" y="70"/>
                  </a:lnTo>
                  <a:lnTo>
                    <a:pt x="210" y="82"/>
                  </a:lnTo>
                  <a:lnTo>
                    <a:pt x="210" y="82"/>
                  </a:lnTo>
                  <a:lnTo>
                    <a:pt x="212" y="84"/>
                  </a:lnTo>
                  <a:lnTo>
                    <a:pt x="210" y="86"/>
                  </a:lnTo>
                  <a:lnTo>
                    <a:pt x="210" y="86"/>
                  </a:lnTo>
                  <a:lnTo>
                    <a:pt x="208" y="86"/>
                  </a:lnTo>
                  <a:lnTo>
                    <a:pt x="206" y="88"/>
                  </a:lnTo>
                  <a:lnTo>
                    <a:pt x="206" y="88"/>
                  </a:lnTo>
                  <a:lnTo>
                    <a:pt x="206" y="94"/>
                  </a:lnTo>
                  <a:lnTo>
                    <a:pt x="208" y="100"/>
                  </a:lnTo>
                  <a:lnTo>
                    <a:pt x="208" y="100"/>
                  </a:lnTo>
                  <a:lnTo>
                    <a:pt x="210" y="110"/>
                  </a:lnTo>
                  <a:lnTo>
                    <a:pt x="210" y="110"/>
                  </a:lnTo>
                  <a:lnTo>
                    <a:pt x="212" y="116"/>
                  </a:lnTo>
                  <a:lnTo>
                    <a:pt x="214" y="120"/>
                  </a:lnTo>
                  <a:lnTo>
                    <a:pt x="214" y="120"/>
                  </a:lnTo>
                  <a:lnTo>
                    <a:pt x="218" y="124"/>
                  </a:lnTo>
                  <a:lnTo>
                    <a:pt x="218" y="124"/>
                  </a:lnTo>
                  <a:lnTo>
                    <a:pt x="220" y="124"/>
                  </a:lnTo>
                  <a:lnTo>
                    <a:pt x="220" y="124"/>
                  </a:lnTo>
                  <a:lnTo>
                    <a:pt x="224" y="134"/>
                  </a:lnTo>
                  <a:lnTo>
                    <a:pt x="224" y="134"/>
                  </a:lnTo>
                  <a:lnTo>
                    <a:pt x="228" y="142"/>
                  </a:lnTo>
                  <a:lnTo>
                    <a:pt x="228" y="142"/>
                  </a:lnTo>
                  <a:lnTo>
                    <a:pt x="230" y="148"/>
                  </a:lnTo>
                  <a:lnTo>
                    <a:pt x="230" y="148"/>
                  </a:lnTo>
                  <a:lnTo>
                    <a:pt x="234" y="156"/>
                  </a:lnTo>
                  <a:lnTo>
                    <a:pt x="234" y="162"/>
                  </a:lnTo>
                  <a:lnTo>
                    <a:pt x="234" y="162"/>
                  </a:lnTo>
                  <a:lnTo>
                    <a:pt x="234" y="166"/>
                  </a:lnTo>
                  <a:lnTo>
                    <a:pt x="234" y="170"/>
                  </a:lnTo>
                  <a:lnTo>
                    <a:pt x="234" y="170"/>
                  </a:lnTo>
                  <a:lnTo>
                    <a:pt x="236" y="174"/>
                  </a:lnTo>
                  <a:lnTo>
                    <a:pt x="236" y="178"/>
                  </a:lnTo>
                  <a:lnTo>
                    <a:pt x="236" y="178"/>
                  </a:lnTo>
                  <a:lnTo>
                    <a:pt x="234" y="182"/>
                  </a:lnTo>
                  <a:lnTo>
                    <a:pt x="234" y="182"/>
                  </a:lnTo>
                  <a:lnTo>
                    <a:pt x="232" y="188"/>
                  </a:lnTo>
                  <a:lnTo>
                    <a:pt x="232" y="188"/>
                  </a:lnTo>
                  <a:lnTo>
                    <a:pt x="224" y="192"/>
                  </a:lnTo>
                  <a:lnTo>
                    <a:pt x="224" y="192"/>
                  </a:lnTo>
                  <a:lnTo>
                    <a:pt x="218" y="196"/>
                  </a:lnTo>
                  <a:lnTo>
                    <a:pt x="218" y="196"/>
                  </a:lnTo>
                  <a:lnTo>
                    <a:pt x="212" y="198"/>
                  </a:lnTo>
                  <a:lnTo>
                    <a:pt x="212" y="198"/>
                  </a:lnTo>
                  <a:lnTo>
                    <a:pt x="206" y="198"/>
                  </a:lnTo>
                  <a:lnTo>
                    <a:pt x="198" y="202"/>
                  </a:lnTo>
                  <a:lnTo>
                    <a:pt x="198" y="202"/>
                  </a:lnTo>
                  <a:lnTo>
                    <a:pt x="180" y="210"/>
                  </a:lnTo>
                  <a:lnTo>
                    <a:pt x="180" y="210"/>
                  </a:lnTo>
                  <a:lnTo>
                    <a:pt x="166" y="216"/>
                  </a:lnTo>
                  <a:lnTo>
                    <a:pt x="166" y="216"/>
                  </a:lnTo>
                  <a:lnTo>
                    <a:pt x="150" y="220"/>
                  </a:lnTo>
                  <a:lnTo>
                    <a:pt x="150" y="220"/>
                  </a:lnTo>
                  <a:lnTo>
                    <a:pt x="136" y="224"/>
                  </a:lnTo>
                  <a:lnTo>
                    <a:pt x="136" y="224"/>
                  </a:lnTo>
                  <a:lnTo>
                    <a:pt x="124" y="228"/>
                  </a:lnTo>
                  <a:lnTo>
                    <a:pt x="124" y="228"/>
                  </a:lnTo>
                  <a:lnTo>
                    <a:pt x="118" y="232"/>
                  </a:lnTo>
                  <a:lnTo>
                    <a:pt x="118" y="232"/>
                  </a:lnTo>
                  <a:lnTo>
                    <a:pt x="116" y="232"/>
                  </a:lnTo>
                  <a:lnTo>
                    <a:pt x="114" y="236"/>
                  </a:lnTo>
                  <a:lnTo>
                    <a:pt x="114" y="236"/>
                  </a:lnTo>
                  <a:lnTo>
                    <a:pt x="110" y="242"/>
                  </a:lnTo>
                  <a:lnTo>
                    <a:pt x="110" y="252"/>
                  </a:lnTo>
                  <a:lnTo>
                    <a:pt x="110" y="252"/>
                  </a:lnTo>
                  <a:lnTo>
                    <a:pt x="110" y="266"/>
                  </a:lnTo>
                  <a:lnTo>
                    <a:pt x="110" y="266"/>
                  </a:lnTo>
                  <a:lnTo>
                    <a:pt x="110" y="274"/>
                  </a:lnTo>
                  <a:lnTo>
                    <a:pt x="110" y="274"/>
                  </a:lnTo>
                  <a:lnTo>
                    <a:pt x="110" y="282"/>
                  </a:lnTo>
                  <a:lnTo>
                    <a:pt x="110" y="282"/>
                  </a:lnTo>
                  <a:lnTo>
                    <a:pt x="104" y="292"/>
                  </a:lnTo>
                  <a:lnTo>
                    <a:pt x="104" y="292"/>
                  </a:lnTo>
                  <a:lnTo>
                    <a:pt x="102" y="304"/>
                  </a:lnTo>
                  <a:lnTo>
                    <a:pt x="102" y="304"/>
                  </a:lnTo>
                  <a:lnTo>
                    <a:pt x="100" y="316"/>
                  </a:lnTo>
                  <a:lnTo>
                    <a:pt x="100" y="316"/>
                  </a:lnTo>
                  <a:lnTo>
                    <a:pt x="98" y="336"/>
                  </a:lnTo>
                  <a:lnTo>
                    <a:pt x="98" y="336"/>
                  </a:lnTo>
                  <a:lnTo>
                    <a:pt x="96" y="354"/>
                  </a:lnTo>
                  <a:lnTo>
                    <a:pt x="96" y="354"/>
                  </a:lnTo>
                  <a:lnTo>
                    <a:pt x="94" y="366"/>
                  </a:lnTo>
                  <a:lnTo>
                    <a:pt x="94" y="366"/>
                  </a:lnTo>
                  <a:lnTo>
                    <a:pt x="88" y="388"/>
                  </a:lnTo>
                  <a:lnTo>
                    <a:pt x="88" y="388"/>
                  </a:lnTo>
                  <a:lnTo>
                    <a:pt x="86" y="404"/>
                  </a:lnTo>
                  <a:lnTo>
                    <a:pt x="86" y="404"/>
                  </a:lnTo>
                  <a:lnTo>
                    <a:pt x="84" y="418"/>
                  </a:lnTo>
                  <a:lnTo>
                    <a:pt x="84" y="418"/>
                  </a:lnTo>
                  <a:lnTo>
                    <a:pt x="84" y="424"/>
                  </a:lnTo>
                  <a:lnTo>
                    <a:pt x="84" y="424"/>
                  </a:lnTo>
                  <a:lnTo>
                    <a:pt x="84" y="432"/>
                  </a:lnTo>
                  <a:lnTo>
                    <a:pt x="84" y="432"/>
                  </a:lnTo>
                  <a:lnTo>
                    <a:pt x="82" y="440"/>
                  </a:lnTo>
                  <a:lnTo>
                    <a:pt x="80" y="450"/>
                  </a:lnTo>
                  <a:lnTo>
                    <a:pt x="80" y="450"/>
                  </a:lnTo>
                  <a:lnTo>
                    <a:pt x="80" y="464"/>
                  </a:lnTo>
                  <a:lnTo>
                    <a:pt x="80" y="464"/>
                  </a:lnTo>
                  <a:lnTo>
                    <a:pt x="78" y="470"/>
                  </a:lnTo>
                  <a:lnTo>
                    <a:pt x="76" y="480"/>
                  </a:lnTo>
                  <a:lnTo>
                    <a:pt x="76" y="480"/>
                  </a:lnTo>
                  <a:lnTo>
                    <a:pt x="74" y="512"/>
                  </a:lnTo>
                  <a:lnTo>
                    <a:pt x="74" y="512"/>
                  </a:lnTo>
                  <a:lnTo>
                    <a:pt x="72" y="542"/>
                  </a:lnTo>
                  <a:lnTo>
                    <a:pt x="72" y="542"/>
                  </a:lnTo>
                  <a:lnTo>
                    <a:pt x="70" y="562"/>
                  </a:lnTo>
                  <a:lnTo>
                    <a:pt x="70" y="562"/>
                  </a:lnTo>
                  <a:lnTo>
                    <a:pt x="68" y="570"/>
                  </a:lnTo>
                  <a:lnTo>
                    <a:pt x="66" y="578"/>
                  </a:lnTo>
                  <a:lnTo>
                    <a:pt x="66" y="578"/>
                  </a:lnTo>
                  <a:lnTo>
                    <a:pt x="66" y="592"/>
                  </a:lnTo>
                  <a:lnTo>
                    <a:pt x="66" y="592"/>
                  </a:lnTo>
                  <a:lnTo>
                    <a:pt x="66" y="606"/>
                  </a:lnTo>
                  <a:lnTo>
                    <a:pt x="66" y="606"/>
                  </a:lnTo>
                  <a:lnTo>
                    <a:pt x="66" y="624"/>
                  </a:lnTo>
                  <a:lnTo>
                    <a:pt x="66" y="624"/>
                  </a:lnTo>
                  <a:lnTo>
                    <a:pt x="66" y="642"/>
                  </a:lnTo>
                  <a:lnTo>
                    <a:pt x="66" y="642"/>
                  </a:lnTo>
                  <a:lnTo>
                    <a:pt x="66" y="658"/>
                  </a:lnTo>
                  <a:lnTo>
                    <a:pt x="66" y="658"/>
                  </a:lnTo>
                  <a:lnTo>
                    <a:pt x="66" y="660"/>
                  </a:lnTo>
                  <a:lnTo>
                    <a:pt x="66" y="662"/>
                  </a:lnTo>
                  <a:lnTo>
                    <a:pt x="66" y="662"/>
                  </a:lnTo>
                  <a:lnTo>
                    <a:pt x="70" y="664"/>
                  </a:lnTo>
                  <a:lnTo>
                    <a:pt x="70" y="664"/>
                  </a:lnTo>
                  <a:lnTo>
                    <a:pt x="72" y="664"/>
                  </a:lnTo>
                  <a:lnTo>
                    <a:pt x="72" y="664"/>
                  </a:lnTo>
                  <a:lnTo>
                    <a:pt x="74" y="670"/>
                  </a:lnTo>
                  <a:lnTo>
                    <a:pt x="74" y="670"/>
                  </a:lnTo>
                  <a:lnTo>
                    <a:pt x="74" y="676"/>
                  </a:lnTo>
                  <a:lnTo>
                    <a:pt x="74" y="676"/>
                  </a:lnTo>
                  <a:lnTo>
                    <a:pt x="74" y="676"/>
                  </a:lnTo>
                  <a:lnTo>
                    <a:pt x="74" y="676"/>
                  </a:lnTo>
                  <a:lnTo>
                    <a:pt x="74" y="688"/>
                  </a:lnTo>
                  <a:lnTo>
                    <a:pt x="74" y="688"/>
                  </a:lnTo>
                  <a:lnTo>
                    <a:pt x="72" y="694"/>
                  </a:lnTo>
                  <a:lnTo>
                    <a:pt x="72" y="694"/>
                  </a:lnTo>
                  <a:lnTo>
                    <a:pt x="72" y="702"/>
                  </a:lnTo>
                  <a:lnTo>
                    <a:pt x="72" y="702"/>
                  </a:lnTo>
                  <a:lnTo>
                    <a:pt x="70" y="708"/>
                  </a:lnTo>
                  <a:lnTo>
                    <a:pt x="70" y="708"/>
                  </a:lnTo>
                  <a:lnTo>
                    <a:pt x="70" y="712"/>
                  </a:lnTo>
                  <a:lnTo>
                    <a:pt x="70" y="712"/>
                  </a:lnTo>
                  <a:lnTo>
                    <a:pt x="72" y="716"/>
                  </a:lnTo>
                  <a:lnTo>
                    <a:pt x="72" y="716"/>
                  </a:lnTo>
                  <a:lnTo>
                    <a:pt x="72" y="722"/>
                  </a:lnTo>
                  <a:lnTo>
                    <a:pt x="72" y="722"/>
                  </a:lnTo>
                  <a:lnTo>
                    <a:pt x="74" y="728"/>
                  </a:lnTo>
                  <a:lnTo>
                    <a:pt x="74" y="728"/>
                  </a:lnTo>
                  <a:lnTo>
                    <a:pt x="74" y="738"/>
                  </a:lnTo>
                  <a:lnTo>
                    <a:pt x="74" y="738"/>
                  </a:lnTo>
                  <a:lnTo>
                    <a:pt x="76" y="744"/>
                  </a:lnTo>
                  <a:lnTo>
                    <a:pt x="76" y="744"/>
                  </a:lnTo>
                  <a:lnTo>
                    <a:pt x="76" y="746"/>
                  </a:lnTo>
                  <a:lnTo>
                    <a:pt x="76" y="746"/>
                  </a:lnTo>
                  <a:lnTo>
                    <a:pt x="76" y="750"/>
                  </a:lnTo>
                  <a:lnTo>
                    <a:pt x="76" y="750"/>
                  </a:lnTo>
                  <a:lnTo>
                    <a:pt x="78" y="752"/>
                  </a:lnTo>
                  <a:lnTo>
                    <a:pt x="78" y="752"/>
                  </a:lnTo>
                  <a:lnTo>
                    <a:pt x="78" y="754"/>
                  </a:lnTo>
                  <a:lnTo>
                    <a:pt x="78" y="754"/>
                  </a:lnTo>
                  <a:lnTo>
                    <a:pt x="76" y="762"/>
                  </a:lnTo>
                  <a:lnTo>
                    <a:pt x="76" y="762"/>
                  </a:lnTo>
                  <a:lnTo>
                    <a:pt x="72" y="770"/>
                  </a:lnTo>
                  <a:lnTo>
                    <a:pt x="72" y="770"/>
                  </a:lnTo>
                  <a:lnTo>
                    <a:pt x="68" y="778"/>
                  </a:lnTo>
                  <a:lnTo>
                    <a:pt x="68" y="778"/>
                  </a:lnTo>
                  <a:lnTo>
                    <a:pt x="62" y="792"/>
                  </a:lnTo>
                  <a:lnTo>
                    <a:pt x="62" y="792"/>
                  </a:lnTo>
                  <a:lnTo>
                    <a:pt x="58" y="802"/>
                  </a:lnTo>
                  <a:lnTo>
                    <a:pt x="56" y="812"/>
                  </a:lnTo>
                  <a:lnTo>
                    <a:pt x="56" y="812"/>
                  </a:lnTo>
                  <a:lnTo>
                    <a:pt x="56" y="822"/>
                  </a:lnTo>
                  <a:lnTo>
                    <a:pt x="56" y="822"/>
                  </a:lnTo>
                  <a:lnTo>
                    <a:pt x="54" y="822"/>
                  </a:lnTo>
                  <a:lnTo>
                    <a:pt x="54" y="822"/>
                  </a:lnTo>
                  <a:lnTo>
                    <a:pt x="48" y="820"/>
                  </a:lnTo>
                  <a:lnTo>
                    <a:pt x="48" y="820"/>
                  </a:lnTo>
                  <a:lnTo>
                    <a:pt x="46" y="820"/>
                  </a:lnTo>
                  <a:lnTo>
                    <a:pt x="46" y="820"/>
                  </a:lnTo>
                  <a:lnTo>
                    <a:pt x="44" y="822"/>
                  </a:lnTo>
                  <a:lnTo>
                    <a:pt x="44" y="822"/>
                  </a:lnTo>
                  <a:lnTo>
                    <a:pt x="44" y="822"/>
                  </a:lnTo>
                  <a:lnTo>
                    <a:pt x="44" y="822"/>
                  </a:lnTo>
                  <a:lnTo>
                    <a:pt x="42" y="822"/>
                  </a:lnTo>
                  <a:lnTo>
                    <a:pt x="42" y="822"/>
                  </a:lnTo>
                  <a:lnTo>
                    <a:pt x="40" y="822"/>
                  </a:lnTo>
                  <a:lnTo>
                    <a:pt x="40" y="822"/>
                  </a:lnTo>
                  <a:lnTo>
                    <a:pt x="40" y="826"/>
                  </a:lnTo>
                  <a:lnTo>
                    <a:pt x="40" y="826"/>
                  </a:lnTo>
                  <a:lnTo>
                    <a:pt x="38" y="830"/>
                  </a:lnTo>
                  <a:lnTo>
                    <a:pt x="38" y="830"/>
                  </a:lnTo>
                  <a:lnTo>
                    <a:pt x="36" y="830"/>
                  </a:lnTo>
                  <a:lnTo>
                    <a:pt x="36" y="832"/>
                  </a:lnTo>
                  <a:lnTo>
                    <a:pt x="36" y="832"/>
                  </a:lnTo>
                  <a:lnTo>
                    <a:pt x="36" y="834"/>
                  </a:lnTo>
                  <a:lnTo>
                    <a:pt x="36" y="834"/>
                  </a:lnTo>
                  <a:lnTo>
                    <a:pt x="30" y="844"/>
                  </a:lnTo>
                  <a:lnTo>
                    <a:pt x="30" y="844"/>
                  </a:lnTo>
                  <a:lnTo>
                    <a:pt x="28" y="846"/>
                  </a:lnTo>
                  <a:lnTo>
                    <a:pt x="28" y="846"/>
                  </a:lnTo>
                  <a:lnTo>
                    <a:pt x="26" y="854"/>
                  </a:lnTo>
                  <a:lnTo>
                    <a:pt x="26" y="854"/>
                  </a:lnTo>
                  <a:lnTo>
                    <a:pt x="24" y="856"/>
                  </a:lnTo>
                  <a:lnTo>
                    <a:pt x="24" y="856"/>
                  </a:lnTo>
                  <a:lnTo>
                    <a:pt x="22" y="860"/>
                  </a:lnTo>
                  <a:lnTo>
                    <a:pt x="22" y="860"/>
                  </a:lnTo>
                  <a:lnTo>
                    <a:pt x="18" y="866"/>
                  </a:lnTo>
                  <a:lnTo>
                    <a:pt x="18" y="866"/>
                  </a:lnTo>
                  <a:lnTo>
                    <a:pt x="16" y="876"/>
                  </a:lnTo>
                  <a:lnTo>
                    <a:pt x="16" y="876"/>
                  </a:lnTo>
                  <a:lnTo>
                    <a:pt x="14" y="884"/>
                  </a:lnTo>
                  <a:lnTo>
                    <a:pt x="14" y="884"/>
                  </a:lnTo>
                  <a:lnTo>
                    <a:pt x="14" y="888"/>
                  </a:lnTo>
                  <a:lnTo>
                    <a:pt x="14" y="888"/>
                  </a:lnTo>
                  <a:lnTo>
                    <a:pt x="10" y="890"/>
                  </a:lnTo>
                  <a:lnTo>
                    <a:pt x="10" y="890"/>
                  </a:lnTo>
                  <a:lnTo>
                    <a:pt x="10" y="892"/>
                  </a:lnTo>
                  <a:lnTo>
                    <a:pt x="10" y="894"/>
                  </a:lnTo>
                  <a:lnTo>
                    <a:pt x="10" y="894"/>
                  </a:lnTo>
                  <a:lnTo>
                    <a:pt x="12" y="894"/>
                  </a:lnTo>
                  <a:lnTo>
                    <a:pt x="12" y="894"/>
                  </a:lnTo>
                  <a:lnTo>
                    <a:pt x="8" y="908"/>
                  </a:lnTo>
                  <a:lnTo>
                    <a:pt x="8" y="908"/>
                  </a:lnTo>
                  <a:lnTo>
                    <a:pt x="2" y="932"/>
                  </a:lnTo>
                  <a:lnTo>
                    <a:pt x="2" y="932"/>
                  </a:lnTo>
                  <a:lnTo>
                    <a:pt x="0" y="956"/>
                  </a:lnTo>
                  <a:lnTo>
                    <a:pt x="0" y="956"/>
                  </a:lnTo>
                  <a:lnTo>
                    <a:pt x="0" y="988"/>
                  </a:lnTo>
                  <a:lnTo>
                    <a:pt x="0" y="988"/>
                  </a:lnTo>
                  <a:lnTo>
                    <a:pt x="2" y="1002"/>
                  </a:lnTo>
                  <a:lnTo>
                    <a:pt x="2" y="1002"/>
                  </a:lnTo>
                  <a:lnTo>
                    <a:pt x="4" y="1010"/>
                  </a:lnTo>
                  <a:lnTo>
                    <a:pt x="6" y="1020"/>
                  </a:lnTo>
                  <a:lnTo>
                    <a:pt x="6" y="1020"/>
                  </a:lnTo>
                  <a:lnTo>
                    <a:pt x="10" y="1026"/>
                  </a:lnTo>
                  <a:lnTo>
                    <a:pt x="12" y="1030"/>
                  </a:lnTo>
                  <a:lnTo>
                    <a:pt x="12" y="1030"/>
                  </a:lnTo>
                  <a:lnTo>
                    <a:pt x="14" y="1032"/>
                  </a:lnTo>
                  <a:lnTo>
                    <a:pt x="14" y="1032"/>
                  </a:lnTo>
                  <a:lnTo>
                    <a:pt x="16" y="1034"/>
                  </a:lnTo>
                  <a:lnTo>
                    <a:pt x="16" y="1034"/>
                  </a:lnTo>
                  <a:lnTo>
                    <a:pt x="18" y="1036"/>
                  </a:lnTo>
                  <a:lnTo>
                    <a:pt x="18" y="1036"/>
                  </a:lnTo>
                  <a:lnTo>
                    <a:pt x="18" y="1036"/>
                  </a:lnTo>
                  <a:lnTo>
                    <a:pt x="18" y="1036"/>
                  </a:lnTo>
                  <a:lnTo>
                    <a:pt x="20" y="1036"/>
                  </a:lnTo>
                  <a:lnTo>
                    <a:pt x="20" y="1036"/>
                  </a:lnTo>
                  <a:lnTo>
                    <a:pt x="22" y="1036"/>
                  </a:lnTo>
                  <a:lnTo>
                    <a:pt x="22" y="1036"/>
                  </a:lnTo>
                  <a:lnTo>
                    <a:pt x="22" y="1036"/>
                  </a:lnTo>
                  <a:lnTo>
                    <a:pt x="22" y="1038"/>
                  </a:lnTo>
                  <a:lnTo>
                    <a:pt x="22" y="1038"/>
                  </a:lnTo>
                  <a:lnTo>
                    <a:pt x="26" y="1038"/>
                  </a:lnTo>
                  <a:lnTo>
                    <a:pt x="26" y="1038"/>
                  </a:lnTo>
                  <a:lnTo>
                    <a:pt x="26" y="1036"/>
                  </a:lnTo>
                  <a:lnTo>
                    <a:pt x="28" y="1038"/>
                  </a:lnTo>
                  <a:lnTo>
                    <a:pt x="28" y="1038"/>
                  </a:lnTo>
                  <a:lnTo>
                    <a:pt x="28" y="1038"/>
                  </a:lnTo>
                  <a:lnTo>
                    <a:pt x="30" y="1038"/>
                  </a:lnTo>
                  <a:lnTo>
                    <a:pt x="30" y="1038"/>
                  </a:lnTo>
                  <a:lnTo>
                    <a:pt x="36" y="1040"/>
                  </a:lnTo>
                  <a:lnTo>
                    <a:pt x="36" y="1040"/>
                  </a:lnTo>
                  <a:lnTo>
                    <a:pt x="44" y="1040"/>
                  </a:lnTo>
                  <a:lnTo>
                    <a:pt x="44" y="1040"/>
                  </a:lnTo>
                  <a:lnTo>
                    <a:pt x="50" y="1040"/>
                  </a:lnTo>
                  <a:lnTo>
                    <a:pt x="50" y="1040"/>
                  </a:lnTo>
                  <a:lnTo>
                    <a:pt x="50" y="1042"/>
                  </a:lnTo>
                  <a:lnTo>
                    <a:pt x="50" y="1042"/>
                  </a:lnTo>
                  <a:lnTo>
                    <a:pt x="50" y="1042"/>
                  </a:lnTo>
                  <a:lnTo>
                    <a:pt x="54" y="1042"/>
                  </a:lnTo>
                  <a:lnTo>
                    <a:pt x="54" y="1042"/>
                  </a:lnTo>
                  <a:lnTo>
                    <a:pt x="54" y="1044"/>
                  </a:lnTo>
                  <a:lnTo>
                    <a:pt x="58" y="1046"/>
                  </a:lnTo>
                  <a:lnTo>
                    <a:pt x="58" y="1046"/>
                  </a:lnTo>
                  <a:lnTo>
                    <a:pt x="70" y="1048"/>
                  </a:lnTo>
                  <a:lnTo>
                    <a:pt x="70" y="1048"/>
                  </a:lnTo>
                  <a:lnTo>
                    <a:pt x="76" y="1050"/>
                  </a:lnTo>
                  <a:lnTo>
                    <a:pt x="76" y="1054"/>
                  </a:lnTo>
                  <a:lnTo>
                    <a:pt x="76" y="1054"/>
                  </a:lnTo>
                  <a:lnTo>
                    <a:pt x="74" y="1058"/>
                  </a:lnTo>
                  <a:lnTo>
                    <a:pt x="74" y="1058"/>
                  </a:lnTo>
                  <a:lnTo>
                    <a:pt x="74" y="1060"/>
                  </a:lnTo>
                  <a:lnTo>
                    <a:pt x="74" y="1060"/>
                  </a:lnTo>
                  <a:lnTo>
                    <a:pt x="72" y="1060"/>
                  </a:lnTo>
                  <a:lnTo>
                    <a:pt x="74" y="1062"/>
                  </a:lnTo>
                  <a:lnTo>
                    <a:pt x="74" y="1062"/>
                  </a:lnTo>
                  <a:lnTo>
                    <a:pt x="74" y="1062"/>
                  </a:lnTo>
                  <a:lnTo>
                    <a:pt x="74" y="1064"/>
                  </a:lnTo>
                  <a:lnTo>
                    <a:pt x="74" y="1064"/>
                  </a:lnTo>
                  <a:lnTo>
                    <a:pt x="74" y="1068"/>
                  </a:lnTo>
                  <a:lnTo>
                    <a:pt x="74" y="1070"/>
                  </a:lnTo>
                  <a:lnTo>
                    <a:pt x="74" y="1070"/>
                  </a:lnTo>
                  <a:lnTo>
                    <a:pt x="76" y="1070"/>
                  </a:lnTo>
                  <a:lnTo>
                    <a:pt x="76" y="1070"/>
                  </a:lnTo>
                  <a:lnTo>
                    <a:pt x="76" y="1076"/>
                  </a:lnTo>
                  <a:lnTo>
                    <a:pt x="76" y="1076"/>
                  </a:lnTo>
                  <a:lnTo>
                    <a:pt x="78" y="1086"/>
                  </a:lnTo>
                  <a:lnTo>
                    <a:pt x="78" y="1086"/>
                  </a:lnTo>
                  <a:lnTo>
                    <a:pt x="80" y="1092"/>
                  </a:lnTo>
                  <a:lnTo>
                    <a:pt x="80" y="1092"/>
                  </a:lnTo>
                  <a:lnTo>
                    <a:pt x="84" y="1108"/>
                  </a:lnTo>
                  <a:lnTo>
                    <a:pt x="84" y="1108"/>
                  </a:lnTo>
                  <a:lnTo>
                    <a:pt x="86" y="1120"/>
                  </a:lnTo>
                  <a:lnTo>
                    <a:pt x="86" y="1120"/>
                  </a:lnTo>
                  <a:lnTo>
                    <a:pt x="86" y="1128"/>
                  </a:lnTo>
                  <a:lnTo>
                    <a:pt x="86" y="1128"/>
                  </a:lnTo>
                  <a:lnTo>
                    <a:pt x="86" y="1130"/>
                  </a:lnTo>
                  <a:lnTo>
                    <a:pt x="86" y="1132"/>
                  </a:lnTo>
                  <a:lnTo>
                    <a:pt x="86" y="1132"/>
                  </a:lnTo>
                  <a:lnTo>
                    <a:pt x="84" y="1134"/>
                  </a:lnTo>
                  <a:lnTo>
                    <a:pt x="84" y="1136"/>
                  </a:lnTo>
                  <a:lnTo>
                    <a:pt x="84" y="1136"/>
                  </a:lnTo>
                  <a:lnTo>
                    <a:pt x="86" y="1140"/>
                  </a:lnTo>
                  <a:lnTo>
                    <a:pt x="86" y="1140"/>
                  </a:lnTo>
                  <a:lnTo>
                    <a:pt x="86" y="1144"/>
                  </a:lnTo>
                  <a:lnTo>
                    <a:pt x="86" y="1144"/>
                  </a:lnTo>
                  <a:lnTo>
                    <a:pt x="88" y="1146"/>
                  </a:lnTo>
                  <a:lnTo>
                    <a:pt x="88" y="1146"/>
                  </a:lnTo>
                  <a:lnTo>
                    <a:pt x="88" y="1146"/>
                  </a:lnTo>
                  <a:lnTo>
                    <a:pt x="88" y="1146"/>
                  </a:lnTo>
                  <a:lnTo>
                    <a:pt x="88" y="1152"/>
                  </a:lnTo>
                  <a:lnTo>
                    <a:pt x="88" y="1152"/>
                  </a:lnTo>
                  <a:lnTo>
                    <a:pt x="88" y="1156"/>
                  </a:lnTo>
                  <a:lnTo>
                    <a:pt x="88" y="1156"/>
                  </a:lnTo>
                  <a:lnTo>
                    <a:pt x="88" y="1160"/>
                  </a:lnTo>
                  <a:lnTo>
                    <a:pt x="88" y="1160"/>
                  </a:lnTo>
                  <a:lnTo>
                    <a:pt x="84" y="1166"/>
                  </a:lnTo>
                  <a:lnTo>
                    <a:pt x="84" y="1166"/>
                  </a:lnTo>
                  <a:lnTo>
                    <a:pt x="82" y="1168"/>
                  </a:lnTo>
                  <a:lnTo>
                    <a:pt x="82" y="1168"/>
                  </a:lnTo>
                  <a:lnTo>
                    <a:pt x="80" y="1172"/>
                  </a:lnTo>
                  <a:lnTo>
                    <a:pt x="80" y="1172"/>
                  </a:lnTo>
                  <a:lnTo>
                    <a:pt x="66" y="1190"/>
                  </a:lnTo>
                  <a:lnTo>
                    <a:pt x="66" y="1190"/>
                  </a:lnTo>
                  <a:lnTo>
                    <a:pt x="60" y="1198"/>
                  </a:lnTo>
                  <a:lnTo>
                    <a:pt x="56" y="1206"/>
                  </a:lnTo>
                  <a:lnTo>
                    <a:pt x="56" y="1206"/>
                  </a:lnTo>
                  <a:lnTo>
                    <a:pt x="56" y="1210"/>
                  </a:lnTo>
                  <a:lnTo>
                    <a:pt x="60" y="1214"/>
                  </a:lnTo>
                  <a:lnTo>
                    <a:pt x="60" y="1214"/>
                  </a:lnTo>
                  <a:lnTo>
                    <a:pt x="66" y="1214"/>
                  </a:lnTo>
                  <a:lnTo>
                    <a:pt x="72" y="1212"/>
                  </a:lnTo>
                  <a:lnTo>
                    <a:pt x="72" y="1212"/>
                  </a:lnTo>
                  <a:lnTo>
                    <a:pt x="80" y="1208"/>
                  </a:lnTo>
                  <a:lnTo>
                    <a:pt x="80" y="1208"/>
                  </a:lnTo>
                  <a:lnTo>
                    <a:pt x="84" y="1206"/>
                  </a:lnTo>
                  <a:lnTo>
                    <a:pt x="84" y="1206"/>
                  </a:lnTo>
                  <a:lnTo>
                    <a:pt x="92" y="1204"/>
                  </a:lnTo>
                  <a:lnTo>
                    <a:pt x="92" y="1204"/>
                  </a:lnTo>
                  <a:lnTo>
                    <a:pt x="102" y="1200"/>
                  </a:lnTo>
                  <a:lnTo>
                    <a:pt x="102" y="1200"/>
                  </a:lnTo>
                  <a:lnTo>
                    <a:pt x="108" y="1198"/>
                  </a:lnTo>
                  <a:lnTo>
                    <a:pt x="108" y="1198"/>
                  </a:lnTo>
                  <a:lnTo>
                    <a:pt x="108" y="1204"/>
                  </a:lnTo>
                  <a:lnTo>
                    <a:pt x="108" y="1204"/>
                  </a:lnTo>
                  <a:lnTo>
                    <a:pt x="108" y="1208"/>
                  </a:lnTo>
                  <a:lnTo>
                    <a:pt x="108" y="1208"/>
                  </a:lnTo>
                  <a:lnTo>
                    <a:pt x="100" y="1208"/>
                  </a:lnTo>
                  <a:lnTo>
                    <a:pt x="100" y="1208"/>
                  </a:lnTo>
                  <a:lnTo>
                    <a:pt x="94" y="1210"/>
                  </a:lnTo>
                  <a:lnTo>
                    <a:pt x="90" y="1214"/>
                  </a:lnTo>
                  <a:lnTo>
                    <a:pt x="90" y="1214"/>
                  </a:lnTo>
                  <a:lnTo>
                    <a:pt x="84" y="1222"/>
                  </a:lnTo>
                  <a:lnTo>
                    <a:pt x="84" y="1222"/>
                  </a:lnTo>
                  <a:lnTo>
                    <a:pt x="82" y="1228"/>
                  </a:lnTo>
                  <a:lnTo>
                    <a:pt x="82" y="1228"/>
                  </a:lnTo>
                  <a:lnTo>
                    <a:pt x="82" y="1232"/>
                  </a:lnTo>
                  <a:lnTo>
                    <a:pt x="82" y="1232"/>
                  </a:lnTo>
                  <a:lnTo>
                    <a:pt x="80" y="1234"/>
                  </a:lnTo>
                  <a:lnTo>
                    <a:pt x="80" y="1234"/>
                  </a:lnTo>
                  <a:lnTo>
                    <a:pt x="78" y="1240"/>
                  </a:lnTo>
                  <a:lnTo>
                    <a:pt x="78" y="1240"/>
                  </a:lnTo>
                  <a:lnTo>
                    <a:pt x="76" y="1248"/>
                  </a:lnTo>
                  <a:lnTo>
                    <a:pt x="76" y="1248"/>
                  </a:lnTo>
                  <a:lnTo>
                    <a:pt x="74" y="1254"/>
                  </a:lnTo>
                  <a:lnTo>
                    <a:pt x="74" y="1254"/>
                  </a:lnTo>
                  <a:lnTo>
                    <a:pt x="74" y="1256"/>
                  </a:lnTo>
                  <a:lnTo>
                    <a:pt x="74" y="1258"/>
                  </a:lnTo>
                  <a:lnTo>
                    <a:pt x="74" y="1258"/>
                  </a:lnTo>
                  <a:lnTo>
                    <a:pt x="76" y="1258"/>
                  </a:lnTo>
                  <a:lnTo>
                    <a:pt x="76" y="1258"/>
                  </a:lnTo>
                  <a:lnTo>
                    <a:pt x="68" y="1264"/>
                  </a:lnTo>
                  <a:lnTo>
                    <a:pt x="68" y="1264"/>
                  </a:lnTo>
                  <a:lnTo>
                    <a:pt x="64" y="1266"/>
                  </a:lnTo>
                  <a:lnTo>
                    <a:pt x="64" y="1266"/>
                  </a:lnTo>
                  <a:lnTo>
                    <a:pt x="68" y="1264"/>
                  </a:lnTo>
                  <a:lnTo>
                    <a:pt x="68" y="1264"/>
                  </a:lnTo>
                  <a:lnTo>
                    <a:pt x="66" y="1268"/>
                  </a:lnTo>
                  <a:lnTo>
                    <a:pt x="66" y="1268"/>
                  </a:lnTo>
                  <a:lnTo>
                    <a:pt x="60" y="1272"/>
                  </a:lnTo>
                  <a:lnTo>
                    <a:pt x="60" y="1272"/>
                  </a:lnTo>
                  <a:lnTo>
                    <a:pt x="54" y="1276"/>
                  </a:lnTo>
                  <a:lnTo>
                    <a:pt x="54" y="1276"/>
                  </a:lnTo>
                  <a:lnTo>
                    <a:pt x="50" y="1278"/>
                  </a:lnTo>
                  <a:lnTo>
                    <a:pt x="50" y="1278"/>
                  </a:lnTo>
                  <a:lnTo>
                    <a:pt x="46" y="1280"/>
                  </a:lnTo>
                  <a:lnTo>
                    <a:pt x="46" y="1280"/>
                  </a:lnTo>
                  <a:lnTo>
                    <a:pt x="44" y="1282"/>
                  </a:lnTo>
                  <a:lnTo>
                    <a:pt x="44" y="1282"/>
                  </a:lnTo>
                  <a:lnTo>
                    <a:pt x="40" y="1284"/>
                  </a:lnTo>
                  <a:lnTo>
                    <a:pt x="40" y="1284"/>
                  </a:lnTo>
                  <a:lnTo>
                    <a:pt x="34" y="1288"/>
                  </a:lnTo>
                  <a:lnTo>
                    <a:pt x="34" y="1288"/>
                  </a:lnTo>
                  <a:lnTo>
                    <a:pt x="28" y="1290"/>
                  </a:lnTo>
                  <a:lnTo>
                    <a:pt x="24" y="1294"/>
                  </a:lnTo>
                  <a:lnTo>
                    <a:pt x="24" y="1294"/>
                  </a:lnTo>
                  <a:lnTo>
                    <a:pt x="22" y="1296"/>
                  </a:lnTo>
                  <a:lnTo>
                    <a:pt x="22" y="1300"/>
                  </a:lnTo>
                  <a:lnTo>
                    <a:pt x="22" y="1300"/>
                  </a:lnTo>
                  <a:lnTo>
                    <a:pt x="22" y="1302"/>
                  </a:lnTo>
                  <a:lnTo>
                    <a:pt x="22" y="1302"/>
                  </a:lnTo>
                  <a:lnTo>
                    <a:pt x="20" y="1304"/>
                  </a:lnTo>
                  <a:lnTo>
                    <a:pt x="20" y="1304"/>
                  </a:lnTo>
                  <a:lnTo>
                    <a:pt x="18" y="1304"/>
                  </a:lnTo>
                  <a:lnTo>
                    <a:pt x="18" y="1304"/>
                  </a:lnTo>
                  <a:lnTo>
                    <a:pt x="18" y="1306"/>
                  </a:lnTo>
                  <a:lnTo>
                    <a:pt x="22" y="1308"/>
                  </a:lnTo>
                  <a:lnTo>
                    <a:pt x="22" y="1308"/>
                  </a:lnTo>
                  <a:lnTo>
                    <a:pt x="30" y="1310"/>
                  </a:lnTo>
                  <a:lnTo>
                    <a:pt x="44" y="1312"/>
                  </a:lnTo>
                  <a:lnTo>
                    <a:pt x="44" y="1312"/>
                  </a:lnTo>
                  <a:lnTo>
                    <a:pt x="62" y="1314"/>
                  </a:lnTo>
                  <a:lnTo>
                    <a:pt x="82" y="1312"/>
                  </a:lnTo>
                  <a:lnTo>
                    <a:pt x="82" y="1312"/>
                  </a:lnTo>
                  <a:lnTo>
                    <a:pt x="96" y="1310"/>
                  </a:lnTo>
                  <a:lnTo>
                    <a:pt x="104" y="1308"/>
                  </a:lnTo>
                  <a:lnTo>
                    <a:pt x="104" y="1308"/>
                  </a:lnTo>
                  <a:lnTo>
                    <a:pt x="110" y="1300"/>
                  </a:lnTo>
                  <a:lnTo>
                    <a:pt x="110" y="1300"/>
                  </a:lnTo>
                  <a:lnTo>
                    <a:pt x="116" y="1296"/>
                  </a:lnTo>
                  <a:lnTo>
                    <a:pt x="116" y="1296"/>
                  </a:lnTo>
                  <a:lnTo>
                    <a:pt x="118" y="1294"/>
                  </a:lnTo>
                  <a:lnTo>
                    <a:pt x="118" y="1294"/>
                  </a:lnTo>
                  <a:lnTo>
                    <a:pt x="134" y="1298"/>
                  </a:lnTo>
                  <a:lnTo>
                    <a:pt x="134" y="1298"/>
                  </a:lnTo>
                  <a:lnTo>
                    <a:pt x="142" y="1300"/>
                  </a:lnTo>
                  <a:lnTo>
                    <a:pt x="150" y="1298"/>
                  </a:lnTo>
                  <a:lnTo>
                    <a:pt x="150" y="1298"/>
                  </a:lnTo>
                  <a:lnTo>
                    <a:pt x="162" y="1296"/>
                  </a:lnTo>
                  <a:lnTo>
                    <a:pt x="172" y="1294"/>
                  </a:lnTo>
                  <a:lnTo>
                    <a:pt x="172" y="1294"/>
                  </a:lnTo>
                  <a:lnTo>
                    <a:pt x="176" y="1292"/>
                  </a:lnTo>
                  <a:lnTo>
                    <a:pt x="176" y="1290"/>
                  </a:lnTo>
                  <a:lnTo>
                    <a:pt x="176" y="1290"/>
                  </a:lnTo>
                  <a:lnTo>
                    <a:pt x="176" y="1288"/>
                  </a:lnTo>
                  <a:lnTo>
                    <a:pt x="176" y="1288"/>
                  </a:lnTo>
                  <a:lnTo>
                    <a:pt x="178" y="1286"/>
                  </a:lnTo>
                  <a:lnTo>
                    <a:pt x="178" y="1284"/>
                  </a:lnTo>
                  <a:lnTo>
                    <a:pt x="178" y="1284"/>
                  </a:lnTo>
                  <a:lnTo>
                    <a:pt x="180" y="1274"/>
                  </a:lnTo>
                  <a:lnTo>
                    <a:pt x="180" y="1274"/>
                  </a:lnTo>
                  <a:lnTo>
                    <a:pt x="180" y="1264"/>
                  </a:lnTo>
                  <a:lnTo>
                    <a:pt x="180" y="1264"/>
                  </a:lnTo>
                  <a:lnTo>
                    <a:pt x="180" y="1262"/>
                  </a:lnTo>
                  <a:lnTo>
                    <a:pt x="180" y="1262"/>
                  </a:lnTo>
                  <a:lnTo>
                    <a:pt x="180" y="1262"/>
                  </a:lnTo>
                  <a:lnTo>
                    <a:pt x="180" y="1262"/>
                  </a:lnTo>
                  <a:lnTo>
                    <a:pt x="182" y="1254"/>
                  </a:lnTo>
                  <a:lnTo>
                    <a:pt x="182" y="1254"/>
                  </a:lnTo>
                  <a:lnTo>
                    <a:pt x="182" y="1246"/>
                  </a:lnTo>
                  <a:lnTo>
                    <a:pt x="182" y="1238"/>
                  </a:lnTo>
                  <a:lnTo>
                    <a:pt x="182" y="1238"/>
                  </a:lnTo>
                  <a:lnTo>
                    <a:pt x="182" y="1228"/>
                  </a:lnTo>
                  <a:lnTo>
                    <a:pt x="182" y="1228"/>
                  </a:lnTo>
                  <a:lnTo>
                    <a:pt x="182" y="1222"/>
                  </a:lnTo>
                  <a:lnTo>
                    <a:pt x="182" y="1222"/>
                  </a:lnTo>
                  <a:lnTo>
                    <a:pt x="190" y="1212"/>
                  </a:lnTo>
                  <a:lnTo>
                    <a:pt x="190" y="1212"/>
                  </a:lnTo>
                  <a:lnTo>
                    <a:pt x="198" y="1200"/>
                  </a:lnTo>
                  <a:lnTo>
                    <a:pt x="210" y="1182"/>
                  </a:lnTo>
                  <a:lnTo>
                    <a:pt x="210" y="1182"/>
                  </a:lnTo>
                  <a:lnTo>
                    <a:pt x="214" y="1170"/>
                  </a:lnTo>
                  <a:lnTo>
                    <a:pt x="214" y="1170"/>
                  </a:lnTo>
                  <a:lnTo>
                    <a:pt x="216" y="1162"/>
                  </a:lnTo>
                  <a:lnTo>
                    <a:pt x="216" y="1162"/>
                  </a:lnTo>
                  <a:lnTo>
                    <a:pt x="218" y="1152"/>
                  </a:lnTo>
                  <a:lnTo>
                    <a:pt x="218" y="1152"/>
                  </a:lnTo>
                  <a:lnTo>
                    <a:pt x="226" y="1112"/>
                  </a:lnTo>
                  <a:lnTo>
                    <a:pt x="226" y="1112"/>
                  </a:lnTo>
                  <a:lnTo>
                    <a:pt x="230" y="1086"/>
                  </a:lnTo>
                  <a:lnTo>
                    <a:pt x="230" y="1086"/>
                  </a:lnTo>
                  <a:lnTo>
                    <a:pt x="236" y="1062"/>
                  </a:lnTo>
                  <a:lnTo>
                    <a:pt x="236" y="1062"/>
                  </a:lnTo>
                  <a:lnTo>
                    <a:pt x="244" y="1016"/>
                  </a:lnTo>
                  <a:lnTo>
                    <a:pt x="244" y="1016"/>
                  </a:lnTo>
                  <a:lnTo>
                    <a:pt x="254" y="952"/>
                  </a:lnTo>
                  <a:lnTo>
                    <a:pt x="254" y="952"/>
                  </a:lnTo>
                  <a:lnTo>
                    <a:pt x="264" y="892"/>
                  </a:lnTo>
                  <a:lnTo>
                    <a:pt x="264" y="892"/>
                  </a:lnTo>
                  <a:lnTo>
                    <a:pt x="268" y="866"/>
                  </a:lnTo>
                  <a:lnTo>
                    <a:pt x="268" y="866"/>
                  </a:lnTo>
                  <a:lnTo>
                    <a:pt x="270" y="860"/>
                  </a:lnTo>
                  <a:lnTo>
                    <a:pt x="270" y="860"/>
                  </a:lnTo>
                  <a:lnTo>
                    <a:pt x="272" y="864"/>
                  </a:lnTo>
                  <a:lnTo>
                    <a:pt x="272" y="864"/>
                  </a:lnTo>
                  <a:lnTo>
                    <a:pt x="276" y="880"/>
                  </a:lnTo>
                  <a:lnTo>
                    <a:pt x="276" y="880"/>
                  </a:lnTo>
                  <a:lnTo>
                    <a:pt x="282" y="896"/>
                  </a:lnTo>
                  <a:lnTo>
                    <a:pt x="282" y="896"/>
                  </a:lnTo>
                  <a:lnTo>
                    <a:pt x="284" y="900"/>
                  </a:lnTo>
                  <a:lnTo>
                    <a:pt x="284" y="900"/>
                  </a:lnTo>
                  <a:lnTo>
                    <a:pt x="284" y="908"/>
                  </a:lnTo>
                  <a:lnTo>
                    <a:pt x="284" y="908"/>
                  </a:lnTo>
                  <a:lnTo>
                    <a:pt x="288" y="928"/>
                  </a:lnTo>
                  <a:lnTo>
                    <a:pt x="288" y="928"/>
                  </a:lnTo>
                  <a:lnTo>
                    <a:pt x="292" y="940"/>
                  </a:lnTo>
                  <a:lnTo>
                    <a:pt x="292" y="940"/>
                  </a:lnTo>
                  <a:lnTo>
                    <a:pt x="294" y="950"/>
                  </a:lnTo>
                  <a:lnTo>
                    <a:pt x="294" y="950"/>
                  </a:lnTo>
                  <a:lnTo>
                    <a:pt x="296" y="962"/>
                  </a:lnTo>
                  <a:lnTo>
                    <a:pt x="296" y="962"/>
                  </a:lnTo>
                  <a:lnTo>
                    <a:pt x="294" y="978"/>
                  </a:lnTo>
                  <a:lnTo>
                    <a:pt x="294" y="978"/>
                  </a:lnTo>
                  <a:lnTo>
                    <a:pt x="292" y="994"/>
                  </a:lnTo>
                  <a:lnTo>
                    <a:pt x="292" y="994"/>
                  </a:lnTo>
                  <a:lnTo>
                    <a:pt x="294" y="1008"/>
                  </a:lnTo>
                  <a:lnTo>
                    <a:pt x="294" y="1008"/>
                  </a:lnTo>
                  <a:lnTo>
                    <a:pt x="294" y="1026"/>
                  </a:lnTo>
                  <a:lnTo>
                    <a:pt x="294" y="1026"/>
                  </a:lnTo>
                  <a:lnTo>
                    <a:pt x="296" y="1048"/>
                  </a:lnTo>
                  <a:lnTo>
                    <a:pt x="296" y="1048"/>
                  </a:lnTo>
                  <a:lnTo>
                    <a:pt x="296" y="1068"/>
                  </a:lnTo>
                  <a:lnTo>
                    <a:pt x="296" y="1068"/>
                  </a:lnTo>
                  <a:lnTo>
                    <a:pt x="294" y="1078"/>
                  </a:lnTo>
                  <a:lnTo>
                    <a:pt x="294" y="1078"/>
                  </a:lnTo>
                  <a:lnTo>
                    <a:pt x="294" y="1086"/>
                  </a:lnTo>
                  <a:lnTo>
                    <a:pt x="294" y="1096"/>
                  </a:lnTo>
                  <a:lnTo>
                    <a:pt x="294" y="1096"/>
                  </a:lnTo>
                  <a:lnTo>
                    <a:pt x="296" y="1112"/>
                  </a:lnTo>
                  <a:lnTo>
                    <a:pt x="296" y="1112"/>
                  </a:lnTo>
                  <a:lnTo>
                    <a:pt x="298" y="1126"/>
                  </a:lnTo>
                  <a:lnTo>
                    <a:pt x="298" y="1126"/>
                  </a:lnTo>
                  <a:lnTo>
                    <a:pt x="300" y="1132"/>
                  </a:lnTo>
                  <a:lnTo>
                    <a:pt x="300" y="1132"/>
                  </a:lnTo>
                  <a:lnTo>
                    <a:pt x="296" y="1146"/>
                  </a:lnTo>
                  <a:lnTo>
                    <a:pt x="296" y="1146"/>
                  </a:lnTo>
                  <a:lnTo>
                    <a:pt x="292" y="1160"/>
                  </a:lnTo>
                  <a:lnTo>
                    <a:pt x="292" y="1160"/>
                  </a:lnTo>
                  <a:lnTo>
                    <a:pt x="286" y="1180"/>
                  </a:lnTo>
                  <a:lnTo>
                    <a:pt x="286" y="1180"/>
                  </a:lnTo>
                  <a:lnTo>
                    <a:pt x="282" y="1194"/>
                  </a:lnTo>
                  <a:lnTo>
                    <a:pt x="280" y="1212"/>
                  </a:lnTo>
                  <a:lnTo>
                    <a:pt x="280" y="1212"/>
                  </a:lnTo>
                  <a:lnTo>
                    <a:pt x="278" y="1226"/>
                  </a:lnTo>
                  <a:lnTo>
                    <a:pt x="280" y="1234"/>
                  </a:lnTo>
                  <a:lnTo>
                    <a:pt x="280" y="1234"/>
                  </a:lnTo>
                  <a:lnTo>
                    <a:pt x="284" y="1244"/>
                  </a:lnTo>
                  <a:lnTo>
                    <a:pt x="284" y="1244"/>
                  </a:lnTo>
                  <a:lnTo>
                    <a:pt x="288" y="1252"/>
                  </a:lnTo>
                  <a:lnTo>
                    <a:pt x="288" y="1252"/>
                  </a:lnTo>
                  <a:lnTo>
                    <a:pt x="290" y="1254"/>
                  </a:lnTo>
                  <a:lnTo>
                    <a:pt x="290" y="1254"/>
                  </a:lnTo>
                  <a:lnTo>
                    <a:pt x="290" y="1254"/>
                  </a:lnTo>
                  <a:lnTo>
                    <a:pt x="290" y="1256"/>
                  </a:lnTo>
                  <a:lnTo>
                    <a:pt x="290" y="1256"/>
                  </a:lnTo>
                  <a:lnTo>
                    <a:pt x="296" y="1264"/>
                  </a:lnTo>
                  <a:lnTo>
                    <a:pt x="296" y="1264"/>
                  </a:lnTo>
                  <a:lnTo>
                    <a:pt x="302" y="1272"/>
                  </a:lnTo>
                  <a:lnTo>
                    <a:pt x="302" y="1272"/>
                  </a:lnTo>
                  <a:lnTo>
                    <a:pt x="304" y="1278"/>
                  </a:lnTo>
                  <a:lnTo>
                    <a:pt x="304" y="1278"/>
                  </a:lnTo>
                  <a:lnTo>
                    <a:pt x="304" y="1278"/>
                  </a:lnTo>
                  <a:lnTo>
                    <a:pt x="304" y="1278"/>
                  </a:lnTo>
                  <a:lnTo>
                    <a:pt x="304" y="1286"/>
                  </a:lnTo>
                  <a:lnTo>
                    <a:pt x="304" y="1286"/>
                  </a:lnTo>
                  <a:lnTo>
                    <a:pt x="304" y="1290"/>
                  </a:lnTo>
                  <a:lnTo>
                    <a:pt x="306" y="1292"/>
                  </a:lnTo>
                  <a:lnTo>
                    <a:pt x="306" y="1292"/>
                  </a:lnTo>
                  <a:lnTo>
                    <a:pt x="312" y="1296"/>
                  </a:lnTo>
                  <a:lnTo>
                    <a:pt x="312" y="1296"/>
                  </a:lnTo>
                  <a:lnTo>
                    <a:pt x="318" y="1298"/>
                  </a:lnTo>
                  <a:lnTo>
                    <a:pt x="318" y="1298"/>
                  </a:lnTo>
                  <a:lnTo>
                    <a:pt x="320" y="1298"/>
                  </a:lnTo>
                  <a:lnTo>
                    <a:pt x="320" y="1298"/>
                  </a:lnTo>
                  <a:lnTo>
                    <a:pt x="322" y="1300"/>
                  </a:lnTo>
                  <a:lnTo>
                    <a:pt x="322" y="1300"/>
                  </a:lnTo>
                  <a:lnTo>
                    <a:pt x="322" y="1302"/>
                  </a:lnTo>
                  <a:lnTo>
                    <a:pt x="322" y="1302"/>
                  </a:lnTo>
                  <a:lnTo>
                    <a:pt x="322" y="1304"/>
                  </a:lnTo>
                  <a:lnTo>
                    <a:pt x="322" y="1304"/>
                  </a:lnTo>
                  <a:lnTo>
                    <a:pt x="322" y="1306"/>
                  </a:lnTo>
                  <a:lnTo>
                    <a:pt x="322" y="1308"/>
                  </a:lnTo>
                  <a:lnTo>
                    <a:pt x="322" y="1308"/>
                  </a:lnTo>
                  <a:lnTo>
                    <a:pt x="324" y="1310"/>
                  </a:lnTo>
                  <a:lnTo>
                    <a:pt x="330" y="1314"/>
                  </a:lnTo>
                  <a:lnTo>
                    <a:pt x="330" y="1314"/>
                  </a:lnTo>
                  <a:lnTo>
                    <a:pt x="338" y="1316"/>
                  </a:lnTo>
                  <a:lnTo>
                    <a:pt x="352" y="1316"/>
                  </a:lnTo>
                  <a:lnTo>
                    <a:pt x="352" y="1316"/>
                  </a:lnTo>
                  <a:lnTo>
                    <a:pt x="380" y="1314"/>
                  </a:lnTo>
                  <a:lnTo>
                    <a:pt x="380" y="1314"/>
                  </a:lnTo>
                  <a:lnTo>
                    <a:pt x="388" y="1312"/>
                  </a:lnTo>
                  <a:lnTo>
                    <a:pt x="392" y="1310"/>
                  </a:lnTo>
                  <a:lnTo>
                    <a:pt x="392" y="1310"/>
                  </a:lnTo>
                  <a:lnTo>
                    <a:pt x="392" y="1306"/>
                  </a:lnTo>
                  <a:lnTo>
                    <a:pt x="392" y="1306"/>
                  </a:lnTo>
                  <a:lnTo>
                    <a:pt x="392" y="1302"/>
                  </a:lnTo>
                  <a:lnTo>
                    <a:pt x="392" y="1302"/>
                  </a:lnTo>
                  <a:lnTo>
                    <a:pt x="390" y="1302"/>
                  </a:lnTo>
                  <a:lnTo>
                    <a:pt x="390" y="1302"/>
                  </a:lnTo>
                  <a:lnTo>
                    <a:pt x="392" y="1300"/>
                  </a:lnTo>
                  <a:lnTo>
                    <a:pt x="390" y="1294"/>
                  </a:lnTo>
                  <a:lnTo>
                    <a:pt x="390" y="1294"/>
                  </a:lnTo>
                  <a:lnTo>
                    <a:pt x="388" y="1288"/>
                  </a:lnTo>
                  <a:lnTo>
                    <a:pt x="386" y="1284"/>
                  </a:lnTo>
                  <a:lnTo>
                    <a:pt x="386" y="1284"/>
                  </a:lnTo>
                  <a:lnTo>
                    <a:pt x="384" y="1276"/>
                  </a:lnTo>
                  <a:lnTo>
                    <a:pt x="384" y="1276"/>
                  </a:lnTo>
                  <a:lnTo>
                    <a:pt x="382" y="1276"/>
                  </a:lnTo>
                  <a:lnTo>
                    <a:pt x="382" y="1276"/>
                  </a:lnTo>
                  <a:lnTo>
                    <a:pt x="380" y="1272"/>
                  </a:lnTo>
                  <a:lnTo>
                    <a:pt x="380" y="1272"/>
                  </a:lnTo>
                  <a:lnTo>
                    <a:pt x="380" y="1268"/>
                  </a:lnTo>
                  <a:lnTo>
                    <a:pt x="380" y="1268"/>
                  </a:lnTo>
                  <a:lnTo>
                    <a:pt x="380" y="1268"/>
                  </a:lnTo>
                  <a:lnTo>
                    <a:pt x="382" y="1264"/>
                  </a:lnTo>
                  <a:lnTo>
                    <a:pt x="382" y="1264"/>
                  </a:lnTo>
                  <a:lnTo>
                    <a:pt x="380" y="1258"/>
                  </a:lnTo>
                  <a:lnTo>
                    <a:pt x="380" y="1258"/>
                  </a:lnTo>
                  <a:lnTo>
                    <a:pt x="382" y="1254"/>
                  </a:lnTo>
                  <a:lnTo>
                    <a:pt x="382" y="1254"/>
                  </a:lnTo>
                  <a:lnTo>
                    <a:pt x="382" y="1250"/>
                  </a:lnTo>
                  <a:lnTo>
                    <a:pt x="382" y="1250"/>
                  </a:lnTo>
                  <a:lnTo>
                    <a:pt x="382" y="1248"/>
                  </a:lnTo>
                  <a:lnTo>
                    <a:pt x="382" y="1248"/>
                  </a:lnTo>
                  <a:lnTo>
                    <a:pt x="384" y="1246"/>
                  </a:lnTo>
                  <a:lnTo>
                    <a:pt x="384" y="1246"/>
                  </a:lnTo>
                  <a:lnTo>
                    <a:pt x="384" y="1242"/>
                  </a:lnTo>
                  <a:lnTo>
                    <a:pt x="384" y="1242"/>
                  </a:lnTo>
                  <a:lnTo>
                    <a:pt x="386" y="1240"/>
                  </a:lnTo>
                  <a:lnTo>
                    <a:pt x="386" y="1234"/>
                  </a:lnTo>
                  <a:lnTo>
                    <a:pt x="386" y="1234"/>
                  </a:lnTo>
                  <a:lnTo>
                    <a:pt x="388" y="1224"/>
                  </a:lnTo>
                  <a:lnTo>
                    <a:pt x="388" y="1224"/>
                  </a:lnTo>
                  <a:lnTo>
                    <a:pt x="392" y="1206"/>
                  </a:lnTo>
                  <a:lnTo>
                    <a:pt x="392" y="1206"/>
                  </a:lnTo>
                  <a:lnTo>
                    <a:pt x="394" y="1192"/>
                  </a:lnTo>
                  <a:lnTo>
                    <a:pt x="398" y="1174"/>
                  </a:lnTo>
                  <a:lnTo>
                    <a:pt x="398" y="1174"/>
                  </a:lnTo>
                  <a:lnTo>
                    <a:pt x="400" y="1150"/>
                  </a:lnTo>
                  <a:lnTo>
                    <a:pt x="400" y="1150"/>
                  </a:lnTo>
                  <a:lnTo>
                    <a:pt x="404" y="1110"/>
                  </a:lnTo>
                  <a:lnTo>
                    <a:pt x="404" y="1110"/>
                  </a:lnTo>
                  <a:lnTo>
                    <a:pt x="408" y="1054"/>
                  </a:lnTo>
                  <a:lnTo>
                    <a:pt x="408" y="1054"/>
                  </a:lnTo>
                  <a:lnTo>
                    <a:pt x="410" y="1020"/>
                  </a:lnTo>
                  <a:lnTo>
                    <a:pt x="410" y="1020"/>
                  </a:lnTo>
                  <a:lnTo>
                    <a:pt x="414" y="1002"/>
                  </a:lnTo>
                  <a:lnTo>
                    <a:pt x="414" y="1002"/>
                  </a:lnTo>
                  <a:lnTo>
                    <a:pt x="424" y="966"/>
                  </a:lnTo>
                  <a:lnTo>
                    <a:pt x="424" y="966"/>
                  </a:lnTo>
                  <a:lnTo>
                    <a:pt x="428" y="944"/>
                  </a:lnTo>
                  <a:lnTo>
                    <a:pt x="432" y="922"/>
                  </a:lnTo>
                  <a:lnTo>
                    <a:pt x="432" y="922"/>
                  </a:lnTo>
                  <a:lnTo>
                    <a:pt x="434" y="886"/>
                  </a:lnTo>
                  <a:lnTo>
                    <a:pt x="434" y="886"/>
                  </a:lnTo>
                  <a:lnTo>
                    <a:pt x="436" y="862"/>
                  </a:lnTo>
                  <a:lnTo>
                    <a:pt x="436" y="862"/>
                  </a:lnTo>
                  <a:lnTo>
                    <a:pt x="436" y="842"/>
                  </a:lnTo>
                  <a:lnTo>
                    <a:pt x="436" y="842"/>
                  </a:lnTo>
                  <a:lnTo>
                    <a:pt x="440" y="792"/>
                  </a:lnTo>
                  <a:lnTo>
                    <a:pt x="440" y="792"/>
                  </a:lnTo>
                  <a:lnTo>
                    <a:pt x="444" y="756"/>
                  </a:lnTo>
                  <a:lnTo>
                    <a:pt x="444" y="756"/>
                  </a:lnTo>
                  <a:lnTo>
                    <a:pt x="446" y="722"/>
                  </a:lnTo>
                  <a:lnTo>
                    <a:pt x="446" y="722"/>
                  </a:lnTo>
                  <a:lnTo>
                    <a:pt x="448" y="698"/>
                  </a:lnTo>
                  <a:lnTo>
                    <a:pt x="448" y="698"/>
                  </a:lnTo>
                  <a:lnTo>
                    <a:pt x="448" y="692"/>
                  </a:lnTo>
                  <a:lnTo>
                    <a:pt x="448" y="692"/>
                  </a:lnTo>
                  <a:lnTo>
                    <a:pt x="450" y="686"/>
                  </a:lnTo>
                  <a:lnTo>
                    <a:pt x="450" y="686"/>
                  </a:lnTo>
                  <a:lnTo>
                    <a:pt x="450" y="680"/>
                  </a:lnTo>
                  <a:lnTo>
                    <a:pt x="450" y="678"/>
                  </a:lnTo>
                  <a:lnTo>
                    <a:pt x="450" y="678"/>
                  </a:lnTo>
                  <a:lnTo>
                    <a:pt x="454" y="678"/>
                  </a:lnTo>
                  <a:lnTo>
                    <a:pt x="454" y="678"/>
                  </a:lnTo>
                  <a:lnTo>
                    <a:pt x="458" y="674"/>
                  </a:lnTo>
                  <a:lnTo>
                    <a:pt x="458" y="674"/>
                  </a:lnTo>
                  <a:lnTo>
                    <a:pt x="460" y="672"/>
                  </a:lnTo>
                  <a:lnTo>
                    <a:pt x="460" y="672"/>
                  </a:lnTo>
                  <a:lnTo>
                    <a:pt x="460" y="674"/>
                  </a:lnTo>
                  <a:lnTo>
                    <a:pt x="460" y="674"/>
                  </a:lnTo>
                  <a:lnTo>
                    <a:pt x="462" y="680"/>
                  </a:lnTo>
                  <a:lnTo>
                    <a:pt x="462" y="680"/>
                  </a:lnTo>
                  <a:lnTo>
                    <a:pt x="462" y="682"/>
                  </a:lnTo>
                  <a:lnTo>
                    <a:pt x="462" y="680"/>
                  </a:lnTo>
                  <a:lnTo>
                    <a:pt x="462" y="680"/>
                  </a:lnTo>
                  <a:lnTo>
                    <a:pt x="470" y="670"/>
                  </a:lnTo>
                  <a:lnTo>
                    <a:pt x="470" y="670"/>
                  </a:lnTo>
                  <a:lnTo>
                    <a:pt x="476" y="658"/>
                  </a:lnTo>
                  <a:lnTo>
                    <a:pt x="476" y="658"/>
                  </a:lnTo>
                  <a:lnTo>
                    <a:pt x="480" y="654"/>
                  </a:lnTo>
                  <a:lnTo>
                    <a:pt x="480" y="654"/>
                  </a:lnTo>
                  <a:lnTo>
                    <a:pt x="482" y="650"/>
                  </a:lnTo>
                  <a:lnTo>
                    <a:pt x="482" y="650"/>
                  </a:lnTo>
                  <a:lnTo>
                    <a:pt x="486" y="644"/>
                  </a:lnTo>
                  <a:lnTo>
                    <a:pt x="486" y="644"/>
                  </a:lnTo>
                  <a:lnTo>
                    <a:pt x="488" y="642"/>
                  </a:lnTo>
                  <a:lnTo>
                    <a:pt x="488" y="642"/>
                  </a:lnTo>
                  <a:lnTo>
                    <a:pt x="492" y="638"/>
                  </a:lnTo>
                  <a:lnTo>
                    <a:pt x="492" y="638"/>
                  </a:lnTo>
                  <a:lnTo>
                    <a:pt x="494" y="634"/>
                  </a:lnTo>
                  <a:lnTo>
                    <a:pt x="494" y="634"/>
                  </a:lnTo>
                  <a:lnTo>
                    <a:pt x="496" y="630"/>
                  </a:lnTo>
                  <a:lnTo>
                    <a:pt x="500" y="622"/>
                  </a:lnTo>
                  <a:lnTo>
                    <a:pt x="500" y="622"/>
                  </a:lnTo>
                  <a:lnTo>
                    <a:pt x="502" y="606"/>
                  </a:lnTo>
                  <a:lnTo>
                    <a:pt x="502" y="606"/>
                  </a:lnTo>
                  <a:lnTo>
                    <a:pt x="504" y="594"/>
                  </a:lnTo>
                  <a:lnTo>
                    <a:pt x="504" y="594"/>
                  </a:lnTo>
                  <a:lnTo>
                    <a:pt x="504" y="586"/>
                  </a:lnTo>
                  <a:lnTo>
                    <a:pt x="504" y="586"/>
                  </a:lnTo>
                  <a:lnTo>
                    <a:pt x="502" y="576"/>
                  </a:lnTo>
                  <a:lnTo>
                    <a:pt x="502" y="576"/>
                  </a:lnTo>
                  <a:lnTo>
                    <a:pt x="504" y="568"/>
                  </a:lnTo>
                  <a:lnTo>
                    <a:pt x="504" y="568"/>
                  </a:lnTo>
                  <a:lnTo>
                    <a:pt x="506" y="558"/>
                  </a:lnTo>
                  <a:lnTo>
                    <a:pt x="506" y="558"/>
                  </a:lnTo>
                  <a:lnTo>
                    <a:pt x="510" y="546"/>
                  </a:lnTo>
                  <a:lnTo>
                    <a:pt x="510" y="546"/>
                  </a:lnTo>
                  <a:lnTo>
                    <a:pt x="512" y="532"/>
                  </a:lnTo>
                  <a:lnTo>
                    <a:pt x="512" y="532"/>
                  </a:lnTo>
                  <a:lnTo>
                    <a:pt x="514" y="522"/>
                  </a:lnTo>
                  <a:lnTo>
                    <a:pt x="514" y="522"/>
                  </a:lnTo>
                  <a:lnTo>
                    <a:pt x="514" y="512"/>
                  </a:lnTo>
                  <a:lnTo>
                    <a:pt x="514" y="512"/>
                  </a:lnTo>
                  <a:lnTo>
                    <a:pt x="514" y="502"/>
                  </a:lnTo>
                  <a:lnTo>
                    <a:pt x="514" y="502"/>
                  </a:lnTo>
                  <a:close/>
                  <a:moveTo>
                    <a:pt x="96" y="720"/>
                  </a:moveTo>
                  <a:lnTo>
                    <a:pt x="96" y="720"/>
                  </a:lnTo>
                  <a:lnTo>
                    <a:pt x="98" y="718"/>
                  </a:lnTo>
                  <a:lnTo>
                    <a:pt x="98" y="718"/>
                  </a:lnTo>
                  <a:lnTo>
                    <a:pt x="100" y="716"/>
                  </a:lnTo>
                  <a:lnTo>
                    <a:pt x="100" y="716"/>
                  </a:lnTo>
                  <a:lnTo>
                    <a:pt x="106" y="714"/>
                  </a:lnTo>
                  <a:lnTo>
                    <a:pt x="106" y="714"/>
                  </a:lnTo>
                  <a:lnTo>
                    <a:pt x="108" y="718"/>
                  </a:lnTo>
                  <a:lnTo>
                    <a:pt x="108" y="718"/>
                  </a:lnTo>
                  <a:lnTo>
                    <a:pt x="108" y="722"/>
                  </a:lnTo>
                  <a:lnTo>
                    <a:pt x="108" y="722"/>
                  </a:lnTo>
                  <a:lnTo>
                    <a:pt x="110" y="728"/>
                  </a:lnTo>
                  <a:lnTo>
                    <a:pt x="110" y="728"/>
                  </a:lnTo>
                  <a:lnTo>
                    <a:pt x="112" y="732"/>
                  </a:lnTo>
                  <a:lnTo>
                    <a:pt x="112" y="732"/>
                  </a:lnTo>
                  <a:lnTo>
                    <a:pt x="110" y="732"/>
                  </a:lnTo>
                  <a:lnTo>
                    <a:pt x="110" y="732"/>
                  </a:lnTo>
                  <a:lnTo>
                    <a:pt x="106" y="732"/>
                  </a:lnTo>
                  <a:lnTo>
                    <a:pt x="106" y="732"/>
                  </a:lnTo>
                  <a:lnTo>
                    <a:pt x="106" y="730"/>
                  </a:lnTo>
                  <a:lnTo>
                    <a:pt x="106" y="730"/>
                  </a:lnTo>
                  <a:lnTo>
                    <a:pt x="104" y="728"/>
                  </a:lnTo>
                  <a:lnTo>
                    <a:pt x="104" y="728"/>
                  </a:lnTo>
                  <a:lnTo>
                    <a:pt x="100" y="728"/>
                  </a:lnTo>
                  <a:lnTo>
                    <a:pt x="100" y="728"/>
                  </a:lnTo>
                  <a:lnTo>
                    <a:pt x="98" y="724"/>
                  </a:lnTo>
                  <a:lnTo>
                    <a:pt x="98" y="724"/>
                  </a:lnTo>
                  <a:lnTo>
                    <a:pt x="98" y="722"/>
                  </a:lnTo>
                  <a:lnTo>
                    <a:pt x="96" y="720"/>
                  </a:lnTo>
                  <a:lnTo>
                    <a:pt x="96" y="720"/>
                  </a:lnTo>
                  <a:lnTo>
                    <a:pt x="96" y="720"/>
                  </a:lnTo>
                  <a:lnTo>
                    <a:pt x="96" y="720"/>
                  </a:lnTo>
                  <a:close/>
                  <a:moveTo>
                    <a:pt x="106" y="742"/>
                  </a:moveTo>
                  <a:lnTo>
                    <a:pt x="106" y="742"/>
                  </a:lnTo>
                  <a:lnTo>
                    <a:pt x="104" y="744"/>
                  </a:lnTo>
                  <a:lnTo>
                    <a:pt x="104" y="744"/>
                  </a:lnTo>
                  <a:lnTo>
                    <a:pt x="102" y="742"/>
                  </a:lnTo>
                  <a:lnTo>
                    <a:pt x="104" y="740"/>
                  </a:lnTo>
                  <a:lnTo>
                    <a:pt x="104" y="740"/>
                  </a:lnTo>
                  <a:lnTo>
                    <a:pt x="106" y="740"/>
                  </a:lnTo>
                  <a:lnTo>
                    <a:pt x="106" y="742"/>
                  </a:lnTo>
                  <a:lnTo>
                    <a:pt x="106" y="742"/>
                  </a:lnTo>
                  <a:close/>
                  <a:moveTo>
                    <a:pt x="96" y="802"/>
                  </a:moveTo>
                  <a:lnTo>
                    <a:pt x="96" y="802"/>
                  </a:lnTo>
                  <a:lnTo>
                    <a:pt x="94" y="800"/>
                  </a:lnTo>
                  <a:lnTo>
                    <a:pt x="94" y="800"/>
                  </a:lnTo>
                  <a:lnTo>
                    <a:pt x="92" y="798"/>
                  </a:lnTo>
                  <a:lnTo>
                    <a:pt x="92" y="798"/>
                  </a:lnTo>
                  <a:lnTo>
                    <a:pt x="92" y="800"/>
                  </a:lnTo>
                  <a:lnTo>
                    <a:pt x="90" y="800"/>
                  </a:lnTo>
                  <a:lnTo>
                    <a:pt x="90" y="800"/>
                  </a:lnTo>
                  <a:lnTo>
                    <a:pt x="88" y="800"/>
                  </a:lnTo>
                  <a:lnTo>
                    <a:pt x="88" y="800"/>
                  </a:lnTo>
                  <a:lnTo>
                    <a:pt x="86" y="800"/>
                  </a:lnTo>
                  <a:lnTo>
                    <a:pt x="86" y="800"/>
                  </a:lnTo>
                  <a:lnTo>
                    <a:pt x="80" y="802"/>
                  </a:lnTo>
                  <a:lnTo>
                    <a:pt x="80" y="802"/>
                  </a:lnTo>
                  <a:lnTo>
                    <a:pt x="82" y="798"/>
                  </a:lnTo>
                  <a:lnTo>
                    <a:pt x="82" y="798"/>
                  </a:lnTo>
                  <a:lnTo>
                    <a:pt x="90" y="778"/>
                  </a:lnTo>
                  <a:lnTo>
                    <a:pt x="90" y="778"/>
                  </a:lnTo>
                  <a:lnTo>
                    <a:pt x="96" y="764"/>
                  </a:lnTo>
                  <a:lnTo>
                    <a:pt x="96" y="764"/>
                  </a:lnTo>
                  <a:lnTo>
                    <a:pt x="98" y="766"/>
                  </a:lnTo>
                  <a:lnTo>
                    <a:pt x="98" y="766"/>
                  </a:lnTo>
                  <a:lnTo>
                    <a:pt x="100" y="764"/>
                  </a:lnTo>
                  <a:lnTo>
                    <a:pt x="100" y="764"/>
                  </a:lnTo>
                  <a:lnTo>
                    <a:pt x="100" y="768"/>
                  </a:lnTo>
                  <a:lnTo>
                    <a:pt x="100" y="768"/>
                  </a:lnTo>
                  <a:lnTo>
                    <a:pt x="100" y="782"/>
                  </a:lnTo>
                  <a:lnTo>
                    <a:pt x="100" y="782"/>
                  </a:lnTo>
                  <a:lnTo>
                    <a:pt x="102" y="802"/>
                  </a:lnTo>
                  <a:lnTo>
                    <a:pt x="102" y="802"/>
                  </a:lnTo>
                  <a:lnTo>
                    <a:pt x="102" y="804"/>
                  </a:lnTo>
                  <a:lnTo>
                    <a:pt x="102" y="804"/>
                  </a:lnTo>
                  <a:lnTo>
                    <a:pt x="98" y="802"/>
                  </a:lnTo>
                  <a:lnTo>
                    <a:pt x="98" y="802"/>
                  </a:lnTo>
                  <a:lnTo>
                    <a:pt x="96" y="802"/>
                  </a:lnTo>
                  <a:lnTo>
                    <a:pt x="96" y="802"/>
                  </a:lnTo>
                  <a:close/>
                  <a:moveTo>
                    <a:pt x="108" y="1186"/>
                  </a:moveTo>
                  <a:lnTo>
                    <a:pt x="108" y="1186"/>
                  </a:lnTo>
                  <a:lnTo>
                    <a:pt x="106" y="1192"/>
                  </a:lnTo>
                  <a:lnTo>
                    <a:pt x="106" y="1192"/>
                  </a:lnTo>
                  <a:lnTo>
                    <a:pt x="104" y="1192"/>
                  </a:lnTo>
                  <a:lnTo>
                    <a:pt x="104" y="1192"/>
                  </a:lnTo>
                  <a:lnTo>
                    <a:pt x="104" y="1192"/>
                  </a:lnTo>
                  <a:lnTo>
                    <a:pt x="102" y="1190"/>
                  </a:lnTo>
                  <a:lnTo>
                    <a:pt x="102" y="1190"/>
                  </a:lnTo>
                  <a:lnTo>
                    <a:pt x="100" y="1186"/>
                  </a:lnTo>
                  <a:lnTo>
                    <a:pt x="100" y="1186"/>
                  </a:lnTo>
                  <a:lnTo>
                    <a:pt x="104" y="1184"/>
                  </a:lnTo>
                  <a:lnTo>
                    <a:pt x="104" y="1184"/>
                  </a:lnTo>
                  <a:lnTo>
                    <a:pt x="108" y="1184"/>
                  </a:lnTo>
                  <a:lnTo>
                    <a:pt x="108" y="1184"/>
                  </a:lnTo>
                  <a:lnTo>
                    <a:pt x="108" y="1186"/>
                  </a:lnTo>
                  <a:lnTo>
                    <a:pt x="108" y="1186"/>
                  </a:lnTo>
                  <a:close/>
                  <a:moveTo>
                    <a:pt x="128" y="744"/>
                  </a:moveTo>
                  <a:lnTo>
                    <a:pt x="128" y="744"/>
                  </a:lnTo>
                  <a:lnTo>
                    <a:pt x="124" y="754"/>
                  </a:lnTo>
                  <a:lnTo>
                    <a:pt x="124" y="754"/>
                  </a:lnTo>
                  <a:lnTo>
                    <a:pt x="122" y="768"/>
                  </a:lnTo>
                  <a:lnTo>
                    <a:pt x="122" y="768"/>
                  </a:lnTo>
                  <a:lnTo>
                    <a:pt x="120" y="778"/>
                  </a:lnTo>
                  <a:lnTo>
                    <a:pt x="120" y="778"/>
                  </a:lnTo>
                  <a:lnTo>
                    <a:pt x="118" y="790"/>
                  </a:lnTo>
                  <a:lnTo>
                    <a:pt x="118" y="790"/>
                  </a:lnTo>
                  <a:lnTo>
                    <a:pt x="116" y="796"/>
                  </a:lnTo>
                  <a:lnTo>
                    <a:pt x="116" y="796"/>
                  </a:lnTo>
                  <a:lnTo>
                    <a:pt x="116" y="794"/>
                  </a:lnTo>
                  <a:lnTo>
                    <a:pt x="116" y="794"/>
                  </a:lnTo>
                  <a:lnTo>
                    <a:pt x="116" y="786"/>
                  </a:lnTo>
                  <a:lnTo>
                    <a:pt x="116" y="786"/>
                  </a:lnTo>
                  <a:lnTo>
                    <a:pt x="116" y="782"/>
                  </a:lnTo>
                  <a:lnTo>
                    <a:pt x="116" y="782"/>
                  </a:lnTo>
                  <a:lnTo>
                    <a:pt x="116" y="774"/>
                  </a:lnTo>
                  <a:lnTo>
                    <a:pt x="116" y="774"/>
                  </a:lnTo>
                  <a:lnTo>
                    <a:pt x="116" y="770"/>
                  </a:lnTo>
                  <a:lnTo>
                    <a:pt x="116" y="770"/>
                  </a:lnTo>
                  <a:lnTo>
                    <a:pt x="116" y="766"/>
                  </a:lnTo>
                  <a:lnTo>
                    <a:pt x="116" y="766"/>
                  </a:lnTo>
                  <a:lnTo>
                    <a:pt x="114" y="764"/>
                  </a:lnTo>
                  <a:lnTo>
                    <a:pt x="114" y="764"/>
                  </a:lnTo>
                  <a:lnTo>
                    <a:pt x="114" y="760"/>
                  </a:lnTo>
                  <a:lnTo>
                    <a:pt x="114" y="760"/>
                  </a:lnTo>
                  <a:lnTo>
                    <a:pt x="114" y="758"/>
                  </a:lnTo>
                  <a:lnTo>
                    <a:pt x="114" y="758"/>
                  </a:lnTo>
                  <a:lnTo>
                    <a:pt x="114" y="758"/>
                  </a:lnTo>
                  <a:lnTo>
                    <a:pt x="114" y="758"/>
                  </a:lnTo>
                  <a:lnTo>
                    <a:pt x="118" y="756"/>
                  </a:lnTo>
                  <a:lnTo>
                    <a:pt x="118" y="756"/>
                  </a:lnTo>
                  <a:lnTo>
                    <a:pt x="120" y="754"/>
                  </a:lnTo>
                  <a:lnTo>
                    <a:pt x="122" y="752"/>
                  </a:lnTo>
                  <a:lnTo>
                    <a:pt x="122" y="752"/>
                  </a:lnTo>
                  <a:lnTo>
                    <a:pt x="122" y="750"/>
                  </a:lnTo>
                  <a:lnTo>
                    <a:pt x="122" y="748"/>
                  </a:lnTo>
                  <a:lnTo>
                    <a:pt x="118" y="746"/>
                  </a:lnTo>
                  <a:lnTo>
                    <a:pt x="118" y="746"/>
                  </a:lnTo>
                  <a:lnTo>
                    <a:pt x="114" y="746"/>
                  </a:lnTo>
                  <a:lnTo>
                    <a:pt x="114" y="746"/>
                  </a:lnTo>
                  <a:lnTo>
                    <a:pt x="112" y="746"/>
                  </a:lnTo>
                  <a:lnTo>
                    <a:pt x="112" y="746"/>
                  </a:lnTo>
                  <a:lnTo>
                    <a:pt x="112" y="744"/>
                  </a:lnTo>
                  <a:lnTo>
                    <a:pt x="112" y="744"/>
                  </a:lnTo>
                  <a:lnTo>
                    <a:pt x="110" y="744"/>
                  </a:lnTo>
                  <a:lnTo>
                    <a:pt x="110" y="744"/>
                  </a:lnTo>
                  <a:lnTo>
                    <a:pt x="108" y="742"/>
                  </a:lnTo>
                  <a:lnTo>
                    <a:pt x="108" y="742"/>
                  </a:lnTo>
                  <a:lnTo>
                    <a:pt x="110" y="742"/>
                  </a:lnTo>
                  <a:lnTo>
                    <a:pt x="110" y="742"/>
                  </a:lnTo>
                  <a:lnTo>
                    <a:pt x="116" y="740"/>
                  </a:lnTo>
                  <a:lnTo>
                    <a:pt x="116" y="740"/>
                  </a:lnTo>
                  <a:lnTo>
                    <a:pt x="118" y="742"/>
                  </a:lnTo>
                  <a:lnTo>
                    <a:pt x="118" y="742"/>
                  </a:lnTo>
                  <a:lnTo>
                    <a:pt x="122" y="744"/>
                  </a:lnTo>
                  <a:lnTo>
                    <a:pt x="122" y="744"/>
                  </a:lnTo>
                  <a:lnTo>
                    <a:pt x="126" y="744"/>
                  </a:lnTo>
                  <a:lnTo>
                    <a:pt x="126" y="744"/>
                  </a:lnTo>
                  <a:lnTo>
                    <a:pt x="128" y="742"/>
                  </a:lnTo>
                  <a:lnTo>
                    <a:pt x="128" y="742"/>
                  </a:lnTo>
                  <a:lnTo>
                    <a:pt x="128" y="744"/>
                  </a:lnTo>
                  <a:lnTo>
                    <a:pt x="128" y="744"/>
                  </a:lnTo>
                  <a:close/>
                  <a:moveTo>
                    <a:pt x="144" y="618"/>
                  </a:moveTo>
                  <a:lnTo>
                    <a:pt x="144" y="618"/>
                  </a:lnTo>
                  <a:lnTo>
                    <a:pt x="140" y="634"/>
                  </a:lnTo>
                  <a:lnTo>
                    <a:pt x="140" y="634"/>
                  </a:lnTo>
                  <a:lnTo>
                    <a:pt x="138" y="644"/>
                  </a:lnTo>
                  <a:lnTo>
                    <a:pt x="136" y="652"/>
                  </a:lnTo>
                  <a:lnTo>
                    <a:pt x="136" y="652"/>
                  </a:lnTo>
                  <a:lnTo>
                    <a:pt x="136" y="664"/>
                  </a:lnTo>
                  <a:lnTo>
                    <a:pt x="136" y="664"/>
                  </a:lnTo>
                  <a:lnTo>
                    <a:pt x="134" y="672"/>
                  </a:lnTo>
                  <a:lnTo>
                    <a:pt x="134" y="672"/>
                  </a:lnTo>
                  <a:lnTo>
                    <a:pt x="136" y="682"/>
                  </a:lnTo>
                  <a:lnTo>
                    <a:pt x="136" y="682"/>
                  </a:lnTo>
                  <a:lnTo>
                    <a:pt x="136" y="686"/>
                  </a:lnTo>
                  <a:lnTo>
                    <a:pt x="136" y="690"/>
                  </a:lnTo>
                  <a:lnTo>
                    <a:pt x="136" y="690"/>
                  </a:lnTo>
                  <a:lnTo>
                    <a:pt x="130" y="704"/>
                  </a:lnTo>
                  <a:lnTo>
                    <a:pt x="130" y="704"/>
                  </a:lnTo>
                  <a:lnTo>
                    <a:pt x="128" y="720"/>
                  </a:lnTo>
                  <a:lnTo>
                    <a:pt x="128" y="720"/>
                  </a:lnTo>
                  <a:lnTo>
                    <a:pt x="128" y="724"/>
                  </a:lnTo>
                  <a:lnTo>
                    <a:pt x="128" y="724"/>
                  </a:lnTo>
                  <a:lnTo>
                    <a:pt x="126" y="718"/>
                  </a:lnTo>
                  <a:lnTo>
                    <a:pt x="126" y="718"/>
                  </a:lnTo>
                  <a:lnTo>
                    <a:pt x="122" y="710"/>
                  </a:lnTo>
                  <a:lnTo>
                    <a:pt x="122" y="710"/>
                  </a:lnTo>
                  <a:lnTo>
                    <a:pt x="122" y="700"/>
                  </a:lnTo>
                  <a:lnTo>
                    <a:pt x="122" y="700"/>
                  </a:lnTo>
                  <a:lnTo>
                    <a:pt x="122" y="694"/>
                  </a:lnTo>
                  <a:lnTo>
                    <a:pt x="122" y="694"/>
                  </a:lnTo>
                  <a:lnTo>
                    <a:pt x="122" y="688"/>
                  </a:lnTo>
                  <a:lnTo>
                    <a:pt x="122" y="688"/>
                  </a:lnTo>
                  <a:lnTo>
                    <a:pt x="120" y="682"/>
                  </a:lnTo>
                  <a:lnTo>
                    <a:pt x="120" y="682"/>
                  </a:lnTo>
                  <a:lnTo>
                    <a:pt x="118" y="676"/>
                  </a:lnTo>
                  <a:lnTo>
                    <a:pt x="118" y="676"/>
                  </a:lnTo>
                  <a:lnTo>
                    <a:pt x="120" y="676"/>
                  </a:lnTo>
                  <a:lnTo>
                    <a:pt x="120" y="676"/>
                  </a:lnTo>
                  <a:lnTo>
                    <a:pt x="120" y="674"/>
                  </a:lnTo>
                  <a:lnTo>
                    <a:pt x="120" y="674"/>
                  </a:lnTo>
                  <a:lnTo>
                    <a:pt x="120" y="668"/>
                  </a:lnTo>
                  <a:lnTo>
                    <a:pt x="120" y="668"/>
                  </a:lnTo>
                  <a:lnTo>
                    <a:pt x="122" y="668"/>
                  </a:lnTo>
                  <a:lnTo>
                    <a:pt x="122" y="668"/>
                  </a:lnTo>
                  <a:lnTo>
                    <a:pt x="124" y="668"/>
                  </a:lnTo>
                  <a:lnTo>
                    <a:pt x="126" y="666"/>
                  </a:lnTo>
                  <a:lnTo>
                    <a:pt x="126" y="666"/>
                  </a:lnTo>
                  <a:lnTo>
                    <a:pt x="128" y="658"/>
                  </a:lnTo>
                  <a:lnTo>
                    <a:pt x="128" y="658"/>
                  </a:lnTo>
                  <a:lnTo>
                    <a:pt x="130" y="650"/>
                  </a:lnTo>
                  <a:lnTo>
                    <a:pt x="130" y="650"/>
                  </a:lnTo>
                  <a:lnTo>
                    <a:pt x="134" y="636"/>
                  </a:lnTo>
                  <a:lnTo>
                    <a:pt x="134" y="636"/>
                  </a:lnTo>
                  <a:lnTo>
                    <a:pt x="138" y="620"/>
                  </a:lnTo>
                  <a:lnTo>
                    <a:pt x="138" y="620"/>
                  </a:lnTo>
                  <a:lnTo>
                    <a:pt x="142" y="606"/>
                  </a:lnTo>
                  <a:lnTo>
                    <a:pt x="142" y="606"/>
                  </a:lnTo>
                  <a:lnTo>
                    <a:pt x="144" y="610"/>
                  </a:lnTo>
                  <a:lnTo>
                    <a:pt x="144" y="610"/>
                  </a:lnTo>
                  <a:lnTo>
                    <a:pt x="144" y="614"/>
                  </a:lnTo>
                  <a:lnTo>
                    <a:pt x="144" y="618"/>
                  </a:lnTo>
                  <a:lnTo>
                    <a:pt x="144" y="618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" name="Freeform 12"/>
            <p:cNvSpPr>
              <a:spLocks/>
            </p:cNvSpPr>
            <p:nvPr/>
          </p:nvSpPr>
          <p:spPr bwMode="auto">
            <a:xfrm>
              <a:off x="2406353" y="3176989"/>
              <a:ext cx="410172" cy="1211259"/>
            </a:xfrm>
            <a:custGeom>
              <a:avLst/>
              <a:gdLst/>
              <a:ahLst/>
              <a:cxnLst>
                <a:cxn ang="0">
                  <a:pos x="422" y="300"/>
                </a:cxn>
                <a:cxn ang="0">
                  <a:pos x="416" y="264"/>
                </a:cxn>
                <a:cxn ang="0">
                  <a:pos x="408" y="236"/>
                </a:cxn>
                <a:cxn ang="0">
                  <a:pos x="356" y="218"/>
                </a:cxn>
                <a:cxn ang="0">
                  <a:pos x="320" y="182"/>
                </a:cxn>
                <a:cxn ang="0">
                  <a:pos x="334" y="120"/>
                </a:cxn>
                <a:cxn ang="0">
                  <a:pos x="354" y="80"/>
                </a:cxn>
                <a:cxn ang="0">
                  <a:pos x="338" y="32"/>
                </a:cxn>
                <a:cxn ang="0">
                  <a:pos x="238" y="28"/>
                </a:cxn>
                <a:cxn ang="0">
                  <a:pos x="226" y="78"/>
                </a:cxn>
                <a:cxn ang="0">
                  <a:pos x="236" y="120"/>
                </a:cxn>
                <a:cxn ang="0">
                  <a:pos x="244" y="164"/>
                </a:cxn>
                <a:cxn ang="0">
                  <a:pos x="200" y="180"/>
                </a:cxn>
                <a:cxn ang="0">
                  <a:pos x="144" y="182"/>
                </a:cxn>
                <a:cxn ang="0">
                  <a:pos x="120" y="266"/>
                </a:cxn>
                <a:cxn ang="0">
                  <a:pos x="126" y="390"/>
                </a:cxn>
                <a:cxn ang="0">
                  <a:pos x="138" y="412"/>
                </a:cxn>
                <a:cxn ang="0">
                  <a:pos x="148" y="416"/>
                </a:cxn>
                <a:cxn ang="0">
                  <a:pos x="146" y="452"/>
                </a:cxn>
                <a:cxn ang="0">
                  <a:pos x="136" y="540"/>
                </a:cxn>
                <a:cxn ang="0">
                  <a:pos x="138" y="608"/>
                </a:cxn>
                <a:cxn ang="0">
                  <a:pos x="128" y="648"/>
                </a:cxn>
                <a:cxn ang="0">
                  <a:pos x="124" y="682"/>
                </a:cxn>
                <a:cxn ang="0">
                  <a:pos x="110" y="822"/>
                </a:cxn>
                <a:cxn ang="0">
                  <a:pos x="92" y="922"/>
                </a:cxn>
                <a:cxn ang="0">
                  <a:pos x="76" y="1002"/>
                </a:cxn>
                <a:cxn ang="0">
                  <a:pos x="50" y="1108"/>
                </a:cxn>
                <a:cxn ang="0">
                  <a:pos x="32" y="1202"/>
                </a:cxn>
                <a:cxn ang="0">
                  <a:pos x="20" y="1220"/>
                </a:cxn>
                <a:cxn ang="0">
                  <a:pos x="4" y="1238"/>
                </a:cxn>
                <a:cxn ang="0">
                  <a:pos x="4" y="1254"/>
                </a:cxn>
                <a:cxn ang="0">
                  <a:pos x="74" y="1238"/>
                </a:cxn>
                <a:cxn ang="0">
                  <a:pos x="92" y="1218"/>
                </a:cxn>
                <a:cxn ang="0">
                  <a:pos x="114" y="1230"/>
                </a:cxn>
                <a:cxn ang="0">
                  <a:pos x="152" y="1230"/>
                </a:cxn>
                <a:cxn ang="0">
                  <a:pos x="170" y="1216"/>
                </a:cxn>
                <a:cxn ang="0">
                  <a:pos x="190" y="1040"/>
                </a:cxn>
                <a:cxn ang="0">
                  <a:pos x="200" y="906"/>
                </a:cxn>
                <a:cxn ang="0">
                  <a:pos x="206" y="848"/>
                </a:cxn>
                <a:cxn ang="0">
                  <a:pos x="226" y="774"/>
                </a:cxn>
                <a:cxn ang="0">
                  <a:pos x="278" y="658"/>
                </a:cxn>
                <a:cxn ang="0">
                  <a:pos x="294" y="736"/>
                </a:cxn>
                <a:cxn ang="0">
                  <a:pos x="300" y="860"/>
                </a:cxn>
                <a:cxn ang="0">
                  <a:pos x="302" y="1000"/>
                </a:cxn>
                <a:cxn ang="0">
                  <a:pos x="294" y="1160"/>
                </a:cxn>
                <a:cxn ang="0">
                  <a:pos x="314" y="1222"/>
                </a:cxn>
                <a:cxn ang="0">
                  <a:pos x="328" y="1242"/>
                </a:cxn>
                <a:cxn ang="0">
                  <a:pos x="394" y="1236"/>
                </a:cxn>
                <a:cxn ang="0">
                  <a:pos x="410" y="1218"/>
                </a:cxn>
                <a:cxn ang="0">
                  <a:pos x="422" y="1184"/>
                </a:cxn>
                <a:cxn ang="0">
                  <a:pos x="416" y="1054"/>
                </a:cxn>
                <a:cxn ang="0">
                  <a:pos x="406" y="930"/>
                </a:cxn>
                <a:cxn ang="0">
                  <a:pos x="400" y="856"/>
                </a:cxn>
                <a:cxn ang="0">
                  <a:pos x="408" y="688"/>
                </a:cxn>
                <a:cxn ang="0">
                  <a:pos x="418" y="606"/>
                </a:cxn>
                <a:cxn ang="0">
                  <a:pos x="408" y="536"/>
                </a:cxn>
                <a:cxn ang="0">
                  <a:pos x="384" y="474"/>
                </a:cxn>
                <a:cxn ang="0">
                  <a:pos x="364" y="430"/>
                </a:cxn>
                <a:cxn ang="0">
                  <a:pos x="420" y="378"/>
                </a:cxn>
              </a:cxnLst>
              <a:rect l="0" t="0" r="r" b="b"/>
              <a:pathLst>
                <a:path w="426" h="1258">
                  <a:moveTo>
                    <a:pt x="424" y="320"/>
                  </a:moveTo>
                  <a:lnTo>
                    <a:pt x="424" y="320"/>
                  </a:lnTo>
                  <a:lnTo>
                    <a:pt x="424" y="318"/>
                  </a:lnTo>
                  <a:lnTo>
                    <a:pt x="426" y="316"/>
                  </a:lnTo>
                  <a:lnTo>
                    <a:pt x="426" y="316"/>
                  </a:lnTo>
                  <a:lnTo>
                    <a:pt x="424" y="312"/>
                  </a:lnTo>
                  <a:lnTo>
                    <a:pt x="422" y="310"/>
                  </a:lnTo>
                  <a:lnTo>
                    <a:pt x="420" y="306"/>
                  </a:lnTo>
                  <a:lnTo>
                    <a:pt x="420" y="306"/>
                  </a:lnTo>
                  <a:lnTo>
                    <a:pt x="418" y="304"/>
                  </a:lnTo>
                  <a:lnTo>
                    <a:pt x="418" y="304"/>
                  </a:lnTo>
                  <a:lnTo>
                    <a:pt x="420" y="302"/>
                  </a:lnTo>
                  <a:lnTo>
                    <a:pt x="422" y="300"/>
                  </a:lnTo>
                  <a:lnTo>
                    <a:pt x="422" y="300"/>
                  </a:lnTo>
                  <a:lnTo>
                    <a:pt x="420" y="296"/>
                  </a:lnTo>
                  <a:lnTo>
                    <a:pt x="420" y="296"/>
                  </a:lnTo>
                  <a:lnTo>
                    <a:pt x="420" y="296"/>
                  </a:lnTo>
                  <a:lnTo>
                    <a:pt x="420" y="294"/>
                  </a:lnTo>
                  <a:lnTo>
                    <a:pt x="420" y="290"/>
                  </a:lnTo>
                  <a:lnTo>
                    <a:pt x="420" y="290"/>
                  </a:lnTo>
                  <a:lnTo>
                    <a:pt x="420" y="286"/>
                  </a:lnTo>
                  <a:lnTo>
                    <a:pt x="418" y="282"/>
                  </a:lnTo>
                  <a:lnTo>
                    <a:pt x="418" y="282"/>
                  </a:lnTo>
                  <a:lnTo>
                    <a:pt x="418" y="274"/>
                  </a:lnTo>
                  <a:lnTo>
                    <a:pt x="418" y="274"/>
                  </a:lnTo>
                  <a:lnTo>
                    <a:pt x="418" y="270"/>
                  </a:lnTo>
                  <a:lnTo>
                    <a:pt x="418" y="270"/>
                  </a:lnTo>
                  <a:lnTo>
                    <a:pt x="416" y="264"/>
                  </a:lnTo>
                  <a:lnTo>
                    <a:pt x="416" y="264"/>
                  </a:lnTo>
                  <a:lnTo>
                    <a:pt x="414" y="256"/>
                  </a:lnTo>
                  <a:lnTo>
                    <a:pt x="414" y="256"/>
                  </a:lnTo>
                  <a:lnTo>
                    <a:pt x="414" y="254"/>
                  </a:lnTo>
                  <a:lnTo>
                    <a:pt x="414" y="254"/>
                  </a:lnTo>
                  <a:lnTo>
                    <a:pt x="416" y="248"/>
                  </a:lnTo>
                  <a:lnTo>
                    <a:pt x="416" y="248"/>
                  </a:lnTo>
                  <a:lnTo>
                    <a:pt x="416" y="246"/>
                  </a:lnTo>
                  <a:lnTo>
                    <a:pt x="414" y="244"/>
                  </a:lnTo>
                  <a:lnTo>
                    <a:pt x="414" y="244"/>
                  </a:lnTo>
                  <a:lnTo>
                    <a:pt x="412" y="240"/>
                  </a:lnTo>
                  <a:lnTo>
                    <a:pt x="412" y="240"/>
                  </a:lnTo>
                  <a:lnTo>
                    <a:pt x="408" y="236"/>
                  </a:lnTo>
                  <a:lnTo>
                    <a:pt x="408" y="236"/>
                  </a:lnTo>
                  <a:lnTo>
                    <a:pt x="404" y="234"/>
                  </a:lnTo>
                  <a:lnTo>
                    <a:pt x="402" y="232"/>
                  </a:lnTo>
                  <a:lnTo>
                    <a:pt x="402" y="232"/>
                  </a:lnTo>
                  <a:lnTo>
                    <a:pt x="398" y="232"/>
                  </a:lnTo>
                  <a:lnTo>
                    <a:pt x="398" y="232"/>
                  </a:lnTo>
                  <a:lnTo>
                    <a:pt x="386" y="226"/>
                  </a:lnTo>
                  <a:lnTo>
                    <a:pt x="386" y="226"/>
                  </a:lnTo>
                  <a:lnTo>
                    <a:pt x="374" y="224"/>
                  </a:lnTo>
                  <a:lnTo>
                    <a:pt x="374" y="224"/>
                  </a:lnTo>
                  <a:lnTo>
                    <a:pt x="368" y="222"/>
                  </a:lnTo>
                  <a:lnTo>
                    <a:pt x="368" y="222"/>
                  </a:lnTo>
                  <a:lnTo>
                    <a:pt x="362" y="218"/>
                  </a:lnTo>
                  <a:lnTo>
                    <a:pt x="362" y="218"/>
                  </a:lnTo>
                  <a:lnTo>
                    <a:pt x="356" y="218"/>
                  </a:lnTo>
                  <a:lnTo>
                    <a:pt x="356" y="218"/>
                  </a:lnTo>
                  <a:lnTo>
                    <a:pt x="352" y="216"/>
                  </a:lnTo>
                  <a:lnTo>
                    <a:pt x="348" y="212"/>
                  </a:lnTo>
                  <a:lnTo>
                    <a:pt x="348" y="212"/>
                  </a:lnTo>
                  <a:lnTo>
                    <a:pt x="338" y="200"/>
                  </a:lnTo>
                  <a:lnTo>
                    <a:pt x="338" y="200"/>
                  </a:lnTo>
                  <a:lnTo>
                    <a:pt x="332" y="194"/>
                  </a:lnTo>
                  <a:lnTo>
                    <a:pt x="332" y="194"/>
                  </a:lnTo>
                  <a:lnTo>
                    <a:pt x="326" y="186"/>
                  </a:lnTo>
                  <a:lnTo>
                    <a:pt x="326" y="186"/>
                  </a:lnTo>
                  <a:lnTo>
                    <a:pt x="324" y="184"/>
                  </a:lnTo>
                  <a:lnTo>
                    <a:pt x="320" y="182"/>
                  </a:lnTo>
                  <a:lnTo>
                    <a:pt x="320" y="182"/>
                  </a:lnTo>
                  <a:lnTo>
                    <a:pt x="320" y="182"/>
                  </a:lnTo>
                  <a:lnTo>
                    <a:pt x="320" y="180"/>
                  </a:lnTo>
                  <a:lnTo>
                    <a:pt x="320" y="180"/>
                  </a:lnTo>
                  <a:lnTo>
                    <a:pt x="320" y="170"/>
                  </a:lnTo>
                  <a:lnTo>
                    <a:pt x="320" y="170"/>
                  </a:lnTo>
                  <a:lnTo>
                    <a:pt x="324" y="152"/>
                  </a:lnTo>
                  <a:lnTo>
                    <a:pt x="324" y="152"/>
                  </a:lnTo>
                  <a:lnTo>
                    <a:pt x="326" y="150"/>
                  </a:lnTo>
                  <a:lnTo>
                    <a:pt x="326" y="150"/>
                  </a:lnTo>
                  <a:lnTo>
                    <a:pt x="330" y="144"/>
                  </a:lnTo>
                  <a:lnTo>
                    <a:pt x="332" y="138"/>
                  </a:lnTo>
                  <a:lnTo>
                    <a:pt x="332" y="138"/>
                  </a:lnTo>
                  <a:lnTo>
                    <a:pt x="334" y="128"/>
                  </a:lnTo>
                  <a:lnTo>
                    <a:pt x="334" y="120"/>
                  </a:lnTo>
                  <a:lnTo>
                    <a:pt x="334" y="120"/>
                  </a:lnTo>
                  <a:lnTo>
                    <a:pt x="336" y="118"/>
                  </a:lnTo>
                  <a:lnTo>
                    <a:pt x="338" y="118"/>
                  </a:lnTo>
                  <a:lnTo>
                    <a:pt x="338" y="118"/>
                  </a:lnTo>
                  <a:lnTo>
                    <a:pt x="342" y="118"/>
                  </a:lnTo>
                  <a:lnTo>
                    <a:pt x="344" y="116"/>
                  </a:lnTo>
                  <a:lnTo>
                    <a:pt x="344" y="116"/>
                  </a:lnTo>
                  <a:lnTo>
                    <a:pt x="348" y="110"/>
                  </a:lnTo>
                  <a:lnTo>
                    <a:pt x="350" y="102"/>
                  </a:lnTo>
                  <a:lnTo>
                    <a:pt x="350" y="102"/>
                  </a:lnTo>
                  <a:lnTo>
                    <a:pt x="352" y="94"/>
                  </a:lnTo>
                  <a:lnTo>
                    <a:pt x="352" y="88"/>
                  </a:lnTo>
                  <a:lnTo>
                    <a:pt x="352" y="88"/>
                  </a:lnTo>
                  <a:lnTo>
                    <a:pt x="354" y="80"/>
                  </a:lnTo>
                  <a:lnTo>
                    <a:pt x="354" y="80"/>
                  </a:lnTo>
                  <a:lnTo>
                    <a:pt x="354" y="76"/>
                  </a:lnTo>
                  <a:lnTo>
                    <a:pt x="354" y="74"/>
                  </a:lnTo>
                  <a:lnTo>
                    <a:pt x="354" y="74"/>
                  </a:lnTo>
                  <a:lnTo>
                    <a:pt x="350" y="72"/>
                  </a:lnTo>
                  <a:lnTo>
                    <a:pt x="350" y="72"/>
                  </a:lnTo>
                  <a:lnTo>
                    <a:pt x="348" y="74"/>
                  </a:lnTo>
                  <a:lnTo>
                    <a:pt x="348" y="74"/>
                  </a:lnTo>
                  <a:lnTo>
                    <a:pt x="346" y="76"/>
                  </a:lnTo>
                  <a:lnTo>
                    <a:pt x="346" y="76"/>
                  </a:lnTo>
                  <a:lnTo>
                    <a:pt x="346" y="76"/>
                  </a:lnTo>
                  <a:lnTo>
                    <a:pt x="344" y="72"/>
                  </a:lnTo>
                  <a:lnTo>
                    <a:pt x="344" y="72"/>
                  </a:lnTo>
                  <a:lnTo>
                    <a:pt x="342" y="46"/>
                  </a:lnTo>
                  <a:lnTo>
                    <a:pt x="338" y="32"/>
                  </a:lnTo>
                  <a:lnTo>
                    <a:pt x="338" y="32"/>
                  </a:lnTo>
                  <a:lnTo>
                    <a:pt x="334" y="24"/>
                  </a:lnTo>
                  <a:lnTo>
                    <a:pt x="324" y="14"/>
                  </a:lnTo>
                  <a:lnTo>
                    <a:pt x="312" y="6"/>
                  </a:lnTo>
                  <a:lnTo>
                    <a:pt x="306" y="2"/>
                  </a:lnTo>
                  <a:lnTo>
                    <a:pt x="300" y="2"/>
                  </a:lnTo>
                  <a:lnTo>
                    <a:pt x="300" y="2"/>
                  </a:lnTo>
                  <a:lnTo>
                    <a:pt x="286" y="0"/>
                  </a:lnTo>
                  <a:lnTo>
                    <a:pt x="276" y="2"/>
                  </a:lnTo>
                  <a:lnTo>
                    <a:pt x="266" y="6"/>
                  </a:lnTo>
                  <a:lnTo>
                    <a:pt x="252" y="14"/>
                  </a:lnTo>
                  <a:lnTo>
                    <a:pt x="252" y="14"/>
                  </a:lnTo>
                  <a:lnTo>
                    <a:pt x="244" y="20"/>
                  </a:lnTo>
                  <a:lnTo>
                    <a:pt x="238" y="28"/>
                  </a:lnTo>
                  <a:lnTo>
                    <a:pt x="234" y="38"/>
                  </a:lnTo>
                  <a:lnTo>
                    <a:pt x="232" y="46"/>
                  </a:lnTo>
                  <a:lnTo>
                    <a:pt x="230" y="62"/>
                  </a:lnTo>
                  <a:lnTo>
                    <a:pt x="232" y="70"/>
                  </a:lnTo>
                  <a:lnTo>
                    <a:pt x="232" y="70"/>
                  </a:lnTo>
                  <a:lnTo>
                    <a:pt x="232" y="80"/>
                  </a:lnTo>
                  <a:lnTo>
                    <a:pt x="232" y="80"/>
                  </a:lnTo>
                  <a:lnTo>
                    <a:pt x="230" y="82"/>
                  </a:lnTo>
                  <a:lnTo>
                    <a:pt x="230" y="82"/>
                  </a:lnTo>
                  <a:lnTo>
                    <a:pt x="228" y="80"/>
                  </a:lnTo>
                  <a:lnTo>
                    <a:pt x="228" y="80"/>
                  </a:lnTo>
                  <a:lnTo>
                    <a:pt x="228" y="78"/>
                  </a:lnTo>
                  <a:lnTo>
                    <a:pt x="226" y="78"/>
                  </a:lnTo>
                  <a:lnTo>
                    <a:pt x="226" y="78"/>
                  </a:lnTo>
                  <a:lnTo>
                    <a:pt x="224" y="80"/>
                  </a:lnTo>
                  <a:lnTo>
                    <a:pt x="224" y="82"/>
                  </a:lnTo>
                  <a:lnTo>
                    <a:pt x="224" y="82"/>
                  </a:lnTo>
                  <a:lnTo>
                    <a:pt x="224" y="88"/>
                  </a:lnTo>
                  <a:lnTo>
                    <a:pt x="224" y="88"/>
                  </a:lnTo>
                  <a:lnTo>
                    <a:pt x="226" y="94"/>
                  </a:lnTo>
                  <a:lnTo>
                    <a:pt x="226" y="94"/>
                  </a:lnTo>
                  <a:lnTo>
                    <a:pt x="228" y="106"/>
                  </a:lnTo>
                  <a:lnTo>
                    <a:pt x="228" y="106"/>
                  </a:lnTo>
                  <a:lnTo>
                    <a:pt x="230" y="114"/>
                  </a:lnTo>
                  <a:lnTo>
                    <a:pt x="230" y="114"/>
                  </a:lnTo>
                  <a:lnTo>
                    <a:pt x="234" y="118"/>
                  </a:lnTo>
                  <a:lnTo>
                    <a:pt x="236" y="120"/>
                  </a:lnTo>
                  <a:lnTo>
                    <a:pt x="236" y="120"/>
                  </a:lnTo>
                  <a:lnTo>
                    <a:pt x="240" y="122"/>
                  </a:lnTo>
                  <a:lnTo>
                    <a:pt x="240" y="122"/>
                  </a:lnTo>
                  <a:lnTo>
                    <a:pt x="242" y="122"/>
                  </a:lnTo>
                  <a:lnTo>
                    <a:pt x="242" y="122"/>
                  </a:lnTo>
                  <a:lnTo>
                    <a:pt x="242" y="122"/>
                  </a:lnTo>
                  <a:lnTo>
                    <a:pt x="244" y="134"/>
                  </a:lnTo>
                  <a:lnTo>
                    <a:pt x="244" y="134"/>
                  </a:lnTo>
                  <a:lnTo>
                    <a:pt x="246" y="142"/>
                  </a:lnTo>
                  <a:lnTo>
                    <a:pt x="246" y="142"/>
                  </a:lnTo>
                  <a:lnTo>
                    <a:pt x="246" y="148"/>
                  </a:lnTo>
                  <a:lnTo>
                    <a:pt x="246" y="148"/>
                  </a:lnTo>
                  <a:lnTo>
                    <a:pt x="246" y="158"/>
                  </a:lnTo>
                  <a:lnTo>
                    <a:pt x="246" y="158"/>
                  </a:lnTo>
                  <a:lnTo>
                    <a:pt x="244" y="164"/>
                  </a:lnTo>
                  <a:lnTo>
                    <a:pt x="244" y="164"/>
                  </a:lnTo>
                  <a:lnTo>
                    <a:pt x="242" y="164"/>
                  </a:lnTo>
                  <a:lnTo>
                    <a:pt x="242" y="162"/>
                  </a:lnTo>
                  <a:lnTo>
                    <a:pt x="242" y="162"/>
                  </a:lnTo>
                  <a:lnTo>
                    <a:pt x="240" y="162"/>
                  </a:lnTo>
                  <a:lnTo>
                    <a:pt x="236" y="164"/>
                  </a:lnTo>
                  <a:lnTo>
                    <a:pt x="236" y="164"/>
                  </a:lnTo>
                  <a:lnTo>
                    <a:pt x="222" y="170"/>
                  </a:lnTo>
                  <a:lnTo>
                    <a:pt x="222" y="170"/>
                  </a:lnTo>
                  <a:lnTo>
                    <a:pt x="208" y="178"/>
                  </a:lnTo>
                  <a:lnTo>
                    <a:pt x="208" y="178"/>
                  </a:lnTo>
                  <a:lnTo>
                    <a:pt x="202" y="180"/>
                  </a:lnTo>
                  <a:lnTo>
                    <a:pt x="202" y="180"/>
                  </a:lnTo>
                  <a:lnTo>
                    <a:pt x="200" y="180"/>
                  </a:lnTo>
                  <a:lnTo>
                    <a:pt x="200" y="180"/>
                  </a:lnTo>
                  <a:lnTo>
                    <a:pt x="194" y="180"/>
                  </a:lnTo>
                  <a:lnTo>
                    <a:pt x="194" y="180"/>
                  </a:lnTo>
                  <a:lnTo>
                    <a:pt x="190" y="180"/>
                  </a:lnTo>
                  <a:lnTo>
                    <a:pt x="190" y="180"/>
                  </a:lnTo>
                  <a:lnTo>
                    <a:pt x="186" y="182"/>
                  </a:lnTo>
                  <a:lnTo>
                    <a:pt x="186" y="182"/>
                  </a:lnTo>
                  <a:lnTo>
                    <a:pt x="174" y="180"/>
                  </a:lnTo>
                  <a:lnTo>
                    <a:pt x="174" y="180"/>
                  </a:lnTo>
                  <a:lnTo>
                    <a:pt x="160" y="180"/>
                  </a:lnTo>
                  <a:lnTo>
                    <a:pt x="160" y="180"/>
                  </a:lnTo>
                  <a:lnTo>
                    <a:pt x="154" y="180"/>
                  </a:lnTo>
                  <a:lnTo>
                    <a:pt x="154" y="180"/>
                  </a:lnTo>
                  <a:lnTo>
                    <a:pt x="144" y="182"/>
                  </a:lnTo>
                  <a:lnTo>
                    <a:pt x="144" y="182"/>
                  </a:lnTo>
                  <a:lnTo>
                    <a:pt x="140" y="186"/>
                  </a:lnTo>
                  <a:lnTo>
                    <a:pt x="136" y="188"/>
                  </a:lnTo>
                  <a:lnTo>
                    <a:pt x="136" y="188"/>
                  </a:lnTo>
                  <a:lnTo>
                    <a:pt x="134" y="196"/>
                  </a:lnTo>
                  <a:lnTo>
                    <a:pt x="134" y="196"/>
                  </a:lnTo>
                  <a:lnTo>
                    <a:pt x="132" y="206"/>
                  </a:lnTo>
                  <a:lnTo>
                    <a:pt x="132" y="206"/>
                  </a:lnTo>
                  <a:lnTo>
                    <a:pt x="130" y="214"/>
                  </a:lnTo>
                  <a:lnTo>
                    <a:pt x="130" y="214"/>
                  </a:lnTo>
                  <a:lnTo>
                    <a:pt x="126" y="228"/>
                  </a:lnTo>
                  <a:lnTo>
                    <a:pt x="124" y="240"/>
                  </a:lnTo>
                  <a:lnTo>
                    <a:pt x="124" y="240"/>
                  </a:lnTo>
                  <a:lnTo>
                    <a:pt x="120" y="266"/>
                  </a:lnTo>
                  <a:lnTo>
                    <a:pt x="120" y="266"/>
                  </a:lnTo>
                  <a:lnTo>
                    <a:pt x="114" y="292"/>
                  </a:lnTo>
                  <a:lnTo>
                    <a:pt x="114" y="292"/>
                  </a:lnTo>
                  <a:lnTo>
                    <a:pt x="112" y="318"/>
                  </a:lnTo>
                  <a:lnTo>
                    <a:pt x="112" y="318"/>
                  </a:lnTo>
                  <a:lnTo>
                    <a:pt x="114" y="348"/>
                  </a:lnTo>
                  <a:lnTo>
                    <a:pt x="114" y="348"/>
                  </a:lnTo>
                  <a:lnTo>
                    <a:pt x="118" y="370"/>
                  </a:lnTo>
                  <a:lnTo>
                    <a:pt x="118" y="370"/>
                  </a:lnTo>
                  <a:lnTo>
                    <a:pt x="120" y="382"/>
                  </a:lnTo>
                  <a:lnTo>
                    <a:pt x="120" y="382"/>
                  </a:lnTo>
                  <a:lnTo>
                    <a:pt x="122" y="386"/>
                  </a:lnTo>
                  <a:lnTo>
                    <a:pt x="122" y="386"/>
                  </a:lnTo>
                  <a:lnTo>
                    <a:pt x="126" y="390"/>
                  </a:lnTo>
                  <a:lnTo>
                    <a:pt x="126" y="390"/>
                  </a:lnTo>
                  <a:lnTo>
                    <a:pt x="128" y="392"/>
                  </a:lnTo>
                  <a:lnTo>
                    <a:pt x="128" y="392"/>
                  </a:lnTo>
                  <a:lnTo>
                    <a:pt x="130" y="396"/>
                  </a:lnTo>
                  <a:lnTo>
                    <a:pt x="130" y="396"/>
                  </a:lnTo>
                  <a:lnTo>
                    <a:pt x="132" y="396"/>
                  </a:lnTo>
                  <a:lnTo>
                    <a:pt x="132" y="396"/>
                  </a:lnTo>
                  <a:lnTo>
                    <a:pt x="136" y="400"/>
                  </a:lnTo>
                  <a:lnTo>
                    <a:pt x="136" y="400"/>
                  </a:lnTo>
                  <a:lnTo>
                    <a:pt x="136" y="400"/>
                  </a:lnTo>
                  <a:lnTo>
                    <a:pt x="136" y="400"/>
                  </a:lnTo>
                  <a:lnTo>
                    <a:pt x="138" y="406"/>
                  </a:lnTo>
                  <a:lnTo>
                    <a:pt x="138" y="406"/>
                  </a:lnTo>
                  <a:lnTo>
                    <a:pt x="138" y="412"/>
                  </a:lnTo>
                  <a:lnTo>
                    <a:pt x="138" y="412"/>
                  </a:lnTo>
                  <a:lnTo>
                    <a:pt x="138" y="414"/>
                  </a:lnTo>
                  <a:lnTo>
                    <a:pt x="140" y="414"/>
                  </a:lnTo>
                  <a:lnTo>
                    <a:pt x="140" y="414"/>
                  </a:lnTo>
                  <a:lnTo>
                    <a:pt x="142" y="414"/>
                  </a:lnTo>
                  <a:lnTo>
                    <a:pt x="142" y="414"/>
                  </a:lnTo>
                  <a:lnTo>
                    <a:pt x="144" y="414"/>
                  </a:lnTo>
                  <a:lnTo>
                    <a:pt x="144" y="414"/>
                  </a:lnTo>
                  <a:lnTo>
                    <a:pt x="144" y="414"/>
                  </a:lnTo>
                  <a:lnTo>
                    <a:pt x="144" y="416"/>
                  </a:lnTo>
                  <a:lnTo>
                    <a:pt x="146" y="418"/>
                  </a:lnTo>
                  <a:lnTo>
                    <a:pt x="146" y="418"/>
                  </a:lnTo>
                  <a:lnTo>
                    <a:pt x="148" y="416"/>
                  </a:lnTo>
                  <a:lnTo>
                    <a:pt x="148" y="416"/>
                  </a:lnTo>
                  <a:lnTo>
                    <a:pt x="150" y="416"/>
                  </a:lnTo>
                  <a:lnTo>
                    <a:pt x="150" y="418"/>
                  </a:lnTo>
                  <a:lnTo>
                    <a:pt x="150" y="418"/>
                  </a:lnTo>
                  <a:lnTo>
                    <a:pt x="152" y="428"/>
                  </a:lnTo>
                  <a:lnTo>
                    <a:pt x="152" y="428"/>
                  </a:lnTo>
                  <a:lnTo>
                    <a:pt x="152" y="436"/>
                  </a:lnTo>
                  <a:lnTo>
                    <a:pt x="152" y="436"/>
                  </a:lnTo>
                  <a:lnTo>
                    <a:pt x="152" y="446"/>
                  </a:lnTo>
                  <a:lnTo>
                    <a:pt x="152" y="446"/>
                  </a:lnTo>
                  <a:lnTo>
                    <a:pt x="150" y="448"/>
                  </a:lnTo>
                  <a:lnTo>
                    <a:pt x="150" y="448"/>
                  </a:lnTo>
                  <a:lnTo>
                    <a:pt x="146" y="450"/>
                  </a:lnTo>
                  <a:lnTo>
                    <a:pt x="146" y="450"/>
                  </a:lnTo>
                  <a:lnTo>
                    <a:pt x="146" y="452"/>
                  </a:lnTo>
                  <a:lnTo>
                    <a:pt x="144" y="454"/>
                  </a:lnTo>
                  <a:lnTo>
                    <a:pt x="144" y="454"/>
                  </a:lnTo>
                  <a:lnTo>
                    <a:pt x="144" y="464"/>
                  </a:lnTo>
                  <a:lnTo>
                    <a:pt x="144" y="464"/>
                  </a:lnTo>
                  <a:lnTo>
                    <a:pt x="144" y="476"/>
                  </a:lnTo>
                  <a:lnTo>
                    <a:pt x="144" y="476"/>
                  </a:lnTo>
                  <a:lnTo>
                    <a:pt x="142" y="480"/>
                  </a:lnTo>
                  <a:lnTo>
                    <a:pt x="142" y="480"/>
                  </a:lnTo>
                  <a:lnTo>
                    <a:pt x="142" y="502"/>
                  </a:lnTo>
                  <a:lnTo>
                    <a:pt x="142" y="502"/>
                  </a:lnTo>
                  <a:lnTo>
                    <a:pt x="138" y="522"/>
                  </a:lnTo>
                  <a:lnTo>
                    <a:pt x="138" y="522"/>
                  </a:lnTo>
                  <a:lnTo>
                    <a:pt x="136" y="540"/>
                  </a:lnTo>
                  <a:lnTo>
                    <a:pt x="136" y="540"/>
                  </a:lnTo>
                  <a:lnTo>
                    <a:pt x="136" y="566"/>
                  </a:lnTo>
                  <a:lnTo>
                    <a:pt x="136" y="566"/>
                  </a:lnTo>
                  <a:lnTo>
                    <a:pt x="134" y="592"/>
                  </a:lnTo>
                  <a:lnTo>
                    <a:pt x="134" y="592"/>
                  </a:lnTo>
                  <a:lnTo>
                    <a:pt x="132" y="604"/>
                  </a:lnTo>
                  <a:lnTo>
                    <a:pt x="132" y="604"/>
                  </a:lnTo>
                  <a:lnTo>
                    <a:pt x="132" y="604"/>
                  </a:lnTo>
                  <a:lnTo>
                    <a:pt x="134" y="606"/>
                  </a:lnTo>
                  <a:lnTo>
                    <a:pt x="134" y="606"/>
                  </a:lnTo>
                  <a:lnTo>
                    <a:pt x="138" y="606"/>
                  </a:lnTo>
                  <a:lnTo>
                    <a:pt x="138" y="606"/>
                  </a:lnTo>
                  <a:lnTo>
                    <a:pt x="138" y="606"/>
                  </a:lnTo>
                  <a:lnTo>
                    <a:pt x="138" y="608"/>
                  </a:lnTo>
                  <a:lnTo>
                    <a:pt x="138" y="608"/>
                  </a:lnTo>
                  <a:lnTo>
                    <a:pt x="136" y="614"/>
                  </a:lnTo>
                  <a:lnTo>
                    <a:pt x="136" y="614"/>
                  </a:lnTo>
                  <a:lnTo>
                    <a:pt x="134" y="620"/>
                  </a:lnTo>
                  <a:lnTo>
                    <a:pt x="134" y="620"/>
                  </a:lnTo>
                  <a:lnTo>
                    <a:pt x="132" y="626"/>
                  </a:lnTo>
                  <a:lnTo>
                    <a:pt x="132" y="626"/>
                  </a:lnTo>
                  <a:lnTo>
                    <a:pt x="132" y="630"/>
                  </a:lnTo>
                  <a:lnTo>
                    <a:pt x="132" y="630"/>
                  </a:lnTo>
                  <a:lnTo>
                    <a:pt x="132" y="634"/>
                  </a:lnTo>
                  <a:lnTo>
                    <a:pt x="132" y="634"/>
                  </a:lnTo>
                  <a:lnTo>
                    <a:pt x="132" y="642"/>
                  </a:lnTo>
                  <a:lnTo>
                    <a:pt x="132" y="642"/>
                  </a:lnTo>
                  <a:lnTo>
                    <a:pt x="130" y="646"/>
                  </a:lnTo>
                  <a:lnTo>
                    <a:pt x="128" y="648"/>
                  </a:lnTo>
                  <a:lnTo>
                    <a:pt x="128" y="648"/>
                  </a:lnTo>
                  <a:lnTo>
                    <a:pt x="128" y="650"/>
                  </a:lnTo>
                  <a:lnTo>
                    <a:pt x="128" y="654"/>
                  </a:lnTo>
                  <a:lnTo>
                    <a:pt x="128" y="654"/>
                  </a:lnTo>
                  <a:lnTo>
                    <a:pt x="130" y="658"/>
                  </a:lnTo>
                  <a:lnTo>
                    <a:pt x="130" y="658"/>
                  </a:lnTo>
                  <a:lnTo>
                    <a:pt x="128" y="660"/>
                  </a:lnTo>
                  <a:lnTo>
                    <a:pt x="128" y="660"/>
                  </a:lnTo>
                  <a:lnTo>
                    <a:pt x="128" y="670"/>
                  </a:lnTo>
                  <a:lnTo>
                    <a:pt x="128" y="670"/>
                  </a:lnTo>
                  <a:lnTo>
                    <a:pt x="126" y="676"/>
                  </a:lnTo>
                  <a:lnTo>
                    <a:pt x="126" y="676"/>
                  </a:lnTo>
                  <a:lnTo>
                    <a:pt x="124" y="678"/>
                  </a:lnTo>
                  <a:lnTo>
                    <a:pt x="124" y="682"/>
                  </a:lnTo>
                  <a:lnTo>
                    <a:pt x="124" y="682"/>
                  </a:lnTo>
                  <a:lnTo>
                    <a:pt x="124" y="690"/>
                  </a:lnTo>
                  <a:lnTo>
                    <a:pt x="124" y="690"/>
                  </a:lnTo>
                  <a:lnTo>
                    <a:pt x="122" y="696"/>
                  </a:lnTo>
                  <a:lnTo>
                    <a:pt x="122" y="696"/>
                  </a:lnTo>
                  <a:lnTo>
                    <a:pt x="120" y="708"/>
                  </a:lnTo>
                  <a:lnTo>
                    <a:pt x="120" y="708"/>
                  </a:lnTo>
                  <a:lnTo>
                    <a:pt x="116" y="738"/>
                  </a:lnTo>
                  <a:lnTo>
                    <a:pt x="116" y="738"/>
                  </a:lnTo>
                  <a:lnTo>
                    <a:pt x="114" y="762"/>
                  </a:lnTo>
                  <a:lnTo>
                    <a:pt x="114" y="762"/>
                  </a:lnTo>
                  <a:lnTo>
                    <a:pt x="112" y="786"/>
                  </a:lnTo>
                  <a:lnTo>
                    <a:pt x="112" y="786"/>
                  </a:lnTo>
                  <a:lnTo>
                    <a:pt x="110" y="822"/>
                  </a:lnTo>
                  <a:lnTo>
                    <a:pt x="110" y="822"/>
                  </a:lnTo>
                  <a:lnTo>
                    <a:pt x="110" y="844"/>
                  </a:lnTo>
                  <a:lnTo>
                    <a:pt x="110" y="844"/>
                  </a:lnTo>
                  <a:lnTo>
                    <a:pt x="108" y="848"/>
                  </a:lnTo>
                  <a:lnTo>
                    <a:pt x="108" y="848"/>
                  </a:lnTo>
                  <a:lnTo>
                    <a:pt x="108" y="860"/>
                  </a:lnTo>
                  <a:lnTo>
                    <a:pt x="108" y="860"/>
                  </a:lnTo>
                  <a:lnTo>
                    <a:pt x="104" y="880"/>
                  </a:lnTo>
                  <a:lnTo>
                    <a:pt x="104" y="880"/>
                  </a:lnTo>
                  <a:lnTo>
                    <a:pt x="102" y="890"/>
                  </a:lnTo>
                  <a:lnTo>
                    <a:pt x="102" y="890"/>
                  </a:lnTo>
                  <a:lnTo>
                    <a:pt x="96" y="904"/>
                  </a:lnTo>
                  <a:lnTo>
                    <a:pt x="96" y="904"/>
                  </a:lnTo>
                  <a:lnTo>
                    <a:pt x="92" y="922"/>
                  </a:lnTo>
                  <a:lnTo>
                    <a:pt x="92" y="922"/>
                  </a:lnTo>
                  <a:lnTo>
                    <a:pt x="90" y="938"/>
                  </a:lnTo>
                  <a:lnTo>
                    <a:pt x="90" y="938"/>
                  </a:lnTo>
                  <a:lnTo>
                    <a:pt x="88" y="944"/>
                  </a:lnTo>
                  <a:lnTo>
                    <a:pt x="88" y="944"/>
                  </a:lnTo>
                  <a:lnTo>
                    <a:pt x="86" y="952"/>
                  </a:lnTo>
                  <a:lnTo>
                    <a:pt x="86" y="952"/>
                  </a:lnTo>
                  <a:lnTo>
                    <a:pt x="86" y="960"/>
                  </a:lnTo>
                  <a:lnTo>
                    <a:pt x="86" y="960"/>
                  </a:lnTo>
                  <a:lnTo>
                    <a:pt x="82" y="972"/>
                  </a:lnTo>
                  <a:lnTo>
                    <a:pt x="82" y="972"/>
                  </a:lnTo>
                  <a:lnTo>
                    <a:pt x="78" y="988"/>
                  </a:lnTo>
                  <a:lnTo>
                    <a:pt x="78" y="988"/>
                  </a:lnTo>
                  <a:lnTo>
                    <a:pt x="76" y="1002"/>
                  </a:lnTo>
                  <a:lnTo>
                    <a:pt x="76" y="1002"/>
                  </a:lnTo>
                  <a:lnTo>
                    <a:pt x="74" y="1018"/>
                  </a:lnTo>
                  <a:lnTo>
                    <a:pt x="74" y="1018"/>
                  </a:lnTo>
                  <a:lnTo>
                    <a:pt x="70" y="1036"/>
                  </a:lnTo>
                  <a:lnTo>
                    <a:pt x="70" y="1036"/>
                  </a:lnTo>
                  <a:lnTo>
                    <a:pt x="64" y="1064"/>
                  </a:lnTo>
                  <a:lnTo>
                    <a:pt x="64" y="1064"/>
                  </a:lnTo>
                  <a:lnTo>
                    <a:pt x="60" y="1080"/>
                  </a:lnTo>
                  <a:lnTo>
                    <a:pt x="60" y="1080"/>
                  </a:lnTo>
                  <a:lnTo>
                    <a:pt x="56" y="1092"/>
                  </a:lnTo>
                  <a:lnTo>
                    <a:pt x="56" y="1092"/>
                  </a:lnTo>
                  <a:lnTo>
                    <a:pt x="54" y="1098"/>
                  </a:lnTo>
                  <a:lnTo>
                    <a:pt x="54" y="1098"/>
                  </a:lnTo>
                  <a:lnTo>
                    <a:pt x="50" y="1108"/>
                  </a:lnTo>
                  <a:lnTo>
                    <a:pt x="50" y="1108"/>
                  </a:lnTo>
                  <a:lnTo>
                    <a:pt x="44" y="1132"/>
                  </a:lnTo>
                  <a:lnTo>
                    <a:pt x="44" y="1132"/>
                  </a:lnTo>
                  <a:lnTo>
                    <a:pt x="38" y="1148"/>
                  </a:lnTo>
                  <a:lnTo>
                    <a:pt x="38" y="1148"/>
                  </a:lnTo>
                  <a:lnTo>
                    <a:pt x="34" y="1160"/>
                  </a:lnTo>
                  <a:lnTo>
                    <a:pt x="34" y="1160"/>
                  </a:lnTo>
                  <a:lnTo>
                    <a:pt x="34" y="1174"/>
                  </a:lnTo>
                  <a:lnTo>
                    <a:pt x="34" y="1174"/>
                  </a:lnTo>
                  <a:lnTo>
                    <a:pt x="34" y="1186"/>
                  </a:lnTo>
                  <a:lnTo>
                    <a:pt x="34" y="1186"/>
                  </a:lnTo>
                  <a:lnTo>
                    <a:pt x="32" y="1196"/>
                  </a:lnTo>
                  <a:lnTo>
                    <a:pt x="32" y="1196"/>
                  </a:lnTo>
                  <a:lnTo>
                    <a:pt x="32" y="1202"/>
                  </a:lnTo>
                  <a:lnTo>
                    <a:pt x="32" y="1202"/>
                  </a:lnTo>
                  <a:lnTo>
                    <a:pt x="32" y="1204"/>
                  </a:lnTo>
                  <a:lnTo>
                    <a:pt x="32" y="1204"/>
                  </a:lnTo>
                  <a:lnTo>
                    <a:pt x="30" y="1206"/>
                  </a:lnTo>
                  <a:lnTo>
                    <a:pt x="30" y="1206"/>
                  </a:lnTo>
                  <a:lnTo>
                    <a:pt x="28" y="1210"/>
                  </a:lnTo>
                  <a:lnTo>
                    <a:pt x="28" y="1212"/>
                  </a:lnTo>
                  <a:lnTo>
                    <a:pt x="28" y="1212"/>
                  </a:lnTo>
                  <a:lnTo>
                    <a:pt x="28" y="1214"/>
                  </a:lnTo>
                  <a:lnTo>
                    <a:pt x="28" y="1214"/>
                  </a:lnTo>
                  <a:lnTo>
                    <a:pt x="24" y="1216"/>
                  </a:lnTo>
                  <a:lnTo>
                    <a:pt x="24" y="1216"/>
                  </a:lnTo>
                  <a:lnTo>
                    <a:pt x="20" y="1220"/>
                  </a:lnTo>
                  <a:lnTo>
                    <a:pt x="20" y="1220"/>
                  </a:lnTo>
                  <a:lnTo>
                    <a:pt x="20" y="1222"/>
                  </a:lnTo>
                  <a:lnTo>
                    <a:pt x="20" y="1222"/>
                  </a:lnTo>
                  <a:lnTo>
                    <a:pt x="18" y="1224"/>
                  </a:lnTo>
                  <a:lnTo>
                    <a:pt x="18" y="1224"/>
                  </a:lnTo>
                  <a:lnTo>
                    <a:pt x="14" y="1226"/>
                  </a:lnTo>
                  <a:lnTo>
                    <a:pt x="14" y="1226"/>
                  </a:lnTo>
                  <a:lnTo>
                    <a:pt x="12" y="1228"/>
                  </a:lnTo>
                  <a:lnTo>
                    <a:pt x="12" y="1228"/>
                  </a:lnTo>
                  <a:lnTo>
                    <a:pt x="8" y="1232"/>
                  </a:lnTo>
                  <a:lnTo>
                    <a:pt x="8" y="1232"/>
                  </a:lnTo>
                  <a:lnTo>
                    <a:pt x="6" y="1234"/>
                  </a:lnTo>
                  <a:lnTo>
                    <a:pt x="6" y="1234"/>
                  </a:lnTo>
                  <a:lnTo>
                    <a:pt x="4" y="1238"/>
                  </a:lnTo>
                  <a:lnTo>
                    <a:pt x="4" y="1238"/>
                  </a:lnTo>
                  <a:lnTo>
                    <a:pt x="0" y="1244"/>
                  </a:lnTo>
                  <a:lnTo>
                    <a:pt x="0" y="1244"/>
                  </a:lnTo>
                  <a:lnTo>
                    <a:pt x="0" y="1244"/>
                  </a:lnTo>
                  <a:lnTo>
                    <a:pt x="0" y="1244"/>
                  </a:lnTo>
                  <a:lnTo>
                    <a:pt x="0" y="1248"/>
                  </a:lnTo>
                  <a:lnTo>
                    <a:pt x="0" y="1248"/>
                  </a:lnTo>
                  <a:lnTo>
                    <a:pt x="2" y="1248"/>
                  </a:lnTo>
                  <a:lnTo>
                    <a:pt x="2" y="1248"/>
                  </a:lnTo>
                  <a:lnTo>
                    <a:pt x="2" y="1248"/>
                  </a:lnTo>
                  <a:lnTo>
                    <a:pt x="2" y="1250"/>
                  </a:lnTo>
                  <a:lnTo>
                    <a:pt x="2" y="1252"/>
                  </a:lnTo>
                  <a:lnTo>
                    <a:pt x="2" y="1252"/>
                  </a:lnTo>
                  <a:lnTo>
                    <a:pt x="4" y="1254"/>
                  </a:lnTo>
                  <a:lnTo>
                    <a:pt x="4" y="1254"/>
                  </a:lnTo>
                  <a:lnTo>
                    <a:pt x="10" y="1256"/>
                  </a:lnTo>
                  <a:lnTo>
                    <a:pt x="10" y="1256"/>
                  </a:lnTo>
                  <a:lnTo>
                    <a:pt x="22" y="1258"/>
                  </a:lnTo>
                  <a:lnTo>
                    <a:pt x="22" y="1258"/>
                  </a:lnTo>
                  <a:lnTo>
                    <a:pt x="36" y="1256"/>
                  </a:lnTo>
                  <a:lnTo>
                    <a:pt x="36" y="1256"/>
                  </a:lnTo>
                  <a:lnTo>
                    <a:pt x="52" y="1252"/>
                  </a:lnTo>
                  <a:lnTo>
                    <a:pt x="52" y="1252"/>
                  </a:lnTo>
                  <a:lnTo>
                    <a:pt x="64" y="1248"/>
                  </a:lnTo>
                  <a:lnTo>
                    <a:pt x="64" y="1248"/>
                  </a:lnTo>
                  <a:lnTo>
                    <a:pt x="70" y="1246"/>
                  </a:lnTo>
                  <a:lnTo>
                    <a:pt x="74" y="1244"/>
                  </a:lnTo>
                  <a:lnTo>
                    <a:pt x="74" y="1244"/>
                  </a:lnTo>
                  <a:lnTo>
                    <a:pt x="74" y="1238"/>
                  </a:lnTo>
                  <a:lnTo>
                    <a:pt x="74" y="1234"/>
                  </a:lnTo>
                  <a:lnTo>
                    <a:pt x="74" y="1234"/>
                  </a:lnTo>
                  <a:lnTo>
                    <a:pt x="74" y="1230"/>
                  </a:lnTo>
                  <a:lnTo>
                    <a:pt x="76" y="1226"/>
                  </a:lnTo>
                  <a:lnTo>
                    <a:pt x="76" y="1226"/>
                  </a:lnTo>
                  <a:lnTo>
                    <a:pt x="76" y="1224"/>
                  </a:lnTo>
                  <a:lnTo>
                    <a:pt x="76" y="1224"/>
                  </a:lnTo>
                  <a:lnTo>
                    <a:pt x="80" y="1216"/>
                  </a:lnTo>
                  <a:lnTo>
                    <a:pt x="80" y="1216"/>
                  </a:lnTo>
                  <a:lnTo>
                    <a:pt x="80" y="1216"/>
                  </a:lnTo>
                  <a:lnTo>
                    <a:pt x="82" y="1216"/>
                  </a:lnTo>
                  <a:lnTo>
                    <a:pt x="82" y="1216"/>
                  </a:lnTo>
                  <a:lnTo>
                    <a:pt x="92" y="1218"/>
                  </a:lnTo>
                  <a:lnTo>
                    <a:pt x="92" y="1218"/>
                  </a:lnTo>
                  <a:lnTo>
                    <a:pt x="92" y="1218"/>
                  </a:lnTo>
                  <a:lnTo>
                    <a:pt x="92" y="1220"/>
                  </a:lnTo>
                  <a:lnTo>
                    <a:pt x="92" y="1220"/>
                  </a:lnTo>
                  <a:lnTo>
                    <a:pt x="92" y="1224"/>
                  </a:lnTo>
                  <a:lnTo>
                    <a:pt x="92" y="1224"/>
                  </a:lnTo>
                  <a:lnTo>
                    <a:pt x="92" y="1228"/>
                  </a:lnTo>
                  <a:lnTo>
                    <a:pt x="92" y="1228"/>
                  </a:lnTo>
                  <a:lnTo>
                    <a:pt x="92" y="1228"/>
                  </a:lnTo>
                  <a:lnTo>
                    <a:pt x="96" y="1230"/>
                  </a:lnTo>
                  <a:lnTo>
                    <a:pt x="96" y="1230"/>
                  </a:lnTo>
                  <a:lnTo>
                    <a:pt x="108" y="1232"/>
                  </a:lnTo>
                  <a:lnTo>
                    <a:pt x="108" y="1232"/>
                  </a:lnTo>
                  <a:lnTo>
                    <a:pt x="114" y="1230"/>
                  </a:lnTo>
                  <a:lnTo>
                    <a:pt x="114" y="1230"/>
                  </a:lnTo>
                  <a:lnTo>
                    <a:pt x="114" y="1230"/>
                  </a:lnTo>
                  <a:lnTo>
                    <a:pt x="114" y="1228"/>
                  </a:lnTo>
                  <a:lnTo>
                    <a:pt x="114" y="1228"/>
                  </a:lnTo>
                  <a:lnTo>
                    <a:pt x="114" y="1224"/>
                  </a:lnTo>
                  <a:lnTo>
                    <a:pt x="114" y="1224"/>
                  </a:lnTo>
                  <a:lnTo>
                    <a:pt x="114" y="1222"/>
                  </a:lnTo>
                  <a:lnTo>
                    <a:pt x="114" y="1224"/>
                  </a:lnTo>
                  <a:lnTo>
                    <a:pt x="114" y="1224"/>
                  </a:lnTo>
                  <a:lnTo>
                    <a:pt x="124" y="1224"/>
                  </a:lnTo>
                  <a:lnTo>
                    <a:pt x="124" y="1224"/>
                  </a:lnTo>
                  <a:lnTo>
                    <a:pt x="142" y="1228"/>
                  </a:lnTo>
                  <a:lnTo>
                    <a:pt x="142" y="1228"/>
                  </a:lnTo>
                  <a:lnTo>
                    <a:pt x="152" y="1230"/>
                  </a:lnTo>
                  <a:lnTo>
                    <a:pt x="152" y="1230"/>
                  </a:lnTo>
                  <a:lnTo>
                    <a:pt x="154" y="1230"/>
                  </a:lnTo>
                  <a:lnTo>
                    <a:pt x="154" y="1230"/>
                  </a:lnTo>
                  <a:lnTo>
                    <a:pt x="160" y="1230"/>
                  </a:lnTo>
                  <a:lnTo>
                    <a:pt x="160" y="1230"/>
                  </a:lnTo>
                  <a:lnTo>
                    <a:pt x="162" y="1232"/>
                  </a:lnTo>
                  <a:lnTo>
                    <a:pt x="162" y="1232"/>
                  </a:lnTo>
                  <a:lnTo>
                    <a:pt x="166" y="1232"/>
                  </a:lnTo>
                  <a:lnTo>
                    <a:pt x="166" y="1232"/>
                  </a:lnTo>
                  <a:lnTo>
                    <a:pt x="168" y="1228"/>
                  </a:lnTo>
                  <a:lnTo>
                    <a:pt x="168" y="1228"/>
                  </a:lnTo>
                  <a:lnTo>
                    <a:pt x="170" y="1224"/>
                  </a:lnTo>
                  <a:lnTo>
                    <a:pt x="170" y="1224"/>
                  </a:lnTo>
                  <a:lnTo>
                    <a:pt x="170" y="1216"/>
                  </a:lnTo>
                  <a:lnTo>
                    <a:pt x="170" y="1216"/>
                  </a:lnTo>
                  <a:lnTo>
                    <a:pt x="170" y="1210"/>
                  </a:lnTo>
                  <a:lnTo>
                    <a:pt x="170" y="1210"/>
                  </a:lnTo>
                  <a:lnTo>
                    <a:pt x="170" y="1204"/>
                  </a:lnTo>
                  <a:lnTo>
                    <a:pt x="170" y="1204"/>
                  </a:lnTo>
                  <a:lnTo>
                    <a:pt x="174" y="1170"/>
                  </a:lnTo>
                  <a:lnTo>
                    <a:pt x="174" y="1170"/>
                  </a:lnTo>
                  <a:lnTo>
                    <a:pt x="180" y="1138"/>
                  </a:lnTo>
                  <a:lnTo>
                    <a:pt x="180" y="1138"/>
                  </a:lnTo>
                  <a:lnTo>
                    <a:pt x="184" y="1102"/>
                  </a:lnTo>
                  <a:lnTo>
                    <a:pt x="184" y="1102"/>
                  </a:lnTo>
                  <a:lnTo>
                    <a:pt x="188" y="1064"/>
                  </a:lnTo>
                  <a:lnTo>
                    <a:pt x="188" y="1064"/>
                  </a:lnTo>
                  <a:lnTo>
                    <a:pt x="190" y="1040"/>
                  </a:lnTo>
                  <a:lnTo>
                    <a:pt x="190" y="1040"/>
                  </a:lnTo>
                  <a:lnTo>
                    <a:pt x="194" y="1010"/>
                  </a:lnTo>
                  <a:lnTo>
                    <a:pt x="194" y="1010"/>
                  </a:lnTo>
                  <a:lnTo>
                    <a:pt x="194" y="986"/>
                  </a:lnTo>
                  <a:lnTo>
                    <a:pt x="194" y="986"/>
                  </a:lnTo>
                  <a:lnTo>
                    <a:pt x="196" y="962"/>
                  </a:lnTo>
                  <a:lnTo>
                    <a:pt x="196" y="962"/>
                  </a:lnTo>
                  <a:lnTo>
                    <a:pt x="196" y="944"/>
                  </a:lnTo>
                  <a:lnTo>
                    <a:pt x="196" y="944"/>
                  </a:lnTo>
                  <a:lnTo>
                    <a:pt x="198" y="926"/>
                  </a:lnTo>
                  <a:lnTo>
                    <a:pt x="198" y="926"/>
                  </a:lnTo>
                  <a:lnTo>
                    <a:pt x="198" y="918"/>
                  </a:lnTo>
                  <a:lnTo>
                    <a:pt x="198" y="918"/>
                  </a:lnTo>
                  <a:lnTo>
                    <a:pt x="200" y="906"/>
                  </a:lnTo>
                  <a:lnTo>
                    <a:pt x="200" y="906"/>
                  </a:lnTo>
                  <a:lnTo>
                    <a:pt x="200" y="902"/>
                  </a:lnTo>
                  <a:lnTo>
                    <a:pt x="200" y="902"/>
                  </a:lnTo>
                  <a:lnTo>
                    <a:pt x="202" y="896"/>
                  </a:lnTo>
                  <a:lnTo>
                    <a:pt x="202" y="896"/>
                  </a:lnTo>
                  <a:lnTo>
                    <a:pt x="202" y="882"/>
                  </a:lnTo>
                  <a:lnTo>
                    <a:pt x="202" y="882"/>
                  </a:lnTo>
                  <a:lnTo>
                    <a:pt x="204" y="866"/>
                  </a:lnTo>
                  <a:lnTo>
                    <a:pt x="204" y="866"/>
                  </a:lnTo>
                  <a:lnTo>
                    <a:pt x="206" y="858"/>
                  </a:lnTo>
                  <a:lnTo>
                    <a:pt x="206" y="858"/>
                  </a:lnTo>
                  <a:lnTo>
                    <a:pt x="206" y="852"/>
                  </a:lnTo>
                  <a:lnTo>
                    <a:pt x="206" y="852"/>
                  </a:lnTo>
                  <a:lnTo>
                    <a:pt x="206" y="848"/>
                  </a:lnTo>
                  <a:lnTo>
                    <a:pt x="206" y="848"/>
                  </a:lnTo>
                  <a:lnTo>
                    <a:pt x="210" y="836"/>
                  </a:lnTo>
                  <a:lnTo>
                    <a:pt x="210" y="836"/>
                  </a:lnTo>
                  <a:lnTo>
                    <a:pt x="214" y="822"/>
                  </a:lnTo>
                  <a:lnTo>
                    <a:pt x="214" y="822"/>
                  </a:lnTo>
                  <a:lnTo>
                    <a:pt x="216" y="808"/>
                  </a:lnTo>
                  <a:lnTo>
                    <a:pt x="216" y="808"/>
                  </a:lnTo>
                  <a:lnTo>
                    <a:pt x="218" y="806"/>
                  </a:lnTo>
                  <a:lnTo>
                    <a:pt x="218" y="806"/>
                  </a:lnTo>
                  <a:lnTo>
                    <a:pt x="222" y="796"/>
                  </a:lnTo>
                  <a:lnTo>
                    <a:pt x="222" y="796"/>
                  </a:lnTo>
                  <a:lnTo>
                    <a:pt x="224" y="786"/>
                  </a:lnTo>
                  <a:lnTo>
                    <a:pt x="224" y="786"/>
                  </a:lnTo>
                  <a:lnTo>
                    <a:pt x="226" y="774"/>
                  </a:lnTo>
                  <a:lnTo>
                    <a:pt x="226" y="774"/>
                  </a:lnTo>
                  <a:lnTo>
                    <a:pt x="238" y="750"/>
                  </a:lnTo>
                  <a:lnTo>
                    <a:pt x="238" y="750"/>
                  </a:lnTo>
                  <a:lnTo>
                    <a:pt x="242" y="738"/>
                  </a:lnTo>
                  <a:lnTo>
                    <a:pt x="252" y="714"/>
                  </a:lnTo>
                  <a:lnTo>
                    <a:pt x="252" y="714"/>
                  </a:lnTo>
                  <a:lnTo>
                    <a:pt x="262" y="682"/>
                  </a:lnTo>
                  <a:lnTo>
                    <a:pt x="262" y="682"/>
                  </a:lnTo>
                  <a:lnTo>
                    <a:pt x="268" y="668"/>
                  </a:lnTo>
                  <a:lnTo>
                    <a:pt x="268" y="668"/>
                  </a:lnTo>
                  <a:lnTo>
                    <a:pt x="272" y="660"/>
                  </a:lnTo>
                  <a:lnTo>
                    <a:pt x="272" y="660"/>
                  </a:lnTo>
                  <a:lnTo>
                    <a:pt x="274" y="658"/>
                  </a:lnTo>
                  <a:lnTo>
                    <a:pt x="274" y="658"/>
                  </a:lnTo>
                  <a:lnTo>
                    <a:pt x="278" y="658"/>
                  </a:lnTo>
                  <a:lnTo>
                    <a:pt x="278" y="658"/>
                  </a:lnTo>
                  <a:lnTo>
                    <a:pt x="280" y="658"/>
                  </a:lnTo>
                  <a:lnTo>
                    <a:pt x="280" y="660"/>
                  </a:lnTo>
                  <a:lnTo>
                    <a:pt x="280" y="660"/>
                  </a:lnTo>
                  <a:lnTo>
                    <a:pt x="282" y="666"/>
                  </a:lnTo>
                  <a:lnTo>
                    <a:pt x="282" y="666"/>
                  </a:lnTo>
                  <a:lnTo>
                    <a:pt x="282" y="678"/>
                  </a:lnTo>
                  <a:lnTo>
                    <a:pt x="282" y="678"/>
                  </a:lnTo>
                  <a:lnTo>
                    <a:pt x="284" y="694"/>
                  </a:lnTo>
                  <a:lnTo>
                    <a:pt x="284" y="694"/>
                  </a:lnTo>
                  <a:lnTo>
                    <a:pt x="288" y="710"/>
                  </a:lnTo>
                  <a:lnTo>
                    <a:pt x="288" y="710"/>
                  </a:lnTo>
                  <a:lnTo>
                    <a:pt x="290" y="722"/>
                  </a:lnTo>
                  <a:lnTo>
                    <a:pt x="294" y="736"/>
                  </a:lnTo>
                  <a:lnTo>
                    <a:pt x="294" y="736"/>
                  </a:lnTo>
                  <a:lnTo>
                    <a:pt x="296" y="766"/>
                  </a:lnTo>
                  <a:lnTo>
                    <a:pt x="296" y="766"/>
                  </a:lnTo>
                  <a:lnTo>
                    <a:pt x="296" y="794"/>
                  </a:lnTo>
                  <a:lnTo>
                    <a:pt x="296" y="794"/>
                  </a:lnTo>
                  <a:lnTo>
                    <a:pt x="298" y="806"/>
                  </a:lnTo>
                  <a:lnTo>
                    <a:pt x="298" y="806"/>
                  </a:lnTo>
                  <a:lnTo>
                    <a:pt x="298" y="818"/>
                  </a:lnTo>
                  <a:lnTo>
                    <a:pt x="298" y="818"/>
                  </a:lnTo>
                  <a:lnTo>
                    <a:pt x="298" y="838"/>
                  </a:lnTo>
                  <a:lnTo>
                    <a:pt x="298" y="838"/>
                  </a:lnTo>
                  <a:lnTo>
                    <a:pt x="298" y="850"/>
                  </a:lnTo>
                  <a:lnTo>
                    <a:pt x="298" y="850"/>
                  </a:lnTo>
                  <a:lnTo>
                    <a:pt x="300" y="860"/>
                  </a:lnTo>
                  <a:lnTo>
                    <a:pt x="300" y="860"/>
                  </a:lnTo>
                  <a:lnTo>
                    <a:pt x="300" y="870"/>
                  </a:lnTo>
                  <a:lnTo>
                    <a:pt x="300" y="870"/>
                  </a:lnTo>
                  <a:lnTo>
                    <a:pt x="300" y="878"/>
                  </a:lnTo>
                  <a:lnTo>
                    <a:pt x="300" y="878"/>
                  </a:lnTo>
                  <a:lnTo>
                    <a:pt x="300" y="888"/>
                  </a:lnTo>
                  <a:lnTo>
                    <a:pt x="300" y="888"/>
                  </a:lnTo>
                  <a:lnTo>
                    <a:pt x="300" y="906"/>
                  </a:lnTo>
                  <a:lnTo>
                    <a:pt x="300" y="906"/>
                  </a:lnTo>
                  <a:lnTo>
                    <a:pt x="300" y="928"/>
                  </a:lnTo>
                  <a:lnTo>
                    <a:pt x="300" y="928"/>
                  </a:lnTo>
                  <a:lnTo>
                    <a:pt x="302" y="966"/>
                  </a:lnTo>
                  <a:lnTo>
                    <a:pt x="302" y="966"/>
                  </a:lnTo>
                  <a:lnTo>
                    <a:pt x="302" y="1000"/>
                  </a:lnTo>
                  <a:lnTo>
                    <a:pt x="302" y="1000"/>
                  </a:lnTo>
                  <a:lnTo>
                    <a:pt x="302" y="1032"/>
                  </a:lnTo>
                  <a:lnTo>
                    <a:pt x="302" y="1032"/>
                  </a:lnTo>
                  <a:lnTo>
                    <a:pt x="302" y="1056"/>
                  </a:lnTo>
                  <a:lnTo>
                    <a:pt x="302" y="1056"/>
                  </a:lnTo>
                  <a:lnTo>
                    <a:pt x="300" y="1070"/>
                  </a:lnTo>
                  <a:lnTo>
                    <a:pt x="300" y="1070"/>
                  </a:lnTo>
                  <a:lnTo>
                    <a:pt x="298" y="1098"/>
                  </a:lnTo>
                  <a:lnTo>
                    <a:pt x="298" y="1098"/>
                  </a:lnTo>
                  <a:lnTo>
                    <a:pt x="296" y="1134"/>
                  </a:lnTo>
                  <a:lnTo>
                    <a:pt x="296" y="1134"/>
                  </a:lnTo>
                  <a:lnTo>
                    <a:pt x="294" y="1154"/>
                  </a:lnTo>
                  <a:lnTo>
                    <a:pt x="294" y="1154"/>
                  </a:lnTo>
                  <a:lnTo>
                    <a:pt x="294" y="1160"/>
                  </a:lnTo>
                  <a:lnTo>
                    <a:pt x="296" y="1164"/>
                  </a:lnTo>
                  <a:lnTo>
                    <a:pt x="296" y="1164"/>
                  </a:lnTo>
                  <a:lnTo>
                    <a:pt x="302" y="1186"/>
                  </a:lnTo>
                  <a:lnTo>
                    <a:pt x="302" y="1186"/>
                  </a:lnTo>
                  <a:lnTo>
                    <a:pt x="304" y="1194"/>
                  </a:lnTo>
                  <a:lnTo>
                    <a:pt x="304" y="1194"/>
                  </a:lnTo>
                  <a:lnTo>
                    <a:pt x="304" y="1206"/>
                  </a:lnTo>
                  <a:lnTo>
                    <a:pt x="304" y="1206"/>
                  </a:lnTo>
                  <a:lnTo>
                    <a:pt x="306" y="1216"/>
                  </a:lnTo>
                  <a:lnTo>
                    <a:pt x="306" y="1216"/>
                  </a:lnTo>
                  <a:lnTo>
                    <a:pt x="308" y="1218"/>
                  </a:lnTo>
                  <a:lnTo>
                    <a:pt x="308" y="1218"/>
                  </a:lnTo>
                  <a:lnTo>
                    <a:pt x="314" y="1222"/>
                  </a:lnTo>
                  <a:lnTo>
                    <a:pt x="314" y="1222"/>
                  </a:lnTo>
                  <a:lnTo>
                    <a:pt x="318" y="1222"/>
                  </a:lnTo>
                  <a:lnTo>
                    <a:pt x="318" y="1222"/>
                  </a:lnTo>
                  <a:lnTo>
                    <a:pt x="324" y="1222"/>
                  </a:lnTo>
                  <a:lnTo>
                    <a:pt x="324" y="1222"/>
                  </a:lnTo>
                  <a:lnTo>
                    <a:pt x="324" y="1222"/>
                  </a:lnTo>
                  <a:lnTo>
                    <a:pt x="324" y="1226"/>
                  </a:lnTo>
                  <a:lnTo>
                    <a:pt x="324" y="1226"/>
                  </a:lnTo>
                  <a:lnTo>
                    <a:pt x="326" y="1234"/>
                  </a:lnTo>
                  <a:lnTo>
                    <a:pt x="326" y="1234"/>
                  </a:lnTo>
                  <a:lnTo>
                    <a:pt x="326" y="1238"/>
                  </a:lnTo>
                  <a:lnTo>
                    <a:pt x="326" y="1238"/>
                  </a:lnTo>
                  <a:lnTo>
                    <a:pt x="326" y="1240"/>
                  </a:lnTo>
                  <a:lnTo>
                    <a:pt x="328" y="1242"/>
                  </a:lnTo>
                  <a:lnTo>
                    <a:pt x="328" y="1242"/>
                  </a:lnTo>
                  <a:lnTo>
                    <a:pt x="332" y="1246"/>
                  </a:lnTo>
                  <a:lnTo>
                    <a:pt x="332" y="1246"/>
                  </a:lnTo>
                  <a:lnTo>
                    <a:pt x="336" y="1248"/>
                  </a:lnTo>
                  <a:lnTo>
                    <a:pt x="342" y="1250"/>
                  </a:lnTo>
                  <a:lnTo>
                    <a:pt x="342" y="1250"/>
                  </a:lnTo>
                  <a:lnTo>
                    <a:pt x="360" y="1250"/>
                  </a:lnTo>
                  <a:lnTo>
                    <a:pt x="360" y="1250"/>
                  </a:lnTo>
                  <a:lnTo>
                    <a:pt x="376" y="1250"/>
                  </a:lnTo>
                  <a:lnTo>
                    <a:pt x="376" y="1250"/>
                  </a:lnTo>
                  <a:lnTo>
                    <a:pt x="382" y="1248"/>
                  </a:lnTo>
                  <a:lnTo>
                    <a:pt x="388" y="1246"/>
                  </a:lnTo>
                  <a:lnTo>
                    <a:pt x="388" y="1246"/>
                  </a:lnTo>
                  <a:lnTo>
                    <a:pt x="390" y="1242"/>
                  </a:lnTo>
                  <a:lnTo>
                    <a:pt x="394" y="1236"/>
                  </a:lnTo>
                  <a:lnTo>
                    <a:pt x="394" y="1236"/>
                  </a:lnTo>
                  <a:lnTo>
                    <a:pt x="394" y="1230"/>
                  </a:lnTo>
                  <a:lnTo>
                    <a:pt x="394" y="1230"/>
                  </a:lnTo>
                  <a:lnTo>
                    <a:pt x="392" y="1224"/>
                  </a:lnTo>
                  <a:lnTo>
                    <a:pt x="392" y="1224"/>
                  </a:lnTo>
                  <a:lnTo>
                    <a:pt x="390" y="1220"/>
                  </a:lnTo>
                  <a:lnTo>
                    <a:pt x="390" y="1220"/>
                  </a:lnTo>
                  <a:lnTo>
                    <a:pt x="390" y="1218"/>
                  </a:lnTo>
                  <a:lnTo>
                    <a:pt x="392" y="1218"/>
                  </a:lnTo>
                  <a:lnTo>
                    <a:pt x="392" y="1218"/>
                  </a:lnTo>
                  <a:lnTo>
                    <a:pt x="404" y="1220"/>
                  </a:lnTo>
                  <a:lnTo>
                    <a:pt x="404" y="1220"/>
                  </a:lnTo>
                  <a:lnTo>
                    <a:pt x="410" y="1218"/>
                  </a:lnTo>
                  <a:lnTo>
                    <a:pt x="410" y="1218"/>
                  </a:lnTo>
                  <a:lnTo>
                    <a:pt x="416" y="1218"/>
                  </a:lnTo>
                  <a:lnTo>
                    <a:pt x="416" y="1218"/>
                  </a:lnTo>
                  <a:lnTo>
                    <a:pt x="418" y="1218"/>
                  </a:lnTo>
                  <a:lnTo>
                    <a:pt x="418" y="1218"/>
                  </a:lnTo>
                  <a:lnTo>
                    <a:pt x="420" y="1214"/>
                  </a:lnTo>
                  <a:lnTo>
                    <a:pt x="420" y="1214"/>
                  </a:lnTo>
                  <a:lnTo>
                    <a:pt x="422" y="1208"/>
                  </a:lnTo>
                  <a:lnTo>
                    <a:pt x="422" y="1208"/>
                  </a:lnTo>
                  <a:lnTo>
                    <a:pt x="422" y="1202"/>
                  </a:lnTo>
                  <a:lnTo>
                    <a:pt x="422" y="1202"/>
                  </a:lnTo>
                  <a:lnTo>
                    <a:pt x="422" y="1194"/>
                  </a:lnTo>
                  <a:lnTo>
                    <a:pt x="422" y="1194"/>
                  </a:lnTo>
                  <a:lnTo>
                    <a:pt x="422" y="1184"/>
                  </a:lnTo>
                  <a:lnTo>
                    <a:pt x="422" y="1184"/>
                  </a:lnTo>
                  <a:lnTo>
                    <a:pt x="422" y="1176"/>
                  </a:lnTo>
                  <a:lnTo>
                    <a:pt x="422" y="1176"/>
                  </a:lnTo>
                  <a:lnTo>
                    <a:pt x="422" y="1164"/>
                  </a:lnTo>
                  <a:lnTo>
                    <a:pt x="422" y="1164"/>
                  </a:lnTo>
                  <a:lnTo>
                    <a:pt x="424" y="1142"/>
                  </a:lnTo>
                  <a:lnTo>
                    <a:pt x="424" y="1142"/>
                  </a:lnTo>
                  <a:lnTo>
                    <a:pt x="424" y="1132"/>
                  </a:lnTo>
                  <a:lnTo>
                    <a:pt x="424" y="1132"/>
                  </a:lnTo>
                  <a:lnTo>
                    <a:pt x="420" y="1104"/>
                  </a:lnTo>
                  <a:lnTo>
                    <a:pt x="420" y="1104"/>
                  </a:lnTo>
                  <a:lnTo>
                    <a:pt x="418" y="1078"/>
                  </a:lnTo>
                  <a:lnTo>
                    <a:pt x="418" y="1078"/>
                  </a:lnTo>
                  <a:lnTo>
                    <a:pt x="416" y="1054"/>
                  </a:lnTo>
                  <a:lnTo>
                    <a:pt x="416" y="1054"/>
                  </a:lnTo>
                  <a:lnTo>
                    <a:pt x="416" y="1036"/>
                  </a:lnTo>
                  <a:lnTo>
                    <a:pt x="416" y="1036"/>
                  </a:lnTo>
                  <a:lnTo>
                    <a:pt x="416" y="1032"/>
                  </a:lnTo>
                  <a:lnTo>
                    <a:pt x="416" y="1032"/>
                  </a:lnTo>
                  <a:lnTo>
                    <a:pt x="414" y="1020"/>
                  </a:lnTo>
                  <a:lnTo>
                    <a:pt x="414" y="1020"/>
                  </a:lnTo>
                  <a:lnTo>
                    <a:pt x="412" y="998"/>
                  </a:lnTo>
                  <a:lnTo>
                    <a:pt x="412" y="998"/>
                  </a:lnTo>
                  <a:lnTo>
                    <a:pt x="408" y="964"/>
                  </a:lnTo>
                  <a:lnTo>
                    <a:pt x="408" y="964"/>
                  </a:lnTo>
                  <a:lnTo>
                    <a:pt x="406" y="942"/>
                  </a:lnTo>
                  <a:lnTo>
                    <a:pt x="406" y="942"/>
                  </a:lnTo>
                  <a:lnTo>
                    <a:pt x="406" y="930"/>
                  </a:lnTo>
                  <a:lnTo>
                    <a:pt x="406" y="930"/>
                  </a:lnTo>
                  <a:lnTo>
                    <a:pt x="404" y="922"/>
                  </a:lnTo>
                  <a:lnTo>
                    <a:pt x="404" y="922"/>
                  </a:lnTo>
                  <a:lnTo>
                    <a:pt x="404" y="910"/>
                  </a:lnTo>
                  <a:lnTo>
                    <a:pt x="404" y="910"/>
                  </a:lnTo>
                  <a:lnTo>
                    <a:pt x="402" y="900"/>
                  </a:lnTo>
                  <a:lnTo>
                    <a:pt x="402" y="900"/>
                  </a:lnTo>
                  <a:lnTo>
                    <a:pt x="402" y="892"/>
                  </a:lnTo>
                  <a:lnTo>
                    <a:pt x="402" y="892"/>
                  </a:lnTo>
                  <a:lnTo>
                    <a:pt x="402" y="884"/>
                  </a:lnTo>
                  <a:lnTo>
                    <a:pt x="402" y="884"/>
                  </a:lnTo>
                  <a:lnTo>
                    <a:pt x="400" y="868"/>
                  </a:lnTo>
                  <a:lnTo>
                    <a:pt x="400" y="868"/>
                  </a:lnTo>
                  <a:lnTo>
                    <a:pt x="400" y="856"/>
                  </a:lnTo>
                  <a:lnTo>
                    <a:pt x="400" y="856"/>
                  </a:lnTo>
                  <a:lnTo>
                    <a:pt x="400" y="830"/>
                  </a:lnTo>
                  <a:lnTo>
                    <a:pt x="400" y="830"/>
                  </a:lnTo>
                  <a:lnTo>
                    <a:pt x="400" y="810"/>
                  </a:lnTo>
                  <a:lnTo>
                    <a:pt x="400" y="810"/>
                  </a:lnTo>
                  <a:lnTo>
                    <a:pt x="400" y="796"/>
                  </a:lnTo>
                  <a:lnTo>
                    <a:pt x="400" y="796"/>
                  </a:lnTo>
                  <a:lnTo>
                    <a:pt x="402" y="776"/>
                  </a:lnTo>
                  <a:lnTo>
                    <a:pt x="402" y="776"/>
                  </a:lnTo>
                  <a:lnTo>
                    <a:pt x="402" y="740"/>
                  </a:lnTo>
                  <a:lnTo>
                    <a:pt x="402" y="740"/>
                  </a:lnTo>
                  <a:lnTo>
                    <a:pt x="404" y="710"/>
                  </a:lnTo>
                  <a:lnTo>
                    <a:pt x="404" y="710"/>
                  </a:lnTo>
                  <a:lnTo>
                    <a:pt x="408" y="688"/>
                  </a:lnTo>
                  <a:lnTo>
                    <a:pt x="408" y="688"/>
                  </a:lnTo>
                  <a:lnTo>
                    <a:pt x="414" y="658"/>
                  </a:lnTo>
                  <a:lnTo>
                    <a:pt x="414" y="658"/>
                  </a:lnTo>
                  <a:lnTo>
                    <a:pt x="416" y="642"/>
                  </a:lnTo>
                  <a:lnTo>
                    <a:pt x="418" y="632"/>
                  </a:lnTo>
                  <a:lnTo>
                    <a:pt x="418" y="632"/>
                  </a:lnTo>
                  <a:lnTo>
                    <a:pt x="418" y="622"/>
                  </a:lnTo>
                  <a:lnTo>
                    <a:pt x="418" y="622"/>
                  </a:lnTo>
                  <a:lnTo>
                    <a:pt x="418" y="616"/>
                  </a:lnTo>
                  <a:lnTo>
                    <a:pt x="418" y="616"/>
                  </a:lnTo>
                  <a:lnTo>
                    <a:pt x="418" y="608"/>
                  </a:lnTo>
                  <a:lnTo>
                    <a:pt x="418" y="608"/>
                  </a:lnTo>
                  <a:lnTo>
                    <a:pt x="418" y="606"/>
                  </a:lnTo>
                  <a:lnTo>
                    <a:pt x="418" y="606"/>
                  </a:lnTo>
                  <a:lnTo>
                    <a:pt x="418" y="606"/>
                  </a:lnTo>
                  <a:lnTo>
                    <a:pt x="420" y="604"/>
                  </a:lnTo>
                  <a:lnTo>
                    <a:pt x="420" y="600"/>
                  </a:lnTo>
                  <a:lnTo>
                    <a:pt x="420" y="600"/>
                  </a:lnTo>
                  <a:lnTo>
                    <a:pt x="418" y="592"/>
                  </a:lnTo>
                  <a:lnTo>
                    <a:pt x="418" y="592"/>
                  </a:lnTo>
                  <a:lnTo>
                    <a:pt x="416" y="582"/>
                  </a:lnTo>
                  <a:lnTo>
                    <a:pt x="416" y="582"/>
                  </a:lnTo>
                  <a:lnTo>
                    <a:pt x="414" y="574"/>
                  </a:lnTo>
                  <a:lnTo>
                    <a:pt x="414" y="574"/>
                  </a:lnTo>
                  <a:lnTo>
                    <a:pt x="412" y="556"/>
                  </a:lnTo>
                  <a:lnTo>
                    <a:pt x="412" y="556"/>
                  </a:lnTo>
                  <a:lnTo>
                    <a:pt x="410" y="546"/>
                  </a:lnTo>
                  <a:lnTo>
                    <a:pt x="410" y="546"/>
                  </a:lnTo>
                  <a:lnTo>
                    <a:pt x="408" y="536"/>
                  </a:lnTo>
                  <a:lnTo>
                    <a:pt x="408" y="536"/>
                  </a:lnTo>
                  <a:lnTo>
                    <a:pt x="404" y="524"/>
                  </a:lnTo>
                  <a:lnTo>
                    <a:pt x="404" y="524"/>
                  </a:lnTo>
                  <a:lnTo>
                    <a:pt x="400" y="514"/>
                  </a:lnTo>
                  <a:lnTo>
                    <a:pt x="400" y="514"/>
                  </a:lnTo>
                  <a:lnTo>
                    <a:pt x="398" y="504"/>
                  </a:lnTo>
                  <a:lnTo>
                    <a:pt x="398" y="504"/>
                  </a:lnTo>
                  <a:lnTo>
                    <a:pt x="398" y="496"/>
                  </a:lnTo>
                  <a:lnTo>
                    <a:pt x="398" y="496"/>
                  </a:lnTo>
                  <a:lnTo>
                    <a:pt x="396" y="488"/>
                  </a:lnTo>
                  <a:lnTo>
                    <a:pt x="396" y="488"/>
                  </a:lnTo>
                  <a:lnTo>
                    <a:pt x="390" y="480"/>
                  </a:lnTo>
                  <a:lnTo>
                    <a:pt x="390" y="480"/>
                  </a:lnTo>
                  <a:lnTo>
                    <a:pt x="384" y="474"/>
                  </a:lnTo>
                  <a:lnTo>
                    <a:pt x="384" y="474"/>
                  </a:lnTo>
                  <a:lnTo>
                    <a:pt x="378" y="460"/>
                  </a:lnTo>
                  <a:lnTo>
                    <a:pt x="378" y="460"/>
                  </a:lnTo>
                  <a:lnTo>
                    <a:pt x="376" y="456"/>
                  </a:lnTo>
                  <a:lnTo>
                    <a:pt x="376" y="456"/>
                  </a:lnTo>
                  <a:lnTo>
                    <a:pt x="368" y="448"/>
                  </a:lnTo>
                  <a:lnTo>
                    <a:pt x="368" y="448"/>
                  </a:lnTo>
                  <a:lnTo>
                    <a:pt x="366" y="444"/>
                  </a:lnTo>
                  <a:lnTo>
                    <a:pt x="366" y="444"/>
                  </a:lnTo>
                  <a:lnTo>
                    <a:pt x="362" y="436"/>
                  </a:lnTo>
                  <a:lnTo>
                    <a:pt x="362" y="436"/>
                  </a:lnTo>
                  <a:lnTo>
                    <a:pt x="362" y="434"/>
                  </a:lnTo>
                  <a:lnTo>
                    <a:pt x="364" y="430"/>
                  </a:lnTo>
                  <a:lnTo>
                    <a:pt x="364" y="430"/>
                  </a:lnTo>
                  <a:lnTo>
                    <a:pt x="370" y="420"/>
                  </a:lnTo>
                  <a:lnTo>
                    <a:pt x="370" y="420"/>
                  </a:lnTo>
                  <a:lnTo>
                    <a:pt x="370" y="420"/>
                  </a:lnTo>
                  <a:lnTo>
                    <a:pt x="372" y="420"/>
                  </a:lnTo>
                  <a:lnTo>
                    <a:pt x="372" y="420"/>
                  </a:lnTo>
                  <a:lnTo>
                    <a:pt x="378" y="422"/>
                  </a:lnTo>
                  <a:lnTo>
                    <a:pt x="382" y="422"/>
                  </a:lnTo>
                  <a:lnTo>
                    <a:pt x="382" y="422"/>
                  </a:lnTo>
                  <a:lnTo>
                    <a:pt x="398" y="414"/>
                  </a:lnTo>
                  <a:lnTo>
                    <a:pt x="398" y="414"/>
                  </a:lnTo>
                  <a:lnTo>
                    <a:pt x="408" y="406"/>
                  </a:lnTo>
                  <a:lnTo>
                    <a:pt x="412" y="398"/>
                  </a:lnTo>
                  <a:lnTo>
                    <a:pt x="412" y="398"/>
                  </a:lnTo>
                  <a:lnTo>
                    <a:pt x="420" y="378"/>
                  </a:lnTo>
                  <a:lnTo>
                    <a:pt x="424" y="362"/>
                  </a:lnTo>
                  <a:lnTo>
                    <a:pt x="424" y="362"/>
                  </a:lnTo>
                  <a:lnTo>
                    <a:pt x="426" y="350"/>
                  </a:lnTo>
                  <a:lnTo>
                    <a:pt x="426" y="342"/>
                  </a:lnTo>
                  <a:lnTo>
                    <a:pt x="426" y="342"/>
                  </a:lnTo>
                  <a:lnTo>
                    <a:pt x="424" y="324"/>
                  </a:lnTo>
                  <a:lnTo>
                    <a:pt x="424" y="324"/>
                  </a:lnTo>
                  <a:lnTo>
                    <a:pt x="424" y="320"/>
                  </a:lnTo>
                  <a:lnTo>
                    <a:pt x="424" y="320"/>
                  </a:lnTo>
                  <a:close/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0" name="Freeform 54"/>
            <p:cNvSpPr>
              <a:spLocks/>
            </p:cNvSpPr>
            <p:nvPr/>
          </p:nvSpPr>
          <p:spPr bwMode="auto">
            <a:xfrm>
              <a:off x="1454330" y="3470931"/>
              <a:ext cx="438994" cy="1279115"/>
            </a:xfrm>
            <a:custGeom>
              <a:avLst/>
              <a:gdLst/>
              <a:ahLst/>
              <a:cxnLst>
                <a:cxn ang="0">
                  <a:pos x="162" y="1"/>
                </a:cxn>
                <a:cxn ang="0">
                  <a:pos x="178" y="0"/>
                </a:cxn>
                <a:cxn ang="0">
                  <a:pos x="205" y="10"/>
                </a:cxn>
                <a:cxn ang="0">
                  <a:pos x="221" y="30"/>
                </a:cxn>
                <a:cxn ang="0">
                  <a:pos x="230" y="46"/>
                </a:cxn>
                <a:cxn ang="0">
                  <a:pos x="230" y="81"/>
                </a:cxn>
                <a:cxn ang="0">
                  <a:pos x="223" y="108"/>
                </a:cxn>
                <a:cxn ang="0">
                  <a:pos x="214" y="113"/>
                </a:cxn>
                <a:cxn ang="0">
                  <a:pos x="205" y="135"/>
                </a:cxn>
                <a:cxn ang="0">
                  <a:pos x="202" y="154"/>
                </a:cxn>
                <a:cxn ang="0">
                  <a:pos x="202" y="172"/>
                </a:cxn>
                <a:cxn ang="0">
                  <a:pos x="223" y="176"/>
                </a:cxn>
                <a:cxn ang="0">
                  <a:pos x="265" y="187"/>
                </a:cxn>
                <a:cxn ang="0">
                  <a:pos x="283" y="217"/>
                </a:cxn>
                <a:cxn ang="0">
                  <a:pos x="313" y="327"/>
                </a:cxn>
                <a:cxn ang="0">
                  <a:pos x="292" y="408"/>
                </a:cxn>
                <a:cxn ang="0">
                  <a:pos x="279" y="428"/>
                </a:cxn>
                <a:cxn ang="0">
                  <a:pos x="279" y="469"/>
                </a:cxn>
                <a:cxn ang="0">
                  <a:pos x="304" y="674"/>
                </a:cxn>
                <a:cxn ang="0">
                  <a:pos x="284" y="689"/>
                </a:cxn>
                <a:cxn ang="0">
                  <a:pos x="257" y="694"/>
                </a:cxn>
                <a:cxn ang="0">
                  <a:pos x="243" y="705"/>
                </a:cxn>
                <a:cxn ang="0">
                  <a:pos x="214" y="714"/>
                </a:cxn>
                <a:cxn ang="0">
                  <a:pos x="205" y="811"/>
                </a:cxn>
                <a:cxn ang="0">
                  <a:pos x="211" y="845"/>
                </a:cxn>
                <a:cxn ang="0">
                  <a:pos x="232" y="887"/>
                </a:cxn>
                <a:cxn ang="0">
                  <a:pos x="211" y="906"/>
                </a:cxn>
                <a:cxn ang="0">
                  <a:pos x="177" y="897"/>
                </a:cxn>
                <a:cxn ang="0">
                  <a:pos x="177" y="883"/>
                </a:cxn>
                <a:cxn ang="0">
                  <a:pos x="162" y="858"/>
                </a:cxn>
                <a:cxn ang="0">
                  <a:pos x="160" y="797"/>
                </a:cxn>
                <a:cxn ang="0">
                  <a:pos x="159" y="735"/>
                </a:cxn>
                <a:cxn ang="0">
                  <a:pos x="146" y="707"/>
                </a:cxn>
                <a:cxn ang="0">
                  <a:pos x="135" y="777"/>
                </a:cxn>
                <a:cxn ang="0">
                  <a:pos x="124" y="834"/>
                </a:cxn>
                <a:cxn ang="0">
                  <a:pos x="126" y="852"/>
                </a:cxn>
                <a:cxn ang="0">
                  <a:pos x="124" y="870"/>
                </a:cxn>
                <a:cxn ang="0">
                  <a:pos x="110" y="888"/>
                </a:cxn>
                <a:cxn ang="0">
                  <a:pos x="97" y="908"/>
                </a:cxn>
                <a:cxn ang="0">
                  <a:pos x="52" y="897"/>
                </a:cxn>
                <a:cxn ang="0">
                  <a:pos x="69" y="860"/>
                </a:cxn>
                <a:cxn ang="0">
                  <a:pos x="88" y="825"/>
                </a:cxn>
                <a:cxn ang="0">
                  <a:pos x="81" y="698"/>
                </a:cxn>
                <a:cxn ang="0">
                  <a:pos x="61" y="683"/>
                </a:cxn>
                <a:cxn ang="0">
                  <a:pos x="54" y="680"/>
                </a:cxn>
                <a:cxn ang="0">
                  <a:pos x="20" y="673"/>
                </a:cxn>
                <a:cxn ang="0">
                  <a:pos x="24" y="588"/>
                </a:cxn>
                <a:cxn ang="0">
                  <a:pos x="29" y="484"/>
                </a:cxn>
                <a:cxn ang="0">
                  <a:pos x="13" y="471"/>
                </a:cxn>
                <a:cxn ang="0">
                  <a:pos x="33" y="410"/>
                </a:cxn>
                <a:cxn ang="0">
                  <a:pos x="20" y="381"/>
                </a:cxn>
                <a:cxn ang="0">
                  <a:pos x="0" y="336"/>
                </a:cxn>
                <a:cxn ang="0">
                  <a:pos x="18" y="255"/>
                </a:cxn>
                <a:cxn ang="0">
                  <a:pos x="45" y="190"/>
                </a:cxn>
                <a:cxn ang="0">
                  <a:pos x="87" y="171"/>
                </a:cxn>
                <a:cxn ang="0">
                  <a:pos x="119" y="154"/>
                </a:cxn>
                <a:cxn ang="0">
                  <a:pos x="135" y="144"/>
                </a:cxn>
                <a:cxn ang="0">
                  <a:pos x="115" y="127"/>
                </a:cxn>
                <a:cxn ang="0">
                  <a:pos x="115" y="109"/>
                </a:cxn>
                <a:cxn ang="0">
                  <a:pos x="114" y="81"/>
                </a:cxn>
                <a:cxn ang="0">
                  <a:pos x="114" y="45"/>
                </a:cxn>
                <a:cxn ang="0">
                  <a:pos x="126" y="18"/>
                </a:cxn>
              </a:cxnLst>
              <a:rect l="0" t="0" r="r" b="b"/>
              <a:pathLst>
                <a:path w="313" h="912">
                  <a:moveTo>
                    <a:pt x="135" y="12"/>
                  </a:moveTo>
                  <a:lnTo>
                    <a:pt x="135" y="12"/>
                  </a:lnTo>
                  <a:lnTo>
                    <a:pt x="141" y="7"/>
                  </a:lnTo>
                  <a:lnTo>
                    <a:pt x="146" y="3"/>
                  </a:lnTo>
                  <a:lnTo>
                    <a:pt x="162" y="1"/>
                  </a:lnTo>
                  <a:lnTo>
                    <a:pt x="162" y="1"/>
                  </a:lnTo>
                  <a:lnTo>
                    <a:pt x="168" y="1"/>
                  </a:lnTo>
                  <a:lnTo>
                    <a:pt x="171" y="1"/>
                  </a:lnTo>
                  <a:lnTo>
                    <a:pt x="173" y="0"/>
                  </a:lnTo>
                  <a:lnTo>
                    <a:pt x="173" y="0"/>
                  </a:lnTo>
                  <a:lnTo>
                    <a:pt x="177" y="0"/>
                  </a:lnTo>
                  <a:lnTo>
                    <a:pt x="178" y="0"/>
                  </a:lnTo>
                  <a:lnTo>
                    <a:pt x="186" y="1"/>
                  </a:lnTo>
                  <a:lnTo>
                    <a:pt x="186" y="1"/>
                  </a:lnTo>
                  <a:lnTo>
                    <a:pt x="196" y="3"/>
                  </a:lnTo>
                  <a:lnTo>
                    <a:pt x="202" y="7"/>
                  </a:lnTo>
                  <a:lnTo>
                    <a:pt x="205" y="10"/>
                  </a:lnTo>
                  <a:lnTo>
                    <a:pt x="205" y="10"/>
                  </a:lnTo>
                  <a:lnTo>
                    <a:pt x="209" y="16"/>
                  </a:lnTo>
                  <a:lnTo>
                    <a:pt x="212" y="19"/>
                  </a:lnTo>
                  <a:lnTo>
                    <a:pt x="216" y="21"/>
                  </a:lnTo>
                  <a:lnTo>
                    <a:pt x="220" y="28"/>
                  </a:lnTo>
                  <a:lnTo>
                    <a:pt x="220" y="28"/>
                  </a:lnTo>
                  <a:lnTo>
                    <a:pt x="221" y="30"/>
                  </a:lnTo>
                  <a:lnTo>
                    <a:pt x="223" y="32"/>
                  </a:lnTo>
                  <a:lnTo>
                    <a:pt x="225" y="32"/>
                  </a:lnTo>
                  <a:lnTo>
                    <a:pt x="227" y="36"/>
                  </a:lnTo>
                  <a:lnTo>
                    <a:pt x="227" y="36"/>
                  </a:lnTo>
                  <a:lnTo>
                    <a:pt x="229" y="41"/>
                  </a:lnTo>
                  <a:lnTo>
                    <a:pt x="230" y="46"/>
                  </a:lnTo>
                  <a:lnTo>
                    <a:pt x="230" y="46"/>
                  </a:lnTo>
                  <a:lnTo>
                    <a:pt x="234" y="61"/>
                  </a:lnTo>
                  <a:lnTo>
                    <a:pt x="234" y="68"/>
                  </a:lnTo>
                  <a:lnTo>
                    <a:pt x="232" y="73"/>
                  </a:lnTo>
                  <a:lnTo>
                    <a:pt x="232" y="73"/>
                  </a:lnTo>
                  <a:lnTo>
                    <a:pt x="230" y="81"/>
                  </a:lnTo>
                  <a:lnTo>
                    <a:pt x="229" y="88"/>
                  </a:lnTo>
                  <a:lnTo>
                    <a:pt x="229" y="100"/>
                  </a:lnTo>
                  <a:lnTo>
                    <a:pt x="229" y="100"/>
                  </a:lnTo>
                  <a:lnTo>
                    <a:pt x="229" y="104"/>
                  </a:lnTo>
                  <a:lnTo>
                    <a:pt x="227" y="106"/>
                  </a:lnTo>
                  <a:lnTo>
                    <a:pt x="223" y="108"/>
                  </a:lnTo>
                  <a:lnTo>
                    <a:pt x="221" y="111"/>
                  </a:lnTo>
                  <a:lnTo>
                    <a:pt x="221" y="111"/>
                  </a:lnTo>
                  <a:lnTo>
                    <a:pt x="220" y="115"/>
                  </a:lnTo>
                  <a:lnTo>
                    <a:pt x="218" y="115"/>
                  </a:lnTo>
                  <a:lnTo>
                    <a:pt x="216" y="113"/>
                  </a:lnTo>
                  <a:lnTo>
                    <a:pt x="214" y="113"/>
                  </a:lnTo>
                  <a:lnTo>
                    <a:pt x="214" y="113"/>
                  </a:lnTo>
                  <a:lnTo>
                    <a:pt x="212" y="117"/>
                  </a:lnTo>
                  <a:lnTo>
                    <a:pt x="212" y="120"/>
                  </a:lnTo>
                  <a:lnTo>
                    <a:pt x="211" y="127"/>
                  </a:lnTo>
                  <a:lnTo>
                    <a:pt x="211" y="127"/>
                  </a:lnTo>
                  <a:lnTo>
                    <a:pt x="205" y="135"/>
                  </a:lnTo>
                  <a:lnTo>
                    <a:pt x="205" y="135"/>
                  </a:lnTo>
                  <a:lnTo>
                    <a:pt x="200" y="142"/>
                  </a:lnTo>
                  <a:lnTo>
                    <a:pt x="196" y="149"/>
                  </a:lnTo>
                  <a:lnTo>
                    <a:pt x="196" y="149"/>
                  </a:lnTo>
                  <a:lnTo>
                    <a:pt x="200" y="151"/>
                  </a:lnTo>
                  <a:lnTo>
                    <a:pt x="202" y="154"/>
                  </a:lnTo>
                  <a:lnTo>
                    <a:pt x="202" y="158"/>
                  </a:lnTo>
                  <a:lnTo>
                    <a:pt x="200" y="162"/>
                  </a:lnTo>
                  <a:lnTo>
                    <a:pt x="200" y="162"/>
                  </a:lnTo>
                  <a:lnTo>
                    <a:pt x="200" y="165"/>
                  </a:lnTo>
                  <a:lnTo>
                    <a:pt x="200" y="169"/>
                  </a:lnTo>
                  <a:lnTo>
                    <a:pt x="202" y="172"/>
                  </a:lnTo>
                  <a:lnTo>
                    <a:pt x="205" y="172"/>
                  </a:lnTo>
                  <a:lnTo>
                    <a:pt x="205" y="172"/>
                  </a:lnTo>
                  <a:lnTo>
                    <a:pt x="211" y="172"/>
                  </a:lnTo>
                  <a:lnTo>
                    <a:pt x="214" y="174"/>
                  </a:lnTo>
                  <a:lnTo>
                    <a:pt x="223" y="176"/>
                  </a:lnTo>
                  <a:lnTo>
                    <a:pt x="223" y="176"/>
                  </a:lnTo>
                  <a:lnTo>
                    <a:pt x="236" y="178"/>
                  </a:lnTo>
                  <a:lnTo>
                    <a:pt x="248" y="181"/>
                  </a:lnTo>
                  <a:lnTo>
                    <a:pt x="248" y="181"/>
                  </a:lnTo>
                  <a:lnTo>
                    <a:pt x="257" y="183"/>
                  </a:lnTo>
                  <a:lnTo>
                    <a:pt x="261" y="185"/>
                  </a:lnTo>
                  <a:lnTo>
                    <a:pt x="265" y="187"/>
                  </a:lnTo>
                  <a:lnTo>
                    <a:pt x="265" y="187"/>
                  </a:lnTo>
                  <a:lnTo>
                    <a:pt x="268" y="192"/>
                  </a:lnTo>
                  <a:lnTo>
                    <a:pt x="272" y="199"/>
                  </a:lnTo>
                  <a:lnTo>
                    <a:pt x="272" y="199"/>
                  </a:lnTo>
                  <a:lnTo>
                    <a:pt x="279" y="208"/>
                  </a:lnTo>
                  <a:lnTo>
                    <a:pt x="283" y="217"/>
                  </a:lnTo>
                  <a:lnTo>
                    <a:pt x="290" y="237"/>
                  </a:lnTo>
                  <a:lnTo>
                    <a:pt x="290" y="237"/>
                  </a:lnTo>
                  <a:lnTo>
                    <a:pt x="297" y="259"/>
                  </a:lnTo>
                  <a:lnTo>
                    <a:pt x="304" y="282"/>
                  </a:lnTo>
                  <a:lnTo>
                    <a:pt x="308" y="305"/>
                  </a:lnTo>
                  <a:lnTo>
                    <a:pt x="313" y="327"/>
                  </a:lnTo>
                  <a:lnTo>
                    <a:pt x="313" y="327"/>
                  </a:lnTo>
                  <a:lnTo>
                    <a:pt x="313" y="349"/>
                  </a:lnTo>
                  <a:lnTo>
                    <a:pt x="311" y="359"/>
                  </a:lnTo>
                  <a:lnTo>
                    <a:pt x="310" y="368"/>
                  </a:lnTo>
                  <a:lnTo>
                    <a:pt x="310" y="368"/>
                  </a:lnTo>
                  <a:lnTo>
                    <a:pt x="292" y="408"/>
                  </a:lnTo>
                  <a:lnTo>
                    <a:pt x="292" y="408"/>
                  </a:lnTo>
                  <a:lnTo>
                    <a:pt x="284" y="417"/>
                  </a:lnTo>
                  <a:lnTo>
                    <a:pt x="283" y="422"/>
                  </a:lnTo>
                  <a:lnTo>
                    <a:pt x="283" y="424"/>
                  </a:lnTo>
                  <a:lnTo>
                    <a:pt x="283" y="424"/>
                  </a:lnTo>
                  <a:lnTo>
                    <a:pt x="279" y="428"/>
                  </a:lnTo>
                  <a:lnTo>
                    <a:pt x="275" y="433"/>
                  </a:lnTo>
                  <a:lnTo>
                    <a:pt x="275" y="433"/>
                  </a:lnTo>
                  <a:lnTo>
                    <a:pt x="275" y="440"/>
                  </a:lnTo>
                  <a:lnTo>
                    <a:pt x="275" y="451"/>
                  </a:lnTo>
                  <a:lnTo>
                    <a:pt x="279" y="469"/>
                  </a:lnTo>
                  <a:lnTo>
                    <a:pt x="279" y="469"/>
                  </a:lnTo>
                  <a:lnTo>
                    <a:pt x="284" y="512"/>
                  </a:lnTo>
                  <a:lnTo>
                    <a:pt x="284" y="512"/>
                  </a:lnTo>
                  <a:lnTo>
                    <a:pt x="301" y="640"/>
                  </a:lnTo>
                  <a:lnTo>
                    <a:pt x="301" y="640"/>
                  </a:lnTo>
                  <a:lnTo>
                    <a:pt x="304" y="674"/>
                  </a:lnTo>
                  <a:lnTo>
                    <a:pt x="304" y="674"/>
                  </a:lnTo>
                  <a:lnTo>
                    <a:pt x="306" y="680"/>
                  </a:lnTo>
                  <a:lnTo>
                    <a:pt x="306" y="683"/>
                  </a:lnTo>
                  <a:lnTo>
                    <a:pt x="302" y="685"/>
                  </a:lnTo>
                  <a:lnTo>
                    <a:pt x="302" y="685"/>
                  </a:lnTo>
                  <a:lnTo>
                    <a:pt x="284" y="689"/>
                  </a:lnTo>
                  <a:lnTo>
                    <a:pt x="284" y="689"/>
                  </a:lnTo>
                  <a:lnTo>
                    <a:pt x="268" y="692"/>
                  </a:lnTo>
                  <a:lnTo>
                    <a:pt x="268" y="692"/>
                  </a:lnTo>
                  <a:lnTo>
                    <a:pt x="263" y="692"/>
                  </a:lnTo>
                  <a:lnTo>
                    <a:pt x="259" y="694"/>
                  </a:lnTo>
                  <a:lnTo>
                    <a:pt x="259" y="694"/>
                  </a:lnTo>
                  <a:lnTo>
                    <a:pt x="257" y="694"/>
                  </a:lnTo>
                  <a:lnTo>
                    <a:pt x="257" y="696"/>
                  </a:lnTo>
                  <a:lnTo>
                    <a:pt x="257" y="700"/>
                  </a:lnTo>
                  <a:lnTo>
                    <a:pt x="257" y="700"/>
                  </a:lnTo>
                  <a:lnTo>
                    <a:pt x="256" y="701"/>
                  </a:lnTo>
                  <a:lnTo>
                    <a:pt x="252" y="703"/>
                  </a:lnTo>
                  <a:lnTo>
                    <a:pt x="243" y="705"/>
                  </a:lnTo>
                  <a:lnTo>
                    <a:pt x="225" y="705"/>
                  </a:lnTo>
                  <a:lnTo>
                    <a:pt x="225" y="705"/>
                  </a:lnTo>
                  <a:lnTo>
                    <a:pt x="220" y="705"/>
                  </a:lnTo>
                  <a:lnTo>
                    <a:pt x="216" y="705"/>
                  </a:lnTo>
                  <a:lnTo>
                    <a:pt x="216" y="709"/>
                  </a:lnTo>
                  <a:lnTo>
                    <a:pt x="214" y="714"/>
                  </a:lnTo>
                  <a:lnTo>
                    <a:pt x="214" y="714"/>
                  </a:lnTo>
                  <a:lnTo>
                    <a:pt x="209" y="755"/>
                  </a:lnTo>
                  <a:lnTo>
                    <a:pt x="209" y="755"/>
                  </a:lnTo>
                  <a:lnTo>
                    <a:pt x="205" y="784"/>
                  </a:lnTo>
                  <a:lnTo>
                    <a:pt x="205" y="811"/>
                  </a:lnTo>
                  <a:lnTo>
                    <a:pt x="205" y="811"/>
                  </a:lnTo>
                  <a:lnTo>
                    <a:pt x="203" y="824"/>
                  </a:lnTo>
                  <a:lnTo>
                    <a:pt x="203" y="831"/>
                  </a:lnTo>
                  <a:lnTo>
                    <a:pt x="203" y="836"/>
                  </a:lnTo>
                  <a:lnTo>
                    <a:pt x="203" y="836"/>
                  </a:lnTo>
                  <a:lnTo>
                    <a:pt x="207" y="840"/>
                  </a:lnTo>
                  <a:lnTo>
                    <a:pt x="211" y="845"/>
                  </a:lnTo>
                  <a:lnTo>
                    <a:pt x="211" y="845"/>
                  </a:lnTo>
                  <a:lnTo>
                    <a:pt x="223" y="865"/>
                  </a:lnTo>
                  <a:lnTo>
                    <a:pt x="223" y="865"/>
                  </a:lnTo>
                  <a:lnTo>
                    <a:pt x="227" y="874"/>
                  </a:lnTo>
                  <a:lnTo>
                    <a:pt x="230" y="883"/>
                  </a:lnTo>
                  <a:lnTo>
                    <a:pt x="232" y="887"/>
                  </a:lnTo>
                  <a:lnTo>
                    <a:pt x="232" y="892"/>
                  </a:lnTo>
                  <a:lnTo>
                    <a:pt x="230" y="896"/>
                  </a:lnTo>
                  <a:lnTo>
                    <a:pt x="227" y="899"/>
                  </a:lnTo>
                  <a:lnTo>
                    <a:pt x="227" y="899"/>
                  </a:lnTo>
                  <a:lnTo>
                    <a:pt x="220" y="905"/>
                  </a:lnTo>
                  <a:lnTo>
                    <a:pt x="211" y="906"/>
                  </a:lnTo>
                  <a:lnTo>
                    <a:pt x="202" y="908"/>
                  </a:lnTo>
                  <a:lnTo>
                    <a:pt x="194" y="908"/>
                  </a:lnTo>
                  <a:lnTo>
                    <a:pt x="194" y="908"/>
                  </a:lnTo>
                  <a:lnTo>
                    <a:pt x="184" y="905"/>
                  </a:lnTo>
                  <a:lnTo>
                    <a:pt x="180" y="903"/>
                  </a:lnTo>
                  <a:lnTo>
                    <a:pt x="177" y="897"/>
                  </a:lnTo>
                  <a:lnTo>
                    <a:pt x="177" y="897"/>
                  </a:lnTo>
                  <a:lnTo>
                    <a:pt x="177" y="894"/>
                  </a:lnTo>
                  <a:lnTo>
                    <a:pt x="177" y="890"/>
                  </a:lnTo>
                  <a:lnTo>
                    <a:pt x="177" y="887"/>
                  </a:lnTo>
                  <a:lnTo>
                    <a:pt x="177" y="883"/>
                  </a:lnTo>
                  <a:lnTo>
                    <a:pt x="177" y="883"/>
                  </a:lnTo>
                  <a:lnTo>
                    <a:pt x="173" y="879"/>
                  </a:lnTo>
                  <a:lnTo>
                    <a:pt x="169" y="878"/>
                  </a:lnTo>
                  <a:lnTo>
                    <a:pt x="168" y="874"/>
                  </a:lnTo>
                  <a:lnTo>
                    <a:pt x="164" y="870"/>
                  </a:lnTo>
                  <a:lnTo>
                    <a:pt x="164" y="870"/>
                  </a:lnTo>
                  <a:lnTo>
                    <a:pt x="162" y="858"/>
                  </a:lnTo>
                  <a:lnTo>
                    <a:pt x="162" y="847"/>
                  </a:lnTo>
                  <a:lnTo>
                    <a:pt x="162" y="847"/>
                  </a:lnTo>
                  <a:lnTo>
                    <a:pt x="162" y="831"/>
                  </a:lnTo>
                  <a:lnTo>
                    <a:pt x="160" y="815"/>
                  </a:lnTo>
                  <a:lnTo>
                    <a:pt x="160" y="815"/>
                  </a:lnTo>
                  <a:lnTo>
                    <a:pt x="160" y="797"/>
                  </a:lnTo>
                  <a:lnTo>
                    <a:pt x="160" y="779"/>
                  </a:lnTo>
                  <a:lnTo>
                    <a:pt x="160" y="779"/>
                  </a:lnTo>
                  <a:lnTo>
                    <a:pt x="160" y="757"/>
                  </a:lnTo>
                  <a:lnTo>
                    <a:pt x="159" y="746"/>
                  </a:lnTo>
                  <a:lnTo>
                    <a:pt x="159" y="735"/>
                  </a:lnTo>
                  <a:lnTo>
                    <a:pt x="159" y="735"/>
                  </a:lnTo>
                  <a:lnTo>
                    <a:pt x="155" y="717"/>
                  </a:lnTo>
                  <a:lnTo>
                    <a:pt x="155" y="712"/>
                  </a:lnTo>
                  <a:lnTo>
                    <a:pt x="153" y="709"/>
                  </a:lnTo>
                  <a:lnTo>
                    <a:pt x="150" y="707"/>
                  </a:lnTo>
                  <a:lnTo>
                    <a:pt x="146" y="707"/>
                  </a:lnTo>
                  <a:lnTo>
                    <a:pt x="146" y="707"/>
                  </a:lnTo>
                  <a:lnTo>
                    <a:pt x="144" y="710"/>
                  </a:lnTo>
                  <a:lnTo>
                    <a:pt x="142" y="717"/>
                  </a:lnTo>
                  <a:lnTo>
                    <a:pt x="141" y="732"/>
                  </a:lnTo>
                  <a:lnTo>
                    <a:pt x="141" y="732"/>
                  </a:lnTo>
                  <a:lnTo>
                    <a:pt x="137" y="753"/>
                  </a:lnTo>
                  <a:lnTo>
                    <a:pt x="135" y="777"/>
                  </a:lnTo>
                  <a:lnTo>
                    <a:pt x="135" y="777"/>
                  </a:lnTo>
                  <a:lnTo>
                    <a:pt x="133" y="793"/>
                  </a:lnTo>
                  <a:lnTo>
                    <a:pt x="132" y="809"/>
                  </a:lnTo>
                  <a:lnTo>
                    <a:pt x="132" y="809"/>
                  </a:lnTo>
                  <a:lnTo>
                    <a:pt x="128" y="825"/>
                  </a:lnTo>
                  <a:lnTo>
                    <a:pt x="124" y="834"/>
                  </a:lnTo>
                  <a:lnTo>
                    <a:pt x="124" y="840"/>
                  </a:lnTo>
                  <a:lnTo>
                    <a:pt x="124" y="840"/>
                  </a:lnTo>
                  <a:lnTo>
                    <a:pt x="130" y="845"/>
                  </a:lnTo>
                  <a:lnTo>
                    <a:pt x="132" y="849"/>
                  </a:lnTo>
                  <a:lnTo>
                    <a:pt x="130" y="851"/>
                  </a:lnTo>
                  <a:lnTo>
                    <a:pt x="126" y="852"/>
                  </a:lnTo>
                  <a:lnTo>
                    <a:pt x="126" y="852"/>
                  </a:lnTo>
                  <a:lnTo>
                    <a:pt x="124" y="854"/>
                  </a:lnTo>
                  <a:lnTo>
                    <a:pt x="124" y="856"/>
                  </a:lnTo>
                  <a:lnTo>
                    <a:pt x="124" y="863"/>
                  </a:lnTo>
                  <a:lnTo>
                    <a:pt x="124" y="863"/>
                  </a:lnTo>
                  <a:lnTo>
                    <a:pt x="124" y="870"/>
                  </a:lnTo>
                  <a:lnTo>
                    <a:pt x="123" y="876"/>
                  </a:lnTo>
                  <a:lnTo>
                    <a:pt x="121" y="878"/>
                  </a:lnTo>
                  <a:lnTo>
                    <a:pt x="121" y="878"/>
                  </a:lnTo>
                  <a:lnTo>
                    <a:pt x="115" y="881"/>
                  </a:lnTo>
                  <a:lnTo>
                    <a:pt x="112" y="885"/>
                  </a:lnTo>
                  <a:lnTo>
                    <a:pt x="110" y="888"/>
                  </a:lnTo>
                  <a:lnTo>
                    <a:pt x="108" y="896"/>
                  </a:lnTo>
                  <a:lnTo>
                    <a:pt x="108" y="896"/>
                  </a:lnTo>
                  <a:lnTo>
                    <a:pt x="108" y="899"/>
                  </a:lnTo>
                  <a:lnTo>
                    <a:pt x="105" y="905"/>
                  </a:lnTo>
                  <a:lnTo>
                    <a:pt x="101" y="906"/>
                  </a:lnTo>
                  <a:lnTo>
                    <a:pt x="97" y="908"/>
                  </a:lnTo>
                  <a:lnTo>
                    <a:pt x="87" y="912"/>
                  </a:lnTo>
                  <a:lnTo>
                    <a:pt x="74" y="910"/>
                  </a:lnTo>
                  <a:lnTo>
                    <a:pt x="63" y="906"/>
                  </a:lnTo>
                  <a:lnTo>
                    <a:pt x="60" y="905"/>
                  </a:lnTo>
                  <a:lnTo>
                    <a:pt x="56" y="901"/>
                  </a:lnTo>
                  <a:lnTo>
                    <a:pt x="52" y="897"/>
                  </a:lnTo>
                  <a:lnTo>
                    <a:pt x="52" y="892"/>
                  </a:lnTo>
                  <a:lnTo>
                    <a:pt x="52" y="887"/>
                  </a:lnTo>
                  <a:lnTo>
                    <a:pt x="56" y="881"/>
                  </a:lnTo>
                  <a:lnTo>
                    <a:pt x="56" y="881"/>
                  </a:lnTo>
                  <a:lnTo>
                    <a:pt x="69" y="860"/>
                  </a:lnTo>
                  <a:lnTo>
                    <a:pt x="69" y="860"/>
                  </a:lnTo>
                  <a:lnTo>
                    <a:pt x="74" y="851"/>
                  </a:lnTo>
                  <a:lnTo>
                    <a:pt x="81" y="843"/>
                  </a:lnTo>
                  <a:lnTo>
                    <a:pt x="81" y="843"/>
                  </a:lnTo>
                  <a:lnTo>
                    <a:pt x="85" y="838"/>
                  </a:lnTo>
                  <a:lnTo>
                    <a:pt x="87" y="834"/>
                  </a:lnTo>
                  <a:lnTo>
                    <a:pt x="88" y="825"/>
                  </a:lnTo>
                  <a:lnTo>
                    <a:pt x="87" y="806"/>
                  </a:lnTo>
                  <a:lnTo>
                    <a:pt x="87" y="806"/>
                  </a:lnTo>
                  <a:lnTo>
                    <a:pt x="85" y="755"/>
                  </a:lnTo>
                  <a:lnTo>
                    <a:pt x="81" y="705"/>
                  </a:lnTo>
                  <a:lnTo>
                    <a:pt x="81" y="705"/>
                  </a:lnTo>
                  <a:lnTo>
                    <a:pt x="81" y="698"/>
                  </a:lnTo>
                  <a:lnTo>
                    <a:pt x="81" y="698"/>
                  </a:lnTo>
                  <a:lnTo>
                    <a:pt x="76" y="687"/>
                  </a:lnTo>
                  <a:lnTo>
                    <a:pt x="76" y="687"/>
                  </a:lnTo>
                  <a:lnTo>
                    <a:pt x="67" y="687"/>
                  </a:lnTo>
                  <a:lnTo>
                    <a:pt x="63" y="685"/>
                  </a:lnTo>
                  <a:lnTo>
                    <a:pt x="61" y="683"/>
                  </a:lnTo>
                  <a:lnTo>
                    <a:pt x="61" y="683"/>
                  </a:lnTo>
                  <a:lnTo>
                    <a:pt x="61" y="682"/>
                  </a:lnTo>
                  <a:lnTo>
                    <a:pt x="58" y="680"/>
                  </a:lnTo>
                  <a:lnTo>
                    <a:pt x="56" y="680"/>
                  </a:lnTo>
                  <a:lnTo>
                    <a:pt x="54" y="680"/>
                  </a:lnTo>
                  <a:lnTo>
                    <a:pt x="54" y="680"/>
                  </a:lnTo>
                  <a:lnTo>
                    <a:pt x="52" y="678"/>
                  </a:lnTo>
                  <a:lnTo>
                    <a:pt x="43" y="676"/>
                  </a:lnTo>
                  <a:lnTo>
                    <a:pt x="31" y="676"/>
                  </a:lnTo>
                  <a:lnTo>
                    <a:pt x="31" y="676"/>
                  </a:lnTo>
                  <a:lnTo>
                    <a:pt x="24" y="674"/>
                  </a:lnTo>
                  <a:lnTo>
                    <a:pt x="20" y="673"/>
                  </a:lnTo>
                  <a:lnTo>
                    <a:pt x="18" y="671"/>
                  </a:lnTo>
                  <a:lnTo>
                    <a:pt x="18" y="671"/>
                  </a:lnTo>
                  <a:lnTo>
                    <a:pt x="16" y="664"/>
                  </a:lnTo>
                  <a:lnTo>
                    <a:pt x="16" y="655"/>
                  </a:lnTo>
                  <a:lnTo>
                    <a:pt x="16" y="655"/>
                  </a:lnTo>
                  <a:lnTo>
                    <a:pt x="24" y="588"/>
                  </a:lnTo>
                  <a:lnTo>
                    <a:pt x="29" y="521"/>
                  </a:lnTo>
                  <a:lnTo>
                    <a:pt x="29" y="521"/>
                  </a:lnTo>
                  <a:lnTo>
                    <a:pt x="33" y="487"/>
                  </a:lnTo>
                  <a:lnTo>
                    <a:pt x="33" y="487"/>
                  </a:lnTo>
                  <a:lnTo>
                    <a:pt x="33" y="485"/>
                  </a:lnTo>
                  <a:lnTo>
                    <a:pt x="29" y="484"/>
                  </a:lnTo>
                  <a:lnTo>
                    <a:pt x="24" y="484"/>
                  </a:lnTo>
                  <a:lnTo>
                    <a:pt x="24" y="484"/>
                  </a:lnTo>
                  <a:lnTo>
                    <a:pt x="20" y="482"/>
                  </a:lnTo>
                  <a:lnTo>
                    <a:pt x="16" y="478"/>
                  </a:lnTo>
                  <a:lnTo>
                    <a:pt x="13" y="471"/>
                  </a:lnTo>
                  <a:lnTo>
                    <a:pt x="13" y="471"/>
                  </a:lnTo>
                  <a:lnTo>
                    <a:pt x="11" y="462"/>
                  </a:lnTo>
                  <a:lnTo>
                    <a:pt x="11" y="455"/>
                  </a:lnTo>
                  <a:lnTo>
                    <a:pt x="18" y="440"/>
                  </a:lnTo>
                  <a:lnTo>
                    <a:pt x="18" y="440"/>
                  </a:lnTo>
                  <a:lnTo>
                    <a:pt x="33" y="410"/>
                  </a:lnTo>
                  <a:lnTo>
                    <a:pt x="33" y="410"/>
                  </a:lnTo>
                  <a:lnTo>
                    <a:pt x="36" y="404"/>
                  </a:lnTo>
                  <a:lnTo>
                    <a:pt x="36" y="401"/>
                  </a:lnTo>
                  <a:lnTo>
                    <a:pt x="36" y="399"/>
                  </a:lnTo>
                  <a:lnTo>
                    <a:pt x="36" y="399"/>
                  </a:lnTo>
                  <a:lnTo>
                    <a:pt x="29" y="390"/>
                  </a:lnTo>
                  <a:lnTo>
                    <a:pt x="20" y="381"/>
                  </a:lnTo>
                  <a:lnTo>
                    <a:pt x="20" y="381"/>
                  </a:lnTo>
                  <a:lnTo>
                    <a:pt x="13" y="372"/>
                  </a:lnTo>
                  <a:lnTo>
                    <a:pt x="7" y="361"/>
                  </a:lnTo>
                  <a:lnTo>
                    <a:pt x="2" y="349"/>
                  </a:lnTo>
                  <a:lnTo>
                    <a:pt x="0" y="336"/>
                  </a:lnTo>
                  <a:lnTo>
                    <a:pt x="0" y="336"/>
                  </a:lnTo>
                  <a:lnTo>
                    <a:pt x="0" y="318"/>
                  </a:lnTo>
                  <a:lnTo>
                    <a:pt x="2" y="300"/>
                  </a:lnTo>
                  <a:lnTo>
                    <a:pt x="7" y="284"/>
                  </a:lnTo>
                  <a:lnTo>
                    <a:pt x="13" y="266"/>
                  </a:lnTo>
                  <a:lnTo>
                    <a:pt x="13" y="266"/>
                  </a:lnTo>
                  <a:lnTo>
                    <a:pt x="18" y="255"/>
                  </a:lnTo>
                  <a:lnTo>
                    <a:pt x="22" y="242"/>
                  </a:lnTo>
                  <a:lnTo>
                    <a:pt x="25" y="232"/>
                  </a:lnTo>
                  <a:lnTo>
                    <a:pt x="29" y="219"/>
                  </a:lnTo>
                  <a:lnTo>
                    <a:pt x="29" y="219"/>
                  </a:lnTo>
                  <a:lnTo>
                    <a:pt x="40" y="199"/>
                  </a:lnTo>
                  <a:lnTo>
                    <a:pt x="45" y="190"/>
                  </a:lnTo>
                  <a:lnTo>
                    <a:pt x="54" y="183"/>
                  </a:lnTo>
                  <a:lnTo>
                    <a:pt x="54" y="183"/>
                  </a:lnTo>
                  <a:lnTo>
                    <a:pt x="63" y="176"/>
                  </a:lnTo>
                  <a:lnTo>
                    <a:pt x="74" y="172"/>
                  </a:lnTo>
                  <a:lnTo>
                    <a:pt x="74" y="172"/>
                  </a:lnTo>
                  <a:lnTo>
                    <a:pt x="87" y="171"/>
                  </a:lnTo>
                  <a:lnTo>
                    <a:pt x="94" y="169"/>
                  </a:lnTo>
                  <a:lnTo>
                    <a:pt x="99" y="165"/>
                  </a:lnTo>
                  <a:lnTo>
                    <a:pt x="99" y="165"/>
                  </a:lnTo>
                  <a:lnTo>
                    <a:pt x="105" y="162"/>
                  </a:lnTo>
                  <a:lnTo>
                    <a:pt x="110" y="158"/>
                  </a:lnTo>
                  <a:lnTo>
                    <a:pt x="119" y="154"/>
                  </a:lnTo>
                  <a:lnTo>
                    <a:pt x="119" y="154"/>
                  </a:lnTo>
                  <a:lnTo>
                    <a:pt x="126" y="149"/>
                  </a:lnTo>
                  <a:lnTo>
                    <a:pt x="130" y="149"/>
                  </a:lnTo>
                  <a:lnTo>
                    <a:pt x="135" y="149"/>
                  </a:lnTo>
                  <a:lnTo>
                    <a:pt x="135" y="149"/>
                  </a:lnTo>
                  <a:lnTo>
                    <a:pt x="135" y="144"/>
                  </a:lnTo>
                  <a:lnTo>
                    <a:pt x="133" y="138"/>
                  </a:lnTo>
                  <a:lnTo>
                    <a:pt x="133" y="138"/>
                  </a:lnTo>
                  <a:lnTo>
                    <a:pt x="130" y="135"/>
                  </a:lnTo>
                  <a:lnTo>
                    <a:pt x="124" y="133"/>
                  </a:lnTo>
                  <a:lnTo>
                    <a:pt x="121" y="131"/>
                  </a:lnTo>
                  <a:lnTo>
                    <a:pt x="115" y="127"/>
                  </a:lnTo>
                  <a:lnTo>
                    <a:pt x="115" y="127"/>
                  </a:lnTo>
                  <a:lnTo>
                    <a:pt x="115" y="122"/>
                  </a:lnTo>
                  <a:lnTo>
                    <a:pt x="115" y="118"/>
                  </a:lnTo>
                  <a:lnTo>
                    <a:pt x="117" y="113"/>
                  </a:lnTo>
                  <a:lnTo>
                    <a:pt x="115" y="109"/>
                  </a:lnTo>
                  <a:lnTo>
                    <a:pt x="115" y="109"/>
                  </a:lnTo>
                  <a:lnTo>
                    <a:pt x="112" y="100"/>
                  </a:lnTo>
                  <a:lnTo>
                    <a:pt x="110" y="90"/>
                  </a:lnTo>
                  <a:lnTo>
                    <a:pt x="110" y="90"/>
                  </a:lnTo>
                  <a:lnTo>
                    <a:pt x="110" y="84"/>
                  </a:lnTo>
                  <a:lnTo>
                    <a:pt x="114" y="81"/>
                  </a:lnTo>
                  <a:lnTo>
                    <a:pt x="114" y="81"/>
                  </a:lnTo>
                  <a:lnTo>
                    <a:pt x="114" y="73"/>
                  </a:lnTo>
                  <a:lnTo>
                    <a:pt x="112" y="68"/>
                  </a:lnTo>
                  <a:lnTo>
                    <a:pt x="112" y="68"/>
                  </a:lnTo>
                  <a:lnTo>
                    <a:pt x="110" y="55"/>
                  </a:lnTo>
                  <a:lnTo>
                    <a:pt x="112" y="50"/>
                  </a:lnTo>
                  <a:lnTo>
                    <a:pt x="114" y="45"/>
                  </a:lnTo>
                  <a:lnTo>
                    <a:pt x="114" y="45"/>
                  </a:lnTo>
                  <a:lnTo>
                    <a:pt x="117" y="36"/>
                  </a:lnTo>
                  <a:lnTo>
                    <a:pt x="121" y="27"/>
                  </a:lnTo>
                  <a:lnTo>
                    <a:pt x="121" y="27"/>
                  </a:lnTo>
                  <a:lnTo>
                    <a:pt x="123" y="21"/>
                  </a:lnTo>
                  <a:lnTo>
                    <a:pt x="126" y="18"/>
                  </a:lnTo>
                  <a:lnTo>
                    <a:pt x="135" y="12"/>
                  </a:lnTo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1" name="Freeform 21"/>
            <p:cNvSpPr>
              <a:spLocks/>
            </p:cNvSpPr>
            <p:nvPr/>
          </p:nvSpPr>
          <p:spPr bwMode="auto">
            <a:xfrm>
              <a:off x="1915038" y="3423864"/>
              <a:ext cx="385698" cy="1274907"/>
            </a:xfrm>
            <a:custGeom>
              <a:avLst/>
              <a:gdLst/>
              <a:ahLst/>
              <a:cxnLst>
                <a:cxn ang="0">
                  <a:pos x="205" y="160"/>
                </a:cxn>
                <a:cxn ang="0">
                  <a:pos x="232" y="178"/>
                </a:cxn>
                <a:cxn ang="0">
                  <a:pos x="241" y="205"/>
                </a:cxn>
                <a:cxn ang="0">
                  <a:pos x="257" y="293"/>
                </a:cxn>
                <a:cxn ang="0">
                  <a:pos x="264" y="319"/>
                </a:cxn>
                <a:cxn ang="0">
                  <a:pos x="257" y="338"/>
                </a:cxn>
                <a:cxn ang="0">
                  <a:pos x="234" y="358"/>
                </a:cxn>
                <a:cxn ang="0">
                  <a:pos x="209" y="367"/>
                </a:cxn>
                <a:cxn ang="0">
                  <a:pos x="219" y="401"/>
                </a:cxn>
                <a:cxn ang="0">
                  <a:pos x="254" y="544"/>
                </a:cxn>
                <a:cxn ang="0">
                  <a:pos x="275" y="671"/>
                </a:cxn>
                <a:cxn ang="0">
                  <a:pos x="234" y="684"/>
                </a:cxn>
                <a:cxn ang="0">
                  <a:pos x="223" y="799"/>
                </a:cxn>
                <a:cxn ang="0">
                  <a:pos x="223" y="855"/>
                </a:cxn>
                <a:cxn ang="0">
                  <a:pos x="180" y="862"/>
                </a:cxn>
                <a:cxn ang="0">
                  <a:pos x="167" y="891"/>
                </a:cxn>
                <a:cxn ang="0">
                  <a:pos x="146" y="907"/>
                </a:cxn>
                <a:cxn ang="0">
                  <a:pos x="124" y="891"/>
                </a:cxn>
                <a:cxn ang="0">
                  <a:pos x="115" y="858"/>
                </a:cxn>
                <a:cxn ang="0">
                  <a:pos x="97" y="871"/>
                </a:cxn>
                <a:cxn ang="0">
                  <a:pos x="68" y="885"/>
                </a:cxn>
                <a:cxn ang="0">
                  <a:pos x="50" y="873"/>
                </a:cxn>
                <a:cxn ang="0">
                  <a:pos x="66" y="855"/>
                </a:cxn>
                <a:cxn ang="0">
                  <a:pos x="38" y="844"/>
                </a:cxn>
                <a:cxn ang="0">
                  <a:pos x="21" y="830"/>
                </a:cxn>
                <a:cxn ang="0">
                  <a:pos x="5" y="824"/>
                </a:cxn>
                <a:cxn ang="0">
                  <a:pos x="7" y="799"/>
                </a:cxn>
                <a:cxn ang="0">
                  <a:pos x="9" y="686"/>
                </a:cxn>
                <a:cxn ang="0">
                  <a:pos x="3" y="666"/>
                </a:cxn>
                <a:cxn ang="0">
                  <a:pos x="18" y="482"/>
                </a:cxn>
                <a:cxn ang="0">
                  <a:pos x="27" y="389"/>
                </a:cxn>
                <a:cxn ang="0">
                  <a:pos x="41" y="353"/>
                </a:cxn>
                <a:cxn ang="0">
                  <a:pos x="21" y="358"/>
                </a:cxn>
                <a:cxn ang="0">
                  <a:pos x="2" y="338"/>
                </a:cxn>
                <a:cxn ang="0">
                  <a:pos x="2" y="319"/>
                </a:cxn>
                <a:cxn ang="0">
                  <a:pos x="3" y="304"/>
                </a:cxn>
                <a:cxn ang="0">
                  <a:pos x="9" y="281"/>
                </a:cxn>
                <a:cxn ang="0">
                  <a:pos x="20" y="241"/>
                </a:cxn>
                <a:cxn ang="0">
                  <a:pos x="32" y="195"/>
                </a:cxn>
                <a:cxn ang="0">
                  <a:pos x="59" y="173"/>
                </a:cxn>
                <a:cxn ang="0">
                  <a:pos x="92" y="146"/>
                </a:cxn>
                <a:cxn ang="0">
                  <a:pos x="93" y="130"/>
                </a:cxn>
                <a:cxn ang="0">
                  <a:pos x="83" y="103"/>
                </a:cxn>
                <a:cxn ang="0">
                  <a:pos x="72" y="74"/>
                </a:cxn>
                <a:cxn ang="0">
                  <a:pos x="61" y="94"/>
                </a:cxn>
                <a:cxn ang="0">
                  <a:pos x="79" y="112"/>
                </a:cxn>
                <a:cxn ang="0">
                  <a:pos x="65" y="105"/>
                </a:cxn>
                <a:cxn ang="0">
                  <a:pos x="61" y="83"/>
                </a:cxn>
                <a:cxn ang="0">
                  <a:pos x="70" y="69"/>
                </a:cxn>
                <a:cxn ang="0">
                  <a:pos x="75" y="56"/>
                </a:cxn>
                <a:cxn ang="0">
                  <a:pos x="75" y="29"/>
                </a:cxn>
                <a:cxn ang="0">
                  <a:pos x="86" y="18"/>
                </a:cxn>
                <a:cxn ang="0">
                  <a:pos x="99" y="6"/>
                </a:cxn>
                <a:cxn ang="0">
                  <a:pos x="137" y="4"/>
                </a:cxn>
                <a:cxn ang="0">
                  <a:pos x="160" y="33"/>
                </a:cxn>
                <a:cxn ang="0">
                  <a:pos x="162" y="67"/>
                </a:cxn>
                <a:cxn ang="0">
                  <a:pos x="167" y="78"/>
                </a:cxn>
                <a:cxn ang="0">
                  <a:pos x="169" y="96"/>
                </a:cxn>
                <a:cxn ang="0">
                  <a:pos x="165" y="83"/>
                </a:cxn>
                <a:cxn ang="0">
                  <a:pos x="165" y="101"/>
                </a:cxn>
                <a:cxn ang="0">
                  <a:pos x="162" y="115"/>
                </a:cxn>
                <a:cxn ang="0">
                  <a:pos x="167" y="128"/>
                </a:cxn>
              </a:cxnLst>
              <a:rect l="0" t="0" r="r" b="b"/>
              <a:pathLst>
                <a:path w="275" h="909">
                  <a:moveTo>
                    <a:pt x="171" y="142"/>
                  </a:moveTo>
                  <a:lnTo>
                    <a:pt x="171" y="142"/>
                  </a:lnTo>
                  <a:lnTo>
                    <a:pt x="182" y="150"/>
                  </a:lnTo>
                  <a:lnTo>
                    <a:pt x="192" y="155"/>
                  </a:lnTo>
                  <a:lnTo>
                    <a:pt x="205" y="160"/>
                  </a:lnTo>
                  <a:lnTo>
                    <a:pt x="216" y="168"/>
                  </a:lnTo>
                  <a:lnTo>
                    <a:pt x="216" y="168"/>
                  </a:lnTo>
                  <a:lnTo>
                    <a:pt x="225" y="171"/>
                  </a:lnTo>
                  <a:lnTo>
                    <a:pt x="228" y="175"/>
                  </a:lnTo>
                  <a:lnTo>
                    <a:pt x="232" y="178"/>
                  </a:lnTo>
                  <a:lnTo>
                    <a:pt x="232" y="178"/>
                  </a:lnTo>
                  <a:lnTo>
                    <a:pt x="236" y="184"/>
                  </a:lnTo>
                  <a:lnTo>
                    <a:pt x="237" y="191"/>
                  </a:lnTo>
                  <a:lnTo>
                    <a:pt x="241" y="205"/>
                  </a:lnTo>
                  <a:lnTo>
                    <a:pt x="241" y="205"/>
                  </a:lnTo>
                  <a:lnTo>
                    <a:pt x="246" y="236"/>
                  </a:lnTo>
                  <a:lnTo>
                    <a:pt x="252" y="265"/>
                  </a:lnTo>
                  <a:lnTo>
                    <a:pt x="252" y="265"/>
                  </a:lnTo>
                  <a:lnTo>
                    <a:pt x="257" y="293"/>
                  </a:lnTo>
                  <a:lnTo>
                    <a:pt x="257" y="293"/>
                  </a:lnTo>
                  <a:lnTo>
                    <a:pt x="259" y="301"/>
                  </a:lnTo>
                  <a:lnTo>
                    <a:pt x="263" y="306"/>
                  </a:lnTo>
                  <a:lnTo>
                    <a:pt x="264" y="311"/>
                  </a:lnTo>
                  <a:lnTo>
                    <a:pt x="264" y="319"/>
                  </a:lnTo>
                  <a:lnTo>
                    <a:pt x="264" y="319"/>
                  </a:lnTo>
                  <a:lnTo>
                    <a:pt x="263" y="326"/>
                  </a:lnTo>
                  <a:lnTo>
                    <a:pt x="261" y="333"/>
                  </a:lnTo>
                  <a:lnTo>
                    <a:pt x="261" y="333"/>
                  </a:lnTo>
                  <a:lnTo>
                    <a:pt x="259" y="337"/>
                  </a:lnTo>
                  <a:lnTo>
                    <a:pt x="257" y="338"/>
                  </a:lnTo>
                  <a:lnTo>
                    <a:pt x="254" y="344"/>
                  </a:lnTo>
                  <a:lnTo>
                    <a:pt x="254" y="344"/>
                  </a:lnTo>
                  <a:lnTo>
                    <a:pt x="239" y="356"/>
                  </a:lnTo>
                  <a:lnTo>
                    <a:pt x="239" y="356"/>
                  </a:lnTo>
                  <a:lnTo>
                    <a:pt x="234" y="358"/>
                  </a:lnTo>
                  <a:lnTo>
                    <a:pt x="230" y="360"/>
                  </a:lnTo>
                  <a:lnTo>
                    <a:pt x="219" y="364"/>
                  </a:lnTo>
                  <a:lnTo>
                    <a:pt x="219" y="364"/>
                  </a:lnTo>
                  <a:lnTo>
                    <a:pt x="212" y="365"/>
                  </a:lnTo>
                  <a:lnTo>
                    <a:pt x="209" y="367"/>
                  </a:lnTo>
                  <a:lnTo>
                    <a:pt x="209" y="369"/>
                  </a:lnTo>
                  <a:lnTo>
                    <a:pt x="209" y="369"/>
                  </a:lnTo>
                  <a:lnTo>
                    <a:pt x="212" y="383"/>
                  </a:lnTo>
                  <a:lnTo>
                    <a:pt x="212" y="383"/>
                  </a:lnTo>
                  <a:lnTo>
                    <a:pt x="219" y="401"/>
                  </a:lnTo>
                  <a:lnTo>
                    <a:pt x="225" y="421"/>
                  </a:lnTo>
                  <a:lnTo>
                    <a:pt x="225" y="421"/>
                  </a:lnTo>
                  <a:lnTo>
                    <a:pt x="239" y="482"/>
                  </a:lnTo>
                  <a:lnTo>
                    <a:pt x="254" y="544"/>
                  </a:lnTo>
                  <a:lnTo>
                    <a:pt x="254" y="544"/>
                  </a:lnTo>
                  <a:lnTo>
                    <a:pt x="266" y="607"/>
                  </a:lnTo>
                  <a:lnTo>
                    <a:pt x="266" y="607"/>
                  </a:lnTo>
                  <a:lnTo>
                    <a:pt x="272" y="639"/>
                  </a:lnTo>
                  <a:lnTo>
                    <a:pt x="275" y="655"/>
                  </a:lnTo>
                  <a:lnTo>
                    <a:pt x="275" y="671"/>
                  </a:lnTo>
                  <a:lnTo>
                    <a:pt x="275" y="671"/>
                  </a:lnTo>
                  <a:lnTo>
                    <a:pt x="273" y="675"/>
                  </a:lnTo>
                  <a:lnTo>
                    <a:pt x="268" y="677"/>
                  </a:lnTo>
                  <a:lnTo>
                    <a:pt x="252" y="680"/>
                  </a:lnTo>
                  <a:lnTo>
                    <a:pt x="234" y="684"/>
                  </a:lnTo>
                  <a:lnTo>
                    <a:pt x="223" y="686"/>
                  </a:lnTo>
                  <a:lnTo>
                    <a:pt x="223" y="686"/>
                  </a:lnTo>
                  <a:lnTo>
                    <a:pt x="223" y="743"/>
                  </a:lnTo>
                  <a:lnTo>
                    <a:pt x="223" y="799"/>
                  </a:lnTo>
                  <a:lnTo>
                    <a:pt x="223" y="799"/>
                  </a:lnTo>
                  <a:lnTo>
                    <a:pt x="225" y="835"/>
                  </a:lnTo>
                  <a:lnTo>
                    <a:pt x="225" y="835"/>
                  </a:lnTo>
                  <a:lnTo>
                    <a:pt x="225" y="848"/>
                  </a:lnTo>
                  <a:lnTo>
                    <a:pt x="225" y="853"/>
                  </a:lnTo>
                  <a:lnTo>
                    <a:pt x="223" y="855"/>
                  </a:lnTo>
                  <a:lnTo>
                    <a:pt x="221" y="857"/>
                  </a:lnTo>
                  <a:lnTo>
                    <a:pt x="221" y="857"/>
                  </a:lnTo>
                  <a:lnTo>
                    <a:pt x="209" y="860"/>
                  </a:lnTo>
                  <a:lnTo>
                    <a:pt x="194" y="862"/>
                  </a:lnTo>
                  <a:lnTo>
                    <a:pt x="180" y="862"/>
                  </a:lnTo>
                  <a:lnTo>
                    <a:pt x="167" y="862"/>
                  </a:lnTo>
                  <a:lnTo>
                    <a:pt x="167" y="862"/>
                  </a:lnTo>
                  <a:lnTo>
                    <a:pt x="169" y="876"/>
                  </a:lnTo>
                  <a:lnTo>
                    <a:pt x="169" y="884"/>
                  </a:lnTo>
                  <a:lnTo>
                    <a:pt x="167" y="891"/>
                  </a:lnTo>
                  <a:lnTo>
                    <a:pt x="164" y="896"/>
                  </a:lnTo>
                  <a:lnTo>
                    <a:pt x="160" y="902"/>
                  </a:lnTo>
                  <a:lnTo>
                    <a:pt x="153" y="905"/>
                  </a:lnTo>
                  <a:lnTo>
                    <a:pt x="146" y="907"/>
                  </a:lnTo>
                  <a:lnTo>
                    <a:pt x="146" y="907"/>
                  </a:lnTo>
                  <a:lnTo>
                    <a:pt x="135" y="909"/>
                  </a:lnTo>
                  <a:lnTo>
                    <a:pt x="131" y="907"/>
                  </a:lnTo>
                  <a:lnTo>
                    <a:pt x="129" y="905"/>
                  </a:lnTo>
                  <a:lnTo>
                    <a:pt x="124" y="900"/>
                  </a:lnTo>
                  <a:lnTo>
                    <a:pt x="124" y="891"/>
                  </a:lnTo>
                  <a:lnTo>
                    <a:pt x="124" y="884"/>
                  </a:lnTo>
                  <a:lnTo>
                    <a:pt x="126" y="875"/>
                  </a:lnTo>
                  <a:lnTo>
                    <a:pt x="131" y="858"/>
                  </a:lnTo>
                  <a:lnTo>
                    <a:pt x="131" y="858"/>
                  </a:lnTo>
                  <a:lnTo>
                    <a:pt x="115" y="858"/>
                  </a:lnTo>
                  <a:lnTo>
                    <a:pt x="108" y="860"/>
                  </a:lnTo>
                  <a:lnTo>
                    <a:pt x="104" y="862"/>
                  </a:lnTo>
                  <a:lnTo>
                    <a:pt x="102" y="864"/>
                  </a:lnTo>
                  <a:lnTo>
                    <a:pt x="102" y="864"/>
                  </a:lnTo>
                  <a:lnTo>
                    <a:pt x="97" y="871"/>
                  </a:lnTo>
                  <a:lnTo>
                    <a:pt x="92" y="876"/>
                  </a:lnTo>
                  <a:lnTo>
                    <a:pt x="84" y="880"/>
                  </a:lnTo>
                  <a:lnTo>
                    <a:pt x="75" y="884"/>
                  </a:lnTo>
                  <a:lnTo>
                    <a:pt x="75" y="884"/>
                  </a:lnTo>
                  <a:lnTo>
                    <a:pt x="68" y="885"/>
                  </a:lnTo>
                  <a:lnTo>
                    <a:pt x="59" y="885"/>
                  </a:lnTo>
                  <a:lnTo>
                    <a:pt x="56" y="884"/>
                  </a:lnTo>
                  <a:lnTo>
                    <a:pt x="52" y="882"/>
                  </a:lnTo>
                  <a:lnTo>
                    <a:pt x="50" y="878"/>
                  </a:lnTo>
                  <a:lnTo>
                    <a:pt x="50" y="873"/>
                  </a:lnTo>
                  <a:lnTo>
                    <a:pt x="50" y="873"/>
                  </a:lnTo>
                  <a:lnTo>
                    <a:pt x="54" y="866"/>
                  </a:lnTo>
                  <a:lnTo>
                    <a:pt x="61" y="860"/>
                  </a:lnTo>
                  <a:lnTo>
                    <a:pt x="61" y="860"/>
                  </a:lnTo>
                  <a:lnTo>
                    <a:pt x="66" y="855"/>
                  </a:lnTo>
                  <a:lnTo>
                    <a:pt x="72" y="849"/>
                  </a:lnTo>
                  <a:lnTo>
                    <a:pt x="72" y="849"/>
                  </a:lnTo>
                  <a:lnTo>
                    <a:pt x="59" y="849"/>
                  </a:lnTo>
                  <a:lnTo>
                    <a:pt x="43" y="846"/>
                  </a:lnTo>
                  <a:lnTo>
                    <a:pt x="38" y="844"/>
                  </a:lnTo>
                  <a:lnTo>
                    <a:pt x="30" y="842"/>
                  </a:lnTo>
                  <a:lnTo>
                    <a:pt x="27" y="837"/>
                  </a:lnTo>
                  <a:lnTo>
                    <a:pt x="23" y="831"/>
                  </a:lnTo>
                  <a:lnTo>
                    <a:pt x="23" y="831"/>
                  </a:lnTo>
                  <a:lnTo>
                    <a:pt x="21" y="830"/>
                  </a:lnTo>
                  <a:lnTo>
                    <a:pt x="20" y="828"/>
                  </a:lnTo>
                  <a:lnTo>
                    <a:pt x="14" y="828"/>
                  </a:lnTo>
                  <a:lnTo>
                    <a:pt x="9" y="828"/>
                  </a:lnTo>
                  <a:lnTo>
                    <a:pt x="7" y="826"/>
                  </a:lnTo>
                  <a:lnTo>
                    <a:pt x="5" y="824"/>
                  </a:lnTo>
                  <a:lnTo>
                    <a:pt x="5" y="824"/>
                  </a:lnTo>
                  <a:lnTo>
                    <a:pt x="5" y="819"/>
                  </a:lnTo>
                  <a:lnTo>
                    <a:pt x="5" y="812"/>
                  </a:lnTo>
                  <a:lnTo>
                    <a:pt x="7" y="799"/>
                  </a:lnTo>
                  <a:lnTo>
                    <a:pt x="7" y="799"/>
                  </a:lnTo>
                  <a:lnTo>
                    <a:pt x="9" y="720"/>
                  </a:lnTo>
                  <a:lnTo>
                    <a:pt x="9" y="720"/>
                  </a:lnTo>
                  <a:lnTo>
                    <a:pt x="11" y="700"/>
                  </a:lnTo>
                  <a:lnTo>
                    <a:pt x="11" y="689"/>
                  </a:lnTo>
                  <a:lnTo>
                    <a:pt x="9" y="686"/>
                  </a:lnTo>
                  <a:lnTo>
                    <a:pt x="7" y="684"/>
                  </a:lnTo>
                  <a:lnTo>
                    <a:pt x="7" y="684"/>
                  </a:lnTo>
                  <a:lnTo>
                    <a:pt x="5" y="680"/>
                  </a:lnTo>
                  <a:lnTo>
                    <a:pt x="3" y="677"/>
                  </a:lnTo>
                  <a:lnTo>
                    <a:pt x="3" y="666"/>
                  </a:lnTo>
                  <a:lnTo>
                    <a:pt x="5" y="646"/>
                  </a:lnTo>
                  <a:lnTo>
                    <a:pt x="5" y="646"/>
                  </a:lnTo>
                  <a:lnTo>
                    <a:pt x="11" y="563"/>
                  </a:lnTo>
                  <a:lnTo>
                    <a:pt x="18" y="482"/>
                  </a:lnTo>
                  <a:lnTo>
                    <a:pt x="18" y="482"/>
                  </a:lnTo>
                  <a:lnTo>
                    <a:pt x="21" y="441"/>
                  </a:lnTo>
                  <a:lnTo>
                    <a:pt x="23" y="401"/>
                  </a:lnTo>
                  <a:lnTo>
                    <a:pt x="23" y="401"/>
                  </a:lnTo>
                  <a:lnTo>
                    <a:pt x="25" y="394"/>
                  </a:lnTo>
                  <a:lnTo>
                    <a:pt x="27" y="389"/>
                  </a:lnTo>
                  <a:lnTo>
                    <a:pt x="32" y="376"/>
                  </a:lnTo>
                  <a:lnTo>
                    <a:pt x="32" y="376"/>
                  </a:lnTo>
                  <a:lnTo>
                    <a:pt x="38" y="364"/>
                  </a:lnTo>
                  <a:lnTo>
                    <a:pt x="39" y="358"/>
                  </a:lnTo>
                  <a:lnTo>
                    <a:pt x="41" y="353"/>
                  </a:lnTo>
                  <a:lnTo>
                    <a:pt x="41" y="353"/>
                  </a:lnTo>
                  <a:lnTo>
                    <a:pt x="32" y="356"/>
                  </a:lnTo>
                  <a:lnTo>
                    <a:pt x="27" y="358"/>
                  </a:lnTo>
                  <a:lnTo>
                    <a:pt x="21" y="358"/>
                  </a:lnTo>
                  <a:lnTo>
                    <a:pt x="21" y="358"/>
                  </a:lnTo>
                  <a:lnTo>
                    <a:pt x="12" y="355"/>
                  </a:lnTo>
                  <a:lnTo>
                    <a:pt x="7" y="351"/>
                  </a:lnTo>
                  <a:lnTo>
                    <a:pt x="5" y="347"/>
                  </a:lnTo>
                  <a:lnTo>
                    <a:pt x="5" y="347"/>
                  </a:lnTo>
                  <a:lnTo>
                    <a:pt x="2" y="338"/>
                  </a:lnTo>
                  <a:lnTo>
                    <a:pt x="2" y="338"/>
                  </a:lnTo>
                  <a:lnTo>
                    <a:pt x="3" y="331"/>
                  </a:lnTo>
                  <a:lnTo>
                    <a:pt x="3" y="324"/>
                  </a:lnTo>
                  <a:lnTo>
                    <a:pt x="3" y="324"/>
                  </a:lnTo>
                  <a:lnTo>
                    <a:pt x="2" y="319"/>
                  </a:lnTo>
                  <a:lnTo>
                    <a:pt x="0" y="315"/>
                  </a:lnTo>
                  <a:lnTo>
                    <a:pt x="0" y="311"/>
                  </a:lnTo>
                  <a:lnTo>
                    <a:pt x="0" y="311"/>
                  </a:lnTo>
                  <a:lnTo>
                    <a:pt x="3" y="306"/>
                  </a:lnTo>
                  <a:lnTo>
                    <a:pt x="3" y="304"/>
                  </a:lnTo>
                  <a:lnTo>
                    <a:pt x="3" y="301"/>
                  </a:lnTo>
                  <a:lnTo>
                    <a:pt x="3" y="301"/>
                  </a:lnTo>
                  <a:lnTo>
                    <a:pt x="3" y="290"/>
                  </a:lnTo>
                  <a:lnTo>
                    <a:pt x="9" y="281"/>
                  </a:lnTo>
                  <a:lnTo>
                    <a:pt x="9" y="281"/>
                  </a:lnTo>
                  <a:lnTo>
                    <a:pt x="14" y="270"/>
                  </a:lnTo>
                  <a:lnTo>
                    <a:pt x="16" y="263"/>
                  </a:lnTo>
                  <a:lnTo>
                    <a:pt x="18" y="257"/>
                  </a:lnTo>
                  <a:lnTo>
                    <a:pt x="18" y="257"/>
                  </a:lnTo>
                  <a:lnTo>
                    <a:pt x="20" y="241"/>
                  </a:lnTo>
                  <a:lnTo>
                    <a:pt x="23" y="227"/>
                  </a:lnTo>
                  <a:lnTo>
                    <a:pt x="23" y="227"/>
                  </a:lnTo>
                  <a:lnTo>
                    <a:pt x="27" y="211"/>
                  </a:lnTo>
                  <a:lnTo>
                    <a:pt x="32" y="195"/>
                  </a:lnTo>
                  <a:lnTo>
                    <a:pt x="32" y="195"/>
                  </a:lnTo>
                  <a:lnTo>
                    <a:pt x="36" y="189"/>
                  </a:lnTo>
                  <a:lnTo>
                    <a:pt x="39" y="186"/>
                  </a:lnTo>
                  <a:lnTo>
                    <a:pt x="48" y="178"/>
                  </a:lnTo>
                  <a:lnTo>
                    <a:pt x="48" y="178"/>
                  </a:lnTo>
                  <a:lnTo>
                    <a:pt x="59" y="173"/>
                  </a:lnTo>
                  <a:lnTo>
                    <a:pt x="65" y="171"/>
                  </a:lnTo>
                  <a:lnTo>
                    <a:pt x="68" y="168"/>
                  </a:lnTo>
                  <a:lnTo>
                    <a:pt x="68" y="168"/>
                  </a:lnTo>
                  <a:lnTo>
                    <a:pt x="79" y="155"/>
                  </a:lnTo>
                  <a:lnTo>
                    <a:pt x="92" y="146"/>
                  </a:lnTo>
                  <a:lnTo>
                    <a:pt x="92" y="146"/>
                  </a:lnTo>
                  <a:lnTo>
                    <a:pt x="93" y="142"/>
                  </a:lnTo>
                  <a:lnTo>
                    <a:pt x="95" y="139"/>
                  </a:lnTo>
                  <a:lnTo>
                    <a:pt x="93" y="130"/>
                  </a:lnTo>
                  <a:lnTo>
                    <a:pt x="93" y="130"/>
                  </a:lnTo>
                  <a:lnTo>
                    <a:pt x="92" y="123"/>
                  </a:lnTo>
                  <a:lnTo>
                    <a:pt x="88" y="117"/>
                  </a:lnTo>
                  <a:lnTo>
                    <a:pt x="88" y="117"/>
                  </a:lnTo>
                  <a:lnTo>
                    <a:pt x="84" y="108"/>
                  </a:lnTo>
                  <a:lnTo>
                    <a:pt x="83" y="103"/>
                  </a:lnTo>
                  <a:lnTo>
                    <a:pt x="81" y="99"/>
                  </a:lnTo>
                  <a:lnTo>
                    <a:pt x="81" y="99"/>
                  </a:lnTo>
                  <a:lnTo>
                    <a:pt x="75" y="87"/>
                  </a:lnTo>
                  <a:lnTo>
                    <a:pt x="72" y="74"/>
                  </a:lnTo>
                  <a:lnTo>
                    <a:pt x="72" y="74"/>
                  </a:lnTo>
                  <a:lnTo>
                    <a:pt x="66" y="78"/>
                  </a:lnTo>
                  <a:lnTo>
                    <a:pt x="63" y="83"/>
                  </a:lnTo>
                  <a:lnTo>
                    <a:pt x="61" y="88"/>
                  </a:lnTo>
                  <a:lnTo>
                    <a:pt x="61" y="94"/>
                  </a:lnTo>
                  <a:lnTo>
                    <a:pt x="61" y="94"/>
                  </a:lnTo>
                  <a:lnTo>
                    <a:pt x="63" y="101"/>
                  </a:lnTo>
                  <a:lnTo>
                    <a:pt x="68" y="106"/>
                  </a:lnTo>
                  <a:lnTo>
                    <a:pt x="68" y="106"/>
                  </a:lnTo>
                  <a:lnTo>
                    <a:pt x="75" y="110"/>
                  </a:lnTo>
                  <a:lnTo>
                    <a:pt x="79" y="112"/>
                  </a:lnTo>
                  <a:lnTo>
                    <a:pt x="81" y="115"/>
                  </a:lnTo>
                  <a:lnTo>
                    <a:pt x="81" y="115"/>
                  </a:lnTo>
                  <a:lnTo>
                    <a:pt x="75" y="112"/>
                  </a:lnTo>
                  <a:lnTo>
                    <a:pt x="70" y="108"/>
                  </a:lnTo>
                  <a:lnTo>
                    <a:pt x="65" y="105"/>
                  </a:lnTo>
                  <a:lnTo>
                    <a:pt x="61" y="97"/>
                  </a:lnTo>
                  <a:lnTo>
                    <a:pt x="61" y="97"/>
                  </a:lnTo>
                  <a:lnTo>
                    <a:pt x="59" y="92"/>
                  </a:lnTo>
                  <a:lnTo>
                    <a:pt x="59" y="88"/>
                  </a:lnTo>
                  <a:lnTo>
                    <a:pt x="61" y="83"/>
                  </a:lnTo>
                  <a:lnTo>
                    <a:pt x="63" y="79"/>
                  </a:lnTo>
                  <a:lnTo>
                    <a:pt x="63" y="79"/>
                  </a:lnTo>
                  <a:lnTo>
                    <a:pt x="68" y="74"/>
                  </a:lnTo>
                  <a:lnTo>
                    <a:pt x="70" y="72"/>
                  </a:lnTo>
                  <a:lnTo>
                    <a:pt x="70" y="69"/>
                  </a:lnTo>
                  <a:lnTo>
                    <a:pt x="70" y="69"/>
                  </a:lnTo>
                  <a:lnTo>
                    <a:pt x="72" y="65"/>
                  </a:lnTo>
                  <a:lnTo>
                    <a:pt x="74" y="61"/>
                  </a:lnTo>
                  <a:lnTo>
                    <a:pt x="75" y="60"/>
                  </a:lnTo>
                  <a:lnTo>
                    <a:pt x="75" y="56"/>
                  </a:lnTo>
                  <a:lnTo>
                    <a:pt x="75" y="56"/>
                  </a:lnTo>
                  <a:lnTo>
                    <a:pt x="74" y="43"/>
                  </a:lnTo>
                  <a:lnTo>
                    <a:pt x="74" y="43"/>
                  </a:lnTo>
                  <a:lnTo>
                    <a:pt x="75" y="36"/>
                  </a:lnTo>
                  <a:lnTo>
                    <a:pt x="75" y="29"/>
                  </a:lnTo>
                  <a:lnTo>
                    <a:pt x="75" y="29"/>
                  </a:lnTo>
                  <a:lnTo>
                    <a:pt x="77" y="25"/>
                  </a:lnTo>
                  <a:lnTo>
                    <a:pt x="81" y="24"/>
                  </a:lnTo>
                  <a:lnTo>
                    <a:pt x="84" y="20"/>
                  </a:lnTo>
                  <a:lnTo>
                    <a:pt x="86" y="18"/>
                  </a:lnTo>
                  <a:lnTo>
                    <a:pt x="86" y="18"/>
                  </a:lnTo>
                  <a:lnTo>
                    <a:pt x="88" y="15"/>
                  </a:lnTo>
                  <a:lnTo>
                    <a:pt x="92" y="11"/>
                  </a:lnTo>
                  <a:lnTo>
                    <a:pt x="99" y="6"/>
                  </a:lnTo>
                  <a:lnTo>
                    <a:pt x="99" y="6"/>
                  </a:lnTo>
                  <a:lnTo>
                    <a:pt x="106" y="0"/>
                  </a:lnTo>
                  <a:lnTo>
                    <a:pt x="115" y="0"/>
                  </a:lnTo>
                  <a:lnTo>
                    <a:pt x="115" y="0"/>
                  </a:lnTo>
                  <a:lnTo>
                    <a:pt x="128" y="0"/>
                  </a:lnTo>
                  <a:lnTo>
                    <a:pt x="137" y="4"/>
                  </a:lnTo>
                  <a:lnTo>
                    <a:pt x="147" y="9"/>
                  </a:lnTo>
                  <a:lnTo>
                    <a:pt x="155" y="18"/>
                  </a:lnTo>
                  <a:lnTo>
                    <a:pt x="155" y="18"/>
                  </a:lnTo>
                  <a:lnTo>
                    <a:pt x="158" y="25"/>
                  </a:lnTo>
                  <a:lnTo>
                    <a:pt x="160" y="33"/>
                  </a:lnTo>
                  <a:lnTo>
                    <a:pt x="162" y="47"/>
                  </a:lnTo>
                  <a:lnTo>
                    <a:pt x="162" y="47"/>
                  </a:lnTo>
                  <a:lnTo>
                    <a:pt x="162" y="58"/>
                  </a:lnTo>
                  <a:lnTo>
                    <a:pt x="162" y="63"/>
                  </a:lnTo>
                  <a:lnTo>
                    <a:pt x="162" y="67"/>
                  </a:lnTo>
                  <a:lnTo>
                    <a:pt x="162" y="67"/>
                  </a:lnTo>
                  <a:lnTo>
                    <a:pt x="165" y="72"/>
                  </a:lnTo>
                  <a:lnTo>
                    <a:pt x="165" y="74"/>
                  </a:lnTo>
                  <a:lnTo>
                    <a:pt x="167" y="78"/>
                  </a:lnTo>
                  <a:lnTo>
                    <a:pt x="167" y="78"/>
                  </a:lnTo>
                  <a:lnTo>
                    <a:pt x="167" y="81"/>
                  </a:lnTo>
                  <a:lnTo>
                    <a:pt x="169" y="87"/>
                  </a:lnTo>
                  <a:lnTo>
                    <a:pt x="171" y="92"/>
                  </a:lnTo>
                  <a:lnTo>
                    <a:pt x="171" y="94"/>
                  </a:lnTo>
                  <a:lnTo>
                    <a:pt x="169" y="96"/>
                  </a:lnTo>
                  <a:lnTo>
                    <a:pt x="169" y="96"/>
                  </a:lnTo>
                  <a:lnTo>
                    <a:pt x="171" y="92"/>
                  </a:lnTo>
                  <a:lnTo>
                    <a:pt x="169" y="88"/>
                  </a:lnTo>
                  <a:lnTo>
                    <a:pt x="167" y="87"/>
                  </a:lnTo>
                  <a:lnTo>
                    <a:pt x="165" y="83"/>
                  </a:lnTo>
                  <a:lnTo>
                    <a:pt x="165" y="83"/>
                  </a:lnTo>
                  <a:lnTo>
                    <a:pt x="167" y="88"/>
                  </a:lnTo>
                  <a:lnTo>
                    <a:pt x="167" y="92"/>
                  </a:lnTo>
                  <a:lnTo>
                    <a:pt x="165" y="101"/>
                  </a:lnTo>
                  <a:lnTo>
                    <a:pt x="165" y="101"/>
                  </a:lnTo>
                  <a:lnTo>
                    <a:pt x="160" y="106"/>
                  </a:lnTo>
                  <a:lnTo>
                    <a:pt x="158" y="108"/>
                  </a:lnTo>
                  <a:lnTo>
                    <a:pt x="156" y="112"/>
                  </a:lnTo>
                  <a:lnTo>
                    <a:pt x="156" y="112"/>
                  </a:lnTo>
                  <a:lnTo>
                    <a:pt x="162" y="115"/>
                  </a:lnTo>
                  <a:lnTo>
                    <a:pt x="165" y="117"/>
                  </a:lnTo>
                  <a:lnTo>
                    <a:pt x="167" y="121"/>
                  </a:lnTo>
                  <a:lnTo>
                    <a:pt x="167" y="121"/>
                  </a:lnTo>
                  <a:lnTo>
                    <a:pt x="169" y="126"/>
                  </a:lnTo>
                  <a:lnTo>
                    <a:pt x="167" y="128"/>
                  </a:lnTo>
                  <a:lnTo>
                    <a:pt x="164" y="132"/>
                  </a:lnTo>
                  <a:lnTo>
                    <a:pt x="160" y="133"/>
                  </a:lnTo>
                  <a:lnTo>
                    <a:pt x="160" y="133"/>
                  </a:lnTo>
                  <a:lnTo>
                    <a:pt x="171" y="142"/>
                  </a:lnTo>
                </a:path>
              </a:pathLst>
            </a:custGeom>
            <a:grp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10188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200" b="0" i="0" u="none" strike="noStrike" kern="0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82" name="TextBox 81"/>
          <p:cNvSpPr txBox="1"/>
          <p:nvPr/>
        </p:nvSpPr>
        <p:spPr>
          <a:xfrm>
            <a:off x="4029100" y="4205849"/>
            <a:ext cx="987450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kern="0" cap="none" spc="0" normalizeH="0" baseline="0" dirty="0" smtClean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uLnTx/>
                <a:uFillTx/>
                <a:latin typeface="Verdana"/>
                <a:cs typeface="Arial"/>
                <a:sym typeface="Arial"/>
              </a:rPr>
              <a:t>Community</a:t>
            </a:r>
            <a:endParaRPr kumimoji="0" lang="en-GB" sz="1200" b="1" i="0" u="none" strike="noStrike" kern="0" cap="none" spc="0" normalizeH="0" baseline="0" dirty="0">
              <a:ln>
                <a:noFill/>
              </a:ln>
              <a:solidFill>
                <a:schemeClr val="accent4">
                  <a:lumMod val="75000"/>
                </a:schemeClr>
              </a:solidFill>
              <a:effectLst/>
              <a:uLnTx/>
              <a:uFillTx/>
              <a:latin typeface="Verdana"/>
              <a:cs typeface="Arial"/>
              <a:sym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 rot="20631224">
            <a:off x="3688335" y="2409733"/>
            <a:ext cx="10971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FFFFFF"/>
                </a:solidFill>
              </a:rPr>
              <a:t>New relationship </a:t>
            </a:r>
          </a:p>
          <a:p>
            <a:pPr algn="ctr"/>
            <a:r>
              <a:rPr lang="en-US" sz="1000" b="1" dirty="0" smtClean="0">
                <a:solidFill>
                  <a:srgbClr val="FFFFFF"/>
                </a:solidFill>
              </a:rPr>
              <a:t>with citizens</a:t>
            </a:r>
            <a:endParaRPr lang="en-US" sz="1000" b="1" dirty="0">
              <a:solidFill>
                <a:srgbClr val="FFFFFF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 rot="3406788">
            <a:off x="5062487" y="3023795"/>
            <a:ext cx="1206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FFFFFF"/>
                </a:solidFill>
              </a:rPr>
              <a:t>Partners across the</a:t>
            </a:r>
          </a:p>
          <a:p>
            <a:pPr algn="ctr"/>
            <a:r>
              <a:rPr lang="en-US" sz="1000" b="1" dirty="0" smtClean="0">
                <a:solidFill>
                  <a:srgbClr val="FFFFFF"/>
                </a:solidFill>
              </a:rPr>
              <a:t> city joined up</a:t>
            </a:r>
            <a:endParaRPr lang="en-US" sz="1000" b="1" dirty="0">
              <a:solidFill>
                <a:srgbClr val="FFFFFF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 rot="18784251">
            <a:off x="4959901" y="4482308"/>
            <a:ext cx="12383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accent4">
                    <a:lumMod val="75000"/>
                  </a:schemeClr>
                </a:solidFill>
              </a:rPr>
              <a:t>Remove barriers to </a:t>
            </a:r>
          </a:p>
          <a:p>
            <a:pPr algn="ctr"/>
            <a:r>
              <a:rPr lang="en-US" sz="1000" b="1" dirty="0" smtClean="0">
                <a:solidFill>
                  <a:schemeClr val="accent4">
                    <a:lumMod val="75000"/>
                  </a:schemeClr>
                </a:solidFill>
              </a:rPr>
              <a:t>Citizen engagement</a:t>
            </a:r>
            <a:endParaRPr lang="en-US" sz="1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 rot="1489790">
            <a:off x="3307415" y="4841665"/>
            <a:ext cx="16051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rgbClr val="604A7B"/>
                </a:solidFill>
              </a:rPr>
              <a:t>Encourage communities to </a:t>
            </a:r>
          </a:p>
          <a:p>
            <a:pPr algn="ctr"/>
            <a:r>
              <a:rPr lang="en-US" sz="1000" b="1" dirty="0" smtClean="0">
                <a:solidFill>
                  <a:srgbClr val="604A7B"/>
                </a:solidFill>
              </a:rPr>
              <a:t>solve their own problems</a:t>
            </a:r>
            <a:endParaRPr lang="en-US" sz="1000" b="1" dirty="0">
              <a:solidFill>
                <a:srgbClr val="604A7B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 rot="17252227">
            <a:off x="2441076" y="3609953"/>
            <a:ext cx="1577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Engage with hard to reach </a:t>
            </a:r>
          </a:p>
          <a:p>
            <a:pPr algn="ctr"/>
            <a:r>
              <a:rPr lang="en-US" sz="1000" b="1" dirty="0" smtClean="0">
                <a:solidFill>
                  <a:schemeClr val="bg1"/>
                </a:solidFill>
              </a:rPr>
              <a:t>citizens &amp; communities 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193297" y="3238877"/>
            <a:ext cx="25042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 smtClean="0">
                <a:solidFill>
                  <a:srgbClr val="604A7B"/>
                </a:solidFill>
              </a:rPr>
              <a:t>ENGAGE WITH HARD TO REACH</a:t>
            </a:r>
          </a:p>
          <a:p>
            <a:r>
              <a:rPr lang="en-US" sz="1000" dirty="0" smtClean="0">
                <a:solidFill>
                  <a:srgbClr val="604A7B"/>
                </a:solidFill>
              </a:rPr>
              <a:t>No community is hard to reach. Rather it is often a city’s inability to engage in ways that suits citizens &amp; communities. </a:t>
            </a:r>
            <a:endParaRPr lang="en-US" sz="1000" dirty="0">
              <a:solidFill>
                <a:srgbClr val="604A7B"/>
              </a:solidFill>
            </a:endParaRPr>
          </a:p>
        </p:txBody>
      </p:sp>
      <p:pic>
        <p:nvPicPr>
          <p:cNvPr id="53" name="Picture 52" descr="bannerima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806" y="5961018"/>
            <a:ext cx="6740184" cy="896982"/>
          </a:xfrm>
          <a:prstGeom prst="rect">
            <a:avLst/>
          </a:prstGeom>
        </p:spPr>
      </p:pic>
      <p:sp>
        <p:nvSpPr>
          <p:cNvPr id="54" name="Title 1"/>
          <p:cNvSpPr>
            <a:spLocks noGrp="1"/>
          </p:cNvSpPr>
          <p:nvPr>
            <p:ph type="title"/>
          </p:nvPr>
        </p:nvSpPr>
        <p:spPr>
          <a:xfrm>
            <a:off x="457200" y="159430"/>
            <a:ext cx="8229600" cy="56673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604052"/>
                </a:solidFill>
                <a:latin typeface="Open Sans"/>
                <a:cs typeface="Open Sans"/>
              </a:rPr>
              <a:t>The Why</a:t>
            </a:r>
            <a:r>
              <a:rPr lang="en-US" b="1" dirty="0" smtClean="0">
                <a:solidFill>
                  <a:srgbClr val="604052"/>
                </a:solidFill>
                <a:latin typeface="Open Sans"/>
                <a:cs typeface="Open Sans"/>
              </a:rPr>
              <a:t>?</a:t>
            </a:r>
            <a:endParaRPr lang="en-US" b="1" dirty="0">
              <a:solidFill>
                <a:srgbClr val="604052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572540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80119"/>
            <a:ext cx="8229600" cy="579701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604052"/>
                </a:solidFill>
                <a:latin typeface="Open Sans"/>
                <a:cs typeface="Open Sans"/>
              </a:rPr>
              <a:t>What we are building</a:t>
            </a:r>
            <a:endParaRPr lang="en-US" b="1" dirty="0">
              <a:solidFill>
                <a:srgbClr val="604052"/>
              </a:solidFill>
              <a:latin typeface="Open Sans"/>
              <a:cs typeface="Open Sans"/>
            </a:endParaRPr>
          </a:p>
        </p:txBody>
      </p:sp>
      <p:pic>
        <p:nvPicPr>
          <p:cNvPr id="8" name="Picture 7" descr="bannerima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035" y="5829945"/>
            <a:ext cx="6740184" cy="89698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000334" y="1920655"/>
            <a:ext cx="1184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Collaborative</a:t>
            </a:r>
          </a:p>
        </p:txBody>
      </p:sp>
      <p:sp>
        <p:nvSpPr>
          <p:cNvPr id="20" name="Freeform 114"/>
          <p:cNvSpPr>
            <a:spLocks noChangeAspect="1" noEditPoints="1"/>
          </p:cNvSpPr>
          <p:nvPr/>
        </p:nvSpPr>
        <p:spPr bwMode="ltGray">
          <a:xfrm flipV="1">
            <a:off x="6426206" y="1450454"/>
            <a:ext cx="554592" cy="303583"/>
          </a:xfrm>
          <a:custGeom>
            <a:avLst/>
            <a:gdLst>
              <a:gd name="T0" fmla="*/ 3621 w 5170"/>
              <a:gd name="T1" fmla="*/ 870 h 5155"/>
              <a:gd name="T2" fmla="*/ 3017 w 5170"/>
              <a:gd name="T3" fmla="*/ 359 h 5155"/>
              <a:gd name="T4" fmla="*/ 5170 w 5170"/>
              <a:gd name="T5" fmla="*/ 0 h 5155"/>
              <a:gd name="T6" fmla="*/ 4834 w 5170"/>
              <a:gd name="T7" fmla="*/ 2158 h 5155"/>
              <a:gd name="T8" fmla="*/ 4350 w 5170"/>
              <a:gd name="T9" fmla="*/ 1562 h 5155"/>
              <a:gd name="T10" fmla="*/ 3153 w 5170"/>
              <a:gd name="T11" fmla="*/ 3244 h 5155"/>
              <a:gd name="T12" fmla="*/ 3096 w 5170"/>
              <a:gd name="T13" fmla="*/ 4068 h 5155"/>
              <a:gd name="T14" fmla="*/ 3094 w 5170"/>
              <a:gd name="T15" fmla="*/ 5155 h 5155"/>
              <a:gd name="T16" fmla="*/ 2079 w 5170"/>
              <a:gd name="T17" fmla="*/ 5155 h 5155"/>
              <a:gd name="T18" fmla="*/ 2080 w 5170"/>
              <a:gd name="T19" fmla="*/ 4554 h 5155"/>
              <a:gd name="T20" fmla="*/ 2158 w 5170"/>
              <a:gd name="T21" fmla="*/ 3026 h 5155"/>
              <a:gd name="T22" fmla="*/ 3224 w 5170"/>
              <a:gd name="T23" fmla="*/ 1219 h 5155"/>
              <a:gd name="T24" fmla="*/ 3621 w 5170"/>
              <a:gd name="T25" fmla="*/ 870 h 5155"/>
              <a:gd name="T26" fmla="*/ 1863 w 5170"/>
              <a:gd name="T27" fmla="*/ 2496 h 5155"/>
              <a:gd name="T28" fmla="*/ 2137 w 5170"/>
              <a:gd name="T29" fmla="*/ 1881 h 5155"/>
              <a:gd name="T30" fmla="*/ 2282 w 5170"/>
              <a:gd name="T31" fmla="*/ 1687 h 5155"/>
              <a:gd name="T32" fmla="*/ 2151 w 5170"/>
              <a:gd name="T33" fmla="*/ 1560 h 5155"/>
              <a:gd name="T34" fmla="*/ 1492 w 5170"/>
              <a:gd name="T35" fmla="*/ 914 h 5155"/>
              <a:gd name="T36" fmla="*/ 2151 w 5170"/>
              <a:gd name="T37" fmla="*/ 331 h 5155"/>
              <a:gd name="T38" fmla="*/ 0 w 5170"/>
              <a:gd name="T39" fmla="*/ 2 h 5155"/>
              <a:gd name="T40" fmla="*/ 338 w 5170"/>
              <a:gd name="T41" fmla="*/ 2164 h 5155"/>
              <a:gd name="T42" fmla="*/ 927 w 5170"/>
              <a:gd name="T43" fmla="*/ 1498 h 5155"/>
              <a:gd name="T44" fmla="*/ 1863 w 5170"/>
              <a:gd name="T45" fmla="*/ 2496 h 5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170" h="5155">
                <a:moveTo>
                  <a:pt x="3621" y="870"/>
                </a:moveTo>
                <a:cubicBezTo>
                  <a:pt x="3388" y="674"/>
                  <a:pt x="3204" y="518"/>
                  <a:pt x="3017" y="359"/>
                </a:cubicBezTo>
                <a:cubicBezTo>
                  <a:pt x="3019" y="351"/>
                  <a:pt x="4425" y="119"/>
                  <a:pt x="5170" y="0"/>
                </a:cubicBezTo>
                <a:cubicBezTo>
                  <a:pt x="5057" y="721"/>
                  <a:pt x="4834" y="2158"/>
                  <a:pt x="4834" y="2158"/>
                </a:cubicBezTo>
                <a:cubicBezTo>
                  <a:pt x="4834" y="2158"/>
                  <a:pt x="4499" y="1751"/>
                  <a:pt x="4350" y="1562"/>
                </a:cubicBezTo>
                <a:cubicBezTo>
                  <a:pt x="3798" y="2081"/>
                  <a:pt x="3274" y="2524"/>
                  <a:pt x="3153" y="3244"/>
                </a:cubicBezTo>
                <a:cubicBezTo>
                  <a:pt x="3107" y="3514"/>
                  <a:pt x="3103" y="3793"/>
                  <a:pt x="3096" y="4068"/>
                </a:cubicBezTo>
                <a:cubicBezTo>
                  <a:pt x="3087" y="4426"/>
                  <a:pt x="3094" y="4784"/>
                  <a:pt x="3094" y="5155"/>
                </a:cubicBezTo>
                <a:cubicBezTo>
                  <a:pt x="2079" y="5155"/>
                  <a:pt x="2079" y="5155"/>
                  <a:pt x="2079" y="5155"/>
                </a:cubicBezTo>
                <a:cubicBezTo>
                  <a:pt x="2079" y="4950"/>
                  <a:pt x="2072" y="4752"/>
                  <a:pt x="2080" y="4554"/>
                </a:cubicBezTo>
                <a:cubicBezTo>
                  <a:pt x="2099" y="4044"/>
                  <a:pt x="2079" y="3527"/>
                  <a:pt x="2158" y="3026"/>
                </a:cubicBezTo>
                <a:cubicBezTo>
                  <a:pt x="2274" y="2298"/>
                  <a:pt x="2699" y="1722"/>
                  <a:pt x="3224" y="1219"/>
                </a:cubicBezTo>
                <a:cubicBezTo>
                  <a:pt x="3338" y="1110"/>
                  <a:pt x="3461" y="1010"/>
                  <a:pt x="3621" y="870"/>
                </a:cubicBezTo>
                <a:moveTo>
                  <a:pt x="1863" y="2496"/>
                </a:moveTo>
                <a:cubicBezTo>
                  <a:pt x="1955" y="2250"/>
                  <a:pt x="2003" y="2093"/>
                  <a:pt x="2137" y="1881"/>
                </a:cubicBezTo>
                <a:cubicBezTo>
                  <a:pt x="2195" y="1788"/>
                  <a:pt x="2282" y="1687"/>
                  <a:pt x="2282" y="1687"/>
                </a:cubicBezTo>
                <a:cubicBezTo>
                  <a:pt x="2282" y="1687"/>
                  <a:pt x="2197" y="1603"/>
                  <a:pt x="2151" y="1560"/>
                </a:cubicBezTo>
                <a:cubicBezTo>
                  <a:pt x="1943" y="1361"/>
                  <a:pt x="1740" y="1158"/>
                  <a:pt x="1492" y="914"/>
                </a:cubicBezTo>
                <a:cubicBezTo>
                  <a:pt x="1713" y="726"/>
                  <a:pt x="2151" y="331"/>
                  <a:pt x="2151" y="331"/>
                </a:cubicBezTo>
                <a:cubicBezTo>
                  <a:pt x="2151" y="331"/>
                  <a:pt x="713" y="115"/>
                  <a:pt x="0" y="2"/>
                </a:cubicBezTo>
                <a:cubicBezTo>
                  <a:pt x="115" y="726"/>
                  <a:pt x="338" y="2164"/>
                  <a:pt x="338" y="2164"/>
                </a:cubicBezTo>
                <a:cubicBezTo>
                  <a:pt x="338" y="2164"/>
                  <a:pt x="739" y="1716"/>
                  <a:pt x="927" y="1498"/>
                </a:cubicBezTo>
                <a:cubicBezTo>
                  <a:pt x="1266" y="1860"/>
                  <a:pt x="1571" y="2185"/>
                  <a:pt x="1863" y="2496"/>
                </a:cubicBezTo>
              </a:path>
            </a:pathLst>
          </a:custGeom>
          <a:solidFill>
            <a:srgbClr val="FFFFFF"/>
          </a:solidFill>
          <a:ln>
            <a:solidFill>
              <a:srgbClr val="FFFFFF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042883" y="1509901"/>
            <a:ext cx="27271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accent4">
                    <a:lumMod val="75000"/>
                  </a:schemeClr>
                </a:solidFill>
              </a:rPr>
              <a:t>Create a dynamic platform ecosystem that enables us to achieve critical </a:t>
            </a:r>
            <a:r>
              <a:rPr lang="en-US" sz="1200" dirty="0" smtClean="0">
                <a:solidFill>
                  <a:schemeClr val="accent4">
                    <a:lumMod val="75000"/>
                  </a:schemeClr>
                </a:solidFill>
              </a:rPr>
              <a:t>mass across Plymouth.</a:t>
            </a:r>
            <a:endParaRPr lang="en-US" sz="1200" dirty="0">
              <a:solidFill>
                <a:srgbClr val="FFFF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000334" y="3965555"/>
            <a:ext cx="11757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Tech Enabled</a:t>
            </a:r>
          </a:p>
        </p:txBody>
      </p:sp>
      <p:sp>
        <p:nvSpPr>
          <p:cNvPr id="6" name="Rectangle 5"/>
          <p:cNvSpPr/>
          <p:nvPr/>
        </p:nvSpPr>
        <p:spPr>
          <a:xfrm>
            <a:off x="476694" y="682543"/>
            <a:ext cx="80516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Four</a:t>
            </a:r>
            <a:r>
              <a:rPr lang="en-US" sz="1400" b="1" dirty="0" smtClean="0"/>
              <a:t> </a:t>
            </a:r>
            <a:r>
              <a:rPr lang="en-US" sz="1400" b="1" dirty="0" smtClean="0"/>
              <a:t>essential elements that we are building to develop &amp; deliver a successful digital platform: </a:t>
            </a:r>
          </a:p>
        </p:txBody>
      </p:sp>
      <p:sp>
        <p:nvSpPr>
          <p:cNvPr id="9" name="Oval 8"/>
          <p:cNvSpPr/>
          <p:nvPr/>
        </p:nvSpPr>
        <p:spPr>
          <a:xfrm>
            <a:off x="3267977" y="3965555"/>
            <a:ext cx="2048648" cy="2058457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 Eco system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456831" y="2759937"/>
            <a:ext cx="2048648" cy="205845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City</a:t>
            </a:r>
          </a:p>
          <a:p>
            <a:pPr algn="ctr"/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Engagement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267977" y="1652595"/>
            <a:ext cx="2048648" cy="205845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604A7B"/>
                </a:solidFill>
              </a:rPr>
              <a:t>Digital Platform</a:t>
            </a:r>
            <a:endParaRPr lang="en-US" dirty="0">
              <a:solidFill>
                <a:srgbClr val="604A7B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827709" y="4885551"/>
            <a:ext cx="217844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604A7B"/>
                </a:solidFill>
              </a:rPr>
              <a:t>Foster a supportive enabling </a:t>
            </a:r>
            <a:r>
              <a:rPr lang="en-US" sz="1200" dirty="0" smtClean="0">
                <a:solidFill>
                  <a:srgbClr val="604A7B"/>
                </a:solidFill>
              </a:rPr>
              <a:t>environment</a:t>
            </a:r>
            <a:r>
              <a:rPr lang="en-US" sz="1200" dirty="0" smtClean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en-US" sz="1200" dirty="0">
                <a:solidFill>
                  <a:schemeClr val="accent4">
                    <a:lumMod val="75000"/>
                  </a:schemeClr>
                </a:solidFill>
              </a:rPr>
              <a:t>Our aim is to help </a:t>
            </a:r>
            <a:r>
              <a:rPr lang="en-US" sz="1200" dirty="0" smtClean="0">
                <a:solidFill>
                  <a:schemeClr val="accent4">
                    <a:lumMod val="75000"/>
                  </a:schemeClr>
                </a:solidFill>
              </a:rPr>
              <a:t>colleagues </a:t>
            </a:r>
            <a:r>
              <a:rPr lang="en-US" sz="1200" dirty="0">
                <a:solidFill>
                  <a:schemeClr val="accent4">
                    <a:lumMod val="75000"/>
                  </a:schemeClr>
                </a:solidFill>
              </a:rPr>
              <a:t>engage with </a:t>
            </a:r>
            <a:r>
              <a:rPr lang="en-US" sz="1200" dirty="0" smtClean="0">
                <a:solidFill>
                  <a:schemeClr val="accent4">
                    <a:lumMod val="75000"/>
                  </a:schemeClr>
                </a:solidFill>
              </a:rPr>
              <a:t>org’s across the city </a:t>
            </a:r>
            <a:r>
              <a:rPr lang="en-US" sz="1200" dirty="0">
                <a:solidFill>
                  <a:schemeClr val="accent4">
                    <a:lumMod val="75000"/>
                  </a:schemeClr>
                </a:solidFill>
              </a:rPr>
              <a:t>using </a:t>
            </a:r>
            <a:r>
              <a:rPr lang="en-US" sz="1200" dirty="0" smtClean="0">
                <a:solidFill>
                  <a:schemeClr val="accent4">
                    <a:lumMod val="75000"/>
                  </a:schemeClr>
                </a:solidFill>
              </a:rPr>
              <a:t>our digital </a:t>
            </a:r>
            <a:r>
              <a:rPr lang="en-US" sz="1200" dirty="0">
                <a:solidFill>
                  <a:schemeClr val="accent4">
                    <a:lumMod val="75000"/>
                  </a:schemeClr>
                </a:solidFill>
              </a:rPr>
              <a:t>tools and </a:t>
            </a:r>
            <a:r>
              <a:rPr lang="en-US" sz="1200" dirty="0" smtClean="0">
                <a:solidFill>
                  <a:schemeClr val="accent4">
                    <a:lumMod val="75000"/>
                  </a:schemeClr>
                </a:solidFill>
              </a:rPr>
              <a:t>techniques.</a:t>
            </a:r>
            <a:endParaRPr lang="en-US" sz="1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7373" y="4885551"/>
            <a:ext cx="22461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604A7B"/>
                </a:solidFill>
              </a:rPr>
              <a:t>D</a:t>
            </a:r>
            <a:r>
              <a:rPr lang="en-US" sz="1200" dirty="0" smtClean="0">
                <a:solidFill>
                  <a:srgbClr val="604A7B"/>
                </a:solidFill>
              </a:rPr>
              <a:t>ata </a:t>
            </a:r>
            <a:r>
              <a:rPr lang="en-US" sz="1200" dirty="0">
                <a:solidFill>
                  <a:srgbClr val="604A7B"/>
                </a:solidFill>
              </a:rPr>
              <a:t>is </a:t>
            </a:r>
            <a:r>
              <a:rPr lang="en-US" sz="1200" dirty="0" smtClean="0">
                <a:solidFill>
                  <a:srgbClr val="604A7B"/>
                </a:solidFill>
              </a:rPr>
              <a:t>a </a:t>
            </a:r>
            <a:r>
              <a:rPr lang="en-US" sz="1200" dirty="0">
                <a:solidFill>
                  <a:srgbClr val="604A7B"/>
                </a:solidFill>
              </a:rPr>
              <a:t>valuable resource in order to obtain a more detailed knowledge of specific habits, preferences and needs of people to improve </a:t>
            </a:r>
            <a:r>
              <a:rPr lang="en-US" sz="1200" dirty="0" smtClean="0">
                <a:solidFill>
                  <a:srgbClr val="604A7B"/>
                </a:solidFill>
              </a:rPr>
              <a:t>decision making.</a:t>
            </a:r>
            <a:endParaRPr lang="en-US" sz="1200" dirty="0">
              <a:solidFill>
                <a:srgbClr val="604A7B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 rot="19423241">
            <a:off x="2667893" y="2332466"/>
            <a:ext cx="557584" cy="484632"/>
          </a:xfrm>
          <a:prstGeom prst="rightArrow">
            <a:avLst/>
          </a:prstGeom>
          <a:solidFill>
            <a:srgbClr val="31859C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1826347">
            <a:off x="5400962" y="2382516"/>
            <a:ext cx="557584" cy="484632"/>
          </a:xfrm>
          <a:prstGeom prst="rightArrow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Arrow 21"/>
          <p:cNvSpPr/>
          <p:nvPr/>
        </p:nvSpPr>
        <p:spPr>
          <a:xfrm rot="9161450">
            <a:off x="5396725" y="4788186"/>
            <a:ext cx="557584" cy="484632"/>
          </a:xfrm>
          <a:prstGeom prst="rightArrow">
            <a:avLst/>
          </a:prstGeom>
          <a:solidFill>
            <a:schemeClr val="accent5">
              <a:lumMod val="75000"/>
            </a:schemeClr>
          </a:solidFill>
          <a:ln>
            <a:solidFill>
              <a:srgbClr val="3185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1240035" y="2759937"/>
            <a:ext cx="2048648" cy="2058457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Innovation</a:t>
            </a:r>
            <a:endParaRPr lang="en-US" dirty="0"/>
          </a:p>
        </p:txBody>
      </p:sp>
      <p:sp>
        <p:nvSpPr>
          <p:cNvPr id="24" name="Right Arrow 23"/>
          <p:cNvSpPr/>
          <p:nvPr/>
        </p:nvSpPr>
        <p:spPr>
          <a:xfrm rot="12240867">
            <a:off x="2518025" y="4816266"/>
            <a:ext cx="557584" cy="484632"/>
          </a:xfrm>
          <a:prstGeom prst="rightArrow">
            <a:avLst/>
          </a:prstGeom>
          <a:solidFill>
            <a:srgbClr val="31859C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21724" y="1509901"/>
            <a:ext cx="22461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604A7B"/>
                </a:solidFill>
              </a:rPr>
              <a:t>We constantly innovate using user research, user groups and adopting a user </a:t>
            </a:r>
            <a:r>
              <a:rPr lang="en-US" sz="1200" dirty="0" err="1" smtClean="0">
                <a:solidFill>
                  <a:srgbClr val="604A7B"/>
                </a:solidFill>
              </a:rPr>
              <a:t>centred</a:t>
            </a:r>
            <a:r>
              <a:rPr lang="en-US" sz="1200" dirty="0" smtClean="0">
                <a:solidFill>
                  <a:srgbClr val="604A7B"/>
                </a:solidFill>
              </a:rPr>
              <a:t> design approach.</a:t>
            </a:r>
            <a:endParaRPr lang="en-US" sz="1200" dirty="0">
              <a:solidFill>
                <a:srgbClr val="604A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153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842" y="94107"/>
            <a:ext cx="8229600" cy="705937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 smtClean="0">
                <a:solidFill>
                  <a:schemeClr val="accent4">
                    <a:lumMod val="75000"/>
                  </a:schemeClr>
                </a:solidFill>
              </a:rPr>
              <a:t>What </a:t>
            </a:r>
            <a:r>
              <a:rPr lang="en-GB" sz="4000" b="1" dirty="0" smtClean="0">
                <a:solidFill>
                  <a:schemeClr val="accent4">
                    <a:lumMod val="75000"/>
                  </a:schemeClr>
                </a:solidFill>
              </a:rPr>
              <a:t>we are enabling?</a:t>
            </a:r>
            <a:endParaRPr lang="en-US" sz="4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575581" y="1912925"/>
            <a:ext cx="1463041" cy="1382451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Social Action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016785" y="1912925"/>
            <a:ext cx="1342795" cy="1382451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rgbClr val="604A7B"/>
                </a:solidFill>
              </a:rPr>
              <a:t>Social Innovation</a:t>
            </a:r>
            <a:endParaRPr lang="en-US" sz="1200" dirty="0">
              <a:solidFill>
                <a:srgbClr val="604A7B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727990" y="4636596"/>
            <a:ext cx="1487491" cy="143902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accent4">
                    <a:lumMod val="75000"/>
                  </a:schemeClr>
                </a:solidFill>
              </a:rPr>
              <a:t>Heath &amp; wellbeing</a:t>
            </a:r>
            <a:endParaRPr lang="en-US" sz="1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885071" y="1012725"/>
            <a:ext cx="914400" cy="337575"/>
          </a:xfrm>
          <a:prstGeom prst="roundRect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Peer support</a:t>
            </a:r>
            <a:endParaRPr lang="en-US" sz="1000" dirty="0"/>
          </a:p>
        </p:txBody>
      </p:sp>
      <p:sp>
        <p:nvSpPr>
          <p:cNvPr id="7" name="Rounded Rectangle 6"/>
          <p:cNvSpPr/>
          <p:nvPr/>
        </p:nvSpPr>
        <p:spPr>
          <a:xfrm>
            <a:off x="661181" y="1077024"/>
            <a:ext cx="914400" cy="337575"/>
          </a:xfrm>
          <a:prstGeom prst="roundRect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Time credits/</a:t>
            </a:r>
            <a:r>
              <a:rPr lang="en-US" sz="1000" dirty="0" err="1"/>
              <a:t>T</a:t>
            </a:r>
            <a:r>
              <a:rPr lang="en-US" sz="1000" dirty="0" err="1" smtClean="0"/>
              <a:t>imebank</a:t>
            </a:r>
            <a:endParaRPr lang="en-US" sz="1000" dirty="0"/>
          </a:p>
        </p:txBody>
      </p:sp>
      <p:sp>
        <p:nvSpPr>
          <p:cNvPr id="8" name="Rounded Rectangle 7"/>
          <p:cNvSpPr/>
          <p:nvPr/>
        </p:nvSpPr>
        <p:spPr>
          <a:xfrm>
            <a:off x="457200" y="1767623"/>
            <a:ext cx="914400" cy="337575"/>
          </a:xfrm>
          <a:prstGeom prst="roundRect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Informal volunteering</a:t>
            </a:r>
            <a:endParaRPr lang="en-US" sz="1000" dirty="0"/>
          </a:p>
        </p:txBody>
      </p:sp>
      <p:sp>
        <p:nvSpPr>
          <p:cNvPr id="9" name="Rounded Rectangle 8"/>
          <p:cNvSpPr/>
          <p:nvPr/>
        </p:nvSpPr>
        <p:spPr>
          <a:xfrm>
            <a:off x="176852" y="2538912"/>
            <a:ext cx="914400" cy="337575"/>
          </a:xfrm>
          <a:prstGeom prst="roundRect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Formal volunteering</a:t>
            </a:r>
            <a:endParaRPr lang="en-US" sz="1000" dirty="0"/>
          </a:p>
        </p:txBody>
      </p:sp>
      <p:sp>
        <p:nvSpPr>
          <p:cNvPr id="10" name="Rounded Rectangle 9"/>
          <p:cNvSpPr/>
          <p:nvPr/>
        </p:nvSpPr>
        <p:spPr>
          <a:xfrm>
            <a:off x="457200" y="3245273"/>
            <a:ext cx="914400" cy="337575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Befriending &amp; helping</a:t>
            </a:r>
            <a:endParaRPr lang="en-US" sz="1000" dirty="0"/>
          </a:p>
        </p:txBody>
      </p:sp>
      <p:sp>
        <p:nvSpPr>
          <p:cNvPr id="11" name="Rounded Rectangle 10"/>
          <p:cNvSpPr/>
          <p:nvPr/>
        </p:nvSpPr>
        <p:spPr>
          <a:xfrm>
            <a:off x="3038622" y="1153693"/>
            <a:ext cx="914400" cy="521811"/>
          </a:xfrm>
          <a:prstGeom prst="roundRect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Community asset ownership</a:t>
            </a:r>
            <a:endParaRPr lang="en-US" sz="1000" dirty="0"/>
          </a:p>
        </p:txBody>
      </p:sp>
      <p:sp>
        <p:nvSpPr>
          <p:cNvPr id="12" name="Rounded Rectangle 11"/>
          <p:cNvSpPr/>
          <p:nvPr/>
        </p:nvSpPr>
        <p:spPr>
          <a:xfrm>
            <a:off x="3200064" y="1936410"/>
            <a:ext cx="914400" cy="337575"/>
          </a:xfrm>
          <a:prstGeom prst="roundRect">
            <a:avLst/>
          </a:prstGeom>
          <a:solidFill>
            <a:srgbClr val="31859C"/>
          </a:solidFill>
          <a:ln>
            <a:solidFill>
              <a:srgbClr val="31859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Community </a:t>
            </a:r>
            <a:r>
              <a:rPr lang="en-US" sz="1000" dirty="0" err="1" smtClean="0"/>
              <a:t>organising</a:t>
            </a:r>
            <a:endParaRPr lang="en-US" sz="10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366462" y="3091981"/>
            <a:ext cx="418238" cy="153292"/>
          </a:xfrm>
          <a:prstGeom prst="line">
            <a:avLst/>
          </a:prstGeom>
          <a:ln>
            <a:solidFill>
              <a:srgbClr val="31859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29548" y="2722523"/>
            <a:ext cx="446033" cy="0"/>
          </a:xfrm>
          <a:prstGeom prst="line">
            <a:avLst/>
          </a:prstGeom>
          <a:ln>
            <a:solidFill>
              <a:srgbClr val="31859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4" idx="1"/>
          </p:cNvCxnSpPr>
          <p:nvPr/>
        </p:nvCxnSpPr>
        <p:spPr>
          <a:xfrm>
            <a:off x="1352564" y="1936410"/>
            <a:ext cx="437274" cy="178970"/>
          </a:xfrm>
          <a:prstGeom prst="line">
            <a:avLst/>
          </a:prstGeom>
          <a:ln>
            <a:solidFill>
              <a:srgbClr val="31859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499384" y="1414599"/>
            <a:ext cx="570632" cy="521811"/>
          </a:xfrm>
          <a:prstGeom prst="line">
            <a:avLst/>
          </a:prstGeom>
          <a:ln>
            <a:solidFill>
              <a:srgbClr val="31859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2729242" y="1666838"/>
            <a:ext cx="375699" cy="426304"/>
          </a:xfrm>
          <a:prstGeom prst="line">
            <a:avLst/>
          </a:prstGeom>
          <a:ln>
            <a:solidFill>
              <a:srgbClr val="31859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4" idx="0"/>
          </p:cNvCxnSpPr>
          <p:nvPr/>
        </p:nvCxnSpPr>
        <p:spPr>
          <a:xfrm>
            <a:off x="2283209" y="1371955"/>
            <a:ext cx="23893" cy="540970"/>
          </a:xfrm>
          <a:prstGeom prst="line">
            <a:avLst/>
          </a:prstGeom>
          <a:ln>
            <a:solidFill>
              <a:srgbClr val="31859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3000102" y="2273985"/>
            <a:ext cx="223016" cy="183611"/>
          </a:xfrm>
          <a:prstGeom prst="line">
            <a:avLst/>
          </a:prstGeom>
          <a:ln>
            <a:solidFill>
              <a:srgbClr val="31859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3657264" y="2876487"/>
            <a:ext cx="1600034" cy="1151554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Our Plymouth</a:t>
            </a:r>
          </a:p>
          <a:p>
            <a:pPr algn="ctr"/>
            <a:r>
              <a:rPr lang="en-US" dirty="0" smtClean="0"/>
              <a:t>Platform</a:t>
            </a:r>
            <a:endParaRPr lang="en-US" dirty="0"/>
          </a:p>
        </p:txBody>
      </p:sp>
      <p:cxnSp>
        <p:nvCxnSpPr>
          <p:cNvPr id="34" name="Straight Connector 33"/>
          <p:cNvCxnSpPr>
            <a:endCxn id="32" idx="1"/>
          </p:cNvCxnSpPr>
          <p:nvPr/>
        </p:nvCxnSpPr>
        <p:spPr>
          <a:xfrm>
            <a:off x="2895206" y="2996110"/>
            <a:ext cx="762058" cy="456154"/>
          </a:xfrm>
          <a:prstGeom prst="line">
            <a:avLst/>
          </a:prstGeom>
          <a:ln>
            <a:solidFill>
              <a:srgbClr val="604A7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2" idx="3"/>
          </p:cNvCxnSpPr>
          <p:nvPr/>
        </p:nvCxnSpPr>
        <p:spPr>
          <a:xfrm flipV="1">
            <a:off x="5257298" y="2977269"/>
            <a:ext cx="883278" cy="474995"/>
          </a:xfrm>
          <a:prstGeom prst="line">
            <a:avLst/>
          </a:prstGeom>
          <a:ln>
            <a:solidFill>
              <a:srgbClr val="604A7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endCxn id="6" idx="0"/>
          </p:cNvCxnSpPr>
          <p:nvPr/>
        </p:nvCxnSpPr>
        <p:spPr>
          <a:xfrm flipH="1">
            <a:off x="4471736" y="3943908"/>
            <a:ext cx="38906" cy="692688"/>
          </a:xfrm>
          <a:prstGeom prst="line">
            <a:avLst/>
          </a:prstGeom>
          <a:ln>
            <a:solidFill>
              <a:srgbClr val="604A7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44"/>
          <p:cNvSpPr/>
          <p:nvPr/>
        </p:nvSpPr>
        <p:spPr>
          <a:xfrm>
            <a:off x="4966565" y="1575350"/>
            <a:ext cx="1050220" cy="36106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 smtClean="0">
                <a:solidFill>
                  <a:srgbClr val="604A7B"/>
                </a:solidFill>
              </a:rPr>
              <a:t>Crowdfunding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261149" y="972537"/>
            <a:ext cx="1050220" cy="36106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Social Investment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6630237" y="896494"/>
            <a:ext cx="1050220" cy="36106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Grant making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7680457" y="1486308"/>
            <a:ext cx="1050220" cy="36106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Sandbox/labs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7884272" y="2177852"/>
            <a:ext cx="1050220" cy="36106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Skills &amp; </a:t>
            </a:r>
            <a:r>
              <a:rPr lang="en-US" sz="1000" dirty="0" err="1" smtClean="0">
                <a:solidFill>
                  <a:srgbClr val="604A7B"/>
                </a:solidFill>
              </a:rPr>
              <a:t>dev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7680457" y="2899030"/>
            <a:ext cx="1050220" cy="36106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Governance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7359162" y="3582848"/>
            <a:ext cx="1050220" cy="36106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Business support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6016785" y="3566145"/>
            <a:ext cx="1050220" cy="36106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Network</a:t>
            </a:r>
            <a:endParaRPr lang="en-US" sz="1000" dirty="0">
              <a:solidFill>
                <a:srgbClr val="604A7B"/>
              </a:solidFill>
            </a:endParaRPr>
          </a:p>
        </p:txBody>
      </p:sp>
      <p:cxnSp>
        <p:nvCxnSpPr>
          <p:cNvPr id="54" name="Straight Connector 53"/>
          <p:cNvCxnSpPr>
            <a:endCxn id="5" idx="1"/>
          </p:cNvCxnSpPr>
          <p:nvPr/>
        </p:nvCxnSpPr>
        <p:spPr>
          <a:xfrm>
            <a:off x="5848419" y="1959270"/>
            <a:ext cx="365014" cy="156110"/>
          </a:xfrm>
          <a:prstGeom prst="line">
            <a:avLst/>
          </a:prstGeom>
          <a:ln>
            <a:solidFill>
              <a:srgbClr val="C3D69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6278238" y="1336544"/>
            <a:ext cx="351999" cy="622726"/>
          </a:xfrm>
          <a:prstGeom prst="line">
            <a:avLst/>
          </a:prstGeom>
          <a:ln>
            <a:solidFill>
              <a:srgbClr val="C3D69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6897189" y="1293098"/>
            <a:ext cx="152762" cy="666172"/>
          </a:xfrm>
          <a:prstGeom prst="line">
            <a:avLst/>
          </a:prstGeom>
          <a:ln>
            <a:solidFill>
              <a:srgbClr val="C3D69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" idx="7"/>
          </p:cNvCxnSpPr>
          <p:nvPr/>
        </p:nvCxnSpPr>
        <p:spPr>
          <a:xfrm flipV="1">
            <a:off x="7162932" y="1767623"/>
            <a:ext cx="569233" cy="347757"/>
          </a:xfrm>
          <a:prstGeom prst="line">
            <a:avLst/>
          </a:prstGeom>
          <a:ln>
            <a:solidFill>
              <a:srgbClr val="C3D69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7359162" y="2417097"/>
            <a:ext cx="555510" cy="0"/>
          </a:xfrm>
          <a:prstGeom prst="line">
            <a:avLst/>
          </a:prstGeom>
          <a:ln>
            <a:solidFill>
              <a:srgbClr val="C3D69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7314466" y="2798432"/>
            <a:ext cx="365014" cy="156110"/>
          </a:xfrm>
          <a:prstGeom prst="line">
            <a:avLst/>
          </a:prstGeom>
          <a:ln>
            <a:solidFill>
              <a:srgbClr val="C3D69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" idx="5"/>
          </p:cNvCxnSpPr>
          <p:nvPr/>
        </p:nvCxnSpPr>
        <p:spPr>
          <a:xfrm>
            <a:off x="7162932" y="3092921"/>
            <a:ext cx="334041" cy="473224"/>
          </a:xfrm>
          <a:prstGeom prst="line">
            <a:avLst/>
          </a:prstGeom>
          <a:ln>
            <a:solidFill>
              <a:srgbClr val="C3D69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endCxn id="52" idx="0"/>
          </p:cNvCxnSpPr>
          <p:nvPr/>
        </p:nvCxnSpPr>
        <p:spPr>
          <a:xfrm flipH="1">
            <a:off x="6541895" y="3295376"/>
            <a:ext cx="88342" cy="270769"/>
          </a:xfrm>
          <a:prstGeom prst="line">
            <a:avLst/>
          </a:prstGeom>
          <a:ln>
            <a:solidFill>
              <a:srgbClr val="C3D69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Rounded Rectangle 70"/>
          <p:cNvSpPr/>
          <p:nvPr/>
        </p:nvSpPr>
        <p:spPr>
          <a:xfrm>
            <a:off x="5688323" y="4721669"/>
            <a:ext cx="1050220" cy="36106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Community resources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72" name="Rounded Rectangle 71"/>
          <p:cNvSpPr/>
          <p:nvPr/>
        </p:nvSpPr>
        <p:spPr>
          <a:xfrm>
            <a:off x="5580017" y="5565295"/>
            <a:ext cx="1050220" cy="36106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Wellbeing hubs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3953022" y="6288670"/>
            <a:ext cx="1050220" cy="36106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Support groups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2411269" y="5565295"/>
            <a:ext cx="1050220" cy="36106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GP referrals</a:t>
            </a:r>
            <a:endParaRPr lang="en-US" sz="1000" dirty="0">
              <a:solidFill>
                <a:srgbClr val="604A7B"/>
              </a:solidFill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2370096" y="4874069"/>
            <a:ext cx="1050220" cy="36106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Digital Health</a:t>
            </a:r>
            <a:endParaRPr lang="en-US" sz="1000" dirty="0">
              <a:solidFill>
                <a:srgbClr val="604A7B"/>
              </a:solidFill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flipV="1">
            <a:off x="5215481" y="5006529"/>
            <a:ext cx="458470" cy="228600"/>
          </a:xfrm>
          <a:prstGeom prst="line">
            <a:avLst/>
          </a:prstGeom>
          <a:ln>
            <a:solidFill>
              <a:srgbClr val="93CDD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106642" y="5697755"/>
            <a:ext cx="458470" cy="0"/>
          </a:xfrm>
          <a:prstGeom prst="line">
            <a:avLst/>
          </a:prstGeom>
          <a:ln>
            <a:solidFill>
              <a:srgbClr val="93CDD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73" idx="0"/>
          </p:cNvCxnSpPr>
          <p:nvPr/>
        </p:nvCxnSpPr>
        <p:spPr>
          <a:xfrm flipH="1" flipV="1">
            <a:off x="4471736" y="6067846"/>
            <a:ext cx="6396" cy="220824"/>
          </a:xfrm>
          <a:prstGeom prst="line">
            <a:avLst/>
          </a:prstGeom>
          <a:ln>
            <a:solidFill>
              <a:srgbClr val="93CDD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3420316" y="5697755"/>
            <a:ext cx="458470" cy="96140"/>
          </a:xfrm>
          <a:prstGeom prst="line">
            <a:avLst/>
          </a:prstGeom>
          <a:ln>
            <a:solidFill>
              <a:srgbClr val="93CDD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3401428" y="5051206"/>
            <a:ext cx="326562" cy="183923"/>
          </a:xfrm>
          <a:prstGeom prst="line">
            <a:avLst/>
          </a:prstGeom>
          <a:ln>
            <a:solidFill>
              <a:srgbClr val="93CDD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2522916" y="4047770"/>
            <a:ext cx="1050220" cy="36106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rgbClr val="604A7B"/>
                </a:solidFill>
              </a:rPr>
              <a:t>Social prescribing</a:t>
            </a:r>
            <a:endParaRPr lang="en-US" sz="1000" dirty="0">
              <a:solidFill>
                <a:srgbClr val="604A7B"/>
              </a:solidFill>
            </a:endParaRPr>
          </a:p>
        </p:txBody>
      </p:sp>
      <p:cxnSp>
        <p:nvCxnSpPr>
          <p:cNvPr id="55" name="Straight Connector 54"/>
          <p:cNvCxnSpPr>
            <a:endCxn id="6" idx="1"/>
          </p:cNvCxnSpPr>
          <p:nvPr/>
        </p:nvCxnSpPr>
        <p:spPr>
          <a:xfrm>
            <a:off x="3529376" y="4399125"/>
            <a:ext cx="416452" cy="448211"/>
          </a:xfrm>
          <a:prstGeom prst="line">
            <a:avLst/>
          </a:prstGeom>
          <a:ln>
            <a:solidFill>
              <a:srgbClr val="93CDD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5363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DEA83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29963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04052"/>
                </a:solidFill>
                <a:latin typeface="Open Sans"/>
                <a:cs typeface="Open Sans"/>
              </a:rPr>
              <a:t>What will Plymouth enable?</a:t>
            </a:r>
            <a:endParaRPr lang="en-US" b="1" dirty="0">
              <a:solidFill>
                <a:srgbClr val="604052"/>
              </a:solidFill>
              <a:latin typeface="Open Sans"/>
              <a:cs typeface="Open Sans"/>
            </a:endParaRPr>
          </a:p>
        </p:txBody>
      </p:sp>
      <p:pic>
        <p:nvPicPr>
          <p:cNvPr id="8" name="Picture 7" descr="bannerima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035" y="5660238"/>
            <a:ext cx="6740184" cy="896982"/>
          </a:xfrm>
          <a:prstGeom prst="rect">
            <a:avLst/>
          </a:prstGeom>
        </p:spPr>
      </p:pic>
      <p:sp>
        <p:nvSpPr>
          <p:cNvPr id="18" name="Rounded Rectangle 17"/>
          <p:cNvSpPr/>
          <p:nvPr/>
        </p:nvSpPr>
        <p:spPr>
          <a:xfrm>
            <a:off x="457200" y="1417638"/>
            <a:ext cx="1886446" cy="1266888"/>
          </a:xfrm>
          <a:prstGeom prst="roundRect">
            <a:avLst/>
          </a:prstGeom>
          <a:solidFill>
            <a:srgbClr val="EEECE1"/>
          </a:solidFill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4">
                    <a:lumMod val="75000"/>
                  </a:schemeClr>
                </a:solidFill>
              </a:rPr>
              <a:t>You will be able to match volunteers with opportunities across the city </a:t>
            </a:r>
            <a:endParaRPr lang="en-US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529878" y="1417638"/>
            <a:ext cx="1886446" cy="1266888"/>
          </a:xfrm>
          <a:prstGeom prst="roundRect">
            <a:avLst/>
          </a:prstGeom>
          <a:solidFill>
            <a:srgbClr val="EEECE1"/>
          </a:solidFill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rgbClr val="604A7B"/>
              </a:solidFill>
            </a:endParaRPr>
          </a:p>
          <a:p>
            <a:pPr algn="ctr"/>
            <a:endParaRPr lang="en-US" b="1" dirty="0">
              <a:solidFill>
                <a:srgbClr val="604A7B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604A7B"/>
                </a:solidFill>
              </a:rPr>
              <a:t>You will be able to </a:t>
            </a:r>
            <a:r>
              <a:rPr lang="en-US" sz="1600" b="1" dirty="0" err="1" smtClean="0">
                <a:solidFill>
                  <a:srgbClr val="604A7B"/>
                </a:solidFill>
              </a:rPr>
              <a:t>mobilise</a:t>
            </a:r>
            <a:r>
              <a:rPr lang="en-US" sz="1600" b="1" dirty="0" smtClean="0">
                <a:solidFill>
                  <a:srgbClr val="604A7B"/>
                </a:solidFill>
              </a:rPr>
              <a:t> your </a:t>
            </a:r>
            <a:r>
              <a:rPr lang="en-US" sz="1600" b="1" dirty="0" err="1" smtClean="0">
                <a:solidFill>
                  <a:srgbClr val="604A7B"/>
                </a:solidFill>
              </a:rPr>
              <a:t>neighbours</a:t>
            </a:r>
            <a:r>
              <a:rPr lang="en-US" sz="1600" b="1" dirty="0" smtClean="0">
                <a:solidFill>
                  <a:srgbClr val="604A7B"/>
                </a:solidFill>
              </a:rPr>
              <a:t> around community action</a:t>
            </a:r>
            <a:endParaRPr lang="en-US" sz="1600" b="1" dirty="0">
              <a:solidFill>
                <a:srgbClr val="604A7B"/>
              </a:solidFill>
            </a:endParaRPr>
          </a:p>
          <a:p>
            <a:pPr algn="ctr"/>
            <a:endParaRPr lang="en-US" b="1" dirty="0" smtClean="0">
              <a:solidFill>
                <a:srgbClr val="604A7B"/>
              </a:solidFill>
            </a:endParaRPr>
          </a:p>
          <a:p>
            <a:pPr algn="ctr"/>
            <a:endParaRPr lang="en-US" b="1" dirty="0">
              <a:solidFill>
                <a:srgbClr val="604A7B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61839" y="1417638"/>
            <a:ext cx="1886446" cy="1266888"/>
          </a:xfrm>
          <a:prstGeom prst="roundRect">
            <a:avLst/>
          </a:prstGeom>
          <a:solidFill>
            <a:srgbClr val="EEECE1"/>
          </a:solidFill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rgbClr val="604A7B"/>
              </a:solidFill>
            </a:endParaRPr>
          </a:p>
          <a:p>
            <a:pPr algn="ctr"/>
            <a:endParaRPr lang="en-US" b="1" dirty="0">
              <a:solidFill>
                <a:srgbClr val="604A7B"/>
              </a:solidFill>
            </a:endParaRPr>
          </a:p>
          <a:p>
            <a:pPr algn="ctr"/>
            <a:endParaRPr lang="en-US" sz="1600" b="1" dirty="0" smtClean="0">
              <a:solidFill>
                <a:srgbClr val="604A7B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604A7B"/>
                </a:solidFill>
              </a:rPr>
              <a:t>You will be able to </a:t>
            </a:r>
            <a:r>
              <a:rPr lang="en-US" sz="1600" b="1" dirty="0" err="1" smtClean="0">
                <a:solidFill>
                  <a:srgbClr val="604A7B"/>
                </a:solidFill>
              </a:rPr>
              <a:t>crowdfund</a:t>
            </a:r>
            <a:r>
              <a:rPr lang="en-US" sz="1600" b="1" dirty="0" smtClean="0">
                <a:solidFill>
                  <a:srgbClr val="604A7B"/>
                </a:solidFill>
              </a:rPr>
              <a:t> around a community need </a:t>
            </a:r>
            <a:endParaRPr lang="en-US" sz="1600" b="1" dirty="0">
              <a:solidFill>
                <a:srgbClr val="604A7B"/>
              </a:solidFill>
            </a:endParaRPr>
          </a:p>
          <a:p>
            <a:pPr algn="ctr"/>
            <a:endParaRPr lang="en-US" b="1" dirty="0" smtClean="0">
              <a:solidFill>
                <a:srgbClr val="604A7B"/>
              </a:solidFill>
            </a:endParaRPr>
          </a:p>
          <a:p>
            <a:pPr algn="ctr"/>
            <a:endParaRPr lang="en-US" b="1" dirty="0">
              <a:solidFill>
                <a:srgbClr val="604A7B"/>
              </a:solidFill>
            </a:endParaRPr>
          </a:p>
          <a:p>
            <a:pPr algn="ctr"/>
            <a:r>
              <a:rPr lang="en-US" b="1" dirty="0" smtClean="0">
                <a:solidFill>
                  <a:srgbClr val="604A7B"/>
                </a:solidFill>
              </a:rPr>
              <a:t> </a:t>
            </a:r>
            <a:endParaRPr lang="en-US" b="1" dirty="0">
              <a:solidFill>
                <a:srgbClr val="604A7B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012157" y="2877424"/>
            <a:ext cx="3536127" cy="1478902"/>
          </a:xfrm>
          <a:prstGeom prst="roundRect">
            <a:avLst/>
          </a:prstGeom>
          <a:solidFill>
            <a:srgbClr val="EEECE1"/>
          </a:solidFill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rgbClr val="604A7B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604A7B"/>
                </a:solidFill>
              </a:rPr>
              <a:t>Real time data driven insights can help you track and demonstrate positive outcomes, social impact and value, understand </a:t>
            </a:r>
            <a:r>
              <a:rPr lang="en-US" sz="1600" b="1" dirty="0" err="1" smtClean="0">
                <a:solidFill>
                  <a:srgbClr val="604A7B"/>
                </a:solidFill>
              </a:rPr>
              <a:t>behaviour</a:t>
            </a:r>
            <a:r>
              <a:rPr lang="en-US" sz="1600" b="1" dirty="0" smtClean="0">
                <a:solidFill>
                  <a:srgbClr val="604A7B"/>
                </a:solidFill>
              </a:rPr>
              <a:t> and predict challenges</a:t>
            </a:r>
          </a:p>
          <a:p>
            <a:pPr algn="ctr"/>
            <a:endParaRPr lang="en-US" b="1" dirty="0">
              <a:solidFill>
                <a:srgbClr val="604A7B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1675134" y="4468851"/>
            <a:ext cx="1337024" cy="1191387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accent4">
                    <a:lumMod val="75000"/>
                  </a:schemeClr>
                </a:solidFill>
              </a:rPr>
              <a:t>Social Action</a:t>
            </a:r>
            <a:endParaRPr lang="en-US" sz="12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860354" y="4468851"/>
            <a:ext cx="1337024" cy="1191387"/>
          </a:xfrm>
          <a:prstGeom prst="ellipse">
            <a:avLst/>
          </a:prstGeom>
          <a:solidFill>
            <a:srgbClr val="C3D69B"/>
          </a:solidFill>
          <a:ln>
            <a:solidFill>
              <a:srgbClr val="C3D6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604A7B"/>
                </a:solidFill>
              </a:rPr>
              <a:t>Social Innovation</a:t>
            </a:r>
            <a:endParaRPr lang="en-US" sz="1200" b="1" dirty="0">
              <a:solidFill>
                <a:srgbClr val="604A7B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131842" y="4468851"/>
            <a:ext cx="1337024" cy="1191387"/>
          </a:xfrm>
          <a:prstGeom prst="ellipse">
            <a:avLst/>
          </a:prstGeom>
          <a:solidFill>
            <a:srgbClr val="C3D69B"/>
          </a:solidFill>
          <a:ln>
            <a:solidFill>
              <a:srgbClr val="C3D6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rgbClr val="604A7B"/>
                </a:solidFill>
              </a:rPr>
              <a:t>Social Health &amp; Wellbeing</a:t>
            </a:r>
            <a:endParaRPr lang="en-US" sz="1200" b="1" dirty="0">
              <a:solidFill>
                <a:srgbClr val="604A7B"/>
              </a:solidFill>
            </a:endParaRPr>
          </a:p>
        </p:txBody>
      </p:sp>
      <p:sp>
        <p:nvSpPr>
          <p:cNvPr id="3" name="Plus 2"/>
          <p:cNvSpPr/>
          <p:nvPr/>
        </p:nvSpPr>
        <p:spPr>
          <a:xfrm>
            <a:off x="3198390" y="4742127"/>
            <a:ext cx="468030" cy="610851"/>
          </a:xfrm>
          <a:prstGeom prst="mathPlus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Plus 13"/>
          <p:cNvSpPr/>
          <p:nvPr/>
        </p:nvSpPr>
        <p:spPr>
          <a:xfrm>
            <a:off x="5391088" y="4742127"/>
            <a:ext cx="468030" cy="610851"/>
          </a:xfrm>
          <a:prstGeom prst="mathPlus">
            <a:avLst/>
          </a:prstGeom>
          <a:solidFill>
            <a:srgbClr val="604A7B"/>
          </a:solidFill>
          <a:ln>
            <a:solidFill>
              <a:srgbClr val="604A7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854953" y="1417637"/>
            <a:ext cx="1886446" cy="1572313"/>
          </a:xfrm>
          <a:prstGeom prst="roundRect">
            <a:avLst/>
          </a:prstGeom>
          <a:solidFill>
            <a:srgbClr val="EEECE1"/>
          </a:solidFill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rgbClr val="604A7B"/>
              </a:solidFill>
            </a:endParaRPr>
          </a:p>
          <a:p>
            <a:pPr algn="ctr"/>
            <a:endParaRPr lang="en-US" b="1" dirty="0">
              <a:solidFill>
                <a:srgbClr val="604A7B"/>
              </a:solidFill>
            </a:endParaRPr>
          </a:p>
          <a:p>
            <a:pPr algn="ctr"/>
            <a:endParaRPr lang="en-US" sz="1600" b="1" dirty="0" smtClean="0">
              <a:solidFill>
                <a:srgbClr val="604A7B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604A7B"/>
                </a:solidFill>
              </a:rPr>
              <a:t>We will be working with the health sector on supporting the delivery of social prescribing</a:t>
            </a:r>
            <a:endParaRPr lang="en-US" sz="1600" b="1" dirty="0">
              <a:solidFill>
                <a:srgbClr val="604A7B"/>
              </a:solidFill>
            </a:endParaRPr>
          </a:p>
          <a:p>
            <a:pPr algn="ctr"/>
            <a:endParaRPr lang="en-US" b="1" dirty="0" smtClean="0">
              <a:solidFill>
                <a:srgbClr val="604A7B"/>
              </a:solidFill>
            </a:endParaRPr>
          </a:p>
          <a:p>
            <a:pPr algn="ctr"/>
            <a:endParaRPr lang="en-US" b="1" dirty="0">
              <a:solidFill>
                <a:srgbClr val="604A7B"/>
              </a:solidFill>
            </a:endParaRPr>
          </a:p>
          <a:p>
            <a:pPr algn="ctr"/>
            <a:r>
              <a:rPr lang="en-US" b="1" dirty="0" smtClean="0">
                <a:solidFill>
                  <a:srgbClr val="604A7B"/>
                </a:solidFill>
              </a:rPr>
              <a:t> </a:t>
            </a:r>
            <a:endParaRPr lang="en-US" b="1" dirty="0">
              <a:solidFill>
                <a:srgbClr val="604A7B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57199" y="2877424"/>
            <a:ext cx="2340261" cy="1478901"/>
          </a:xfrm>
          <a:prstGeom prst="roundRect">
            <a:avLst/>
          </a:prstGeom>
          <a:solidFill>
            <a:srgbClr val="EEECE1"/>
          </a:solidFill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 smtClean="0">
              <a:solidFill>
                <a:srgbClr val="604A7B"/>
              </a:solidFill>
            </a:endParaRPr>
          </a:p>
          <a:p>
            <a:pPr algn="ctr"/>
            <a:endParaRPr lang="en-US" sz="1600" b="1" dirty="0" smtClean="0">
              <a:solidFill>
                <a:srgbClr val="604A7B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604A7B"/>
                </a:solidFill>
              </a:rPr>
              <a:t>Citizens will have an digital resource that helps them navigate all the activities across the city</a:t>
            </a:r>
            <a:endParaRPr lang="en-US" sz="1600" b="1" dirty="0">
              <a:solidFill>
                <a:srgbClr val="604A7B"/>
              </a:solidFill>
            </a:endParaRPr>
          </a:p>
          <a:p>
            <a:pPr algn="ctr"/>
            <a:endParaRPr lang="en-US" b="1" dirty="0" smtClean="0">
              <a:solidFill>
                <a:srgbClr val="604A7B"/>
              </a:solidFill>
            </a:endParaRPr>
          </a:p>
          <a:p>
            <a:pPr algn="ctr"/>
            <a:endParaRPr lang="en-US" b="1" dirty="0">
              <a:solidFill>
                <a:srgbClr val="604A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110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80119"/>
            <a:ext cx="8229600" cy="895723"/>
          </a:xfrm>
        </p:spPr>
        <p:txBody>
          <a:bodyPr/>
          <a:lstStyle/>
          <a:p>
            <a:r>
              <a:rPr lang="en-US" b="1" dirty="0" smtClean="0">
                <a:solidFill>
                  <a:srgbClr val="604052"/>
                </a:solidFill>
                <a:latin typeface="Open Sans"/>
                <a:cs typeface="Open Sans"/>
              </a:rPr>
              <a:t>We will also support?</a:t>
            </a:r>
            <a:endParaRPr lang="en-US" b="1" dirty="0">
              <a:solidFill>
                <a:srgbClr val="604052"/>
              </a:solidFill>
              <a:latin typeface="Open Sans"/>
              <a:cs typeface="Open Sans"/>
            </a:endParaRPr>
          </a:p>
        </p:txBody>
      </p:sp>
      <p:pic>
        <p:nvPicPr>
          <p:cNvPr id="8" name="Picture 7" descr="bannerima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035" y="5691988"/>
            <a:ext cx="6740184" cy="896982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310530" y="938336"/>
            <a:ext cx="86139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604A7B"/>
                </a:solidFill>
                <a:latin typeface="Open Sans"/>
                <a:cs typeface="Open Sans"/>
              </a:rPr>
              <a:t>We get excited about improving citizen and community engagement across the city of Plymouth. Here’s why</a:t>
            </a:r>
            <a:r>
              <a:rPr lang="mr-IN" sz="1200" dirty="0" smtClean="0">
                <a:solidFill>
                  <a:srgbClr val="604A7B"/>
                </a:solidFill>
                <a:latin typeface="Open Sans"/>
                <a:cs typeface="Open Sans"/>
              </a:rPr>
              <a:t>………</a:t>
            </a:r>
            <a:r>
              <a:rPr lang="en-GB" sz="1200" dirty="0" smtClean="0">
                <a:solidFill>
                  <a:srgbClr val="604A7B"/>
                </a:solidFill>
                <a:latin typeface="Open Sans"/>
                <a:cs typeface="Open Sans"/>
              </a:rPr>
              <a:t>.</a:t>
            </a:r>
            <a:endParaRPr lang="en-US" sz="1200" dirty="0">
              <a:solidFill>
                <a:srgbClr val="604A7B"/>
              </a:solidFill>
              <a:latin typeface="Open Sans"/>
              <a:cs typeface="Open San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00334" y="1920655"/>
            <a:ext cx="1184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Collaborative</a:t>
            </a:r>
          </a:p>
        </p:txBody>
      </p:sp>
      <p:sp>
        <p:nvSpPr>
          <p:cNvPr id="20" name="Freeform 114"/>
          <p:cNvSpPr>
            <a:spLocks noChangeAspect="1" noEditPoints="1"/>
          </p:cNvSpPr>
          <p:nvPr/>
        </p:nvSpPr>
        <p:spPr bwMode="ltGray">
          <a:xfrm flipV="1">
            <a:off x="6426206" y="1450454"/>
            <a:ext cx="554592" cy="303583"/>
          </a:xfrm>
          <a:custGeom>
            <a:avLst/>
            <a:gdLst>
              <a:gd name="T0" fmla="*/ 3621 w 5170"/>
              <a:gd name="T1" fmla="*/ 870 h 5155"/>
              <a:gd name="T2" fmla="*/ 3017 w 5170"/>
              <a:gd name="T3" fmla="*/ 359 h 5155"/>
              <a:gd name="T4" fmla="*/ 5170 w 5170"/>
              <a:gd name="T5" fmla="*/ 0 h 5155"/>
              <a:gd name="T6" fmla="*/ 4834 w 5170"/>
              <a:gd name="T7" fmla="*/ 2158 h 5155"/>
              <a:gd name="T8" fmla="*/ 4350 w 5170"/>
              <a:gd name="T9" fmla="*/ 1562 h 5155"/>
              <a:gd name="T10" fmla="*/ 3153 w 5170"/>
              <a:gd name="T11" fmla="*/ 3244 h 5155"/>
              <a:gd name="T12" fmla="*/ 3096 w 5170"/>
              <a:gd name="T13" fmla="*/ 4068 h 5155"/>
              <a:gd name="T14" fmla="*/ 3094 w 5170"/>
              <a:gd name="T15" fmla="*/ 5155 h 5155"/>
              <a:gd name="T16" fmla="*/ 2079 w 5170"/>
              <a:gd name="T17" fmla="*/ 5155 h 5155"/>
              <a:gd name="T18" fmla="*/ 2080 w 5170"/>
              <a:gd name="T19" fmla="*/ 4554 h 5155"/>
              <a:gd name="T20" fmla="*/ 2158 w 5170"/>
              <a:gd name="T21" fmla="*/ 3026 h 5155"/>
              <a:gd name="T22" fmla="*/ 3224 w 5170"/>
              <a:gd name="T23" fmla="*/ 1219 h 5155"/>
              <a:gd name="T24" fmla="*/ 3621 w 5170"/>
              <a:gd name="T25" fmla="*/ 870 h 5155"/>
              <a:gd name="T26" fmla="*/ 1863 w 5170"/>
              <a:gd name="T27" fmla="*/ 2496 h 5155"/>
              <a:gd name="T28" fmla="*/ 2137 w 5170"/>
              <a:gd name="T29" fmla="*/ 1881 h 5155"/>
              <a:gd name="T30" fmla="*/ 2282 w 5170"/>
              <a:gd name="T31" fmla="*/ 1687 h 5155"/>
              <a:gd name="T32" fmla="*/ 2151 w 5170"/>
              <a:gd name="T33" fmla="*/ 1560 h 5155"/>
              <a:gd name="T34" fmla="*/ 1492 w 5170"/>
              <a:gd name="T35" fmla="*/ 914 h 5155"/>
              <a:gd name="T36" fmla="*/ 2151 w 5170"/>
              <a:gd name="T37" fmla="*/ 331 h 5155"/>
              <a:gd name="T38" fmla="*/ 0 w 5170"/>
              <a:gd name="T39" fmla="*/ 2 h 5155"/>
              <a:gd name="T40" fmla="*/ 338 w 5170"/>
              <a:gd name="T41" fmla="*/ 2164 h 5155"/>
              <a:gd name="T42" fmla="*/ 927 w 5170"/>
              <a:gd name="T43" fmla="*/ 1498 h 5155"/>
              <a:gd name="T44" fmla="*/ 1863 w 5170"/>
              <a:gd name="T45" fmla="*/ 2496 h 51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5170" h="5155">
                <a:moveTo>
                  <a:pt x="3621" y="870"/>
                </a:moveTo>
                <a:cubicBezTo>
                  <a:pt x="3388" y="674"/>
                  <a:pt x="3204" y="518"/>
                  <a:pt x="3017" y="359"/>
                </a:cubicBezTo>
                <a:cubicBezTo>
                  <a:pt x="3019" y="351"/>
                  <a:pt x="4425" y="119"/>
                  <a:pt x="5170" y="0"/>
                </a:cubicBezTo>
                <a:cubicBezTo>
                  <a:pt x="5057" y="721"/>
                  <a:pt x="4834" y="2158"/>
                  <a:pt x="4834" y="2158"/>
                </a:cubicBezTo>
                <a:cubicBezTo>
                  <a:pt x="4834" y="2158"/>
                  <a:pt x="4499" y="1751"/>
                  <a:pt x="4350" y="1562"/>
                </a:cubicBezTo>
                <a:cubicBezTo>
                  <a:pt x="3798" y="2081"/>
                  <a:pt x="3274" y="2524"/>
                  <a:pt x="3153" y="3244"/>
                </a:cubicBezTo>
                <a:cubicBezTo>
                  <a:pt x="3107" y="3514"/>
                  <a:pt x="3103" y="3793"/>
                  <a:pt x="3096" y="4068"/>
                </a:cubicBezTo>
                <a:cubicBezTo>
                  <a:pt x="3087" y="4426"/>
                  <a:pt x="3094" y="4784"/>
                  <a:pt x="3094" y="5155"/>
                </a:cubicBezTo>
                <a:cubicBezTo>
                  <a:pt x="2079" y="5155"/>
                  <a:pt x="2079" y="5155"/>
                  <a:pt x="2079" y="5155"/>
                </a:cubicBezTo>
                <a:cubicBezTo>
                  <a:pt x="2079" y="4950"/>
                  <a:pt x="2072" y="4752"/>
                  <a:pt x="2080" y="4554"/>
                </a:cubicBezTo>
                <a:cubicBezTo>
                  <a:pt x="2099" y="4044"/>
                  <a:pt x="2079" y="3527"/>
                  <a:pt x="2158" y="3026"/>
                </a:cubicBezTo>
                <a:cubicBezTo>
                  <a:pt x="2274" y="2298"/>
                  <a:pt x="2699" y="1722"/>
                  <a:pt x="3224" y="1219"/>
                </a:cubicBezTo>
                <a:cubicBezTo>
                  <a:pt x="3338" y="1110"/>
                  <a:pt x="3461" y="1010"/>
                  <a:pt x="3621" y="870"/>
                </a:cubicBezTo>
                <a:moveTo>
                  <a:pt x="1863" y="2496"/>
                </a:moveTo>
                <a:cubicBezTo>
                  <a:pt x="1955" y="2250"/>
                  <a:pt x="2003" y="2093"/>
                  <a:pt x="2137" y="1881"/>
                </a:cubicBezTo>
                <a:cubicBezTo>
                  <a:pt x="2195" y="1788"/>
                  <a:pt x="2282" y="1687"/>
                  <a:pt x="2282" y="1687"/>
                </a:cubicBezTo>
                <a:cubicBezTo>
                  <a:pt x="2282" y="1687"/>
                  <a:pt x="2197" y="1603"/>
                  <a:pt x="2151" y="1560"/>
                </a:cubicBezTo>
                <a:cubicBezTo>
                  <a:pt x="1943" y="1361"/>
                  <a:pt x="1740" y="1158"/>
                  <a:pt x="1492" y="914"/>
                </a:cubicBezTo>
                <a:cubicBezTo>
                  <a:pt x="1713" y="726"/>
                  <a:pt x="2151" y="331"/>
                  <a:pt x="2151" y="331"/>
                </a:cubicBezTo>
                <a:cubicBezTo>
                  <a:pt x="2151" y="331"/>
                  <a:pt x="713" y="115"/>
                  <a:pt x="0" y="2"/>
                </a:cubicBezTo>
                <a:cubicBezTo>
                  <a:pt x="115" y="726"/>
                  <a:pt x="338" y="2164"/>
                  <a:pt x="338" y="2164"/>
                </a:cubicBezTo>
                <a:cubicBezTo>
                  <a:pt x="338" y="2164"/>
                  <a:pt x="739" y="1716"/>
                  <a:pt x="927" y="1498"/>
                </a:cubicBezTo>
                <a:cubicBezTo>
                  <a:pt x="1266" y="1860"/>
                  <a:pt x="1571" y="2185"/>
                  <a:pt x="1863" y="2496"/>
                </a:cubicBezTo>
              </a:path>
            </a:pathLst>
          </a:custGeom>
          <a:solidFill>
            <a:srgbClr val="FFFFFF"/>
          </a:solidFill>
          <a:ln>
            <a:solidFill>
              <a:srgbClr val="FFFFFF"/>
            </a:solidFill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936000" y="1920655"/>
            <a:ext cx="16209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FFFF"/>
                </a:solidFill>
              </a:rPr>
              <a:t>Agile &amp; Responsive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581285" y="2239448"/>
            <a:ext cx="254079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FFFFFF"/>
                </a:solidFill>
              </a:rPr>
              <a:t>It is unlikely that any large project such as this will end up the way we picture it at the start, it has to be responsive and adaptive to change. A truly citizen-centric project should be agile and flexible so that it can continue to adapt to the participants needs.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000334" y="3965555"/>
            <a:ext cx="11757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Tech Enabled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647002" y="1354101"/>
            <a:ext cx="2313576" cy="20449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705115" y="1486788"/>
            <a:ext cx="21973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604052"/>
                </a:solidFill>
              </a:rPr>
              <a:t>Pioneering Plymouth</a:t>
            </a:r>
            <a:endParaRPr lang="en-US" b="1" dirty="0">
              <a:solidFill>
                <a:srgbClr val="604052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10010" y="1870116"/>
            <a:ext cx="235056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accent4">
                    <a:lumMod val="75000"/>
                  </a:schemeClr>
                </a:solidFill>
              </a:rPr>
              <a:t>With a joined up, collaborative city partnership, information will be freely passed between agencies, citizens &amp; business creating an ecosystem of shared data &amp; experiences that brings overall value to the citizen &amp; community.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2174376" y="3647088"/>
            <a:ext cx="2313576" cy="20449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ounded Rectangle 37"/>
          <p:cNvSpPr/>
          <p:nvPr/>
        </p:nvSpPr>
        <p:spPr>
          <a:xfrm>
            <a:off x="3331164" y="1326191"/>
            <a:ext cx="2313576" cy="20449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3497649" y="1450454"/>
            <a:ext cx="1980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604052"/>
                </a:solidFill>
              </a:rPr>
              <a:t>Growing Plymouth</a:t>
            </a:r>
            <a:endParaRPr lang="en-US" b="1" dirty="0">
              <a:solidFill>
                <a:srgbClr val="604052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331164" y="1879079"/>
            <a:ext cx="23505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solidFill>
                  <a:srgbClr val="604A7B"/>
                </a:solidFill>
              </a:rPr>
              <a:t>We will support </a:t>
            </a:r>
            <a:r>
              <a:rPr lang="en-US" sz="1200" dirty="0">
                <a:solidFill>
                  <a:srgbClr val="604A7B"/>
                </a:solidFill>
              </a:rPr>
              <a:t>our communities and citizens to build on and release their skills and capacity to </a:t>
            </a:r>
            <a:r>
              <a:rPr lang="en-US" sz="1200" dirty="0" smtClean="0">
                <a:solidFill>
                  <a:srgbClr val="604A7B"/>
                </a:solidFill>
              </a:rPr>
              <a:t>fully contribute </a:t>
            </a:r>
            <a:r>
              <a:rPr lang="en-US" sz="1200" dirty="0">
                <a:solidFill>
                  <a:srgbClr val="604A7B"/>
                </a:solidFill>
              </a:rPr>
              <a:t>to the future prosperity of the city. </a:t>
            </a:r>
            <a:r>
              <a:rPr lang="en-US" sz="1200" dirty="0" smtClean="0">
                <a:solidFill>
                  <a:srgbClr val="604A7B"/>
                </a:solidFill>
              </a:rPr>
              <a:t>This is will in turn deliver social value</a:t>
            </a:r>
            <a:endParaRPr lang="en-US" sz="1000" dirty="0">
              <a:solidFill>
                <a:srgbClr val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429508" y="3780889"/>
            <a:ext cx="1803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604052"/>
                </a:solidFill>
              </a:rPr>
              <a:t>Driven by Insight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114753" y="4249783"/>
            <a:ext cx="23731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604A7B"/>
                </a:solidFill>
              </a:rPr>
              <a:t>We will be able to bring insight direct from the end-user. Their needs, challenges, questions and feedback will be the bedrock upon which every project is built &amp; delivered. Data &amp; insight is built into our strategy &amp; offering.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225022" y="1354101"/>
            <a:ext cx="2313576" cy="20449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663218" y="1450454"/>
            <a:ext cx="14588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604052"/>
                </a:solidFill>
              </a:rPr>
              <a:t>Tech Enabled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271549" y="1895429"/>
            <a:ext cx="21542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604A7B"/>
                </a:solidFill>
              </a:rPr>
              <a:t>The city will have a digital platform capable of supporting citizen &amp; communities activities, experiences &amp; opportunities. 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4934096" y="3647087"/>
            <a:ext cx="2313576" cy="228541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5093936" y="3647088"/>
            <a:ext cx="20037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604052"/>
                </a:solidFill>
              </a:rPr>
              <a:t>Caring &amp; Confident </a:t>
            </a:r>
          </a:p>
          <a:p>
            <a:pPr algn="ctr"/>
            <a:r>
              <a:rPr lang="en-US" b="1" dirty="0" smtClean="0">
                <a:solidFill>
                  <a:srgbClr val="604052"/>
                </a:solidFill>
              </a:rPr>
              <a:t>Plymouth</a:t>
            </a:r>
            <a:endParaRPr lang="en-US" b="1" dirty="0">
              <a:solidFill>
                <a:srgbClr val="604052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4934096" y="4150221"/>
            <a:ext cx="2313576" cy="17543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rgbClr val="604A7B"/>
                </a:solidFill>
              </a:rPr>
              <a:t>E</a:t>
            </a:r>
            <a:r>
              <a:rPr lang="en-US" sz="1200" dirty="0" smtClean="0">
                <a:solidFill>
                  <a:srgbClr val="604A7B"/>
                </a:solidFill>
              </a:rPr>
              <a:t>nsure </a:t>
            </a:r>
            <a:r>
              <a:rPr lang="en-US" sz="1200" dirty="0">
                <a:solidFill>
                  <a:srgbClr val="604A7B"/>
                </a:solidFill>
              </a:rPr>
              <a:t>there is a voice for </a:t>
            </a:r>
            <a:r>
              <a:rPr lang="en-US" sz="1200" dirty="0" smtClean="0">
                <a:solidFill>
                  <a:srgbClr val="604A7B"/>
                </a:solidFill>
              </a:rPr>
              <a:t>all, promote </a:t>
            </a:r>
            <a:r>
              <a:rPr lang="en-US" sz="1200" dirty="0">
                <a:solidFill>
                  <a:srgbClr val="604A7B"/>
                </a:solidFill>
              </a:rPr>
              <a:t>independence and choice for citizens either individually or </a:t>
            </a:r>
            <a:r>
              <a:rPr lang="en-US" sz="1200" dirty="0" smtClean="0">
                <a:solidFill>
                  <a:srgbClr val="604A7B"/>
                </a:solidFill>
              </a:rPr>
              <a:t>collectively. Also aim </a:t>
            </a:r>
            <a:r>
              <a:rPr lang="en-US" sz="1200" dirty="0">
                <a:solidFill>
                  <a:srgbClr val="604A7B"/>
                </a:solidFill>
              </a:rPr>
              <a:t>to </a:t>
            </a:r>
            <a:r>
              <a:rPr lang="en-US" sz="1200" dirty="0" smtClean="0">
                <a:solidFill>
                  <a:srgbClr val="604A7B"/>
                </a:solidFill>
              </a:rPr>
              <a:t>instill </a:t>
            </a:r>
            <a:r>
              <a:rPr lang="en-US" sz="1200" dirty="0">
                <a:solidFill>
                  <a:srgbClr val="604A7B"/>
                </a:solidFill>
              </a:rPr>
              <a:t>confidence and pride within our city and its communities, by enabling </a:t>
            </a:r>
            <a:r>
              <a:rPr lang="en-US" sz="1200" dirty="0" smtClean="0">
                <a:solidFill>
                  <a:srgbClr val="604A7B"/>
                </a:solidFill>
              </a:rPr>
              <a:t>people</a:t>
            </a:r>
            <a:endParaRPr lang="en-US" sz="1200" dirty="0">
              <a:solidFill>
                <a:srgbClr val="604A7B"/>
              </a:solidFill>
            </a:endParaRPr>
          </a:p>
          <a:p>
            <a:pPr algn="ctr"/>
            <a:r>
              <a:rPr lang="en-US" sz="1200" dirty="0">
                <a:solidFill>
                  <a:srgbClr val="604A7B"/>
                </a:solidFill>
              </a:rPr>
              <a:t>to have a say in decision making and putting citizens at the </a:t>
            </a:r>
            <a:r>
              <a:rPr lang="en-US" sz="1200" dirty="0" err="1">
                <a:solidFill>
                  <a:srgbClr val="604A7B"/>
                </a:solidFill>
              </a:rPr>
              <a:t>centre</a:t>
            </a:r>
            <a:r>
              <a:rPr lang="en-US" sz="1200" dirty="0">
                <a:solidFill>
                  <a:srgbClr val="604A7B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3110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0405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9BBAC6"/>
              </a:solidFill>
            </a:endParaRPr>
          </a:p>
        </p:txBody>
      </p:sp>
      <p:pic>
        <p:nvPicPr>
          <p:cNvPr id="6" name="Picture 5" descr="bannerimag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035" y="5644363"/>
            <a:ext cx="6740184" cy="896982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chemeClr val="bg2"/>
                </a:solidFill>
                <a:latin typeface="Open Sans"/>
                <a:cs typeface="Open Sans"/>
              </a:rPr>
              <a:t>The Story so far</a:t>
            </a:r>
            <a:r>
              <a:rPr lang="mr-IN" b="1" dirty="0" smtClean="0">
                <a:solidFill>
                  <a:schemeClr val="bg2"/>
                </a:solidFill>
                <a:latin typeface="Open Sans"/>
                <a:cs typeface="Open Sans"/>
              </a:rPr>
              <a:t>……</a:t>
            </a:r>
            <a:endParaRPr lang="en-US" b="1" dirty="0">
              <a:solidFill>
                <a:schemeClr val="bg2"/>
              </a:solidFill>
              <a:latin typeface="Open Sans"/>
              <a:cs typeface="Open Sans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57200" y="2137557"/>
            <a:ext cx="2555876" cy="2831318"/>
          </a:xfrm>
          <a:prstGeom prst="roundRect">
            <a:avLst/>
          </a:prstGeom>
          <a:solidFill>
            <a:srgbClr val="EEECE1"/>
          </a:solidFill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 smtClean="0">
              <a:solidFill>
                <a:srgbClr val="8064A2"/>
              </a:solidFill>
            </a:endParaRPr>
          </a:p>
          <a:p>
            <a:pPr algn="ctr"/>
            <a:r>
              <a:rPr lang="en-US" b="1" dirty="0" smtClean="0">
                <a:solidFill>
                  <a:srgbClr val="8064A2"/>
                </a:solidFill>
              </a:rPr>
              <a:t>Phase 1</a:t>
            </a:r>
          </a:p>
          <a:p>
            <a:pPr algn="ctr"/>
            <a:r>
              <a:rPr lang="en-US" b="1" dirty="0" smtClean="0">
                <a:solidFill>
                  <a:srgbClr val="8064A2"/>
                </a:solidFill>
              </a:rPr>
              <a:t>Discover &amp; Design</a:t>
            </a:r>
            <a:endParaRPr lang="en-US" dirty="0">
              <a:solidFill>
                <a:srgbClr val="8064A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64A2"/>
                </a:solidFill>
              </a:rPr>
              <a:t>We’ve been testing the tech &amp; doing user research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64A2"/>
                </a:solidFill>
              </a:rPr>
              <a:t>We have been raising initial funds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64A2"/>
                </a:solidFill>
              </a:rPr>
              <a:t>Building partnerships 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64A2"/>
                </a:solidFill>
              </a:rPr>
              <a:t>And, putting a team in place to deliver</a:t>
            </a:r>
          </a:p>
          <a:p>
            <a:endParaRPr lang="en-US" sz="1600" dirty="0" smtClean="0">
              <a:solidFill>
                <a:srgbClr val="8064A2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sz="1600" dirty="0" smtClean="0">
              <a:solidFill>
                <a:srgbClr val="8064A2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40100" y="2137557"/>
            <a:ext cx="2555876" cy="2831318"/>
          </a:xfrm>
          <a:prstGeom prst="roundRect">
            <a:avLst/>
          </a:prstGeom>
          <a:solidFill>
            <a:srgbClr val="EEECE1"/>
          </a:solidFill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8064A2"/>
                </a:solidFill>
              </a:rPr>
              <a:t>Phase 2</a:t>
            </a:r>
          </a:p>
          <a:p>
            <a:pPr algn="ctr"/>
            <a:r>
              <a:rPr lang="en-US" sz="1600" b="1" dirty="0" smtClean="0">
                <a:solidFill>
                  <a:srgbClr val="8064A2"/>
                </a:solidFill>
              </a:rPr>
              <a:t>Develop an MVP</a:t>
            </a:r>
            <a:endParaRPr lang="en-US" sz="1600" b="1" dirty="0">
              <a:solidFill>
                <a:srgbClr val="8064A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64A2"/>
                </a:solidFill>
              </a:rPr>
              <a:t>We’ve received significant funding from PCC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64A2"/>
                </a:solidFill>
              </a:rPr>
              <a:t>We are running 6 pilot projects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64A2"/>
                </a:solidFill>
              </a:rPr>
              <a:t>We are working hard on the UX of the tech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64A2"/>
                </a:solidFill>
              </a:rPr>
              <a:t>We are becoming a co-operative</a:t>
            </a:r>
          </a:p>
          <a:p>
            <a:pPr marL="285750" indent="-285750">
              <a:buFont typeface="Arial"/>
              <a:buChar char="•"/>
            </a:pPr>
            <a:endParaRPr lang="en-US" sz="1400" dirty="0" smtClean="0">
              <a:solidFill>
                <a:srgbClr val="8064A2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130924" y="2137557"/>
            <a:ext cx="2555876" cy="2831318"/>
          </a:xfrm>
          <a:prstGeom prst="roundRect">
            <a:avLst/>
          </a:prstGeom>
          <a:solidFill>
            <a:srgbClr val="EEECE1"/>
          </a:solidFill>
          <a:ln>
            <a:solidFill>
              <a:srgbClr val="EEEC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rgbClr val="8064A2"/>
              </a:solidFill>
            </a:endParaRPr>
          </a:p>
          <a:p>
            <a:pPr algn="ctr"/>
            <a:r>
              <a:rPr lang="en-US" b="1" dirty="0" smtClean="0">
                <a:solidFill>
                  <a:srgbClr val="8064A2"/>
                </a:solidFill>
              </a:rPr>
              <a:t>Phase 3</a:t>
            </a:r>
          </a:p>
          <a:p>
            <a:pPr algn="ctr"/>
            <a:r>
              <a:rPr lang="en-US" sz="1600" b="1" dirty="0" smtClean="0">
                <a:solidFill>
                  <a:srgbClr val="8064A2"/>
                </a:solidFill>
              </a:rPr>
              <a:t>Scale </a:t>
            </a:r>
            <a:endParaRPr lang="en-US" sz="1600" b="1" dirty="0">
              <a:solidFill>
                <a:srgbClr val="8064A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64A2"/>
                </a:solidFill>
              </a:rPr>
              <a:t>We expect to roll out to the rest of the city engaging over 250 org’s &amp; 50k citizens by 2022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64A2"/>
                </a:solidFill>
              </a:rPr>
              <a:t>We want to attract further funding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64A2"/>
                </a:solidFill>
              </a:rPr>
              <a:t>We will be sharing our experiences with other cities globally</a:t>
            </a:r>
          </a:p>
          <a:p>
            <a:pPr marL="285750" indent="-285750">
              <a:buFont typeface="Arial"/>
              <a:buChar char="•"/>
            </a:pPr>
            <a:endParaRPr lang="en-US" sz="1600" dirty="0" smtClean="0">
              <a:solidFill>
                <a:srgbClr val="8064A2"/>
              </a:solidFill>
            </a:endParaRPr>
          </a:p>
          <a:p>
            <a:pPr algn="ctr"/>
            <a:endParaRPr lang="en-US" dirty="0">
              <a:solidFill>
                <a:srgbClr val="8064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88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1214</Words>
  <Application>Microsoft Macintosh PowerPoint</Application>
  <PresentationFormat>On-screen Show (4:3)</PresentationFormat>
  <Paragraphs>199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PowerPoint Presentation</vt:lpstr>
      <vt:lpstr>PowerPoint Presentation</vt:lpstr>
      <vt:lpstr>The Why?</vt:lpstr>
      <vt:lpstr>What we are building</vt:lpstr>
      <vt:lpstr>What we are enabling?</vt:lpstr>
      <vt:lpstr>What will Plymouth enable?</vt:lpstr>
      <vt:lpstr>We will also support?</vt:lpstr>
      <vt:lpstr>The Story so far……</vt:lpstr>
      <vt:lpstr>What’s next?</vt:lpstr>
      <vt:lpstr>Our Plymouth is becoming a  co-operative</vt:lpstr>
      <vt:lpstr>The social impact we will have…. </vt:lpstr>
      <vt:lpstr>Questions……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Holman</dc:creator>
  <cp:lastModifiedBy>Ann Holman</cp:lastModifiedBy>
  <cp:revision>42</cp:revision>
  <dcterms:created xsi:type="dcterms:W3CDTF">2019-11-13T09:57:00Z</dcterms:created>
  <dcterms:modified xsi:type="dcterms:W3CDTF">2020-01-28T12:00:42Z</dcterms:modified>
</cp:coreProperties>
</file>