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44" d="100"/>
          <a:sy n="44" d="100"/>
        </p:scale>
        <p:origin x="1746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1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5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8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10E4-6690-4E92-92FB-6EA7BE90F05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6F06-DE8A-4FFD-9317-7C931D71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" t="-2232" r="-179" b="2232"/>
          <a:stretch/>
        </p:blipFill>
        <p:spPr>
          <a:xfrm>
            <a:off x="16329" y="-195943"/>
            <a:ext cx="9143999" cy="72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Lansing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Buitendorp, Erin</dc:creator>
  <cp:lastModifiedBy>Buitendorp, Erin</cp:lastModifiedBy>
  <cp:revision>3</cp:revision>
  <dcterms:created xsi:type="dcterms:W3CDTF">2019-02-22T18:17:18Z</dcterms:created>
  <dcterms:modified xsi:type="dcterms:W3CDTF">2019-02-22T18:28:19Z</dcterms:modified>
</cp:coreProperties>
</file>