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D8E1C-7821-43B3-8870-88A576843595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6CA41-8B34-4D50-B172-AA08CE5DC4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41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21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15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59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55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46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6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1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489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91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413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9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803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833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97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01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1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01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71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62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76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56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40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7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862" y="1340768"/>
            <a:ext cx="3560999" cy="442849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DD51A-8F66-4CA1-8CD7-3C93FCCE615F}" type="datetimeFigureOut">
              <a:rPr lang="en-GB" smtClean="0"/>
              <a:t>15/11/2016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CA20F-C33C-4F76-933F-5EB26762E96F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Culture SchoolLogo2E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912" y="188640"/>
            <a:ext cx="3060294" cy="1079028"/>
          </a:xfrm>
          <a:prstGeom prst="rect">
            <a:avLst/>
          </a:prstGeom>
        </p:spPr>
      </p:pic>
      <p:pic>
        <p:nvPicPr>
          <p:cNvPr id="12" name="Picture 11" descr="CardiffAcademyLogoE&amp;W-03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270" y="5866168"/>
            <a:ext cx="3923928" cy="100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2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2692F-9181-F544-802F-AEA611B0B080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CFCC0-FD48-DC46-89DA-4A499DA2B9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Culture SchoolLogo2W-02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06" y="260648"/>
            <a:ext cx="3060294" cy="1079028"/>
          </a:xfrm>
          <a:prstGeom prst="rect">
            <a:avLst/>
          </a:prstGeom>
        </p:spPr>
      </p:pic>
      <p:pic>
        <p:nvPicPr>
          <p:cNvPr id="9" name="Picture 8" descr="CardiffAcademyLogoE&amp;W-03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270" y="5866168"/>
            <a:ext cx="3923928" cy="10061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862" y="1340768"/>
            <a:ext cx="3560999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49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6mdsboDOdc&amp;feature=em-share_video_user" TargetMode="External"/><Relationship Id="rId2" Type="http://schemas.openxmlformats.org/officeDocument/2006/relationships/hyperlink" Target="https://www.youtube.com/watch?v=UqueZE2_Krk&amp;feature=em-share_video_us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V7bujlFnvMg&amp;feature=em-share_video_user" TargetMode="External"/><Relationship Id="rId4" Type="http://schemas.openxmlformats.org/officeDocument/2006/relationships/hyperlink" Target="https://www.youtube.com/watch?v=U5pBaLh56PU&amp;feature=em-share_video_user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witter.com/RaniaVm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4824536"/>
          </a:xfrm>
        </p:spPr>
        <p:txBody>
          <a:bodyPr>
            <a:normAutofit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Culture School</a:t>
            </a:r>
            <a:br>
              <a:rPr lang="en-GB" dirty="0">
                <a:solidFill>
                  <a:schemeClr val="accent4">
                    <a:lumMod val="75000"/>
                  </a:schemeClr>
                </a:solidFill>
              </a:rPr>
            </a:br>
            <a:br>
              <a:rPr lang="en-GB" dirty="0">
                <a:solidFill>
                  <a:schemeClr val="accent4">
                    <a:lumMod val="75000"/>
                  </a:schemeClr>
                </a:solidFill>
              </a:rPr>
            </a:br>
            <a:br>
              <a:rPr lang="en-GB" sz="2700" dirty="0">
                <a:solidFill>
                  <a:schemeClr val="accent4">
                    <a:lumMod val="75000"/>
                  </a:schemeClr>
                </a:solidFill>
              </a:rPr>
            </a:br>
            <a:br>
              <a:rPr lang="en-GB" dirty="0"/>
            </a:br>
            <a:r>
              <a:rPr lang="en-GB" sz="22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by Rania </a:t>
            </a:r>
            <a:r>
              <a:rPr lang="en-GB" sz="2200" dirty="0" err="1">
                <a:solidFill>
                  <a:schemeClr val="accent4">
                    <a:lumMod val="75000"/>
                  </a:schemeClr>
                </a:solidFill>
                <a:latin typeface="+mn-lt"/>
              </a:rPr>
              <a:t>Vamvaka</a:t>
            </a:r>
            <a:br>
              <a:rPr lang="en-GB" sz="2200" dirty="0">
                <a:latin typeface="+mn-lt"/>
              </a:rPr>
            </a:br>
            <a:endParaRPr lang="en-GB" sz="2200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157" y="3140968"/>
            <a:ext cx="2952328" cy="7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60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772400" cy="3888432"/>
          </a:xfrm>
        </p:spPr>
        <p:txBody>
          <a:bodyPr>
            <a:normAutofit/>
          </a:bodyPr>
          <a:lstStyle/>
          <a:p>
            <a:pPr algn="l"/>
            <a:r>
              <a:rPr lang="en-GB" sz="4000" dirty="0">
                <a:solidFill>
                  <a:schemeClr val="accent4">
                    <a:lumMod val="75000"/>
                  </a:schemeClr>
                </a:solidFill>
              </a:rPr>
              <a:t>1.How I came up with the idea</a:t>
            </a:r>
            <a:br>
              <a:rPr lang="en-GB" sz="40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GB" sz="4000" dirty="0">
                <a:solidFill>
                  <a:schemeClr val="accent4">
                    <a:lumMod val="75000"/>
                  </a:schemeClr>
                </a:solidFill>
              </a:rPr>
              <a:t>2.What is Culture School</a:t>
            </a:r>
            <a:br>
              <a:rPr lang="en-GB" sz="40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GB" sz="4000" dirty="0">
                <a:solidFill>
                  <a:schemeClr val="accent4">
                    <a:lumMod val="75000"/>
                  </a:schemeClr>
                </a:solidFill>
              </a:rPr>
              <a:t>3.Why Culture School</a:t>
            </a:r>
          </a:p>
        </p:txBody>
      </p:sp>
    </p:spTree>
    <p:extLst>
      <p:ext uri="{BB962C8B-B14F-4D97-AF65-F5344CB8AC3E}">
        <p14:creationId xmlns:p14="http://schemas.microsoft.com/office/powerpoint/2010/main" val="143024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7772400" cy="5256584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How I came up with the idea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76872"/>
            <a:ext cx="4598411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4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19"/>
            <a:ext cx="8229600" cy="764083"/>
          </a:xfrm>
        </p:spPr>
        <p:txBody>
          <a:bodyPr/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What is Culture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211144" cy="4752528"/>
          </a:xfrm>
        </p:spPr>
        <p:txBody>
          <a:bodyPr/>
          <a:lstStyle/>
          <a:p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Week 1 </a:t>
            </a:r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>
                <a:solidFill>
                  <a:schemeClr val="accent4">
                    <a:lumMod val="75000"/>
                  </a:schemeClr>
                </a:solidFill>
                <a:hlinkClick r:id="rId2"/>
              </a:rPr>
              <a:t>https://www.youtube.com/watch?v=UqueZE2_Krk&amp;feature=em-share_video_user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Week 2 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accent4">
                    <a:lumMod val="75000"/>
                  </a:schemeClr>
                </a:solidFill>
                <a:hlinkClick r:id="rId3"/>
              </a:rPr>
              <a:t>https://www.youtube.com/watch?v=e6mdsboDOdc&amp;feature=em-share_video_user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Week 3 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accent4">
                    <a:lumMod val="75000"/>
                  </a:schemeClr>
                </a:solidFill>
                <a:hlinkClick r:id="rId4"/>
              </a:rPr>
              <a:t>https://www.youtube.com/watch?v=U5pBaLh56PU&amp;feature=em-share_video_user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Week 4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accent4">
                    <a:lumMod val="75000"/>
                  </a:schemeClr>
                </a:solidFill>
                <a:hlinkClick r:id="rId5"/>
              </a:rPr>
              <a:t>https://www.youtube.com/watch?v=V7bujlFnvMg&amp;feature=em-share_video_user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0993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5"/>
            <a:ext cx="8229600" cy="620067"/>
          </a:xfrm>
        </p:spPr>
        <p:txBody>
          <a:bodyPr/>
          <a:lstStyle/>
          <a:p>
            <a:r>
              <a:rPr lang="en-GB" sz="4000" dirty="0">
                <a:solidFill>
                  <a:schemeClr val="accent4">
                    <a:lumMod val="75000"/>
                  </a:schemeClr>
                </a:solidFill>
              </a:rPr>
              <a:t>Why Culture School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6563072" cy="432048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https://www.youtube.com/watch?v=ZS8Tlti9LHU&amp;feature=em-share_video_user</a:t>
            </a:r>
          </a:p>
        </p:txBody>
      </p:sp>
    </p:spTree>
    <p:extLst>
      <p:ext uri="{BB962C8B-B14F-4D97-AF65-F5344CB8AC3E}">
        <p14:creationId xmlns:p14="http://schemas.microsoft.com/office/powerpoint/2010/main" val="3594200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800" dirty="0">
                <a:solidFill>
                  <a:schemeClr val="accent4">
                    <a:lumMod val="75000"/>
                  </a:schemeClr>
                </a:solidFill>
              </a:rPr>
              <a:t>Thank you!</a:t>
            </a:r>
          </a:p>
          <a:p>
            <a:pPr marL="0" indent="0" algn="ctr">
              <a:buNone/>
            </a:pPr>
            <a:r>
              <a:rPr lang="en-GB" sz="4000" dirty="0">
                <a:hlinkClick r:id="rId2"/>
              </a:rPr>
              <a:t>@</a:t>
            </a:r>
            <a:r>
              <a:rPr lang="en-GB" sz="4000" dirty="0" err="1">
                <a:hlinkClick r:id="rId2"/>
              </a:rPr>
              <a:t>RaniaVmk</a:t>
            </a:r>
            <a:endParaRPr lang="en-GB" sz="4000" dirty="0"/>
          </a:p>
          <a:p>
            <a:pPr marL="0" indent="0" algn="ctr">
              <a:buNone/>
            </a:pPr>
            <a:endParaRPr lang="en-GB" sz="48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GB" sz="4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5692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1627</TotalTime>
  <Words>50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Theme1</vt:lpstr>
      <vt:lpstr>Custom Design</vt:lpstr>
      <vt:lpstr>  Culture School    by Rania Vamvaka </vt:lpstr>
      <vt:lpstr>1.How I came up with the idea 2.What is Culture School 3.Why Culture School</vt:lpstr>
      <vt:lpstr>How I came up with the idea  </vt:lpstr>
      <vt:lpstr>What is Culture School</vt:lpstr>
      <vt:lpstr>Why Culture School </vt:lpstr>
      <vt:lpstr>PowerPoint Presentation</vt:lpstr>
    </vt:vector>
  </TitlesOfParts>
  <Company>Cardiff Council - Cyngor Caerdydd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Disciplinary: Training for Presenting Officers</dc:title>
  <dc:creator>Stephen Price</dc:creator>
  <cp:lastModifiedBy>Nicola Huckerby</cp:lastModifiedBy>
  <cp:revision>40</cp:revision>
  <dcterms:created xsi:type="dcterms:W3CDTF">2016-06-22T09:13:56Z</dcterms:created>
  <dcterms:modified xsi:type="dcterms:W3CDTF">2016-11-15T12:24:11Z</dcterms:modified>
</cp:coreProperties>
</file>