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AE4E-9822-5647-BC75-5F1ADF3B455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A442-0F69-5E42-B124-E27F70CE41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d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d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d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eneric YLC presentation (Jan14)v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Atif Shafique</cp:lastModifiedBy>
  <cp:revision>3</cp:revision>
  <dcterms:created xsi:type="dcterms:W3CDTF">2014-01-29T12:13:14Z</dcterms:created>
  <dcterms:modified xsi:type="dcterms:W3CDTF">2014-05-15T12:07:08Z</dcterms:modified>
</cp:coreProperties>
</file>