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4" autoAdjust="0"/>
  </p:normalViewPr>
  <p:slideViewPr>
    <p:cSldViewPr>
      <p:cViewPr>
        <p:scale>
          <a:sx n="103" d="100"/>
          <a:sy n="103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833FF-EA84-4C07-AB81-396ECF1D305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5F1A85-53DA-42E7-9DB5-4C999103FF0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Management Model Proposals</a:t>
          </a:r>
          <a:endParaRPr lang="en-GB" b="1" dirty="0"/>
        </a:p>
      </dgm:t>
    </dgm:pt>
    <dgm:pt modelId="{601F6C15-1D2B-4289-B963-21A513ABA4D3}" type="parTrans" cxnId="{F4AB653E-65E7-4441-944D-81720B1EF9BC}">
      <dgm:prSet/>
      <dgm:spPr/>
      <dgm:t>
        <a:bodyPr/>
        <a:lstStyle/>
        <a:p>
          <a:endParaRPr lang="en-GB"/>
        </a:p>
      </dgm:t>
    </dgm:pt>
    <dgm:pt modelId="{D9BCCE3C-369B-4263-9854-C881D7AA85D9}" type="sibTrans" cxnId="{F4AB653E-65E7-4441-944D-81720B1EF9BC}">
      <dgm:prSet/>
      <dgm:spPr/>
      <dgm:t>
        <a:bodyPr/>
        <a:lstStyle/>
        <a:p>
          <a:endParaRPr lang="en-GB"/>
        </a:p>
      </dgm:t>
    </dgm:pt>
    <dgm:pt modelId="{8D1E87C5-46A0-4367-9E41-E9FBCB682408}">
      <dgm:prSet phldrT="[Text]" custT="1"/>
      <dgm:spPr/>
      <dgm:t>
        <a:bodyPr/>
        <a:lstStyle/>
        <a:p>
          <a:r>
            <a:rPr lang="en-GB" sz="1800" dirty="0" smtClean="0"/>
            <a:t>Council-led Management</a:t>
          </a:r>
          <a:endParaRPr lang="en-GB" sz="1800" dirty="0"/>
        </a:p>
      </dgm:t>
    </dgm:pt>
    <dgm:pt modelId="{C863E19D-07D7-480D-8994-CDDE79E368BA}" type="parTrans" cxnId="{C62B93C5-AA1A-4974-B1C7-500C8892C7B3}">
      <dgm:prSet/>
      <dgm:spPr/>
      <dgm:t>
        <a:bodyPr/>
        <a:lstStyle/>
        <a:p>
          <a:endParaRPr lang="en-GB"/>
        </a:p>
      </dgm:t>
    </dgm:pt>
    <dgm:pt modelId="{8C85E28F-8B24-4591-96B5-0935D08E66DA}" type="sibTrans" cxnId="{C62B93C5-AA1A-4974-B1C7-500C8892C7B3}">
      <dgm:prSet/>
      <dgm:spPr/>
      <dgm:t>
        <a:bodyPr/>
        <a:lstStyle/>
        <a:p>
          <a:endParaRPr lang="en-GB"/>
        </a:p>
      </dgm:t>
    </dgm:pt>
    <dgm:pt modelId="{6BC0CE71-F7C1-42A9-9FDF-A0410898E447}">
      <dgm:prSet phldrT="[Text]" custT="1"/>
      <dgm:spPr/>
      <dgm:t>
        <a:bodyPr/>
        <a:lstStyle/>
        <a:p>
          <a:r>
            <a:rPr lang="en-GB" sz="1800" dirty="0" smtClean="0"/>
            <a:t>Council-led Management</a:t>
          </a:r>
          <a:endParaRPr lang="en-GB" sz="1800" dirty="0"/>
        </a:p>
      </dgm:t>
    </dgm:pt>
    <dgm:pt modelId="{601EDC2E-83AA-4A25-AE9A-DBA9786999EF}" type="parTrans" cxnId="{1A54026D-2A1D-4F03-A923-C627B14C1BA0}">
      <dgm:prSet/>
      <dgm:spPr/>
      <dgm:t>
        <a:bodyPr/>
        <a:lstStyle/>
        <a:p>
          <a:endParaRPr lang="en-GB"/>
        </a:p>
      </dgm:t>
    </dgm:pt>
    <dgm:pt modelId="{6F8D552B-6EB3-4BBA-BD60-02792146CD33}" type="sibTrans" cxnId="{1A54026D-2A1D-4F03-A923-C627B14C1BA0}">
      <dgm:prSet/>
      <dgm:spPr/>
      <dgm:t>
        <a:bodyPr/>
        <a:lstStyle/>
        <a:p>
          <a:endParaRPr lang="en-GB"/>
        </a:p>
      </dgm:t>
    </dgm:pt>
    <dgm:pt modelId="{BCFF283A-F266-4CD7-AEF3-C2EC9DB9172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Borough-Wide Public Consultation</a:t>
          </a:r>
          <a:endParaRPr lang="en-GB" b="1" dirty="0"/>
        </a:p>
      </dgm:t>
    </dgm:pt>
    <dgm:pt modelId="{E682C711-EF20-4A6C-9A10-23E1DC428608}" type="parTrans" cxnId="{99016E25-7D70-46D3-BA2E-9A00C1D30BA4}">
      <dgm:prSet/>
      <dgm:spPr/>
      <dgm:t>
        <a:bodyPr/>
        <a:lstStyle/>
        <a:p>
          <a:endParaRPr lang="en-GB"/>
        </a:p>
      </dgm:t>
    </dgm:pt>
    <dgm:pt modelId="{4349A9A3-FA98-4831-B83C-57330B8E4391}" type="sibTrans" cxnId="{99016E25-7D70-46D3-BA2E-9A00C1D30BA4}">
      <dgm:prSet/>
      <dgm:spPr/>
      <dgm:t>
        <a:bodyPr/>
        <a:lstStyle/>
        <a:p>
          <a:endParaRPr lang="en-GB"/>
        </a:p>
      </dgm:t>
    </dgm:pt>
    <dgm:pt modelId="{68CAE862-A596-4021-A9EE-7C75EB07DAED}">
      <dgm:prSet phldrT="[Text]" custT="1"/>
      <dgm:spPr/>
      <dgm:t>
        <a:bodyPr/>
        <a:lstStyle/>
        <a:p>
          <a:r>
            <a:rPr lang="en-GB" sz="1800" dirty="0" smtClean="0"/>
            <a:t>Took place from July – October 2013</a:t>
          </a:r>
          <a:endParaRPr lang="en-GB" sz="1800" dirty="0"/>
        </a:p>
      </dgm:t>
    </dgm:pt>
    <dgm:pt modelId="{946D3611-547D-4DF5-80CE-D527703B476D}" type="parTrans" cxnId="{B66D0889-C4C5-41CD-94A3-11362B88485C}">
      <dgm:prSet/>
      <dgm:spPr/>
      <dgm:t>
        <a:bodyPr/>
        <a:lstStyle/>
        <a:p>
          <a:endParaRPr lang="en-GB"/>
        </a:p>
      </dgm:t>
    </dgm:pt>
    <dgm:pt modelId="{F795BE45-1C96-4690-94B7-7676A0B929CE}" type="sibTrans" cxnId="{B66D0889-C4C5-41CD-94A3-11362B88485C}">
      <dgm:prSet/>
      <dgm:spPr/>
      <dgm:t>
        <a:bodyPr/>
        <a:lstStyle/>
        <a:p>
          <a:endParaRPr lang="en-GB"/>
        </a:p>
      </dgm:t>
    </dgm:pt>
    <dgm:pt modelId="{FCDC9E27-BF71-4FF6-816E-663AFFBD38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Approval</a:t>
          </a:r>
          <a:endParaRPr lang="en-GB" b="1" dirty="0"/>
        </a:p>
      </dgm:t>
    </dgm:pt>
    <dgm:pt modelId="{D35B812E-7F47-421A-B1BF-CF8DD10D1448}" type="parTrans" cxnId="{779795AB-EFA9-474E-A801-6C4678CF34AF}">
      <dgm:prSet/>
      <dgm:spPr/>
      <dgm:t>
        <a:bodyPr/>
        <a:lstStyle/>
        <a:p>
          <a:endParaRPr lang="en-GB"/>
        </a:p>
      </dgm:t>
    </dgm:pt>
    <dgm:pt modelId="{14086D13-0CA9-4065-9F92-B2E2FF59F3CC}" type="sibTrans" cxnId="{779795AB-EFA9-474E-A801-6C4678CF34AF}">
      <dgm:prSet/>
      <dgm:spPr/>
      <dgm:t>
        <a:bodyPr/>
        <a:lstStyle/>
        <a:p>
          <a:endParaRPr lang="en-GB"/>
        </a:p>
      </dgm:t>
    </dgm:pt>
    <dgm:pt modelId="{954A6EC8-E2C9-4698-A94D-5093A3D9DF25}">
      <dgm:prSet phldrT="[Text]" custT="1"/>
      <dgm:spPr/>
      <dgm:t>
        <a:bodyPr/>
        <a:lstStyle/>
        <a:p>
          <a:r>
            <a:rPr lang="en-GB" sz="1800" dirty="0" smtClean="0"/>
            <a:t>20 pioneering groups came forward</a:t>
          </a:r>
          <a:endParaRPr lang="en-GB" sz="1800" dirty="0"/>
        </a:p>
      </dgm:t>
    </dgm:pt>
    <dgm:pt modelId="{7B4257DA-170A-46B5-91EE-F94E2DE67CCB}" type="parTrans" cxnId="{1C028C69-BC92-4F03-B683-EA8D1C562EE8}">
      <dgm:prSet/>
      <dgm:spPr/>
      <dgm:t>
        <a:bodyPr/>
        <a:lstStyle/>
        <a:p>
          <a:endParaRPr lang="en-GB"/>
        </a:p>
      </dgm:t>
    </dgm:pt>
    <dgm:pt modelId="{12825F5A-F9CF-4358-A5EF-100CBE58B405}" type="sibTrans" cxnId="{1C028C69-BC92-4F03-B683-EA8D1C562EE8}">
      <dgm:prSet/>
      <dgm:spPr/>
      <dgm:t>
        <a:bodyPr/>
        <a:lstStyle/>
        <a:p>
          <a:endParaRPr lang="en-GB"/>
        </a:p>
      </dgm:t>
    </dgm:pt>
    <dgm:pt modelId="{D8A1822B-FAF4-48C4-BB0E-8527A2DA6EEE}">
      <dgm:prSet custT="1"/>
      <dgm:spPr/>
      <dgm:t>
        <a:bodyPr/>
        <a:lstStyle/>
        <a:p>
          <a:r>
            <a:rPr lang="en-GB" sz="1800" dirty="0" smtClean="0"/>
            <a:t>Cooperative Management</a:t>
          </a:r>
          <a:endParaRPr lang="en-GB" sz="1800" dirty="0"/>
        </a:p>
      </dgm:t>
    </dgm:pt>
    <dgm:pt modelId="{C1163F1A-64B7-4C38-AE41-11F5DAED5493}" type="parTrans" cxnId="{04854B3A-ED54-46D4-B183-89F6BE8471D2}">
      <dgm:prSet/>
      <dgm:spPr/>
      <dgm:t>
        <a:bodyPr/>
        <a:lstStyle/>
        <a:p>
          <a:endParaRPr lang="en-GB"/>
        </a:p>
      </dgm:t>
    </dgm:pt>
    <dgm:pt modelId="{41482768-B6F2-4073-A6B4-9E41CE88AA8C}" type="sibTrans" cxnId="{04854B3A-ED54-46D4-B183-89F6BE8471D2}">
      <dgm:prSet/>
      <dgm:spPr/>
      <dgm:t>
        <a:bodyPr/>
        <a:lstStyle/>
        <a:p>
          <a:endParaRPr lang="en-GB"/>
        </a:p>
      </dgm:t>
    </dgm:pt>
    <dgm:pt modelId="{3999CF2C-7903-46D8-89CA-06F43408E255}">
      <dgm:prSet custT="1"/>
      <dgm:spPr/>
      <dgm:t>
        <a:bodyPr/>
        <a:lstStyle/>
        <a:p>
          <a:r>
            <a:rPr lang="en-GB" sz="1800" dirty="0" smtClean="0"/>
            <a:t>Determine local appetite for programme</a:t>
          </a:r>
          <a:endParaRPr lang="en-GB" sz="1800" dirty="0"/>
        </a:p>
      </dgm:t>
    </dgm:pt>
    <dgm:pt modelId="{710B8D64-6BE7-4C83-BB18-CB932FB4A65D}" type="parTrans" cxnId="{6A0314CD-E296-4799-A522-AC16D4B66136}">
      <dgm:prSet/>
      <dgm:spPr/>
      <dgm:t>
        <a:bodyPr/>
        <a:lstStyle/>
        <a:p>
          <a:endParaRPr lang="en-GB"/>
        </a:p>
      </dgm:t>
    </dgm:pt>
    <dgm:pt modelId="{5942C7CA-FDD3-4AB4-8F98-514927C96FA0}" type="sibTrans" cxnId="{6A0314CD-E296-4799-A522-AC16D4B66136}">
      <dgm:prSet/>
      <dgm:spPr/>
      <dgm:t>
        <a:bodyPr/>
        <a:lstStyle/>
        <a:p>
          <a:endParaRPr lang="en-GB"/>
        </a:p>
      </dgm:t>
    </dgm:pt>
    <dgm:pt modelId="{CB578895-A7ED-4021-B4DB-57DC56930452}">
      <dgm:prSet custT="1"/>
      <dgm:spPr/>
      <dgm:t>
        <a:bodyPr/>
        <a:lstStyle/>
        <a:p>
          <a:r>
            <a:rPr lang="en-GB" sz="1800" dirty="0" smtClean="0"/>
            <a:t>89% support greater community involvement</a:t>
          </a:r>
          <a:endParaRPr lang="en-GB" sz="1800" dirty="0"/>
        </a:p>
      </dgm:t>
    </dgm:pt>
    <dgm:pt modelId="{66B64054-95B0-455E-8EEF-661BCBB6B7B4}" type="parTrans" cxnId="{613D6551-84E9-4B43-B278-24E10CF1FFD6}">
      <dgm:prSet/>
      <dgm:spPr/>
      <dgm:t>
        <a:bodyPr/>
        <a:lstStyle/>
        <a:p>
          <a:endParaRPr lang="en-GB"/>
        </a:p>
      </dgm:t>
    </dgm:pt>
    <dgm:pt modelId="{553A1016-860C-40FD-B26B-400EE08C6E8A}" type="sibTrans" cxnId="{613D6551-84E9-4B43-B278-24E10CF1FFD6}">
      <dgm:prSet/>
      <dgm:spPr/>
      <dgm:t>
        <a:bodyPr/>
        <a:lstStyle/>
        <a:p>
          <a:endParaRPr lang="en-GB"/>
        </a:p>
      </dgm:t>
    </dgm:pt>
    <dgm:pt modelId="{0A58F782-FCCB-47FA-B665-2FCB2302601A}">
      <dgm:prSet custT="1"/>
      <dgm:spPr/>
      <dgm:t>
        <a:bodyPr/>
        <a:lstStyle/>
        <a:p>
          <a:r>
            <a:rPr lang="en-GB" sz="1800" dirty="0" smtClean="0"/>
            <a:t>Over 1,400 responses</a:t>
          </a:r>
          <a:endParaRPr lang="en-GB" sz="1800" dirty="0"/>
        </a:p>
      </dgm:t>
    </dgm:pt>
    <dgm:pt modelId="{6C8392C1-1386-47EB-AC9E-85A669D01C30}" type="parTrans" cxnId="{06838A77-715E-4C96-85F1-61E2133D2FCB}">
      <dgm:prSet/>
      <dgm:spPr/>
      <dgm:t>
        <a:bodyPr/>
        <a:lstStyle/>
        <a:p>
          <a:endParaRPr lang="en-GB"/>
        </a:p>
      </dgm:t>
    </dgm:pt>
    <dgm:pt modelId="{D003A5AE-4101-4DE3-BD66-30661A070D17}" type="sibTrans" cxnId="{06838A77-715E-4C96-85F1-61E2133D2FCB}">
      <dgm:prSet/>
      <dgm:spPr/>
      <dgm:t>
        <a:bodyPr/>
        <a:lstStyle/>
        <a:p>
          <a:endParaRPr lang="en-GB"/>
        </a:p>
      </dgm:t>
    </dgm:pt>
    <dgm:pt modelId="{F16DBBFA-A584-4E1D-9ED0-DF09B8668590}">
      <dgm:prSet custT="1"/>
      <dgm:spPr/>
      <dgm:t>
        <a:bodyPr/>
        <a:lstStyle/>
        <a:p>
          <a:r>
            <a:rPr lang="en-GB" sz="1800" dirty="0" smtClean="0"/>
            <a:t>Public meetings, focus groups, events in parks</a:t>
          </a:r>
          <a:endParaRPr lang="en-GB" sz="1800" dirty="0"/>
        </a:p>
      </dgm:t>
    </dgm:pt>
    <dgm:pt modelId="{878413AF-FC05-462E-B168-768EB074E818}" type="parTrans" cxnId="{4D9030E7-C30E-45EB-8EE0-233B920ED354}">
      <dgm:prSet/>
      <dgm:spPr/>
      <dgm:t>
        <a:bodyPr/>
        <a:lstStyle/>
        <a:p>
          <a:endParaRPr lang="en-GB"/>
        </a:p>
      </dgm:t>
    </dgm:pt>
    <dgm:pt modelId="{867CEA93-8984-44C6-BCC4-2EC9A631B883}" type="sibTrans" cxnId="{4D9030E7-C30E-45EB-8EE0-233B920ED354}">
      <dgm:prSet/>
      <dgm:spPr/>
      <dgm:t>
        <a:bodyPr/>
        <a:lstStyle/>
        <a:p>
          <a:endParaRPr lang="en-GB"/>
        </a:p>
      </dgm:t>
    </dgm:pt>
    <dgm:pt modelId="{47436D3F-E38F-494E-8005-A8DF25656E74}" type="pres">
      <dgm:prSet presAssocID="{121833FF-EA84-4C07-AB81-396ECF1D30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813690-BCA1-4E3B-A510-22A49332F818}" type="pres">
      <dgm:prSet presAssocID="{FCDC9E27-BF71-4FF6-816E-663AFFBD38D2}" presName="boxAndChildren" presStyleCnt="0"/>
      <dgm:spPr/>
    </dgm:pt>
    <dgm:pt modelId="{D0212597-BAA4-43CB-AED1-C3009A027874}" type="pres">
      <dgm:prSet presAssocID="{FCDC9E27-BF71-4FF6-816E-663AFFBD38D2}" presName="parentTextBox" presStyleLbl="node1" presStyleIdx="0" presStyleCnt="3"/>
      <dgm:spPr/>
      <dgm:t>
        <a:bodyPr/>
        <a:lstStyle/>
        <a:p>
          <a:endParaRPr lang="en-GB"/>
        </a:p>
      </dgm:t>
    </dgm:pt>
    <dgm:pt modelId="{80A4FABF-4115-4BA1-AE4B-E9129ECAB459}" type="pres">
      <dgm:prSet presAssocID="{FCDC9E27-BF71-4FF6-816E-663AFFBD38D2}" presName="entireBox" presStyleLbl="node1" presStyleIdx="0" presStyleCnt="3" custLinFactNeighborX="3538" custLinFactNeighborY="72"/>
      <dgm:spPr/>
      <dgm:t>
        <a:bodyPr/>
        <a:lstStyle/>
        <a:p>
          <a:endParaRPr lang="en-GB"/>
        </a:p>
      </dgm:t>
    </dgm:pt>
    <dgm:pt modelId="{C6F0C28E-326D-44BE-9B51-9456AC8FF229}" type="pres">
      <dgm:prSet presAssocID="{FCDC9E27-BF71-4FF6-816E-663AFFBD38D2}" presName="descendantBox" presStyleCnt="0"/>
      <dgm:spPr/>
    </dgm:pt>
    <dgm:pt modelId="{B5136751-9B8A-4A9B-A86F-1E232C7991C2}" type="pres">
      <dgm:prSet presAssocID="{0A58F782-FCCB-47FA-B665-2FCB2302601A}" presName="childTextBox" presStyleLbl="fgAccFollowNode1" presStyleIdx="0" presStyleCnt="9" custScaleX="103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2E521-7873-4479-933E-3292E829F92C}" type="pres">
      <dgm:prSet presAssocID="{CB578895-A7ED-4021-B4DB-57DC56930452}" presName="childTextBox" presStyleLbl="fgAccFollowNode1" presStyleIdx="1" presStyleCnt="9" custScaleX="1073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86F765-FF29-4AB2-997C-428F92DBA274}" type="pres">
      <dgm:prSet presAssocID="{954A6EC8-E2C9-4698-A94D-5093A3D9DF25}" presName="childTextBox" presStyleLbl="fgAccFollowNode1" presStyleIdx="2" presStyleCnt="9" custScaleX="1050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84CBB-728F-4485-99CF-57747126E8F8}" type="pres">
      <dgm:prSet presAssocID="{4349A9A3-FA98-4831-B83C-57330B8E4391}" presName="sp" presStyleCnt="0"/>
      <dgm:spPr/>
    </dgm:pt>
    <dgm:pt modelId="{637947A7-48FD-4DE8-868F-47EC419704FC}" type="pres">
      <dgm:prSet presAssocID="{BCFF283A-F266-4CD7-AEF3-C2EC9DB9172E}" presName="arrowAndChildren" presStyleCnt="0"/>
      <dgm:spPr/>
    </dgm:pt>
    <dgm:pt modelId="{2283231E-FF7E-4DDA-8807-6AB738F86998}" type="pres">
      <dgm:prSet presAssocID="{BCFF283A-F266-4CD7-AEF3-C2EC9DB9172E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909DBF56-6B87-4401-AB2D-2150E709368E}" type="pres">
      <dgm:prSet presAssocID="{BCFF283A-F266-4CD7-AEF3-C2EC9DB9172E}" presName="arrow" presStyleLbl="node1" presStyleIdx="1" presStyleCnt="3"/>
      <dgm:spPr/>
      <dgm:t>
        <a:bodyPr/>
        <a:lstStyle/>
        <a:p>
          <a:endParaRPr lang="en-GB"/>
        </a:p>
      </dgm:t>
    </dgm:pt>
    <dgm:pt modelId="{46191974-39DC-4FFB-B766-422B19C3DECE}" type="pres">
      <dgm:prSet presAssocID="{BCFF283A-F266-4CD7-AEF3-C2EC9DB9172E}" presName="descendantArrow" presStyleCnt="0"/>
      <dgm:spPr/>
    </dgm:pt>
    <dgm:pt modelId="{52237576-A349-4629-9F71-B995C7F925C9}" type="pres">
      <dgm:prSet presAssocID="{3999CF2C-7903-46D8-89CA-06F43408E255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859D0-9345-4DD1-B490-138A41C69DBF}" type="pres">
      <dgm:prSet presAssocID="{68CAE862-A596-4021-A9EE-7C75EB07DAED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136FA4-6497-4856-8AF1-57B4888EFE80}" type="pres">
      <dgm:prSet presAssocID="{F16DBBFA-A584-4E1D-9ED0-DF09B8668590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6C5D3F-3972-4DF5-94DD-26BC06C4111B}" type="pres">
      <dgm:prSet presAssocID="{D9BCCE3C-369B-4263-9854-C881D7AA85D9}" presName="sp" presStyleCnt="0"/>
      <dgm:spPr/>
    </dgm:pt>
    <dgm:pt modelId="{9A0CABA3-B431-4D52-A7AA-33CFC9E9278D}" type="pres">
      <dgm:prSet presAssocID="{295F1A85-53DA-42E7-9DB5-4C999103FF09}" presName="arrowAndChildren" presStyleCnt="0"/>
      <dgm:spPr/>
    </dgm:pt>
    <dgm:pt modelId="{1FBA1285-D7B1-48CD-9356-9A8B5DEE3DFB}" type="pres">
      <dgm:prSet presAssocID="{295F1A85-53DA-42E7-9DB5-4C999103FF09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E8923A6C-F4D6-45F2-9299-0D9DB51F7477}" type="pres">
      <dgm:prSet presAssocID="{295F1A85-53DA-42E7-9DB5-4C999103FF09}" presName="arrow" presStyleLbl="node1" presStyleIdx="2" presStyleCnt="3"/>
      <dgm:spPr/>
      <dgm:t>
        <a:bodyPr/>
        <a:lstStyle/>
        <a:p>
          <a:endParaRPr lang="en-GB"/>
        </a:p>
      </dgm:t>
    </dgm:pt>
    <dgm:pt modelId="{E7FD2D60-5CC8-48CE-B6D7-1074C728F76E}" type="pres">
      <dgm:prSet presAssocID="{295F1A85-53DA-42E7-9DB5-4C999103FF09}" presName="descendantArrow" presStyleCnt="0"/>
      <dgm:spPr/>
    </dgm:pt>
    <dgm:pt modelId="{4853F906-3E81-4C37-8EE4-ACCE9E406B3E}" type="pres">
      <dgm:prSet presAssocID="{8D1E87C5-46A0-4367-9E41-E9FBCB682408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F5A9FA-1A8F-4A0A-BC14-86D5698BFB0C}" type="pres">
      <dgm:prSet presAssocID="{D8A1822B-FAF4-48C4-BB0E-8527A2DA6EEE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0416F-29C5-4CF1-A7B7-A3078A3C3F2F}" type="pres">
      <dgm:prSet presAssocID="{6BC0CE71-F7C1-42A9-9FDF-A0410898E447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D2B87-3748-46A0-AD32-7670EB50C3CC}" type="presOf" srcId="{954A6EC8-E2C9-4698-A94D-5093A3D9DF25}" destId="{C786F765-FF29-4AB2-997C-428F92DBA274}" srcOrd="0" destOrd="0" presId="urn:microsoft.com/office/officeart/2005/8/layout/process4"/>
    <dgm:cxn modelId="{B66D0889-C4C5-41CD-94A3-11362B88485C}" srcId="{BCFF283A-F266-4CD7-AEF3-C2EC9DB9172E}" destId="{68CAE862-A596-4021-A9EE-7C75EB07DAED}" srcOrd="1" destOrd="0" parTransId="{946D3611-547D-4DF5-80CE-D527703B476D}" sibTransId="{F795BE45-1C96-4690-94B7-7676A0B929CE}"/>
    <dgm:cxn modelId="{04854B3A-ED54-46D4-B183-89F6BE8471D2}" srcId="{295F1A85-53DA-42E7-9DB5-4C999103FF09}" destId="{D8A1822B-FAF4-48C4-BB0E-8527A2DA6EEE}" srcOrd="1" destOrd="0" parTransId="{C1163F1A-64B7-4C38-AE41-11F5DAED5493}" sibTransId="{41482768-B6F2-4073-A6B4-9E41CE88AA8C}"/>
    <dgm:cxn modelId="{613D6551-84E9-4B43-B278-24E10CF1FFD6}" srcId="{FCDC9E27-BF71-4FF6-816E-663AFFBD38D2}" destId="{CB578895-A7ED-4021-B4DB-57DC56930452}" srcOrd="1" destOrd="0" parTransId="{66B64054-95B0-455E-8EEF-661BCBB6B7B4}" sibTransId="{553A1016-860C-40FD-B26B-400EE08C6E8A}"/>
    <dgm:cxn modelId="{99016E25-7D70-46D3-BA2E-9A00C1D30BA4}" srcId="{121833FF-EA84-4C07-AB81-396ECF1D3053}" destId="{BCFF283A-F266-4CD7-AEF3-C2EC9DB9172E}" srcOrd="1" destOrd="0" parTransId="{E682C711-EF20-4A6C-9A10-23E1DC428608}" sibTransId="{4349A9A3-FA98-4831-B83C-57330B8E4391}"/>
    <dgm:cxn modelId="{A357B228-BDE4-4A36-B909-97F7B7EBD86B}" type="presOf" srcId="{121833FF-EA84-4C07-AB81-396ECF1D3053}" destId="{47436D3F-E38F-494E-8005-A8DF25656E74}" srcOrd="0" destOrd="0" presId="urn:microsoft.com/office/officeart/2005/8/layout/process4"/>
    <dgm:cxn modelId="{1C028C69-BC92-4F03-B683-EA8D1C562EE8}" srcId="{FCDC9E27-BF71-4FF6-816E-663AFFBD38D2}" destId="{954A6EC8-E2C9-4698-A94D-5093A3D9DF25}" srcOrd="2" destOrd="0" parTransId="{7B4257DA-170A-46B5-91EE-F94E2DE67CCB}" sibTransId="{12825F5A-F9CF-4358-A5EF-100CBE58B405}"/>
    <dgm:cxn modelId="{779795AB-EFA9-474E-A801-6C4678CF34AF}" srcId="{121833FF-EA84-4C07-AB81-396ECF1D3053}" destId="{FCDC9E27-BF71-4FF6-816E-663AFFBD38D2}" srcOrd="2" destOrd="0" parTransId="{D35B812E-7F47-421A-B1BF-CF8DD10D1448}" sibTransId="{14086D13-0CA9-4065-9F92-B2E2FF59F3CC}"/>
    <dgm:cxn modelId="{7129CDDC-9B81-4CF1-A939-645B0E8D4733}" type="presOf" srcId="{3999CF2C-7903-46D8-89CA-06F43408E255}" destId="{52237576-A349-4629-9F71-B995C7F925C9}" srcOrd="0" destOrd="0" presId="urn:microsoft.com/office/officeart/2005/8/layout/process4"/>
    <dgm:cxn modelId="{4D9030E7-C30E-45EB-8EE0-233B920ED354}" srcId="{BCFF283A-F266-4CD7-AEF3-C2EC9DB9172E}" destId="{F16DBBFA-A584-4E1D-9ED0-DF09B8668590}" srcOrd="2" destOrd="0" parTransId="{878413AF-FC05-462E-B168-768EB074E818}" sibTransId="{867CEA93-8984-44C6-BCC4-2EC9A631B883}"/>
    <dgm:cxn modelId="{0521D967-C03F-478E-AEFF-2B8C58F0F625}" type="presOf" srcId="{8D1E87C5-46A0-4367-9E41-E9FBCB682408}" destId="{4853F906-3E81-4C37-8EE4-ACCE9E406B3E}" srcOrd="0" destOrd="0" presId="urn:microsoft.com/office/officeart/2005/8/layout/process4"/>
    <dgm:cxn modelId="{595B057E-DEE5-4FC1-A8FD-321E8E4391E3}" type="presOf" srcId="{BCFF283A-F266-4CD7-AEF3-C2EC9DB9172E}" destId="{2283231E-FF7E-4DDA-8807-6AB738F86998}" srcOrd="0" destOrd="0" presId="urn:microsoft.com/office/officeart/2005/8/layout/process4"/>
    <dgm:cxn modelId="{C62B93C5-AA1A-4974-B1C7-500C8892C7B3}" srcId="{295F1A85-53DA-42E7-9DB5-4C999103FF09}" destId="{8D1E87C5-46A0-4367-9E41-E9FBCB682408}" srcOrd="0" destOrd="0" parTransId="{C863E19D-07D7-480D-8994-CDDE79E368BA}" sibTransId="{8C85E28F-8B24-4591-96B5-0935D08E66DA}"/>
    <dgm:cxn modelId="{391A4120-1C42-4B8D-B1E4-3C28EAB08F2C}" type="presOf" srcId="{6BC0CE71-F7C1-42A9-9FDF-A0410898E447}" destId="{79A0416F-29C5-4CF1-A7B7-A3078A3C3F2F}" srcOrd="0" destOrd="0" presId="urn:microsoft.com/office/officeart/2005/8/layout/process4"/>
    <dgm:cxn modelId="{54F3F0A2-F639-4EF8-B686-1FD87F99C3AC}" type="presOf" srcId="{D8A1822B-FAF4-48C4-BB0E-8527A2DA6EEE}" destId="{CCF5A9FA-1A8F-4A0A-BC14-86D5698BFB0C}" srcOrd="0" destOrd="0" presId="urn:microsoft.com/office/officeart/2005/8/layout/process4"/>
    <dgm:cxn modelId="{C56BCCFA-C9AA-4638-A36A-97D486BC5315}" type="presOf" srcId="{BCFF283A-F266-4CD7-AEF3-C2EC9DB9172E}" destId="{909DBF56-6B87-4401-AB2D-2150E709368E}" srcOrd="1" destOrd="0" presId="urn:microsoft.com/office/officeart/2005/8/layout/process4"/>
    <dgm:cxn modelId="{1A54026D-2A1D-4F03-A923-C627B14C1BA0}" srcId="{295F1A85-53DA-42E7-9DB5-4C999103FF09}" destId="{6BC0CE71-F7C1-42A9-9FDF-A0410898E447}" srcOrd="2" destOrd="0" parTransId="{601EDC2E-83AA-4A25-AE9A-DBA9786999EF}" sibTransId="{6F8D552B-6EB3-4BBA-BD60-02792146CD33}"/>
    <dgm:cxn modelId="{F4AB653E-65E7-4441-944D-81720B1EF9BC}" srcId="{121833FF-EA84-4C07-AB81-396ECF1D3053}" destId="{295F1A85-53DA-42E7-9DB5-4C999103FF09}" srcOrd="0" destOrd="0" parTransId="{601F6C15-1D2B-4289-B963-21A513ABA4D3}" sibTransId="{D9BCCE3C-369B-4263-9854-C881D7AA85D9}"/>
    <dgm:cxn modelId="{7C90F773-F976-488C-9C86-56824EDF18A6}" type="presOf" srcId="{295F1A85-53DA-42E7-9DB5-4C999103FF09}" destId="{1FBA1285-D7B1-48CD-9356-9A8B5DEE3DFB}" srcOrd="0" destOrd="0" presId="urn:microsoft.com/office/officeart/2005/8/layout/process4"/>
    <dgm:cxn modelId="{411BD064-F021-4001-8DC2-9D05E6D5257B}" type="presOf" srcId="{F16DBBFA-A584-4E1D-9ED0-DF09B8668590}" destId="{57136FA4-6497-4856-8AF1-57B4888EFE80}" srcOrd="0" destOrd="0" presId="urn:microsoft.com/office/officeart/2005/8/layout/process4"/>
    <dgm:cxn modelId="{A126F47F-6588-4F3D-81FC-0CBBF85F565C}" type="presOf" srcId="{FCDC9E27-BF71-4FF6-816E-663AFFBD38D2}" destId="{D0212597-BAA4-43CB-AED1-C3009A027874}" srcOrd="0" destOrd="0" presId="urn:microsoft.com/office/officeart/2005/8/layout/process4"/>
    <dgm:cxn modelId="{06838A77-715E-4C96-85F1-61E2133D2FCB}" srcId="{FCDC9E27-BF71-4FF6-816E-663AFFBD38D2}" destId="{0A58F782-FCCB-47FA-B665-2FCB2302601A}" srcOrd="0" destOrd="0" parTransId="{6C8392C1-1386-47EB-AC9E-85A669D01C30}" sibTransId="{D003A5AE-4101-4DE3-BD66-30661A070D17}"/>
    <dgm:cxn modelId="{6A0314CD-E296-4799-A522-AC16D4B66136}" srcId="{BCFF283A-F266-4CD7-AEF3-C2EC9DB9172E}" destId="{3999CF2C-7903-46D8-89CA-06F43408E255}" srcOrd="0" destOrd="0" parTransId="{710B8D64-6BE7-4C83-BB18-CB932FB4A65D}" sibTransId="{5942C7CA-FDD3-4AB4-8F98-514927C96FA0}"/>
    <dgm:cxn modelId="{2285ABC5-D9C7-4831-8DC0-B9F6C38369EB}" type="presOf" srcId="{0A58F782-FCCB-47FA-B665-2FCB2302601A}" destId="{B5136751-9B8A-4A9B-A86F-1E232C7991C2}" srcOrd="0" destOrd="0" presId="urn:microsoft.com/office/officeart/2005/8/layout/process4"/>
    <dgm:cxn modelId="{9E62438B-4EAB-4832-9E3F-941D97CB113C}" type="presOf" srcId="{CB578895-A7ED-4021-B4DB-57DC56930452}" destId="{7D82E521-7873-4479-933E-3292E829F92C}" srcOrd="0" destOrd="0" presId="urn:microsoft.com/office/officeart/2005/8/layout/process4"/>
    <dgm:cxn modelId="{64323809-A20D-4336-861B-781AD8357350}" type="presOf" srcId="{68CAE862-A596-4021-A9EE-7C75EB07DAED}" destId="{F38859D0-9345-4DD1-B490-138A41C69DBF}" srcOrd="0" destOrd="0" presId="urn:microsoft.com/office/officeart/2005/8/layout/process4"/>
    <dgm:cxn modelId="{327CC6CD-9F12-4088-B3AC-DEBF00D387A2}" type="presOf" srcId="{295F1A85-53DA-42E7-9DB5-4C999103FF09}" destId="{E8923A6C-F4D6-45F2-9299-0D9DB51F7477}" srcOrd="1" destOrd="0" presId="urn:microsoft.com/office/officeart/2005/8/layout/process4"/>
    <dgm:cxn modelId="{62806CD9-D1C0-4FFD-B01C-3E0E3ECE20EB}" type="presOf" srcId="{FCDC9E27-BF71-4FF6-816E-663AFFBD38D2}" destId="{80A4FABF-4115-4BA1-AE4B-E9129ECAB459}" srcOrd="1" destOrd="0" presId="urn:microsoft.com/office/officeart/2005/8/layout/process4"/>
    <dgm:cxn modelId="{CD5857DB-8585-48F1-A591-A25F77316181}" type="presParOf" srcId="{47436D3F-E38F-494E-8005-A8DF25656E74}" destId="{FA813690-BCA1-4E3B-A510-22A49332F818}" srcOrd="0" destOrd="0" presId="urn:microsoft.com/office/officeart/2005/8/layout/process4"/>
    <dgm:cxn modelId="{D64B6A70-022F-4556-BFAA-FC2C52FC81DD}" type="presParOf" srcId="{FA813690-BCA1-4E3B-A510-22A49332F818}" destId="{D0212597-BAA4-43CB-AED1-C3009A027874}" srcOrd="0" destOrd="0" presId="urn:microsoft.com/office/officeart/2005/8/layout/process4"/>
    <dgm:cxn modelId="{4773957A-7398-41BB-BD30-DEC997DE65A6}" type="presParOf" srcId="{FA813690-BCA1-4E3B-A510-22A49332F818}" destId="{80A4FABF-4115-4BA1-AE4B-E9129ECAB459}" srcOrd="1" destOrd="0" presId="urn:microsoft.com/office/officeart/2005/8/layout/process4"/>
    <dgm:cxn modelId="{B448C59D-05ED-4120-B14F-C523D4BE04BE}" type="presParOf" srcId="{FA813690-BCA1-4E3B-A510-22A49332F818}" destId="{C6F0C28E-326D-44BE-9B51-9456AC8FF229}" srcOrd="2" destOrd="0" presId="urn:microsoft.com/office/officeart/2005/8/layout/process4"/>
    <dgm:cxn modelId="{ACC6A0C2-3D3F-425B-B9B3-75F5692E4B0C}" type="presParOf" srcId="{C6F0C28E-326D-44BE-9B51-9456AC8FF229}" destId="{B5136751-9B8A-4A9B-A86F-1E232C7991C2}" srcOrd="0" destOrd="0" presId="urn:microsoft.com/office/officeart/2005/8/layout/process4"/>
    <dgm:cxn modelId="{D28D6DC8-3CA6-4547-B0B8-4BA556469742}" type="presParOf" srcId="{C6F0C28E-326D-44BE-9B51-9456AC8FF229}" destId="{7D82E521-7873-4479-933E-3292E829F92C}" srcOrd="1" destOrd="0" presId="urn:microsoft.com/office/officeart/2005/8/layout/process4"/>
    <dgm:cxn modelId="{0E01D283-ACAE-447D-8BC0-74339C6E6B57}" type="presParOf" srcId="{C6F0C28E-326D-44BE-9B51-9456AC8FF229}" destId="{C786F765-FF29-4AB2-997C-428F92DBA274}" srcOrd="2" destOrd="0" presId="urn:microsoft.com/office/officeart/2005/8/layout/process4"/>
    <dgm:cxn modelId="{D21B6405-2860-4125-A98D-F01EBA04E08C}" type="presParOf" srcId="{47436D3F-E38F-494E-8005-A8DF25656E74}" destId="{43184CBB-728F-4485-99CF-57747126E8F8}" srcOrd="1" destOrd="0" presId="urn:microsoft.com/office/officeart/2005/8/layout/process4"/>
    <dgm:cxn modelId="{D853C7A5-2B91-493C-84D6-E28D8177BFE0}" type="presParOf" srcId="{47436D3F-E38F-494E-8005-A8DF25656E74}" destId="{637947A7-48FD-4DE8-868F-47EC419704FC}" srcOrd="2" destOrd="0" presId="urn:microsoft.com/office/officeart/2005/8/layout/process4"/>
    <dgm:cxn modelId="{1735C8D9-CBF3-412E-93AA-487EBF8EA0D2}" type="presParOf" srcId="{637947A7-48FD-4DE8-868F-47EC419704FC}" destId="{2283231E-FF7E-4DDA-8807-6AB738F86998}" srcOrd="0" destOrd="0" presId="urn:microsoft.com/office/officeart/2005/8/layout/process4"/>
    <dgm:cxn modelId="{3273BD31-311E-4109-AF7D-BE92BFED5F9E}" type="presParOf" srcId="{637947A7-48FD-4DE8-868F-47EC419704FC}" destId="{909DBF56-6B87-4401-AB2D-2150E709368E}" srcOrd="1" destOrd="0" presId="urn:microsoft.com/office/officeart/2005/8/layout/process4"/>
    <dgm:cxn modelId="{4540B70E-679F-4600-8513-CCCEC156B461}" type="presParOf" srcId="{637947A7-48FD-4DE8-868F-47EC419704FC}" destId="{46191974-39DC-4FFB-B766-422B19C3DECE}" srcOrd="2" destOrd="0" presId="urn:microsoft.com/office/officeart/2005/8/layout/process4"/>
    <dgm:cxn modelId="{C46D09F0-F4F8-4487-8BEE-64A43D9E49C9}" type="presParOf" srcId="{46191974-39DC-4FFB-B766-422B19C3DECE}" destId="{52237576-A349-4629-9F71-B995C7F925C9}" srcOrd="0" destOrd="0" presId="urn:microsoft.com/office/officeart/2005/8/layout/process4"/>
    <dgm:cxn modelId="{CD18E90C-DACD-44C1-AA64-29198A608913}" type="presParOf" srcId="{46191974-39DC-4FFB-B766-422B19C3DECE}" destId="{F38859D0-9345-4DD1-B490-138A41C69DBF}" srcOrd="1" destOrd="0" presId="urn:microsoft.com/office/officeart/2005/8/layout/process4"/>
    <dgm:cxn modelId="{1935FCCF-75E5-4CFC-B89C-C52F15350B60}" type="presParOf" srcId="{46191974-39DC-4FFB-B766-422B19C3DECE}" destId="{57136FA4-6497-4856-8AF1-57B4888EFE80}" srcOrd="2" destOrd="0" presId="urn:microsoft.com/office/officeart/2005/8/layout/process4"/>
    <dgm:cxn modelId="{B989CD9B-F6AE-4B9A-95BF-BD9F34FD5B70}" type="presParOf" srcId="{47436D3F-E38F-494E-8005-A8DF25656E74}" destId="{2B6C5D3F-3972-4DF5-94DD-26BC06C4111B}" srcOrd="3" destOrd="0" presId="urn:microsoft.com/office/officeart/2005/8/layout/process4"/>
    <dgm:cxn modelId="{39A30F9A-DA0D-4F29-939F-4105C53F159D}" type="presParOf" srcId="{47436D3F-E38F-494E-8005-A8DF25656E74}" destId="{9A0CABA3-B431-4D52-A7AA-33CFC9E9278D}" srcOrd="4" destOrd="0" presId="urn:microsoft.com/office/officeart/2005/8/layout/process4"/>
    <dgm:cxn modelId="{7FC6C67D-AA76-4E44-98DF-3DD99B68219B}" type="presParOf" srcId="{9A0CABA3-B431-4D52-A7AA-33CFC9E9278D}" destId="{1FBA1285-D7B1-48CD-9356-9A8B5DEE3DFB}" srcOrd="0" destOrd="0" presId="urn:microsoft.com/office/officeart/2005/8/layout/process4"/>
    <dgm:cxn modelId="{86E554A4-4594-4011-8B6A-4D8F4DBC128E}" type="presParOf" srcId="{9A0CABA3-B431-4D52-A7AA-33CFC9E9278D}" destId="{E8923A6C-F4D6-45F2-9299-0D9DB51F7477}" srcOrd="1" destOrd="0" presId="urn:microsoft.com/office/officeart/2005/8/layout/process4"/>
    <dgm:cxn modelId="{B58E4E99-E34C-4285-AE31-B6BFF90E71AD}" type="presParOf" srcId="{9A0CABA3-B431-4D52-A7AA-33CFC9E9278D}" destId="{E7FD2D60-5CC8-48CE-B6D7-1074C728F76E}" srcOrd="2" destOrd="0" presId="urn:microsoft.com/office/officeart/2005/8/layout/process4"/>
    <dgm:cxn modelId="{645CEB39-DE35-497D-8EE3-C0896DBCB292}" type="presParOf" srcId="{E7FD2D60-5CC8-48CE-B6D7-1074C728F76E}" destId="{4853F906-3E81-4C37-8EE4-ACCE9E406B3E}" srcOrd="0" destOrd="0" presId="urn:microsoft.com/office/officeart/2005/8/layout/process4"/>
    <dgm:cxn modelId="{CD9D277E-1251-4B01-8C2F-E3D106C69FBD}" type="presParOf" srcId="{E7FD2D60-5CC8-48CE-B6D7-1074C728F76E}" destId="{CCF5A9FA-1A8F-4A0A-BC14-86D5698BFB0C}" srcOrd="1" destOrd="0" presId="urn:microsoft.com/office/officeart/2005/8/layout/process4"/>
    <dgm:cxn modelId="{85BADBCA-189F-4C9C-8539-704B1735A93C}" type="presParOf" srcId="{E7FD2D60-5CC8-48CE-B6D7-1074C728F76E}" destId="{79A0416F-29C5-4CF1-A7B7-A3078A3C3F2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475C8-4187-4C37-AB6D-8E3799780D4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C51AC-B189-4C26-B082-5D476DC8D6E4}">
      <dgm:prSet phldrT="[Text]"/>
      <dgm:spPr/>
      <dgm:t>
        <a:bodyPr/>
        <a:lstStyle/>
        <a:p>
          <a:r>
            <a:rPr lang="en-GB" dirty="0" smtClean="0"/>
            <a:t>Smaller Parks</a:t>
          </a:r>
          <a:endParaRPr lang="en-GB" dirty="0"/>
        </a:p>
      </dgm:t>
    </dgm:pt>
    <dgm:pt modelId="{3DFFAF91-5B0C-494F-A49D-F2A554A2A39C}" type="parTrans" cxnId="{6DC2B047-FF14-47E7-AC9F-C95EF99EC361}">
      <dgm:prSet/>
      <dgm:spPr/>
      <dgm:t>
        <a:bodyPr/>
        <a:lstStyle/>
        <a:p>
          <a:endParaRPr lang="en-GB"/>
        </a:p>
      </dgm:t>
    </dgm:pt>
    <dgm:pt modelId="{97173BF5-011C-4699-A282-7DF1679A6A58}" type="sibTrans" cxnId="{6DC2B047-FF14-47E7-AC9F-C95EF99EC361}">
      <dgm:prSet/>
      <dgm:spPr/>
      <dgm:t>
        <a:bodyPr/>
        <a:lstStyle/>
        <a:p>
          <a:endParaRPr lang="en-GB"/>
        </a:p>
      </dgm:t>
    </dgm:pt>
    <dgm:pt modelId="{AAC1F5A5-729F-4F48-A023-CA834A7654C7}">
      <dgm:prSet phldrT="[Text]" custT="1"/>
      <dgm:spPr/>
      <dgm:t>
        <a:bodyPr/>
        <a:lstStyle/>
        <a:p>
          <a:r>
            <a:rPr lang="en-GB" sz="2100" dirty="0" smtClean="0"/>
            <a:t>Lack of income generation potential</a:t>
          </a:r>
          <a:endParaRPr lang="en-GB" sz="2100" dirty="0"/>
        </a:p>
      </dgm:t>
    </dgm:pt>
    <dgm:pt modelId="{F3825335-5F55-4D6E-AA1D-182EC2FE8F45}" type="parTrans" cxnId="{0D2D5343-42C9-48B2-9436-351EED22CA94}">
      <dgm:prSet/>
      <dgm:spPr/>
      <dgm:t>
        <a:bodyPr/>
        <a:lstStyle/>
        <a:p>
          <a:endParaRPr lang="en-GB"/>
        </a:p>
      </dgm:t>
    </dgm:pt>
    <dgm:pt modelId="{5450BDB5-B2EA-4D4B-B799-A9E99A6093D3}" type="sibTrans" cxnId="{0D2D5343-42C9-48B2-9436-351EED22CA94}">
      <dgm:prSet/>
      <dgm:spPr/>
      <dgm:t>
        <a:bodyPr/>
        <a:lstStyle/>
        <a:p>
          <a:endParaRPr lang="en-GB"/>
        </a:p>
      </dgm:t>
    </dgm:pt>
    <dgm:pt modelId="{03775210-B584-4ADF-BBC8-1B9E566CAE8A}">
      <dgm:prSet phldrT="[Text]"/>
      <dgm:spPr/>
      <dgm:t>
        <a:bodyPr/>
        <a:lstStyle/>
        <a:p>
          <a:r>
            <a:rPr lang="en-GB" dirty="0" smtClean="0"/>
            <a:t>Knowledge and expertise</a:t>
          </a:r>
          <a:endParaRPr lang="en-GB" dirty="0"/>
        </a:p>
      </dgm:t>
    </dgm:pt>
    <dgm:pt modelId="{F3C74989-D878-4908-8821-B1D12F3E8C0E}" type="parTrans" cxnId="{79F52D8F-2686-449C-84F1-2588DF7DDDE1}">
      <dgm:prSet/>
      <dgm:spPr/>
      <dgm:t>
        <a:bodyPr/>
        <a:lstStyle/>
        <a:p>
          <a:endParaRPr lang="en-GB"/>
        </a:p>
      </dgm:t>
    </dgm:pt>
    <dgm:pt modelId="{FC43A596-ED8D-48DF-9839-90B28EF7446E}" type="sibTrans" cxnId="{79F52D8F-2686-449C-84F1-2588DF7DDDE1}">
      <dgm:prSet/>
      <dgm:spPr/>
      <dgm:t>
        <a:bodyPr/>
        <a:lstStyle/>
        <a:p>
          <a:endParaRPr lang="en-GB"/>
        </a:p>
      </dgm:t>
    </dgm:pt>
    <dgm:pt modelId="{70977FE3-1955-47B8-A148-E1038F137142}">
      <dgm:prSet phldrT="[Text]" custT="1"/>
      <dgm:spPr/>
      <dgm:t>
        <a:bodyPr/>
        <a:lstStyle/>
        <a:p>
          <a:r>
            <a:rPr lang="en-GB" sz="2100" dirty="0" smtClean="0"/>
            <a:t>Council holds technical expertise</a:t>
          </a:r>
          <a:endParaRPr lang="en-GB" sz="2100" dirty="0"/>
        </a:p>
      </dgm:t>
    </dgm:pt>
    <dgm:pt modelId="{DCD3353A-5D85-413B-B0F2-DA323D74AF4E}" type="parTrans" cxnId="{8C5C2E1A-354F-4A63-98B4-C10672D35B28}">
      <dgm:prSet/>
      <dgm:spPr/>
      <dgm:t>
        <a:bodyPr/>
        <a:lstStyle/>
        <a:p>
          <a:endParaRPr lang="en-GB"/>
        </a:p>
      </dgm:t>
    </dgm:pt>
    <dgm:pt modelId="{856766F6-A3F0-4B80-8E61-312E6ABC60ED}" type="sibTrans" cxnId="{8C5C2E1A-354F-4A63-98B4-C10672D35B28}">
      <dgm:prSet/>
      <dgm:spPr/>
      <dgm:t>
        <a:bodyPr/>
        <a:lstStyle/>
        <a:p>
          <a:endParaRPr lang="en-GB"/>
        </a:p>
      </dgm:t>
    </dgm:pt>
    <dgm:pt modelId="{0739B1FF-2ED4-4B12-90E9-D56DAE2191AA}">
      <dgm:prSet phldrT="[Text]" custT="1"/>
      <dgm:spPr/>
      <dgm:t>
        <a:bodyPr/>
        <a:lstStyle/>
        <a:p>
          <a:endParaRPr lang="en-GB" sz="2100" dirty="0"/>
        </a:p>
      </dgm:t>
    </dgm:pt>
    <dgm:pt modelId="{46451933-BA21-406A-8172-E463BA96DF9F}" type="parTrans" cxnId="{CEF8C37F-74C5-4E89-BE16-648F5671040B}">
      <dgm:prSet/>
      <dgm:spPr/>
      <dgm:t>
        <a:bodyPr/>
        <a:lstStyle/>
        <a:p>
          <a:endParaRPr lang="en-GB"/>
        </a:p>
      </dgm:t>
    </dgm:pt>
    <dgm:pt modelId="{14AE9E3C-C63A-4937-9DC6-6DF4E1006BF6}" type="sibTrans" cxnId="{CEF8C37F-74C5-4E89-BE16-648F5671040B}">
      <dgm:prSet/>
      <dgm:spPr/>
      <dgm:t>
        <a:bodyPr/>
        <a:lstStyle/>
        <a:p>
          <a:endParaRPr lang="en-GB"/>
        </a:p>
      </dgm:t>
    </dgm:pt>
    <dgm:pt modelId="{94ECA8AA-496E-48FB-8D98-306170097FF3}">
      <dgm:prSet phldrT="[Text]"/>
      <dgm:spPr/>
      <dgm:t>
        <a:bodyPr/>
        <a:lstStyle/>
        <a:p>
          <a:r>
            <a:rPr lang="en-GB" dirty="0" smtClean="0"/>
            <a:t>Future Resourcing</a:t>
          </a:r>
          <a:endParaRPr lang="en-GB" dirty="0"/>
        </a:p>
      </dgm:t>
    </dgm:pt>
    <dgm:pt modelId="{BE34F2C8-2593-4303-9B29-7E2C9BCBB5B9}" type="parTrans" cxnId="{76C18663-88EF-4CA9-B6E4-C9C2C2C2C681}">
      <dgm:prSet/>
      <dgm:spPr/>
      <dgm:t>
        <a:bodyPr/>
        <a:lstStyle/>
        <a:p>
          <a:endParaRPr lang="en-GB"/>
        </a:p>
      </dgm:t>
    </dgm:pt>
    <dgm:pt modelId="{CBE52A00-A266-44A0-9F10-4240E5611B52}" type="sibTrans" cxnId="{76C18663-88EF-4CA9-B6E4-C9C2C2C2C681}">
      <dgm:prSet/>
      <dgm:spPr/>
      <dgm:t>
        <a:bodyPr/>
        <a:lstStyle/>
        <a:p>
          <a:endParaRPr lang="en-GB"/>
        </a:p>
      </dgm:t>
    </dgm:pt>
    <dgm:pt modelId="{D0381629-1E37-4342-A1F7-6C32373463B4}">
      <dgm:prSet phldrT="[Text]" custT="1"/>
      <dgm:spPr/>
      <dgm:t>
        <a:bodyPr/>
        <a:lstStyle/>
        <a:p>
          <a:r>
            <a:rPr lang="en-GB" sz="2100" dirty="0" smtClean="0"/>
            <a:t>Confirmation that funding would continue</a:t>
          </a:r>
          <a:endParaRPr lang="en-GB" sz="2100" dirty="0"/>
        </a:p>
      </dgm:t>
    </dgm:pt>
    <dgm:pt modelId="{8CD18794-FFAA-4CA4-9736-F841B3E397FF}" type="parTrans" cxnId="{D9C9F9CD-9B0F-4162-8F2F-3F94505974F5}">
      <dgm:prSet/>
      <dgm:spPr/>
      <dgm:t>
        <a:bodyPr/>
        <a:lstStyle/>
        <a:p>
          <a:endParaRPr lang="en-GB"/>
        </a:p>
      </dgm:t>
    </dgm:pt>
    <dgm:pt modelId="{394EB24B-1074-4E8F-85BE-585D130D77B7}" type="sibTrans" cxnId="{D9C9F9CD-9B0F-4162-8F2F-3F94505974F5}">
      <dgm:prSet/>
      <dgm:spPr/>
      <dgm:t>
        <a:bodyPr/>
        <a:lstStyle/>
        <a:p>
          <a:endParaRPr lang="en-GB"/>
        </a:p>
      </dgm:t>
    </dgm:pt>
    <dgm:pt modelId="{6F4C8ED6-BF53-407E-AD9E-1B9413257F2E}">
      <dgm:prSet phldrT="[Text]" custT="1"/>
      <dgm:spPr/>
      <dgm:t>
        <a:bodyPr/>
        <a:lstStyle/>
        <a:p>
          <a:r>
            <a:rPr lang="en-GB" sz="2100" dirty="0" smtClean="0"/>
            <a:t>Possibility of releasing funding back into the park</a:t>
          </a:r>
          <a:endParaRPr lang="en-GB" sz="2100" dirty="0"/>
        </a:p>
      </dgm:t>
    </dgm:pt>
    <dgm:pt modelId="{353B6E84-BD05-4115-9075-0C34F4941549}" type="parTrans" cxnId="{59B185EF-F352-493A-98F7-C3B2AF78EC93}">
      <dgm:prSet/>
      <dgm:spPr/>
      <dgm:t>
        <a:bodyPr/>
        <a:lstStyle/>
        <a:p>
          <a:endParaRPr lang="en-GB"/>
        </a:p>
      </dgm:t>
    </dgm:pt>
    <dgm:pt modelId="{08A2B0DA-2682-4589-BF15-63BCC6B30E0C}" type="sibTrans" cxnId="{59B185EF-F352-493A-98F7-C3B2AF78EC93}">
      <dgm:prSet/>
      <dgm:spPr/>
      <dgm:t>
        <a:bodyPr/>
        <a:lstStyle/>
        <a:p>
          <a:endParaRPr lang="en-GB"/>
        </a:p>
      </dgm:t>
    </dgm:pt>
    <dgm:pt modelId="{2232FE37-AB20-4238-BF6D-6D8ACF886E17}">
      <dgm:prSet phldrT="[Text]" custT="1"/>
      <dgm:spPr/>
      <dgm:t>
        <a:bodyPr/>
        <a:lstStyle/>
        <a:p>
          <a:r>
            <a:rPr lang="en-GB" sz="2100" dirty="0" smtClean="0"/>
            <a:t>Impact of disaggregating budgets by park</a:t>
          </a:r>
          <a:endParaRPr lang="en-GB" sz="2100" dirty="0"/>
        </a:p>
      </dgm:t>
    </dgm:pt>
    <dgm:pt modelId="{11750258-F4B8-4309-936A-661B1578A59D}" type="parTrans" cxnId="{57E0C7AA-231A-44A0-B356-24FB262074E8}">
      <dgm:prSet/>
      <dgm:spPr/>
      <dgm:t>
        <a:bodyPr/>
        <a:lstStyle/>
        <a:p>
          <a:endParaRPr lang="en-GB"/>
        </a:p>
      </dgm:t>
    </dgm:pt>
    <dgm:pt modelId="{6E3028C1-839F-42DE-9F33-49365068A5D9}" type="sibTrans" cxnId="{57E0C7AA-231A-44A0-B356-24FB262074E8}">
      <dgm:prSet/>
      <dgm:spPr/>
      <dgm:t>
        <a:bodyPr/>
        <a:lstStyle/>
        <a:p>
          <a:endParaRPr lang="en-GB"/>
        </a:p>
      </dgm:t>
    </dgm:pt>
    <dgm:pt modelId="{9E9B1DD5-2707-45FC-BF4F-B934BAB00395}">
      <dgm:prSet phldrT="[Text]" custT="1"/>
      <dgm:spPr/>
      <dgm:t>
        <a:bodyPr/>
        <a:lstStyle/>
        <a:p>
          <a:r>
            <a:rPr lang="en-GB" sz="2100" dirty="0" smtClean="0"/>
            <a:t>Risk of being overlooked</a:t>
          </a:r>
          <a:endParaRPr lang="en-GB" sz="2100" dirty="0"/>
        </a:p>
      </dgm:t>
    </dgm:pt>
    <dgm:pt modelId="{E9A77FFD-5652-4E94-AB0D-C3514C3B2E45}" type="parTrans" cxnId="{7D2A3178-016A-45BF-A45C-E9EFC33BCAF3}">
      <dgm:prSet/>
      <dgm:spPr/>
      <dgm:t>
        <a:bodyPr/>
        <a:lstStyle/>
        <a:p>
          <a:endParaRPr lang="en-GB"/>
        </a:p>
      </dgm:t>
    </dgm:pt>
    <dgm:pt modelId="{F588E61E-883F-4814-B966-EE20E6C62F32}" type="sibTrans" cxnId="{7D2A3178-016A-45BF-A45C-E9EFC33BCAF3}">
      <dgm:prSet/>
      <dgm:spPr/>
      <dgm:t>
        <a:bodyPr/>
        <a:lstStyle/>
        <a:p>
          <a:endParaRPr lang="en-GB"/>
        </a:p>
      </dgm:t>
    </dgm:pt>
    <dgm:pt modelId="{1D558B81-4D2B-4AD8-AE81-9B423F0D07E5}">
      <dgm:prSet phldrT="[Text]" custT="1"/>
      <dgm:spPr/>
      <dgm:t>
        <a:bodyPr/>
        <a:lstStyle/>
        <a:p>
          <a:r>
            <a:rPr lang="en-GB" sz="2100" dirty="0" smtClean="0"/>
            <a:t>Ensure diverse representation of  community groups</a:t>
          </a:r>
          <a:endParaRPr lang="en-GB" sz="2100" dirty="0"/>
        </a:p>
      </dgm:t>
    </dgm:pt>
    <dgm:pt modelId="{14C86734-B46E-4899-AAAB-3A10830E294A}" type="parTrans" cxnId="{DF5CC4E8-542B-4FDC-B730-10DDC29AE56C}">
      <dgm:prSet/>
      <dgm:spPr/>
      <dgm:t>
        <a:bodyPr/>
        <a:lstStyle/>
        <a:p>
          <a:endParaRPr lang="en-GB"/>
        </a:p>
      </dgm:t>
    </dgm:pt>
    <dgm:pt modelId="{06E424C6-4A80-481F-9D5E-B687836D9B05}" type="sibTrans" cxnId="{DF5CC4E8-542B-4FDC-B730-10DDC29AE56C}">
      <dgm:prSet/>
      <dgm:spPr/>
      <dgm:t>
        <a:bodyPr/>
        <a:lstStyle/>
        <a:p>
          <a:endParaRPr lang="en-GB"/>
        </a:p>
      </dgm:t>
    </dgm:pt>
    <dgm:pt modelId="{1210DBB5-AC76-4CB1-811C-DB3E32362BB0}">
      <dgm:prSet phldrT="[Text]" custT="1"/>
      <dgm:spPr/>
      <dgm:t>
        <a:bodyPr/>
        <a:lstStyle/>
        <a:p>
          <a:endParaRPr lang="en-GB" sz="2100" dirty="0"/>
        </a:p>
      </dgm:t>
    </dgm:pt>
    <dgm:pt modelId="{0F1C3684-6E0F-48C8-93E6-D88BDF9298FF}" type="parTrans" cxnId="{B67DF133-E109-417D-AD35-657A8F29C62E}">
      <dgm:prSet/>
      <dgm:spPr/>
      <dgm:t>
        <a:bodyPr/>
        <a:lstStyle/>
        <a:p>
          <a:endParaRPr lang="en-GB"/>
        </a:p>
      </dgm:t>
    </dgm:pt>
    <dgm:pt modelId="{013AC586-23A8-4485-ABEB-7997B60BC463}" type="sibTrans" cxnId="{B67DF133-E109-417D-AD35-657A8F29C62E}">
      <dgm:prSet/>
      <dgm:spPr/>
      <dgm:t>
        <a:bodyPr/>
        <a:lstStyle/>
        <a:p>
          <a:endParaRPr lang="en-GB"/>
        </a:p>
      </dgm:t>
    </dgm:pt>
    <dgm:pt modelId="{6E859B91-CDBB-45C0-A5FC-E00AD46E369E}">
      <dgm:prSet phldrT="[Text]" custT="1"/>
      <dgm:spPr/>
      <dgm:t>
        <a:bodyPr/>
        <a:lstStyle/>
        <a:p>
          <a:r>
            <a:rPr lang="en-GB" sz="2100" dirty="0" smtClean="0"/>
            <a:t>Council provides monitoring function</a:t>
          </a:r>
          <a:endParaRPr lang="en-GB" sz="2100" dirty="0"/>
        </a:p>
      </dgm:t>
    </dgm:pt>
    <dgm:pt modelId="{A68B9257-32B7-4BD6-A73E-CBC24BE80A47}" type="parTrans" cxnId="{478961BF-AC62-4B08-8EE9-3CDD437FDD85}">
      <dgm:prSet/>
      <dgm:spPr/>
      <dgm:t>
        <a:bodyPr/>
        <a:lstStyle/>
        <a:p>
          <a:endParaRPr lang="en-GB"/>
        </a:p>
      </dgm:t>
    </dgm:pt>
    <dgm:pt modelId="{36B0CD1D-E994-4FE9-9083-D552ED4028C5}" type="sibTrans" cxnId="{478961BF-AC62-4B08-8EE9-3CDD437FDD85}">
      <dgm:prSet/>
      <dgm:spPr/>
      <dgm:t>
        <a:bodyPr/>
        <a:lstStyle/>
        <a:p>
          <a:endParaRPr lang="en-GB"/>
        </a:p>
      </dgm:t>
    </dgm:pt>
    <dgm:pt modelId="{83B805D9-60E4-4D87-900F-EFC6551F34D6}">
      <dgm:prSet phldrT="[Text]" custT="1"/>
      <dgm:spPr/>
      <dgm:t>
        <a:bodyPr/>
        <a:lstStyle/>
        <a:p>
          <a:r>
            <a:rPr lang="en-GB" sz="2100" dirty="0" smtClean="0"/>
            <a:t>Financial start up support</a:t>
          </a:r>
          <a:endParaRPr lang="en-GB" sz="2100" dirty="0"/>
        </a:p>
      </dgm:t>
    </dgm:pt>
    <dgm:pt modelId="{B0B4C747-BD30-434A-82F8-19C3AA65BC67}" type="parTrans" cxnId="{14340104-BC9B-49E1-94FA-D2D7DD2119C3}">
      <dgm:prSet/>
      <dgm:spPr/>
      <dgm:t>
        <a:bodyPr/>
        <a:lstStyle/>
        <a:p>
          <a:endParaRPr lang="en-GB"/>
        </a:p>
      </dgm:t>
    </dgm:pt>
    <dgm:pt modelId="{E5C77A74-B870-463D-8504-6CEFF3B6566C}" type="sibTrans" cxnId="{14340104-BC9B-49E1-94FA-D2D7DD2119C3}">
      <dgm:prSet/>
      <dgm:spPr/>
      <dgm:t>
        <a:bodyPr/>
        <a:lstStyle/>
        <a:p>
          <a:endParaRPr lang="en-GB"/>
        </a:p>
      </dgm:t>
    </dgm:pt>
    <dgm:pt modelId="{47175ABF-390F-4F07-84E6-0D4AF0CF8ED1}" type="pres">
      <dgm:prSet presAssocID="{01B475C8-4187-4C37-AB6D-8E3799780D4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5E5983-FB17-498E-8817-99903724FAFF}" type="pres">
      <dgm:prSet presAssocID="{EB7C51AC-B189-4C26-B082-5D476DC8D6E4}" presName="compNode" presStyleCnt="0"/>
      <dgm:spPr/>
    </dgm:pt>
    <dgm:pt modelId="{A2719C43-3910-4806-A68A-F9E214396D18}" type="pres">
      <dgm:prSet presAssocID="{EB7C51AC-B189-4C26-B082-5D476DC8D6E4}" presName="childRect" presStyleLbl="bgAcc1" presStyleIdx="0" presStyleCnt="3" custScaleY="188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041BD-FF29-4CEC-817F-2A837A0C98E2}" type="pres">
      <dgm:prSet presAssocID="{EB7C51AC-B189-4C26-B082-5D476DC8D6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D484B-9BF8-4438-8D5B-2E9D6BC88F49}" type="pres">
      <dgm:prSet presAssocID="{EB7C51AC-B189-4C26-B082-5D476DC8D6E4}" presName="parentRect" presStyleLbl="alignNode1" presStyleIdx="0" presStyleCnt="3"/>
      <dgm:spPr/>
      <dgm:t>
        <a:bodyPr/>
        <a:lstStyle/>
        <a:p>
          <a:endParaRPr lang="en-GB"/>
        </a:p>
      </dgm:t>
    </dgm:pt>
    <dgm:pt modelId="{5829E7AF-BFAB-493E-AE52-29ACEF3C5C6E}" type="pres">
      <dgm:prSet presAssocID="{EB7C51AC-B189-4C26-B082-5D476DC8D6E4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7EF82D-CEBD-4590-9083-653F73672780}" type="pres">
      <dgm:prSet presAssocID="{97173BF5-011C-4699-A282-7DF1679A6A5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78209A6-23E3-4207-82F6-769A3C72EC82}" type="pres">
      <dgm:prSet presAssocID="{03775210-B584-4ADF-BBC8-1B9E566CAE8A}" presName="compNode" presStyleCnt="0"/>
      <dgm:spPr/>
    </dgm:pt>
    <dgm:pt modelId="{A69462EE-C9E0-44CD-9C97-39F9EFF283F1}" type="pres">
      <dgm:prSet presAssocID="{03775210-B584-4ADF-BBC8-1B9E566CAE8A}" presName="childRect" presStyleLbl="bgAcc1" presStyleIdx="1" presStyleCnt="3" custScaleY="1845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AD7CB7-7626-4252-A5FA-A62C56483C5E}" type="pres">
      <dgm:prSet presAssocID="{03775210-B584-4ADF-BBC8-1B9E566CAE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0D59ED-1D0D-4FD4-A443-E93E44966874}" type="pres">
      <dgm:prSet presAssocID="{03775210-B584-4ADF-BBC8-1B9E566CAE8A}" presName="parentRect" presStyleLbl="alignNode1" presStyleIdx="1" presStyleCnt="3"/>
      <dgm:spPr/>
      <dgm:t>
        <a:bodyPr/>
        <a:lstStyle/>
        <a:p>
          <a:endParaRPr lang="en-GB"/>
        </a:p>
      </dgm:t>
    </dgm:pt>
    <dgm:pt modelId="{50001D50-5075-4EB5-A782-FCA98DC9B899}" type="pres">
      <dgm:prSet presAssocID="{03775210-B584-4ADF-BBC8-1B9E566CAE8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495F79-FC7A-4E24-B539-93F79326CD87}" type="pres">
      <dgm:prSet presAssocID="{FC43A596-ED8D-48DF-9839-90B28EF744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A5326E1-84D3-4303-B4FC-1A80755801CF}" type="pres">
      <dgm:prSet presAssocID="{94ECA8AA-496E-48FB-8D98-306170097FF3}" presName="compNode" presStyleCnt="0"/>
      <dgm:spPr/>
    </dgm:pt>
    <dgm:pt modelId="{4765EFB4-E8E4-40F0-ACCA-B9BC6B7F4C52}" type="pres">
      <dgm:prSet presAssocID="{94ECA8AA-496E-48FB-8D98-306170097FF3}" presName="childRect" presStyleLbl="bgAcc1" presStyleIdx="2" presStyleCnt="3" custScaleY="1845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3DCA90-9430-445C-8486-9DC8E7444629}" type="pres">
      <dgm:prSet presAssocID="{94ECA8AA-496E-48FB-8D98-306170097FF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62A7E-8030-46F0-B264-86831C5647CB}" type="pres">
      <dgm:prSet presAssocID="{94ECA8AA-496E-48FB-8D98-306170097FF3}" presName="parentRect" presStyleLbl="alignNode1" presStyleIdx="2" presStyleCnt="3"/>
      <dgm:spPr/>
      <dgm:t>
        <a:bodyPr/>
        <a:lstStyle/>
        <a:p>
          <a:endParaRPr lang="en-GB"/>
        </a:p>
      </dgm:t>
    </dgm:pt>
    <dgm:pt modelId="{6A17D651-46EE-4AB3-BA7E-215797C7410A}" type="pres">
      <dgm:prSet presAssocID="{94ECA8AA-496E-48FB-8D98-306170097FF3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F5CC4E8-542B-4FDC-B730-10DDC29AE56C}" srcId="{03775210-B584-4ADF-BBC8-1B9E566CAE8A}" destId="{1D558B81-4D2B-4AD8-AE81-9B423F0D07E5}" srcOrd="1" destOrd="0" parTransId="{14C86734-B46E-4899-AAAB-3A10830E294A}" sibTransId="{06E424C6-4A80-481F-9D5E-B687836D9B05}"/>
    <dgm:cxn modelId="{163D9E38-4CD7-4C57-B11E-B3D0FA56D9F0}" type="presOf" srcId="{03775210-B584-4ADF-BBC8-1B9E566CAE8A}" destId="{6D0D59ED-1D0D-4FD4-A443-E93E44966874}" srcOrd="1" destOrd="0" presId="urn:microsoft.com/office/officeart/2005/8/layout/bList2#1"/>
    <dgm:cxn modelId="{84C90887-39CD-4EC3-9C8F-8DEA5215FC43}" type="presOf" srcId="{D0381629-1E37-4342-A1F7-6C32373463B4}" destId="{4765EFB4-E8E4-40F0-ACCA-B9BC6B7F4C52}" srcOrd="0" destOrd="0" presId="urn:microsoft.com/office/officeart/2005/8/layout/bList2#1"/>
    <dgm:cxn modelId="{76C18663-88EF-4CA9-B6E4-C9C2C2C2C681}" srcId="{01B475C8-4187-4C37-AB6D-8E3799780D48}" destId="{94ECA8AA-496E-48FB-8D98-306170097FF3}" srcOrd="2" destOrd="0" parTransId="{BE34F2C8-2593-4303-9B29-7E2C9BCBB5B9}" sibTransId="{CBE52A00-A266-44A0-9F10-4240E5611B52}"/>
    <dgm:cxn modelId="{59B185EF-F352-493A-98F7-C3B2AF78EC93}" srcId="{94ECA8AA-496E-48FB-8D98-306170097FF3}" destId="{6F4C8ED6-BF53-407E-AD9E-1B9413257F2E}" srcOrd="1" destOrd="0" parTransId="{353B6E84-BD05-4115-9075-0C34F4941549}" sibTransId="{08A2B0DA-2682-4589-BF15-63BCC6B30E0C}"/>
    <dgm:cxn modelId="{37B409E2-9852-4381-94FF-5F452FD72DD4}" type="presOf" srcId="{6E859B91-CDBB-45C0-A5FC-E00AD46E369E}" destId="{A69462EE-C9E0-44CD-9C97-39F9EFF283F1}" srcOrd="0" destOrd="2" presId="urn:microsoft.com/office/officeart/2005/8/layout/bList2#1"/>
    <dgm:cxn modelId="{14340104-BC9B-49E1-94FA-D2D7DD2119C3}" srcId="{94ECA8AA-496E-48FB-8D98-306170097FF3}" destId="{83B805D9-60E4-4D87-900F-EFC6551F34D6}" srcOrd="2" destOrd="0" parTransId="{B0B4C747-BD30-434A-82F8-19C3AA65BC67}" sibTransId="{E5C77A74-B870-463D-8504-6CEFF3B6566C}"/>
    <dgm:cxn modelId="{CDE66A3C-2E91-4286-889C-5BEE53E41CD5}" type="presOf" srcId="{FC43A596-ED8D-48DF-9839-90B28EF7446E}" destId="{AB495F79-FC7A-4E24-B539-93F79326CD87}" srcOrd="0" destOrd="0" presId="urn:microsoft.com/office/officeart/2005/8/layout/bList2#1"/>
    <dgm:cxn modelId="{478961BF-AC62-4B08-8EE9-3CDD437FDD85}" srcId="{03775210-B584-4ADF-BBC8-1B9E566CAE8A}" destId="{6E859B91-CDBB-45C0-A5FC-E00AD46E369E}" srcOrd="2" destOrd="0" parTransId="{A68B9257-32B7-4BD6-A73E-CBC24BE80A47}" sibTransId="{36B0CD1D-E994-4FE9-9083-D552ED4028C5}"/>
    <dgm:cxn modelId="{7D2A3178-016A-45BF-A45C-E9EFC33BCAF3}" srcId="{EB7C51AC-B189-4C26-B082-5D476DC8D6E4}" destId="{9E9B1DD5-2707-45FC-BF4F-B934BAB00395}" srcOrd="0" destOrd="0" parTransId="{E9A77FFD-5652-4E94-AB0D-C3514C3B2E45}" sibTransId="{F588E61E-883F-4814-B966-EE20E6C62F32}"/>
    <dgm:cxn modelId="{38D1390C-5682-4BF8-A9CA-403CC6713EF4}" type="presOf" srcId="{0739B1FF-2ED4-4B12-90E9-D56DAE2191AA}" destId="{A69462EE-C9E0-44CD-9C97-39F9EFF283F1}" srcOrd="0" destOrd="4" presId="urn:microsoft.com/office/officeart/2005/8/layout/bList2#1"/>
    <dgm:cxn modelId="{0B4F8C57-FDCB-4AFB-961E-9F62D48016CB}" type="presOf" srcId="{6F4C8ED6-BF53-407E-AD9E-1B9413257F2E}" destId="{4765EFB4-E8E4-40F0-ACCA-B9BC6B7F4C52}" srcOrd="0" destOrd="1" presId="urn:microsoft.com/office/officeart/2005/8/layout/bList2#1"/>
    <dgm:cxn modelId="{9BBF2178-A522-4E93-89A2-68CCAE3A0C3C}" type="presOf" srcId="{70977FE3-1955-47B8-A148-E1038F137142}" destId="{A69462EE-C9E0-44CD-9C97-39F9EFF283F1}" srcOrd="0" destOrd="0" presId="urn:microsoft.com/office/officeart/2005/8/layout/bList2#1"/>
    <dgm:cxn modelId="{EBA4C819-28B2-4297-A1F9-8A8742791E60}" type="presOf" srcId="{9E9B1DD5-2707-45FC-BF4F-B934BAB00395}" destId="{A2719C43-3910-4806-A68A-F9E214396D18}" srcOrd="0" destOrd="0" presId="urn:microsoft.com/office/officeart/2005/8/layout/bList2#1"/>
    <dgm:cxn modelId="{15E28F51-7318-4E06-B0BD-CD2E980125B2}" type="presOf" srcId="{01B475C8-4187-4C37-AB6D-8E3799780D48}" destId="{47175ABF-390F-4F07-84E6-0D4AF0CF8ED1}" srcOrd="0" destOrd="0" presId="urn:microsoft.com/office/officeart/2005/8/layout/bList2#1"/>
    <dgm:cxn modelId="{D9C9F9CD-9B0F-4162-8F2F-3F94505974F5}" srcId="{94ECA8AA-496E-48FB-8D98-306170097FF3}" destId="{D0381629-1E37-4342-A1F7-6C32373463B4}" srcOrd="0" destOrd="0" parTransId="{8CD18794-FFAA-4CA4-9736-F841B3E397FF}" sibTransId="{394EB24B-1074-4E8F-85BE-585D130D77B7}"/>
    <dgm:cxn modelId="{751EE27B-B218-4D3E-8F75-812E54B2A881}" type="presOf" srcId="{03775210-B584-4ADF-BBC8-1B9E566CAE8A}" destId="{B6AD7CB7-7626-4252-A5FA-A62C56483C5E}" srcOrd="0" destOrd="0" presId="urn:microsoft.com/office/officeart/2005/8/layout/bList2#1"/>
    <dgm:cxn modelId="{57E0C7AA-231A-44A0-B356-24FB262074E8}" srcId="{EB7C51AC-B189-4C26-B082-5D476DC8D6E4}" destId="{2232FE37-AB20-4238-BF6D-6D8ACF886E17}" srcOrd="1" destOrd="0" parTransId="{11750258-F4B8-4309-936A-661B1578A59D}" sibTransId="{6E3028C1-839F-42DE-9F33-49365068A5D9}"/>
    <dgm:cxn modelId="{79F52D8F-2686-449C-84F1-2588DF7DDDE1}" srcId="{01B475C8-4187-4C37-AB6D-8E3799780D48}" destId="{03775210-B584-4ADF-BBC8-1B9E566CAE8A}" srcOrd="1" destOrd="0" parTransId="{F3C74989-D878-4908-8821-B1D12F3E8C0E}" sibTransId="{FC43A596-ED8D-48DF-9839-90B28EF7446E}"/>
    <dgm:cxn modelId="{8C5C2E1A-354F-4A63-98B4-C10672D35B28}" srcId="{03775210-B584-4ADF-BBC8-1B9E566CAE8A}" destId="{70977FE3-1955-47B8-A148-E1038F137142}" srcOrd="0" destOrd="0" parTransId="{DCD3353A-5D85-413B-B0F2-DA323D74AF4E}" sibTransId="{856766F6-A3F0-4B80-8E61-312E6ABC60ED}"/>
    <dgm:cxn modelId="{43515BA5-1697-4CC4-9060-56AC69A0BB3A}" type="presOf" srcId="{94ECA8AA-496E-48FB-8D98-306170097FF3}" destId="{16162A7E-8030-46F0-B264-86831C5647CB}" srcOrd="1" destOrd="0" presId="urn:microsoft.com/office/officeart/2005/8/layout/bList2#1"/>
    <dgm:cxn modelId="{B67DF133-E109-417D-AD35-657A8F29C62E}" srcId="{03775210-B584-4ADF-BBC8-1B9E566CAE8A}" destId="{1210DBB5-AC76-4CB1-811C-DB3E32362BB0}" srcOrd="3" destOrd="0" parTransId="{0F1C3684-6E0F-48C8-93E6-D88BDF9298FF}" sibTransId="{013AC586-23A8-4485-ABEB-7997B60BC463}"/>
    <dgm:cxn modelId="{CEF8C37F-74C5-4E89-BE16-648F5671040B}" srcId="{03775210-B584-4ADF-BBC8-1B9E566CAE8A}" destId="{0739B1FF-2ED4-4B12-90E9-D56DAE2191AA}" srcOrd="4" destOrd="0" parTransId="{46451933-BA21-406A-8172-E463BA96DF9F}" sibTransId="{14AE9E3C-C63A-4937-9DC6-6DF4E1006BF6}"/>
    <dgm:cxn modelId="{171E6F20-167A-4935-8D20-D0EE75799999}" type="presOf" srcId="{83B805D9-60E4-4D87-900F-EFC6551F34D6}" destId="{4765EFB4-E8E4-40F0-ACCA-B9BC6B7F4C52}" srcOrd="0" destOrd="2" presId="urn:microsoft.com/office/officeart/2005/8/layout/bList2#1"/>
    <dgm:cxn modelId="{0D2D5343-42C9-48B2-9436-351EED22CA94}" srcId="{EB7C51AC-B189-4C26-B082-5D476DC8D6E4}" destId="{AAC1F5A5-729F-4F48-A023-CA834A7654C7}" srcOrd="2" destOrd="0" parTransId="{F3825335-5F55-4D6E-AA1D-182EC2FE8F45}" sibTransId="{5450BDB5-B2EA-4D4B-B799-A9E99A6093D3}"/>
    <dgm:cxn modelId="{B6B6EBDA-5654-457B-98A0-7FDE570CFB5D}" type="presOf" srcId="{EB7C51AC-B189-4C26-B082-5D476DC8D6E4}" destId="{6EBD484B-9BF8-4438-8D5B-2E9D6BC88F49}" srcOrd="1" destOrd="0" presId="urn:microsoft.com/office/officeart/2005/8/layout/bList2#1"/>
    <dgm:cxn modelId="{B3BEBF3C-780D-4F9E-96CA-2EE2C809CCC6}" type="presOf" srcId="{1210DBB5-AC76-4CB1-811C-DB3E32362BB0}" destId="{A69462EE-C9E0-44CD-9C97-39F9EFF283F1}" srcOrd="0" destOrd="3" presId="urn:microsoft.com/office/officeart/2005/8/layout/bList2#1"/>
    <dgm:cxn modelId="{6DC2B047-FF14-47E7-AC9F-C95EF99EC361}" srcId="{01B475C8-4187-4C37-AB6D-8E3799780D48}" destId="{EB7C51AC-B189-4C26-B082-5D476DC8D6E4}" srcOrd="0" destOrd="0" parTransId="{3DFFAF91-5B0C-494F-A49D-F2A554A2A39C}" sibTransId="{97173BF5-011C-4699-A282-7DF1679A6A58}"/>
    <dgm:cxn modelId="{4C4DEE1D-6E9B-4C17-B851-5987B9B4989A}" type="presOf" srcId="{2232FE37-AB20-4238-BF6D-6D8ACF886E17}" destId="{A2719C43-3910-4806-A68A-F9E214396D18}" srcOrd="0" destOrd="1" presId="urn:microsoft.com/office/officeart/2005/8/layout/bList2#1"/>
    <dgm:cxn modelId="{B2BF19EB-72D3-4CE0-8949-C500BC56738D}" type="presOf" srcId="{AAC1F5A5-729F-4F48-A023-CA834A7654C7}" destId="{A2719C43-3910-4806-A68A-F9E214396D18}" srcOrd="0" destOrd="2" presId="urn:microsoft.com/office/officeart/2005/8/layout/bList2#1"/>
    <dgm:cxn modelId="{92AE62D3-3A01-4FD2-9CDF-EC48B671CEBC}" type="presOf" srcId="{97173BF5-011C-4699-A282-7DF1679A6A58}" destId="{857EF82D-CEBD-4590-9083-653F73672780}" srcOrd="0" destOrd="0" presId="urn:microsoft.com/office/officeart/2005/8/layout/bList2#1"/>
    <dgm:cxn modelId="{1177781A-127D-47F8-873C-7400F41A7D1D}" type="presOf" srcId="{94ECA8AA-496E-48FB-8D98-306170097FF3}" destId="{3F3DCA90-9430-445C-8486-9DC8E7444629}" srcOrd="0" destOrd="0" presId="urn:microsoft.com/office/officeart/2005/8/layout/bList2#1"/>
    <dgm:cxn modelId="{A4B9F8D4-4AE4-4B7C-BCC1-BA03F79C44A2}" type="presOf" srcId="{EB7C51AC-B189-4C26-B082-5D476DC8D6E4}" destId="{502041BD-FF29-4CEC-817F-2A837A0C98E2}" srcOrd="0" destOrd="0" presId="urn:microsoft.com/office/officeart/2005/8/layout/bList2#1"/>
    <dgm:cxn modelId="{4345AA1B-C161-49E3-9DD2-73A0B0426736}" type="presOf" srcId="{1D558B81-4D2B-4AD8-AE81-9B423F0D07E5}" destId="{A69462EE-C9E0-44CD-9C97-39F9EFF283F1}" srcOrd="0" destOrd="1" presId="urn:microsoft.com/office/officeart/2005/8/layout/bList2#1"/>
    <dgm:cxn modelId="{BF2EF7C3-F0FD-4CC2-A86E-802E110108CC}" type="presParOf" srcId="{47175ABF-390F-4F07-84E6-0D4AF0CF8ED1}" destId="{BB5E5983-FB17-498E-8817-99903724FAFF}" srcOrd="0" destOrd="0" presId="urn:microsoft.com/office/officeart/2005/8/layout/bList2#1"/>
    <dgm:cxn modelId="{EF410124-A96B-424D-BFA9-8FBB36E4FABA}" type="presParOf" srcId="{BB5E5983-FB17-498E-8817-99903724FAFF}" destId="{A2719C43-3910-4806-A68A-F9E214396D18}" srcOrd="0" destOrd="0" presId="urn:microsoft.com/office/officeart/2005/8/layout/bList2#1"/>
    <dgm:cxn modelId="{DD1A0D31-D19E-4E64-B521-7F79F045847E}" type="presParOf" srcId="{BB5E5983-FB17-498E-8817-99903724FAFF}" destId="{502041BD-FF29-4CEC-817F-2A837A0C98E2}" srcOrd="1" destOrd="0" presId="urn:microsoft.com/office/officeart/2005/8/layout/bList2#1"/>
    <dgm:cxn modelId="{963ACBFF-B753-43F5-8C30-6D1E2EDEBD1D}" type="presParOf" srcId="{BB5E5983-FB17-498E-8817-99903724FAFF}" destId="{6EBD484B-9BF8-4438-8D5B-2E9D6BC88F49}" srcOrd="2" destOrd="0" presId="urn:microsoft.com/office/officeart/2005/8/layout/bList2#1"/>
    <dgm:cxn modelId="{8F9BE6ED-9E19-4DCD-8576-62055913FA3B}" type="presParOf" srcId="{BB5E5983-FB17-498E-8817-99903724FAFF}" destId="{5829E7AF-BFAB-493E-AE52-29ACEF3C5C6E}" srcOrd="3" destOrd="0" presId="urn:microsoft.com/office/officeart/2005/8/layout/bList2#1"/>
    <dgm:cxn modelId="{352B1754-BD3F-474B-9DC4-3BBF8D738F84}" type="presParOf" srcId="{47175ABF-390F-4F07-84E6-0D4AF0CF8ED1}" destId="{857EF82D-CEBD-4590-9083-653F73672780}" srcOrd="1" destOrd="0" presId="urn:microsoft.com/office/officeart/2005/8/layout/bList2#1"/>
    <dgm:cxn modelId="{4D9E0683-3857-4F80-98DC-A13EABB45E05}" type="presParOf" srcId="{47175ABF-390F-4F07-84E6-0D4AF0CF8ED1}" destId="{A78209A6-23E3-4207-82F6-769A3C72EC82}" srcOrd="2" destOrd="0" presId="urn:microsoft.com/office/officeart/2005/8/layout/bList2#1"/>
    <dgm:cxn modelId="{C6821327-E2FC-44D3-AD39-919D1B6D1DB5}" type="presParOf" srcId="{A78209A6-23E3-4207-82F6-769A3C72EC82}" destId="{A69462EE-C9E0-44CD-9C97-39F9EFF283F1}" srcOrd="0" destOrd="0" presId="urn:microsoft.com/office/officeart/2005/8/layout/bList2#1"/>
    <dgm:cxn modelId="{7EBF6D8F-2F8E-4452-AA4A-89A44A462E4E}" type="presParOf" srcId="{A78209A6-23E3-4207-82F6-769A3C72EC82}" destId="{B6AD7CB7-7626-4252-A5FA-A62C56483C5E}" srcOrd="1" destOrd="0" presId="urn:microsoft.com/office/officeart/2005/8/layout/bList2#1"/>
    <dgm:cxn modelId="{F5EDFE29-AFD8-40A5-A139-C67F03C64446}" type="presParOf" srcId="{A78209A6-23E3-4207-82F6-769A3C72EC82}" destId="{6D0D59ED-1D0D-4FD4-A443-E93E44966874}" srcOrd="2" destOrd="0" presId="urn:microsoft.com/office/officeart/2005/8/layout/bList2#1"/>
    <dgm:cxn modelId="{F78A2089-E62C-4195-B3E4-F6978B46232E}" type="presParOf" srcId="{A78209A6-23E3-4207-82F6-769A3C72EC82}" destId="{50001D50-5075-4EB5-A782-FCA98DC9B899}" srcOrd="3" destOrd="0" presId="urn:microsoft.com/office/officeart/2005/8/layout/bList2#1"/>
    <dgm:cxn modelId="{96F71D75-373F-41CA-B91A-D1456A0B144D}" type="presParOf" srcId="{47175ABF-390F-4F07-84E6-0D4AF0CF8ED1}" destId="{AB495F79-FC7A-4E24-B539-93F79326CD87}" srcOrd="3" destOrd="0" presId="urn:microsoft.com/office/officeart/2005/8/layout/bList2#1"/>
    <dgm:cxn modelId="{8C3C58C0-31E5-45F8-9DDC-364F7D56953E}" type="presParOf" srcId="{47175ABF-390F-4F07-84E6-0D4AF0CF8ED1}" destId="{0A5326E1-84D3-4303-B4FC-1A80755801CF}" srcOrd="4" destOrd="0" presId="urn:microsoft.com/office/officeart/2005/8/layout/bList2#1"/>
    <dgm:cxn modelId="{EA94C13B-E42E-43FC-90A4-6D22C871144A}" type="presParOf" srcId="{0A5326E1-84D3-4303-B4FC-1A80755801CF}" destId="{4765EFB4-E8E4-40F0-ACCA-B9BC6B7F4C52}" srcOrd="0" destOrd="0" presId="urn:microsoft.com/office/officeart/2005/8/layout/bList2#1"/>
    <dgm:cxn modelId="{F61A7F42-3A1A-4E9B-B608-63C414D5E4BB}" type="presParOf" srcId="{0A5326E1-84D3-4303-B4FC-1A80755801CF}" destId="{3F3DCA90-9430-445C-8486-9DC8E7444629}" srcOrd="1" destOrd="0" presId="urn:microsoft.com/office/officeart/2005/8/layout/bList2#1"/>
    <dgm:cxn modelId="{B253DF19-B053-4D2B-B124-D82348A59F8A}" type="presParOf" srcId="{0A5326E1-84D3-4303-B4FC-1A80755801CF}" destId="{16162A7E-8030-46F0-B264-86831C5647CB}" srcOrd="2" destOrd="0" presId="urn:microsoft.com/office/officeart/2005/8/layout/bList2#1"/>
    <dgm:cxn modelId="{C2A9252F-C8CE-4E06-AF47-E572DE29E50C}" type="presParOf" srcId="{0A5326E1-84D3-4303-B4FC-1A80755801CF}" destId="{6A17D651-46EE-4AB3-BA7E-215797C7410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67348-7539-4018-85E8-24426F49955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0053EBD-71E8-4FBA-9732-296B54B88F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Pioneer Support Programme</a:t>
          </a:r>
          <a:endParaRPr lang="en-GB" b="1" dirty="0">
            <a:solidFill>
              <a:schemeClr val="bg1"/>
            </a:solidFill>
          </a:endParaRPr>
        </a:p>
      </dgm:t>
    </dgm:pt>
    <dgm:pt modelId="{17C724EE-909D-4BAA-9C49-83D27DD3D0E7}" type="parTrans" cxnId="{8C8D0725-CDC8-44EB-B4FE-A8C34D7E92EA}">
      <dgm:prSet/>
      <dgm:spPr/>
      <dgm:t>
        <a:bodyPr/>
        <a:lstStyle/>
        <a:p>
          <a:endParaRPr lang="en-GB"/>
        </a:p>
      </dgm:t>
    </dgm:pt>
    <dgm:pt modelId="{56EBDF9E-BD6C-44B9-845D-032DB4A5C5FA}" type="sibTrans" cxnId="{8C8D0725-CDC8-44EB-B4FE-A8C34D7E92E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GB"/>
        </a:p>
      </dgm:t>
    </dgm:pt>
    <dgm:pt modelId="{F46EBB6C-4E62-48C6-B605-5F640938540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Public Interest Test</a:t>
          </a:r>
          <a:endParaRPr lang="en-GB" b="1" dirty="0">
            <a:solidFill>
              <a:schemeClr val="bg1"/>
            </a:solidFill>
          </a:endParaRPr>
        </a:p>
      </dgm:t>
    </dgm:pt>
    <dgm:pt modelId="{F41662BE-AD75-49B5-9672-5AC9B7267A46}" type="parTrans" cxnId="{6DE28449-272E-4940-95CA-BEBD884241AD}">
      <dgm:prSet/>
      <dgm:spPr/>
      <dgm:t>
        <a:bodyPr/>
        <a:lstStyle/>
        <a:p>
          <a:endParaRPr lang="en-GB"/>
        </a:p>
      </dgm:t>
    </dgm:pt>
    <dgm:pt modelId="{88C8A049-38AD-48BF-B701-BADF0B8B0A87}" type="sibTrans" cxnId="{6DE28449-272E-4940-95CA-BEBD884241A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GB"/>
        </a:p>
      </dgm:t>
    </dgm:pt>
    <dgm:pt modelId="{1CC4ADAF-0C98-43AF-BD1C-6C34BA7DE77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 smtClean="0">
            <a:solidFill>
              <a:schemeClr val="bg1"/>
            </a:solidFill>
          </a:endParaRPr>
        </a:p>
        <a:p>
          <a:r>
            <a:rPr lang="en-GB" b="1" dirty="0" smtClean="0">
              <a:solidFill>
                <a:schemeClr val="bg1"/>
              </a:solidFill>
            </a:rPr>
            <a:t>Devolved Local Management</a:t>
          </a:r>
          <a:endParaRPr lang="en-GB" b="1" dirty="0">
            <a:solidFill>
              <a:schemeClr val="bg1"/>
            </a:solidFill>
          </a:endParaRPr>
        </a:p>
      </dgm:t>
    </dgm:pt>
    <dgm:pt modelId="{E17A8BBD-E721-47CD-B678-46F099D2C674}" type="parTrans" cxnId="{D0A54FA0-86AB-4899-860D-8916FBD2BBA0}">
      <dgm:prSet/>
      <dgm:spPr/>
      <dgm:t>
        <a:bodyPr/>
        <a:lstStyle/>
        <a:p>
          <a:endParaRPr lang="en-GB"/>
        </a:p>
      </dgm:t>
    </dgm:pt>
    <dgm:pt modelId="{6C62F08E-F080-4C4B-8B58-F3187BCC54DF}" type="sibTrans" cxnId="{D0A54FA0-86AB-4899-860D-8916FBD2BBA0}">
      <dgm:prSet/>
      <dgm:spPr/>
      <dgm:t>
        <a:bodyPr/>
        <a:lstStyle/>
        <a:p>
          <a:endParaRPr lang="en-GB"/>
        </a:p>
      </dgm:t>
    </dgm:pt>
    <dgm:pt modelId="{9D63876F-148D-4B56-AD33-093335E3DD1D}" type="pres">
      <dgm:prSet presAssocID="{46067348-7539-4018-85E8-24426F499558}" presName="Name0" presStyleCnt="0">
        <dgm:presLayoutVars>
          <dgm:dir/>
          <dgm:resizeHandles val="exact"/>
        </dgm:presLayoutVars>
      </dgm:prSet>
      <dgm:spPr/>
    </dgm:pt>
    <dgm:pt modelId="{5A35FEDC-84F0-43BB-A550-366400E91A7E}" type="pres">
      <dgm:prSet presAssocID="{46067348-7539-4018-85E8-24426F499558}" presName="vNodes" presStyleCnt="0"/>
      <dgm:spPr/>
    </dgm:pt>
    <dgm:pt modelId="{7B13289A-6FD4-4841-96A0-39A0B459DB01}" type="pres">
      <dgm:prSet presAssocID="{30053EBD-71E8-4FBA-9732-296B54B88F06}" presName="node" presStyleLbl="node1" presStyleIdx="0" presStyleCnt="3" custScaleX="134889" custScaleY="100290" custLinFactNeighborX="-2336" custLinFactNeighborY="-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C370D8-DC1E-4168-A09A-2837AD41D2BD}" type="pres">
      <dgm:prSet presAssocID="{56EBDF9E-BD6C-44B9-845D-032DB4A5C5FA}" presName="spacerT" presStyleCnt="0"/>
      <dgm:spPr/>
    </dgm:pt>
    <dgm:pt modelId="{59BFCA92-FD0B-4268-BD11-54DECB66662E}" type="pres">
      <dgm:prSet presAssocID="{56EBDF9E-BD6C-44B9-845D-032DB4A5C5FA}" presName="sibTrans" presStyleLbl="sibTrans2D1" presStyleIdx="0" presStyleCnt="2" custLinFactNeighborX="-1422" custLinFactNeighborY="-38741"/>
      <dgm:spPr/>
      <dgm:t>
        <a:bodyPr/>
        <a:lstStyle/>
        <a:p>
          <a:endParaRPr lang="en-GB"/>
        </a:p>
      </dgm:t>
    </dgm:pt>
    <dgm:pt modelId="{8205B8AF-8310-45CC-AC63-B6C308D0FBD0}" type="pres">
      <dgm:prSet presAssocID="{56EBDF9E-BD6C-44B9-845D-032DB4A5C5FA}" presName="spacerB" presStyleCnt="0"/>
      <dgm:spPr/>
    </dgm:pt>
    <dgm:pt modelId="{0C0432DB-9472-4F76-9254-765EE3E5A58B}" type="pres">
      <dgm:prSet presAssocID="{F46EBB6C-4E62-48C6-B605-5F6409385405}" presName="node" presStyleLbl="node1" presStyleIdx="1" presStyleCnt="3" custScaleX="129234" custLinFactNeighborX="5733" custLinFactNeighborY="-925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340D4-9FBC-41FF-9E89-50F537CB670C}" type="pres">
      <dgm:prSet presAssocID="{46067348-7539-4018-85E8-24426F499558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648AE825-B200-4500-B9A7-CCCBE085685B}" type="pres">
      <dgm:prSet presAssocID="{46067348-7539-4018-85E8-24426F499558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DB000CE-0BF9-4500-9999-862625478CA2}" type="pres">
      <dgm:prSet presAssocID="{46067348-7539-4018-85E8-24426F499558}" presName="lastNode" presStyleLbl="node1" presStyleIdx="2" presStyleCnt="3" custLinFactNeighborX="10313" custLinFactNeighborY="-5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6FFCE3-28BF-4DCB-AC0C-CCD022F12F0D}" type="presOf" srcId="{46067348-7539-4018-85E8-24426F499558}" destId="{9D63876F-148D-4B56-AD33-093335E3DD1D}" srcOrd="0" destOrd="0" presId="urn:microsoft.com/office/officeart/2005/8/layout/equation2"/>
    <dgm:cxn modelId="{8FCDA148-4C04-4AF6-976D-A0A758425F2D}" type="presOf" srcId="{56EBDF9E-BD6C-44B9-845D-032DB4A5C5FA}" destId="{59BFCA92-FD0B-4268-BD11-54DECB66662E}" srcOrd="0" destOrd="0" presId="urn:microsoft.com/office/officeart/2005/8/layout/equation2"/>
    <dgm:cxn modelId="{62325334-C84E-45A5-A44A-0DDE7ECA7160}" type="presOf" srcId="{88C8A049-38AD-48BF-B701-BADF0B8B0A87}" destId="{CAF340D4-9FBC-41FF-9E89-50F537CB670C}" srcOrd="0" destOrd="0" presId="urn:microsoft.com/office/officeart/2005/8/layout/equation2"/>
    <dgm:cxn modelId="{8C8D0725-CDC8-44EB-B4FE-A8C34D7E92EA}" srcId="{46067348-7539-4018-85E8-24426F499558}" destId="{30053EBD-71E8-4FBA-9732-296B54B88F06}" srcOrd="0" destOrd="0" parTransId="{17C724EE-909D-4BAA-9C49-83D27DD3D0E7}" sibTransId="{56EBDF9E-BD6C-44B9-845D-032DB4A5C5FA}"/>
    <dgm:cxn modelId="{D4891B2D-FE7E-4486-B35B-15D9A6EF4275}" type="presOf" srcId="{30053EBD-71E8-4FBA-9732-296B54B88F06}" destId="{7B13289A-6FD4-4841-96A0-39A0B459DB01}" srcOrd="0" destOrd="0" presId="urn:microsoft.com/office/officeart/2005/8/layout/equation2"/>
    <dgm:cxn modelId="{85880B0D-5095-4120-A20A-0DC66FF075A8}" type="presOf" srcId="{1CC4ADAF-0C98-43AF-BD1C-6C34BA7DE77F}" destId="{7DB000CE-0BF9-4500-9999-862625478CA2}" srcOrd="0" destOrd="0" presId="urn:microsoft.com/office/officeart/2005/8/layout/equation2"/>
    <dgm:cxn modelId="{BF639C46-C97F-4307-8AD0-1DBC2355690F}" type="presOf" srcId="{88C8A049-38AD-48BF-B701-BADF0B8B0A87}" destId="{648AE825-B200-4500-B9A7-CCCBE085685B}" srcOrd="1" destOrd="0" presId="urn:microsoft.com/office/officeart/2005/8/layout/equation2"/>
    <dgm:cxn modelId="{D0A54FA0-86AB-4899-860D-8916FBD2BBA0}" srcId="{46067348-7539-4018-85E8-24426F499558}" destId="{1CC4ADAF-0C98-43AF-BD1C-6C34BA7DE77F}" srcOrd="2" destOrd="0" parTransId="{E17A8BBD-E721-47CD-B678-46F099D2C674}" sibTransId="{6C62F08E-F080-4C4B-8B58-F3187BCC54DF}"/>
    <dgm:cxn modelId="{6DE28449-272E-4940-95CA-BEBD884241AD}" srcId="{46067348-7539-4018-85E8-24426F499558}" destId="{F46EBB6C-4E62-48C6-B605-5F6409385405}" srcOrd="1" destOrd="0" parTransId="{F41662BE-AD75-49B5-9672-5AC9B7267A46}" sibTransId="{88C8A049-38AD-48BF-B701-BADF0B8B0A87}"/>
    <dgm:cxn modelId="{EED187C8-3B59-4A51-B2B1-2C1217B3924D}" type="presOf" srcId="{F46EBB6C-4E62-48C6-B605-5F6409385405}" destId="{0C0432DB-9472-4F76-9254-765EE3E5A58B}" srcOrd="0" destOrd="0" presId="urn:microsoft.com/office/officeart/2005/8/layout/equation2"/>
    <dgm:cxn modelId="{8724939D-CA48-4DAF-9092-E95567751BE7}" type="presParOf" srcId="{9D63876F-148D-4B56-AD33-093335E3DD1D}" destId="{5A35FEDC-84F0-43BB-A550-366400E91A7E}" srcOrd="0" destOrd="0" presId="urn:microsoft.com/office/officeart/2005/8/layout/equation2"/>
    <dgm:cxn modelId="{A13B94FB-0290-45F9-BE66-1382D98ABBD8}" type="presParOf" srcId="{5A35FEDC-84F0-43BB-A550-366400E91A7E}" destId="{7B13289A-6FD4-4841-96A0-39A0B459DB01}" srcOrd="0" destOrd="0" presId="urn:microsoft.com/office/officeart/2005/8/layout/equation2"/>
    <dgm:cxn modelId="{8D00D9EB-0380-43F5-A2BA-7EA71256D1EB}" type="presParOf" srcId="{5A35FEDC-84F0-43BB-A550-366400E91A7E}" destId="{0DC370D8-DC1E-4168-A09A-2837AD41D2BD}" srcOrd="1" destOrd="0" presId="urn:microsoft.com/office/officeart/2005/8/layout/equation2"/>
    <dgm:cxn modelId="{DA3CCC4C-AD0E-4E91-95E9-1DA5C3BC6BF6}" type="presParOf" srcId="{5A35FEDC-84F0-43BB-A550-366400E91A7E}" destId="{59BFCA92-FD0B-4268-BD11-54DECB66662E}" srcOrd="2" destOrd="0" presId="urn:microsoft.com/office/officeart/2005/8/layout/equation2"/>
    <dgm:cxn modelId="{F13B8B5D-C5A8-4902-B629-A4796F97CD66}" type="presParOf" srcId="{5A35FEDC-84F0-43BB-A550-366400E91A7E}" destId="{8205B8AF-8310-45CC-AC63-B6C308D0FBD0}" srcOrd="3" destOrd="0" presId="urn:microsoft.com/office/officeart/2005/8/layout/equation2"/>
    <dgm:cxn modelId="{CD63D800-D65B-4C39-8876-75C056A61914}" type="presParOf" srcId="{5A35FEDC-84F0-43BB-A550-366400E91A7E}" destId="{0C0432DB-9472-4F76-9254-765EE3E5A58B}" srcOrd="4" destOrd="0" presId="urn:microsoft.com/office/officeart/2005/8/layout/equation2"/>
    <dgm:cxn modelId="{6B13559D-A147-4CD4-8F64-D7E79578B985}" type="presParOf" srcId="{9D63876F-148D-4B56-AD33-093335E3DD1D}" destId="{CAF340D4-9FBC-41FF-9E89-50F537CB670C}" srcOrd="1" destOrd="0" presId="urn:microsoft.com/office/officeart/2005/8/layout/equation2"/>
    <dgm:cxn modelId="{F378363A-2EFD-40F6-BE20-67F9C43C4FBB}" type="presParOf" srcId="{CAF340D4-9FBC-41FF-9E89-50F537CB670C}" destId="{648AE825-B200-4500-B9A7-CCCBE085685B}" srcOrd="0" destOrd="0" presId="urn:microsoft.com/office/officeart/2005/8/layout/equation2"/>
    <dgm:cxn modelId="{77596B29-B53C-44E7-9BFE-5CD5DAFB6D28}" type="presParOf" srcId="{9D63876F-148D-4B56-AD33-093335E3DD1D}" destId="{7DB000CE-0BF9-4500-9999-862625478CA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E3ACA-97C8-4E92-8509-5437A3A69CD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A0A2D598-F3FE-4ECC-919B-83B13B8E3A5B}" type="pres">
      <dgm:prSet presAssocID="{FE5E3ACA-97C8-4E92-8509-5437A3A69CD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7BACC384-03B0-4BD4-B545-F1114F75CABA}" type="presOf" srcId="{FE5E3ACA-97C8-4E92-8509-5437A3A69CD8}" destId="{A0A2D598-F3FE-4ECC-919B-83B13B8E3A5B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A1519-7236-4D8B-BEE4-895A71E3E52D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1F6FEF-EA4E-4941-8137-D810D6AFDFF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30AC41C0-520F-4E59-AF51-FA27D49A177E}" type="parTrans" cxnId="{54B32A5D-3846-46E7-B5AD-D7E920B5B13A}">
      <dgm:prSet/>
      <dgm:spPr/>
      <dgm:t>
        <a:bodyPr/>
        <a:lstStyle/>
        <a:p>
          <a:endParaRPr lang="en-GB"/>
        </a:p>
      </dgm:t>
    </dgm:pt>
    <dgm:pt modelId="{469AD4E7-1DF3-434F-B335-D6CC87117FD8}" type="sibTrans" cxnId="{54B32A5D-3846-46E7-B5AD-D7E920B5B13A}">
      <dgm:prSet/>
      <dgm:spPr/>
      <dgm:t>
        <a:bodyPr/>
        <a:lstStyle/>
        <a:p>
          <a:endParaRPr lang="en-GB"/>
        </a:p>
      </dgm:t>
    </dgm:pt>
    <dgm:pt modelId="{3544E758-D565-4081-B52B-85080C94A5F5}" type="pres">
      <dgm:prSet presAssocID="{47CA1519-7236-4D8B-BEE4-895A71E3E52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8CB4AC-9B78-4D8B-B98B-941FDA625619}" type="pres">
      <dgm:prSet presAssocID="{47CA1519-7236-4D8B-BEE4-895A71E3E52D}" presName="triangle1" presStyleLbl="node1" presStyleIdx="0" presStyleCnt="1" custLinFactNeighborX="-3929" custLinFactNeighborY="-105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E6E544-95F5-44FA-829E-23919DE87C4E}" type="presOf" srcId="{47CA1519-7236-4D8B-BEE4-895A71E3E52D}" destId="{3544E758-D565-4081-B52B-85080C94A5F5}" srcOrd="0" destOrd="0" presId="urn:microsoft.com/office/officeart/2005/8/layout/pyramid4"/>
    <dgm:cxn modelId="{0402D09B-F37E-4A84-9813-607638F8064B}" type="presOf" srcId="{371F6FEF-EA4E-4941-8137-D810D6AFDFF5}" destId="{0D8CB4AC-9B78-4D8B-B98B-941FDA625619}" srcOrd="0" destOrd="0" presId="urn:microsoft.com/office/officeart/2005/8/layout/pyramid4"/>
    <dgm:cxn modelId="{54B32A5D-3846-46E7-B5AD-D7E920B5B13A}" srcId="{47CA1519-7236-4D8B-BEE4-895A71E3E52D}" destId="{371F6FEF-EA4E-4941-8137-D810D6AFDFF5}" srcOrd="0" destOrd="0" parTransId="{30AC41C0-520F-4E59-AF51-FA27D49A177E}" sibTransId="{469AD4E7-1DF3-434F-B335-D6CC87117FD8}"/>
    <dgm:cxn modelId="{4ECF2CA4-C2D0-4F37-9F21-8F452366AF65}" type="presParOf" srcId="{3544E758-D565-4081-B52B-85080C94A5F5}" destId="{0D8CB4AC-9B78-4D8B-B98B-941FDA625619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8F161D-ED43-4AF7-9489-BCFAE3E273D9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6B3C95-D69F-4C10-B73C-E3F3CF561CB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 smtClean="0"/>
        </a:p>
      </dgm:t>
    </dgm:pt>
    <dgm:pt modelId="{29405ED0-F2B6-4DEC-8E77-7523BABFFC2D}" type="parTrans" cxnId="{2A6F5476-7E68-4BCE-98A2-A73688C3DE62}">
      <dgm:prSet/>
      <dgm:spPr/>
      <dgm:t>
        <a:bodyPr/>
        <a:lstStyle/>
        <a:p>
          <a:endParaRPr lang="en-GB"/>
        </a:p>
      </dgm:t>
    </dgm:pt>
    <dgm:pt modelId="{B6520024-A12B-4515-ABB8-0DF0C4C67CEC}" type="sibTrans" cxnId="{2A6F5476-7E68-4BCE-98A2-A73688C3DE62}">
      <dgm:prSet/>
      <dgm:spPr/>
      <dgm:t>
        <a:bodyPr/>
        <a:lstStyle/>
        <a:p>
          <a:endParaRPr lang="en-GB"/>
        </a:p>
      </dgm:t>
    </dgm:pt>
    <dgm:pt modelId="{9A4349ED-89FA-4560-8290-A7D8847238BE}" type="pres">
      <dgm:prSet presAssocID="{E18F161D-ED43-4AF7-9489-BCFAE3E273D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E62F47-1D16-4430-870F-A9340DD9D51D}" type="pres">
      <dgm:prSet presAssocID="{E18F161D-ED43-4AF7-9489-BCFAE3E273D9}" presName="triangle1" presStyleLbl="node1" presStyleIdx="0" presStyleCnt="1" custScaleX="110527" custLinFactNeighborX="-2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603904-C52E-498C-9D7C-056DB3AE817A}" type="presOf" srcId="{E18F161D-ED43-4AF7-9489-BCFAE3E273D9}" destId="{9A4349ED-89FA-4560-8290-A7D8847238BE}" srcOrd="0" destOrd="0" presId="urn:microsoft.com/office/officeart/2005/8/layout/pyramid4"/>
    <dgm:cxn modelId="{B68D4B64-28E8-4784-A784-649BA41674E6}" type="presOf" srcId="{9A6B3C95-D69F-4C10-B73C-E3F3CF561CB5}" destId="{85E62F47-1D16-4430-870F-A9340DD9D51D}" srcOrd="0" destOrd="0" presId="urn:microsoft.com/office/officeart/2005/8/layout/pyramid4"/>
    <dgm:cxn modelId="{2A6F5476-7E68-4BCE-98A2-A73688C3DE62}" srcId="{E18F161D-ED43-4AF7-9489-BCFAE3E273D9}" destId="{9A6B3C95-D69F-4C10-B73C-E3F3CF561CB5}" srcOrd="0" destOrd="0" parTransId="{29405ED0-F2B6-4DEC-8E77-7523BABFFC2D}" sibTransId="{B6520024-A12B-4515-ABB8-0DF0C4C67CEC}"/>
    <dgm:cxn modelId="{CDDAD152-B042-414A-9144-C5A73CA51110}" type="presParOf" srcId="{9A4349ED-89FA-4560-8290-A7D8847238BE}" destId="{85E62F47-1D16-4430-870F-A9340DD9D51D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CEBCD7-142C-40E6-871E-BE4AC60F07F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674547-DD4D-48CB-BB4C-A551D084A34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21ED649-18D5-499F-B752-1D81139A6344}" type="parTrans" cxnId="{D89F2840-9297-48CF-8231-F61530E02A72}">
      <dgm:prSet/>
      <dgm:spPr/>
      <dgm:t>
        <a:bodyPr/>
        <a:lstStyle/>
        <a:p>
          <a:endParaRPr lang="en-GB"/>
        </a:p>
      </dgm:t>
    </dgm:pt>
    <dgm:pt modelId="{8996E752-F085-44A9-89E7-3F841E73460C}" type="sibTrans" cxnId="{D89F2840-9297-48CF-8231-F61530E02A72}">
      <dgm:prSet/>
      <dgm:spPr/>
      <dgm:t>
        <a:bodyPr/>
        <a:lstStyle/>
        <a:p>
          <a:endParaRPr lang="en-GB"/>
        </a:p>
      </dgm:t>
    </dgm:pt>
    <dgm:pt modelId="{240A51D0-4EFC-4141-851F-86AC8B238B35}" type="pres">
      <dgm:prSet presAssocID="{E2CEBCD7-142C-40E6-871E-BE4AC60F07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52B4DB-2361-4FC8-BB75-F7CA958F00AE}" type="pres">
      <dgm:prSet presAssocID="{E2CEBCD7-142C-40E6-871E-BE4AC60F07FB}" presName="radial" presStyleCnt="0">
        <dgm:presLayoutVars>
          <dgm:animLvl val="ctr"/>
        </dgm:presLayoutVars>
      </dgm:prSet>
      <dgm:spPr/>
    </dgm:pt>
    <dgm:pt modelId="{8644EB7D-BA2C-4922-A38D-860DD8DD5A5D}" type="pres">
      <dgm:prSet presAssocID="{C6674547-DD4D-48CB-BB4C-A551D084A344}" presName="centerShape" presStyleLbl="vennNode1" presStyleIdx="0" presStyleCnt="1" custLinFactNeighborX="170" custLinFactNeighborY="158"/>
      <dgm:spPr/>
      <dgm:t>
        <a:bodyPr/>
        <a:lstStyle/>
        <a:p>
          <a:endParaRPr lang="en-GB"/>
        </a:p>
      </dgm:t>
    </dgm:pt>
  </dgm:ptLst>
  <dgm:cxnLst>
    <dgm:cxn modelId="{D89F2840-9297-48CF-8231-F61530E02A72}" srcId="{E2CEBCD7-142C-40E6-871E-BE4AC60F07FB}" destId="{C6674547-DD4D-48CB-BB4C-A551D084A344}" srcOrd="0" destOrd="0" parTransId="{221ED649-18D5-499F-B752-1D81139A6344}" sibTransId="{8996E752-F085-44A9-89E7-3F841E73460C}"/>
    <dgm:cxn modelId="{94C11739-48C3-41DC-AD18-EF36813E3FFF}" type="presOf" srcId="{C6674547-DD4D-48CB-BB4C-A551D084A344}" destId="{8644EB7D-BA2C-4922-A38D-860DD8DD5A5D}" srcOrd="0" destOrd="0" presId="urn:microsoft.com/office/officeart/2005/8/layout/radial3"/>
    <dgm:cxn modelId="{278978CE-433C-4E71-97B0-42C7D68D363E}" type="presOf" srcId="{E2CEBCD7-142C-40E6-871E-BE4AC60F07FB}" destId="{240A51D0-4EFC-4141-851F-86AC8B238B35}" srcOrd="0" destOrd="0" presId="urn:microsoft.com/office/officeart/2005/8/layout/radial3"/>
    <dgm:cxn modelId="{B6979407-FC5F-48EE-8DAE-DCE540CC6EC3}" type="presParOf" srcId="{240A51D0-4EFC-4141-851F-86AC8B238B35}" destId="{DF52B4DB-2361-4FC8-BB75-F7CA958F00AE}" srcOrd="0" destOrd="0" presId="urn:microsoft.com/office/officeart/2005/8/layout/radial3"/>
    <dgm:cxn modelId="{C45D70D0-1DA1-4A7A-ADAD-BCB51100C77D}" type="presParOf" srcId="{DF52B4DB-2361-4FC8-BB75-F7CA958F00AE}" destId="{8644EB7D-BA2C-4922-A38D-860DD8DD5A5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4FABF-4115-4BA1-AE4B-E9129ECAB459}">
      <dsp:nvSpPr>
        <dsp:cNvPr id="0" name=""/>
        <dsp:cNvSpPr/>
      </dsp:nvSpPr>
      <dsp:spPr>
        <a:xfrm>
          <a:off x="0" y="4533606"/>
          <a:ext cx="9144000" cy="1487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Approval</a:t>
          </a:r>
          <a:endParaRPr lang="en-GB" sz="2800" b="1" kern="1200" dirty="0"/>
        </a:p>
      </dsp:txBody>
      <dsp:txXfrm>
        <a:off x="0" y="4533606"/>
        <a:ext cx="9144000" cy="803348"/>
      </dsp:txXfrm>
    </dsp:sp>
    <dsp:sp modelId="{B5136751-9B8A-4A9B-A86F-1E232C7991C2}">
      <dsp:nvSpPr>
        <dsp:cNvPr id="0" name=""/>
        <dsp:cNvSpPr/>
      </dsp:nvSpPr>
      <dsp:spPr>
        <a:xfrm>
          <a:off x="3983" y="5306136"/>
          <a:ext cx="2990344" cy="684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Over 1,400 responses</a:t>
          </a:r>
          <a:endParaRPr lang="en-GB" sz="1800" kern="1200" dirty="0"/>
        </a:p>
      </dsp:txBody>
      <dsp:txXfrm>
        <a:off x="3983" y="5306136"/>
        <a:ext cx="2990344" cy="684333"/>
      </dsp:txXfrm>
    </dsp:sp>
    <dsp:sp modelId="{7D82E521-7873-4479-933E-3292E829F92C}">
      <dsp:nvSpPr>
        <dsp:cNvPr id="0" name=""/>
        <dsp:cNvSpPr/>
      </dsp:nvSpPr>
      <dsp:spPr>
        <a:xfrm>
          <a:off x="2994327" y="5306136"/>
          <a:ext cx="3107085" cy="684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89% support greater community involvement</a:t>
          </a:r>
          <a:endParaRPr lang="en-GB" sz="1800" kern="1200" dirty="0"/>
        </a:p>
      </dsp:txBody>
      <dsp:txXfrm>
        <a:off x="2994327" y="5306136"/>
        <a:ext cx="3107085" cy="684333"/>
      </dsp:txXfrm>
    </dsp:sp>
    <dsp:sp modelId="{C786F765-FF29-4AB2-997C-428F92DBA274}">
      <dsp:nvSpPr>
        <dsp:cNvPr id="0" name=""/>
        <dsp:cNvSpPr/>
      </dsp:nvSpPr>
      <dsp:spPr>
        <a:xfrm>
          <a:off x="6101413" y="5306136"/>
          <a:ext cx="3038602" cy="684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20 pioneering groups came forward</a:t>
          </a:r>
          <a:endParaRPr lang="en-GB" sz="1800" kern="1200" dirty="0"/>
        </a:p>
      </dsp:txBody>
      <dsp:txXfrm>
        <a:off x="6101413" y="5306136"/>
        <a:ext cx="3038602" cy="684333"/>
      </dsp:txXfrm>
    </dsp:sp>
    <dsp:sp modelId="{909DBF56-6B87-4401-AB2D-2150E709368E}">
      <dsp:nvSpPr>
        <dsp:cNvPr id="0" name=""/>
        <dsp:cNvSpPr/>
      </dsp:nvSpPr>
      <dsp:spPr>
        <a:xfrm rot="10800000">
          <a:off x="0" y="2266803"/>
          <a:ext cx="9144000" cy="2288054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Borough-Wide Public Consultation</a:t>
          </a:r>
          <a:endParaRPr lang="en-GB" sz="2800" b="1" kern="1200" dirty="0"/>
        </a:p>
      </dsp:txBody>
      <dsp:txXfrm rot="-10800000">
        <a:off x="0" y="2266803"/>
        <a:ext cx="9144000" cy="803107"/>
      </dsp:txXfrm>
    </dsp:sp>
    <dsp:sp modelId="{52237576-A349-4629-9F71-B995C7F925C9}">
      <dsp:nvSpPr>
        <dsp:cNvPr id="0" name=""/>
        <dsp:cNvSpPr/>
      </dsp:nvSpPr>
      <dsp:spPr>
        <a:xfrm>
          <a:off x="4464" y="3069910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Determine local appetite for programme</a:t>
          </a:r>
          <a:endParaRPr lang="en-GB" sz="1800" kern="1200" dirty="0"/>
        </a:p>
      </dsp:txBody>
      <dsp:txXfrm>
        <a:off x="4464" y="3069910"/>
        <a:ext cx="3045023" cy="684128"/>
      </dsp:txXfrm>
    </dsp:sp>
    <dsp:sp modelId="{F38859D0-9345-4DD1-B490-138A41C69DBF}">
      <dsp:nvSpPr>
        <dsp:cNvPr id="0" name=""/>
        <dsp:cNvSpPr/>
      </dsp:nvSpPr>
      <dsp:spPr>
        <a:xfrm>
          <a:off x="3049488" y="3069910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Took place from July – October 2013</a:t>
          </a:r>
          <a:endParaRPr lang="en-GB" sz="1800" kern="1200" dirty="0"/>
        </a:p>
      </dsp:txBody>
      <dsp:txXfrm>
        <a:off x="3049488" y="3069910"/>
        <a:ext cx="3045023" cy="684128"/>
      </dsp:txXfrm>
    </dsp:sp>
    <dsp:sp modelId="{57136FA4-6497-4856-8AF1-57B4888EFE80}">
      <dsp:nvSpPr>
        <dsp:cNvPr id="0" name=""/>
        <dsp:cNvSpPr/>
      </dsp:nvSpPr>
      <dsp:spPr>
        <a:xfrm>
          <a:off x="6094511" y="3069910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Public meetings, focus groups, events in parks</a:t>
          </a:r>
          <a:endParaRPr lang="en-GB" sz="1800" kern="1200" dirty="0"/>
        </a:p>
      </dsp:txBody>
      <dsp:txXfrm>
        <a:off x="6094511" y="3069910"/>
        <a:ext cx="3045023" cy="684128"/>
      </dsp:txXfrm>
    </dsp:sp>
    <dsp:sp modelId="{E8923A6C-F4D6-45F2-9299-0D9DB51F7477}">
      <dsp:nvSpPr>
        <dsp:cNvPr id="0" name=""/>
        <dsp:cNvSpPr/>
      </dsp:nvSpPr>
      <dsp:spPr>
        <a:xfrm rot="10800000">
          <a:off x="0" y="1064"/>
          <a:ext cx="9144000" cy="2288054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Management Model Proposals</a:t>
          </a:r>
          <a:endParaRPr lang="en-GB" sz="2800" b="1" kern="1200" dirty="0"/>
        </a:p>
      </dsp:txBody>
      <dsp:txXfrm rot="-10800000">
        <a:off x="0" y="1064"/>
        <a:ext cx="9144000" cy="803107"/>
      </dsp:txXfrm>
    </dsp:sp>
    <dsp:sp modelId="{4853F906-3E81-4C37-8EE4-ACCE9E406B3E}">
      <dsp:nvSpPr>
        <dsp:cNvPr id="0" name=""/>
        <dsp:cNvSpPr/>
      </dsp:nvSpPr>
      <dsp:spPr>
        <a:xfrm>
          <a:off x="4464" y="804171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Council-led Management</a:t>
          </a:r>
          <a:endParaRPr lang="en-GB" sz="1800" kern="1200" dirty="0"/>
        </a:p>
      </dsp:txBody>
      <dsp:txXfrm>
        <a:off x="4464" y="804171"/>
        <a:ext cx="3045023" cy="684128"/>
      </dsp:txXfrm>
    </dsp:sp>
    <dsp:sp modelId="{CCF5A9FA-1A8F-4A0A-BC14-86D5698BFB0C}">
      <dsp:nvSpPr>
        <dsp:cNvPr id="0" name=""/>
        <dsp:cNvSpPr/>
      </dsp:nvSpPr>
      <dsp:spPr>
        <a:xfrm>
          <a:off x="3049488" y="804171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Cooperative Management</a:t>
          </a:r>
          <a:endParaRPr lang="en-GB" sz="1800" kern="1200" dirty="0"/>
        </a:p>
      </dsp:txBody>
      <dsp:txXfrm>
        <a:off x="3049488" y="804171"/>
        <a:ext cx="3045023" cy="684128"/>
      </dsp:txXfrm>
    </dsp:sp>
    <dsp:sp modelId="{79A0416F-29C5-4CF1-A7B7-A3078A3C3F2F}">
      <dsp:nvSpPr>
        <dsp:cNvPr id="0" name=""/>
        <dsp:cNvSpPr/>
      </dsp:nvSpPr>
      <dsp:spPr>
        <a:xfrm>
          <a:off x="6094511" y="804171"/>
          <a:ext cx="3045023" cy="684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Council-led Management</a:t>
          </a:r>
          <a:endParaRPr lang="en-GB" sz="1800" kern="1200" dirty="0"/>
        </a:p>
      </dsp:txBody>
      <dsp:txXfrm>
        <a:off x="6094511" y="804171"/>
        <a:ext cx="3045023" cy="68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9C43-3910-4806-A68A-F9E214396D18}">
      <dsp:nvSpPr>
        <dsp:cNvPr id="0" name=""/>
        <dsp:cNvSpPr/>
      </dsp:nvSpPr>
      <dsp:spPr>
        <a:xfrm>
          <a:off x="6058" y="861859"/>
          <a:ext cx="2616916" cy="3678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Risk of being overlooked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Impact of disaggregating budgets by park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Lack of income generation potential</a:t>
          </a:r>
          <a:endParaRPr lang="en-GB" sz="2100" kern="1200" dirty="0"/>
        </a:p>
      </dsp:txBody>
      <dsp:txXfrm>
        <a:off x="67375" y="923176"/>
        <a:ext cx="2494282" cy="3617560"/>
      </dsp:txXfrm>
    </dsp:sp>
    <dsp:sp modelId="{6EBD484B-9BF8-4438-8D5B-2E9D6BC88F49}">
      <dsp:nvSpPr>
        <dsp:cNvPr id="0" name=""/>
        <dsp:cNvSpPr/>
      </dsp:nvSpPr>
      <dsp:spPr>
        <a:xfrm>
          <a:off x="6058" y="3678034"/>
          <a:ext cx="2616916" cy="83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Smaller Parks</a:t>
          </a:r>
          <a:endParaRPr lang="en-GB" sz="2400" kern="1200" dirty="0"/>
        </a:p>
      </dsp:txBody>
      <dsp:txXfrm>
        <a:off x="6058" y="3678034"/>
        <a:ext cx="1842898" cy="839993"/>
      </dsp:txXfrm>
    </dsp:sp>
    <dsp:sp modelId="{5829E7AF-BFAB-493E-AE52-29ACEF3C5C6E}">
      <dsp:nvSpPr>
        <dsp:cNvPr id="0" name=""/>
        <dsp:cNvSpPr/>
      </dsp:nvSpPr>
      <dsp:spPr>
        <a:xfrm>
          <a:off x="1922985" y="3811459"/>
          <a:ext cx="915920" cy="915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462EE-C9E0-44CD-9C97-39F9EFF283F1}">
      <dsp:nvSpPr>
        <dsp:cNvPr id="0" name=""/>
        <dsp:cNvSpPr/>
      </dsp:nvSpPr>
      <dsp:spPr>
        <a:xfrm>
          <a:off x="3065820" y="880485"/>
          <a:ext cx="2616916" cy="36043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Council holds technical expertise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Ensure diverse representation of  community groups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Council provides monitoring function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 dirty="0"/>
        </a:p>
      </dsp:txBody>
      <dsp:txXfrm>
        <a:off x="3127137" y="941802"/>
        <a:ext cx="2494282" cy="3543054"/>
      </dsp:txXfrm>
    </dsp:sp>
    <dsp:sp modelId="{6D0D59ED-1D0D-4FD4-A443-E93E44966874}">
      <dsp:nvSpPr>
        <dsp:cNvPr id="0" name=""/>
        <dsp:cNvSpPr/>
      </dsp:nvSpPr>
      <dsp:spPr>
        <a:xfrm>
          <a:off x="3065820" y="3659408"/>
          <a:ext cx="2616916" cy="83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Knowledge and expertise</a:t>
          </a:r>
          <a:endParaRPr lang="en-GB" sz="2400" kern="1200" dirty="0"/>
        </a:p>
      </dsp:txBody>
      <dsp:txXfrm>
        <a:off x="3065820" y="3659408"/>
        <a:ext cx="1842898" cy="839993"/>
      </dsp:txXfrm>
    </dsp:sp>
    <dsp:sp modelId="{50001D50-5075-4EB5-A782-FCA98DC9B899}">
      <dsp:nvSpPr>
        <dsp:cNvPr id="0" name=""/>
        <dsp:cNvSpPr/>
      </dsp:nvSpPr>
      <dsp:spPr>
        <a:xfrm>
          <a:off x="4982747" y="3792833"/>
          <a:ext cx="915920" cy="9159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5EFB4-E8E4-40F0-ACCA-B9BC6B7F4C52}">
      <dsp:nvSpPr>
        <dsp:cNvPr id="0" name=""/>
        <dsp:cNvSpPr/>
      </dsp:nvSpPr>
      <dsp:spPr>
        <a:xfrm>
          <a:off x="6125581" y="880485"/>
          <a:ext cx="2616916" cy="36043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Confirmation that funding would continue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Possibility of releasing funding back into the park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Financial start up support</a:t>
          </a:r>
          <a:endParaRPr lang="en-GB" sz="2100" kern="1200" dirty="0"/>
        </a:p>
      </dsp:txBody>
      <dsp:txXfrm>
        <a:off x="6186898" y="941802"/>
        <a:ext cx="2494282" cy="3543054"/>
      </dsp:txXfrm>
    </dsp:sp>
    <dsp:sp modelId="{16162A7E-8030-46F0-B264-86831C5647CB}">
      <dsp:nvSpPr>
        <dsp:cNvPr id="0" name=""/>
        <dsp:cNvSpPr/>
      </dsp:nvSpPr>
      <dsp:spPr>
        <a:xfrm>
          <a:off x="6125581" y="3659408"/>
          <a:ext cx="2616916" cy="839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Future Resourcing</a:t>
          </a:r>
          <a:endParaRPr lang="en-GB" sz="2400" kern="1200" dirty="0"/>
        </a:p>
      </dsp:txBody>
      <dsp:txXfrm>
        <a:off x="6125581" y="3659408"/>
        <a:ext cx="1842898" cy="839993"/>
      </dsp:txXfrm>
    </dsp:sp>
    <dsp:sp modelId="{6A17D651-46EE-4AB3-BA7E-215797C7410A}">
      <dsp:nvSpPr>
        <dsp:cNvPr id="0" name=""/>
        <dsp:cNvSpPr/>
      </dsp:nvSpPr>
      <dsp:spPr>
        <a:xfrm>
          <a:off x="8042508" y="3792833"/>
          <a:ext cx="915920" cy="9159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289A-6FD4-4841-96A0-39A0B459DB01}">
      <dsp:nvSpPr>
        <dsp:cNvPr id="0" name=""/>
        <dsp:cNvSpPr/>
      </dsp:nvSpPr>
      <dsp:spPr>
        <a:xfrm>
          <a:off x="538363" y="124"/>
          <a:ext cx="2638543" cy="19617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chemeClr val="bg1"/>
              </a:solidFill>
            </a:rPr>
            <a:t>Pioneer Support Programme</a:t>
          </a:r>
          <a:endParaRPr lang="en-GB" sz="2900" b="1" kern="1200" dirty="0">
            <a:solidFill>
              <a:schemeClr val="bg1"/>
            </a:solidFill>
          </a:endParaRPr>
        </a:p>
      </dsp:txBody>
      <dsp:txXfrm>
        <a:off x="924769" y="287417"/>
        <a:ext cx="1865731" cy="1387171"/>
      </dsp:txXfrm>
    </dsp:sp>
    <dsp:sp modelId="{59BFCA92-FD0B-4268-BD11-54DECB66662E}">
      <dsp:nvSpPr>
        <dsp:cNvPr id="0" name=""/>
        <dsp:cNvSpPr/>
      </dsp:nvSpPr>
      <dsp:spPr>
        <a:xfrm>
          <a:off x="1319931" y="2060645"/>
          <a:ext cx="1134529" cy="1134529"/>
        </a:xfrm>
        <a:prstGeom prst="mathPlus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470313" y="2494489"/>
        <a:ext cx="833765" cy="266841"/>
      </dsp:txXfrm>
    </dsp:sp>
    <dsp:sp modelId="{0C0432DB-9472-4F76-9254-765EE3E5A58B}">
      <dsp:nvSpPr>
        <dsp:cNvPr id="0" name=""/>
        <dsp:cNvSpPr/>
      </dsp:nvSpPr>
      <dsp:spPr>
        <a:xfrm>
          <a:off x="751508" y="3268538"/>
          <a:ext cx="2527926" cy="19560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chemeClr val="bg1"/>
              </a:solidFill>
            </a:rPr>
            <a:t>Public Interest Test</a:t>
          </a:r>
          <a:endParaRPr lang="en-GB" sz="2900" b="1" kern="1200" dirty="0">
            <a:solidFill>
              <a:schemeClr val="bg1"/>
            </a:solidFill>
          </a:endParaRPr>
        </a:p>
      </dsp:txBody>
      <dsp:txXfrm>
        <a:off x="1121714" y="3555000"/>
        <a:ext cx="1787514" cy="1383161"/>
      </dsp:txXfrm>
    </dsp:sp>
    <dsp:sp modelId="{CAF340D4-9FBC-41FF-9E89-50F537CB670C}">
      <dsp:nvSpPr>
        <dsp:cNvPr id="0" name=""/>
        <dsp:cNvSpPr/>
      </dsp:nvSpPr>
      <dsp:spPr>
        <a:xfrm rot="40939">
          <a:off x="3588910" y="2272457"/>
          <a:ext cx="656183" cy="727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3588917" y="2416818"/>
        <a:ext cx="459328" cy="436597"/>
      </dsp:txXfrm>
    </dsp:sp>
    <dsp:sp modelId="{7DB000CE-0BF9-4500-9999-862625478CA2}">
      <dsp:nvSpPr>
        <dsp:cNvPr id="0" name=""/>
        <dsp:cNvSpPr/>
      </dsp:nvSpPr>
      <dsp:spPr>
        <a:xfrm>
          <a:off x="4517290" y="710649"/>
          <a:ext cx="3912170" cy="39121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 smtClean="0">
            <a:solidFill>
              <a:schemeClr val="bg1"/>
            </a:solidFill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kern="1200" dirty="0" smtClean="0">
              <a:solidFill>
                <a:schemeClr val="bg1"/>
              </a:solidFill>
            </a:rPr>
            <a:t>Devolved Local Management</a:t>
          </a:r>
          <a:endParaRPr lang="en-GB" sz="3700" b="1" kern="1200" dirty="0">
            <a:solidFill>
              <a:schemeClr val="bg1"/>
            </a:solidFill>
          </a:endParaRPr>
        </a:p>
      </dsp:txBody>
      <dsp:txXfrm>
        <a:off x="5090214" y="1283573"/>
        <a:ext cx="2766322" cy="2766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B4AC-9B78-4D8B-B98B-941FDA625619}">
      <dsp:nvSpPr>
        <dsp:cNvPr id="0" name=""/>
        <dsp:cNvSpPr/>
      </dsp:nvSpPr>
      <dsp:spPr>
        <a:xfrm>
          <a:off x="86924" y="0"/>
          <a:ext cx="1440160" cy="144016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/>
        </a:p>
      </dsp:txBody>
      <dsp:txXfrm>
        <a:off x="446964" y="720080"/>
        <a:ext cx="720080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62F47-1D16-4430-870F-A9340DD9D51D}">
      <dsp:nvSpPr>
        <dsp:cNvPr id="0" name=""/>
        <dsp:cNvSpPr/>
      </dsp:nvSpPr>
      <dsp:spPr>
        <a:xfrm>
          <a:off x="71997" y="0"/>
          <a:ext cx="1512177" cy="1368152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 dirty="0" smtClean="0"/>
        </a:p>
      </dsp:txBody>
      <dsp:txXfrm>
        <a:off x="450041" y="684076"/>
        <a:ext cx="756089" cy="684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576B-2439-4BB5-BB73-5A35F0E46DDE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257A-14B2-49CC-91F7-28344BC80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8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Friends of Archbishops Park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91273-13C4-4A4A-8041-4F7D069E907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4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1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9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9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8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7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3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1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4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3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8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8E92-5DE9-4D60-882C-37FF233FF5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955C-8010-4261-A78B-54B9EFD0FD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ambeth.parkschalleng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My Documents\Parks\Park Pictures\Archbishop's Park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0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Lambeth Cooperative Parks Programme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520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The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292080" cy="5733256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/>
              <a:t>Parks offer excellent social return on investment</a:t>
            </a:r>
          </a:p>
          <a:p>
            <a:endParaRPr lang="en-GB" sz="3000" dirty="0" smtClean="0"/>
          </a:p>
          <a:p>
            <a:r>
              <a:rPr lang="en-GB" sz="3000" dirty="0" smtClean="0"/>
              <a:t>60 parks and open spaces</a:t>
            </a:r>
          </a:p>
          <a:p>
            <a:endParaRPr lang="en-GB" sz="3000" dirty="0" smtClean="0"/>
          </a:p>
          <a:p>
            <a:r>
              <a:rPr lang="en-GB" sz="3000" dirty="0" smtClean="0"/>
              <a:t>Over 33 active friends of parks and community groups</a:t>
            </a:r>
          </a:p>
          <a:p>
            <a:endParaRPr lang="en-GB" sz="3000" dirty="0" smtClean="0"/>
          </a:p>
          <a:p>
            <a:r>
              <a:rPr lang="en-GB" sz="3000" dirty="0" smtClean="0"/>
              <a:t>Cuts in central government funding mean a different landscape for parks</a:t>
            </a:r>
          </a:p>
          <a:p>
            <a:endParaRPr lang="en-GB" sz="3000" dirty="0" smtClean="0"/>
          </a:p>
          <a:p>
            <a:r>
              <a:rPr lang="en-GB" sz="3000" dirty="0" smtClean="0"/>
              <a:t>There is local interest in decision-making about parks</a:t>
            </a:r>
          </a:p>
        </p:txBody>
      </p:sp>
      <p:pic>
        <p:nvPicPr>
          <p:cNvPr id="2050" name="Picture 2" descr="m:\My Documents\Parks\Park Pictures\Flower Beds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3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Transformation Process</a:t>
            </a:r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Emerging Qualitative Themes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78098"/>
              </p:ext>
            </p:extLst>
          </p:nvPr>
        </p:nvGraphicFramePr>
        <p:xfrm>
          <a:off x="179512" y="1268760"/>
          <a:ext cx="896448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8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33321"/>
              </p:ext>
            </p:extLst>
          </p:nvPr>
        </p:nvGraphicFramePr>
        <p:xfrm>
          <a:off x="0" y="1484784"/>
          <a:ext cx="889248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79512" y="2996952"/>
            <a:ext cx="4316288" cy="35283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Independent management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New partnership formed between Friends and a social enterprise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Aim to take over maintenance and deliver social value schemes (e.g. training for long-term unemployed)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79512" y="980728"/>
          <a:ext cx="12241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316288" cy="367240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Have set up a Cooperative – </a:t>
            </a:r>
            <a:r>
              <a:rPr lang="en-GB" dirty="0" err="1" smtClean="0"/>
              <a:t>SCCoop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Aim to commission </a:t>
            </a:r>
            <a:r>
              <a:rPr lang="en-GB" dirty="0" err="1" smtClean="0"/>
              <a:t>SCCoop</a:t>
            </a:r>
            <a:r>
              <a:rPr lang="en-GB" dirty="0" smtClean="0"/>
              <a:t> to manage the Rookery, Streatham Common and Memorial Gardens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Flexibility to commission on a local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1640" y="126876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r>
              <a:rPr lang="en-GB" sz="3000" b="1" dirty="0">
                <a:solidFill>
                  <a:prstClr val="black"/>
                </a:solidFill>
              </a:rPr>
              <a:t>Myatt’s Field Park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0" y="1052736"/>
          <a:ext cx="17271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4427984" y="1124744"/>
          <a:ext cx="172819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68144" y="1340768"/>
            <a:ext cx="3275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solidFill>
                  <a:prstClr val="black"/>
                </a:solidFill>
              </a:rPr>
              <a:t>Streatham Common Cooperative</a:t>
            </a:r>
          </a:p>
        </p:txBody>
      </p:sp>
    </p:spTree>
    <p:extLst>
      <p:ext uri="{BB962C8B-B14F-4D97-AF65-F5344CB8AC3E}">
        <p14:creationId xmlns:p14="http://schemas.microsoft.com/office/powerpoint/2010/main" val="15128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956" y="1124745"/>
            <a:ext cx="4645964" cy="42484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b="1" dirty="0" smtClean="0"/>
              <a:t>Widespread Behaviour Change</a:t>
            </a:r>
          </a:p>
          <a:p>
            <a:pPr lvl="1"/>
            <a:r>
              <a:rPr lang="en-GB" dirty="0" smtClean="0"/>
              <a:t>LBL: release control</a:t>
            </a:r>
          </a:p>
          <a:p>
            <a:pPr lvl="1"/>
            <a:r>
              <a:rPr lang="en-GB" dirty="0" smtClean="0"/>
              <a:t>Communities: be accountable and take/justify difficult decisions</a:t>
            </a:r>
          </a:p>
          <a:p>
            <a:pPr lvl="1"/>
            <a:r>
              <a:rPr lang="en-GB" dirty="0" smtClean="0"/>
              <a:t>Councillors: embedded in new models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49999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2"/>
            </a:pPr>
            <a:r>
              <a:rPr lang="en-GB" b="1" dirty="0" smtClean="0"/>
              <a:t>Managing Messages</a:t>
            </a:r>
          </a:p>
          <a:p>
            <a:pPr lvl="1"/>
            <a:r>
              <a:rPr lang="en-GB" dirty="0" smtClean="0"/>
              <a:t>No hidden agenda</a:t>
            </a:r>
          </a:p>
          <a:p>
            <a:pPr lvl="1"/>
            <a:r>
              <a:rPr lang="en-GB" dirty="0" smtClean="0"/>
              <a:t>Not about savings/privatisation</a:t>
            </a:r>
          </a:p>
          <a:p>
            <a:pPr lvl="1"/>
            <a:r>
              <a:rPr lang="en-GB" dirty="0" smtClean="0"/>
              <a:t>Communities are our advocates</a:t>
            </a:r>
          </a:p>
          <a:p>
            <a:pPr marL="514350" indent="-514350">
              <a:buAutoNum type="arabicPeriod" startAt="3"/>
            </a:pPr>
            <a:endParaRPr lang="en-GB" dirty="0" smtClean="0"/>
          </a:p>
          <a:p>
            <a:pPr marL="514350" indent="-514350">
              <a:buAutoNum type="arabicPeriod" startAt="3"/>
            </a:pPr>
            <a:r>
              <a:rPr lang="en-GB" b="1" dirty="0" smtClean="0"/>
              <a:t>We </a:t>
            </a:r>
            <a:r>
              <a:rPr lang="en-GB" b="1" dirty="0"/>
              <a:t>don’t have all the </a:t>
            </a:r>
            <a:r>
              <a:rPr lang="en-GB" b="1" dirty="0" smtClean="0"/>
              <a:t>Answers</a:t>
            </a:r>
          </a:p>
          <a:p>
            <a:pPr lvl="1"/>
            <a:r>
              <a:rPr lang="en-GB" dirty="0" smtClean="0"/>
              <a:t>New and untested model</a:t>
            </a:r>
          </a:p>
          <a:p>
            <a:pPr lvl="1"/>
            <a:r>
              <a:rPr lang="en-GB" dirty="0" smtClean="0"/>
              <a:t>Bottom-up approach</a:t>
            </a:r>
          </a:p>
          <a:p>
            <a:pPr lvl="1"/>
            <a:r>
              <a:rPr lang="en-GB" dirty="0" smtClean="0"/>
              <a:t>Accept that we’re all learning</a:t>
            </a:r>
            <a:endParaRPr lang="en-GB" dirty="0"/>
          </a:p>
        </p:txBody>
      </p:sp>
      <p:pic>
        <p:nvPicPr>
          <p:cNvPr id="1026" name="Picture 2" descr="\\nas-san-1\users17\NThomsen\My Documents\Parks\Park Pictures\Hillside Gardens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2284292" cy="15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-san-1\users17\NThomsen\My Documents\Parks\Park Pictures\Image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73216"/>
            <a:ext cx="2376264" cy="15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as-san-1\users17\NThomsen\My Documents\Parks\Park Pictures\Kennington Park 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373215"/>
            <a:ext cx="2304255" cy="15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nas-san-1\users17\NThomsen\My Documents\Parks\Park Pictures\Milkwood 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373215"/>
            <a:ext cx="2199722" cy="15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Lambeth Parks 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16040" r="847" b="19180"/>
          <a:stretch/>
        </p:blipFill>
        <p:spPr bwMode="auto">
          <a:xfrm>
            <a:off x="251520" y="1268761"/>
            <a:ext cx="864096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36510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  New interactive tool that allows users to build and run their own virtual park 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  Aim to educate people on what is involved in managing parks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  </a:t>
            </a:r>
            <a:r>
              <a:rPr lang="en-GB" sz="2400" dirty="0">
                <a:solidFill>
                  <a:prstClr val="black"/>
                </a:solidFill>
                <a:hlinkClick r:id="rId4"/>
              </a:rPr>
              <a:t>http://lambeth.parkschallenge.org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3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2_Office Theme</vt:lpstr>
      <vt:lpstr>Lambeth Cooperative Parks Programme</vt:lpstr>
      <vt:lpstr>The Facts</vt:lpstr>
      <vt:lpstr>Transformation Process</vt:lpstr>
      <vt:lpstr>Emerging Qualitative Themes</vt:lpstr>
      <vt:lpstr>What Next?</vt:lpstr>
      <vt:lpstr>Examples</vt:lpstr>
      <vt:lpstr>Challenges</vt:lpstr>
      <vt:lpstr>Lambeth Parks Challenge</vt:lpstr>
      <vt:lpstr>Questions?</vt:lpstr>
    </vt:vector>
  </TitlesOfParts>
  <Company>London Borough of Lambeth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Lambeth Cooperative Parks Programme</dc:title>
  <dc:creator>Thomsen,Natalie</dc:creator>
  <cp:lastModifiedBy>Atif Shafique</cp:lastModifiedBy>
  <cp:revision>1</cp:revision>
  <dcterms:created xsi:type="dcterms:W3CDTF">2014-01-28T16:44:09Z</dcterms:created>
  <dcterms:modified xsi:type="dcterms:W3CDTF">2014-05-15T12:08:26Z</dcterms:modified>
</cp:coreProperties>
</file>