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11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65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19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63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34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38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7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0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82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47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0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6F44-5A02-4B82-9EFC-4D889C1175DE}" type="datetimeFigureOut">
              <a:rPr lang="en-GB" smtClean="0"/>
              <a:t>15/11/2016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152B-47CE-4463-B283-F5F2BDD8EA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14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244" y="322402"/>
            <a:ext cx="515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REACH2XL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244" y="969310"/>
            <a:ext cx="888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With backing from the</a:t>
            </a:r>
            <a:r>
              <a:rPr lang="en-GB" b="1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REACH2XL</a:t>
            </a:r>
            <a:r>
              <a:rPr lang="en-GB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project, young people in Butetown, Riverside and Grangetown are taking an active role in designing the support services they need to help them access and thrive in further education. </a:t>
            </a:r>
          </a:p>
        </p:txBody>
      </p:sp>
    </p:spTree>
    <p:extLst>
      <p:ext uri="{BB962C8B-B14F-4D97-AF65-F5344CB8AC3E}">
        <p14:creationId xmlns:p14="http://schemas.microsoft.com/office/powerpoint/2010/main" val="402357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39" y="36512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7124" y="929738"/>
            <a:ext cx="109943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Building partnerships with Cardiff University, Communities First, Cardiff Council, (and Student Volunteering Cardiff, Welsh Government, Innovate Trust, and MentorRing).</a:t>
            </a:r>
          </a:p>
          <a:p>
            <a:r>
              <a:rPr lang="en-GB" sz="2400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 </a:t>
            </a:r>
          </a:p>
          <a:p>
            <a:pPr lvl="0"/>
            <a:r>
              <a:rPr lang="en-GB" sz="2400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Responding to a need for support for young people within these communities (through referrals from community workers, youth workers, teachers and parents).</a:t>
            </a:r>
          </a:p>
          <a:p>
            <a:r>
              <a:rPr lang="en-GB" sz="2400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 </a:t>
            </a:r>
          </a:p>
          <a:p>
            <a:r>
              <a:rPr lang="en-GB" sz="2400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Working with young people to co-produce effective services (one to one engagement sessions help us to tailor the programme to each young person and identify the guidance they need). </a:t>
            </a:r>
          </a:p>
          <a:p>
            <a:pPr lvl="0"/>
            <a:endParaRPr lang="en-GB" sz="2400" dirty="0">
              <a:solidFill>
                <a:schemeClr val="bg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lvl="0"/>
            <a:r>
              <a:rPr lang="en-GB" sz="2400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Developing a range of workshops (focusing for example, on personal statements, student finance, time management, and study skills) as well as sourcing appropriate volunteering and work placements.</a:t>
            </a:r>
          </a:p>
          <a:p>
            <a:pPr lvl="0"/>
            <a:endParaRPr lang="en-GB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124" y="154384"/>
            <a:ext cx="479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REACH2XL</a:t>
            </a:r>
          </a:p>
        </p:txBody>
      </p:sp>
    </p:spTree>
    <p:extLst>
      <p:ext uri="{BB962C8B-B14F-4D97-AF65-F5344CB8AC3E}">
        <p14:creationId xmlns:p14="http://schemas.microsoft.com/office/powerpoint/2010/main" val="15517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9497" y="-96819"/>
            <a:ext cx="12211497" cy="695481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7880" y="731768"/>
            <a:ext cx="450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“Thank you for the opportunities and the time you took out of your time to speak to me. Insha Allah khair we’ll see where the future takes me!” </a:t>
            </a:r>
            <a:r>
              <a:rPr lang="en-GB" i="1" dirty="0">
                <a:solidFill>
                  <a:schemeClr val="bg1"/>
                </a:solidFill>
              </a:rPr>
              <a:t>Hafsa, 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644817"/>
            <a:ext cx="4325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“Thank you very much for the great opportunity – it was great to meet some truly amazing people” </a:t>
            </a:r>
            <a:r>
              <a:rPr lang="en-GB" i="1" dirty="0">
                <a:solidFill>
                  <a:schemeClr val="bg1"/>
                </a:solidFill>
              </a:rPr>
              <a:t>Yaseen, 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214" y="4439523"/>
            <a:ext cx="5079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I have had a really good week with a great group of young people who are smart, outgoing and future community role models. I have enjoyed the group discussions and frank talk about options and opportunities including education and job prospects for the future” </a:t>
            </a:r>
            <a:r>
              <a:rPr lang="en-GB" i="1" dirty="0">
                <a:solidFill>
                  <a:schemeClr val="bg1"/>
                </a:solidFill>
              </a:rPr>
              <a:t>Saeed, Community Education Officer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7898" y="675025"/>
            <a:ext cx="5267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I was really surprised how much I enjoyed the day. I didn’t know what to expect but I was pleasantly surprised at how much I enjoyed it. The people who came from the Innovate Trust and Cardiff University were really nice and friendly… I am looking forward to doing more work like this. I found it really inspirational” </a:t>
            </a:r>
            <a:r>
              <a:rPr lang="en-GB" i="1" dirty="0">
                <a:solidFill>
                  <a:schemeClr val="bg1"/>
                </a:solidFill>
              </a:rPr>
              <a:t>Suad, 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3479056"/>
            <a:ext cx="4130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Thank you for the opportunity to do the workshop and visit Cardiff University. It was a really good experience and I’m more aware of what I would like to study in university. Thank you” </a:t>
            </a:r>
            <a:r>
              <a:rPr lang="en-GB" i="1" dirty="0">
                <a:solidFill>
                  <a:schemeClr val="bg1"/>
                </a:solidFill>
              </a:rPr>
              <a:t>Asia 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2320" y="5534016"/>
            <a:ext cx="4098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REACH2XL</a:t>
            </a:r>
          </a:p>
        </p:txBody>
      </p:sp>
    </p:spTree>
    <p:extLst>
      <p:ext uri="{BB962C8B-B14F-4D97-AF65-F5344CB8AC3E}">
        <p14:creationId xmlns:p14="http://schemas.microsoft.com/office/powerpoint/2010/main" val="302652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281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Microsoft Tai Le</vt:lpstr>
      <vt:lpstr>Office Theme</vt:lpstr>
      <vt:lpstr>PowerPoint Presentation</vt:lpstr>
      <vt:lpstr>PowerPoint Presentation</vt:lpstr>
      <vt:lpstr>PowerPoint Presentation</vt:lpstr>
    </vt:vector>
  </TitlesOfParts>
  <Company>Cardiff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insrv</dc:creator>
  <cp:lastModifiedBy>Nicola Huckerby</cp:lastModifiedBy>
  <cp:revision>9</cp:revision>
  <dcterms:created xsi:type="dcterms:W3CDTF">2016-11-13T13:12:27Z</dcterms:created>
  <dcterms:modified xsi:type="dcterms:W3CDTF">2016-11-15T11:45:32Z</dcterms:modified>
</cp:coreProperties>
</file>