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9" r:id="rId3"/>
    <p:sldId id="257" r:id="rId4"/>
    <p:sldId id="258" r:id="rId5"/>
    <p:sldId id="266" r:id="rId6"/>
    <p:sldId id="259" r:id="rId7"/>
    <p:sldId id="260" r:id="rId8"/>
    <p:sldId id="271" r:id="rId9"/>
    <p:sldId id="261" r:id="rId10"/>
    <p:sldId id="264" r:id="rId11"/>
    <p:sldId id="268" r:id="rId12"/>
    <p:sldId id="26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6EBEA-397B-4323-9FE6-9F6E7CC22EC6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0A847-6C5E-4588-9612-6A05C1EB4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98A2-569D-4F02-BA27-B80C54BFFF21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98A2-569D-4F02-BA27-B80C54BFFF21}" type="slidenum">
              <a:rPr lang="en-GB" altLang="en-US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39A64-9847-49AA-B0BC-C950606E8E4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GB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61B4D-1A71-4ADC-8FFB-E67FD7F272CF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0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3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3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8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87" name="Picture 11" descr="pp cover image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3" name="Picture 7" descr="Cover pic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/>
            <a:stretch>
              <a:fillRect/>
            </a:stretch>
          </p:blipFill>
          <p:spPr bwMode="auto">
            <a:xfrm>
              <a:off x="0" y="2976"/>
              <a:ext cx="576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5288" y="4437063"/>
            <a:ext cx="6769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7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4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4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0FDB-D683-4DAF-A128-182AAE854EC1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7043-09FB-4F1E-8592-6900993EC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437112"/>
            <a:ext cx="82804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600" b="1" dirty="0" smtClean="0"/>
              <a:t>How Lambeth is becoming a </a:t>
            </a:r>
            <a:r>
              <a:rPr lang="en-GB" altLang="en-US" sz="3600" b="1" dirty="0" err="1" smtClean="0"/>
              <a:t>coooperative</a:t>
            </a:r>
            <a:r>
              <a:rPr lang="en-GB" altLang="en-US" sz="3600" b="1" dirty="0" smtClean="0"/>
              <a:t> borough</a:t>
            </a:r>
            <a:br>
              <a:rPr lang="en-GB" altLang="en-US" sz="3600" b="1" dirty="0" smtClean="0"/>
            </a:br>
            <a:r>
              <a:rPr lang="en-GB" altLang="en-US" sz="3600" b="1" dirty="0" smtClean="0"/>
              <a:t> </a:t>
            </a:r>
            <a:r>
              <a:rPr lang="en-GB" altLang="en-US" sz="3600" b="1" dirty="0"/>
              <a:t/>
            </a:r>
            <a:br>
              <a:rPr lang="en-GB" altLang="en-US" sz="3600" b="1" dirty="0"/>
            </a:br>
            <a:r>
              <a:rPr lang="en-GB" altLang="en-US" sz="2800" b="1" dirty="0" smtClean="0"/>
              <a:t>Councillor Lib Peck</a:t>
            </a:r>
            <a:br>
              <a:rPr lang="en-GB" altLang="en-US" sz="2800" b="1" dirty="0" smtClean="0"/>
            </a:br>
            <a:r>
              <a:rPr lang="en-GB" altLang="en-US" sz="2800" b="1" dirty="0" smtClean="0"/>
              <a:t>Leader, London Borough of Lambeth</a:t>
            </a: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04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269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Cooperative Commissioning </a:t>
            </a:r>
            <a:endParaRPr lang="en-US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8" y="1052736"/>
            <a:ext cx="7340662" cy="558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Lambeth Council's hom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35" y="6165304"/>
            <a:ext cx="1376498" cy="6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operation-international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603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Collaborating and building relationships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5460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-op p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2520" cy="6964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>
                    <a:lumMod val="75000"/>
                  </a:schemeClr>
                </a:solidFill>
              </a:rPr>
              <a:t>Making the most of communities’ and workforces’ strengths</a:t>
            </a:r>
            <a:endParaRPr lang="en-GB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pp p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8"/>
          <a:stretch>
            <a:fillRect/>
          </a:stretch>
        </p:blipFill>
        <p:spPr bwMode="auto">
          <a:xfrm>
            <a:off x="-7938" y="0"/>
            <a:ext cx="915193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</a:rPr>
              <a:t>xxx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15035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1004093" y="5517232"/>
            <a:ext cx="7127875" cy="1124868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 smtClean="0"/>
              <a:t>Questions? </a:t>
            </a:r>
            <a:endParaRPr lang="en-GB" sz="3600" b="1" kern="0" dirty="0"/>
          </a:p>
        </p:txBody>
      </p:sp>
    </p:spTree>
    <p:extLst>
      <p:ext uri="{BB962C8B-B14F-4D97-AF65-F5344CB8AC3E}">
        <p14:creationId xmlns:p14="http://schemas.microsoft.com/office/powerpoint/2010/main" val="40053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437112"/>
            <a:ext cx="8280400" cy="2160240"/>
          </a:xfrm>
        </p:spPr>
        <p:txBody>
          <a:bodyPr/>
          <a:lstStyle/>
          <a:p>
            <a:pPr algn="l"/>
            <a:r>
              <a:rPr lang="en-GB" altLang="en-US" sz="3600" b="1" dirty="0" smtClean="0"/>
              <a:t>Lambeth – </a:t>
            </a:r>
            <a:r>
              <a:rPr lang="en-GB" altLang="en-US" sz="3200" b="1" dirty="0" smtClean="0"/>
              <a:t>the</a:t>
            </a:r>
            <a:r>
              <a:rPr lang="en-GB" altLang="en-US" sz="3600" b="1" dirty="0" smtClean="0"/>
              <a:t> operating model</a:t>
            </a:r>
            <a:br>
              <a:rPr lang="en-GB" altLang="en-US" sz="3600" b="1" dirty="0" smtClean="0"/>
            </a:br>
            <a:r>
              <a:rPr lang="en-GB" altLang="en-US" sz="3600" b="1" dirty="0" smtClean="0"/>
              <a:t> </a:t>
            </a:r>
            <a:r>
              <a:rPr lang="en-GB" altLang="en-US" sz="3600" b="1" dirty="0"/>
              <a:t/>
            </a:r>
            <a:br>
              <a:rPr lang="en-GB" altLang="en-US" sz="3600" b="1" dirty="0"/>
            </a:br>
            <a:r>
              <a:rPr lang="en-GB" altLang="en-US" sz="2500" b="1" dirty="0" smtClean="0"/>
              <a:t>Sophia Looney</a:t>
            </a:r>
            <a:br>
              <a:rPr lang="en-GB" altLang="en-US" sz="2500" b="1" dirty="0" smtClean="0"/>
            </a:br>
            <a:r>
              <a:rPr lang="en-GB" altLang="en-US" sz="2500" b="1" dirty="0" smtClean="0"/>
              <a:t>Director, Cooperative Business Development</a:t>
            </a:r>
            <a:endParaRPr lang="en-GB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99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Whole system change is complex at best…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0633" cy="5505475"/>
          </a:xfrm>
        </p:spPr>
      </p:pic>
    </p:spTree>
    <p:extLst>
      <p:ext uri="{BB962C8B-B14F-4D97-AF65-F5344CB8AC3E}">
        <p14:creationId xmlns:p14="http://schemas.microsoft.com/office/powerpoint/2010/main" val="228497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…fiendish at worst</a:t>
            </a:r>
            <a:endParaRPr lang="en-GB" sz="3600" b="1" dirty="0"/>
          </a:p>
        </p:txBody>
      </p:sp>
      <p:pic>
        <p:nvPicPr>
          <p:cNvPr id="4" name="Picture 2" descr="http://www.noding.com/la8ak/images/3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431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8670"/>
            <a:ext cx="8892479" cy="62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mbeth Council's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35" y="6165304"/>
            <a:ext cx="1376498" cy="6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From silos…</a:t>
            </a:r>
            <a:endParaRPr lang="en-GB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3" y="1628800"/>
            <a:ext cx="8680964" cy="4536504"/>
          </a:xfrm>
        </p:spPr>
      </p:pic>
    </p:spTree>
    <p:extLst>
      <p:ext uri="{BB962C8B-B14F-4D97-AF65-F5344CB8AC3E}">
        <p14:creationId xmlns:p14="http://schemas.microsoft.com/office/powerpoint/2010/main" val="6537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40760" cy="6840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…to clusters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0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134"/>
            <a:ext cx="9324527" cy="69933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Councillors at the centre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Cultural change</a:t>
            </a:r>
            <a:endParaRPr lang="en-GB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44" y="1310035"/>
            <a:ext cx="6761724" cy="5071293"/>
          </a:xfrm>
        </p:spPr>
      </p:pic>
    </p:spTree>
    <p:extLst>
      <p:ext uri="{BB962C8B-B14F-4D97-AF65-F5344CB8AC3E}">
        <p14:creationId xmlns:p14="http://schemas.microsoft.com/office/powerpoint/2010/main" val="3600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60</Words>
  <Application>Microsoft Office PowerPoint</Application>
  <PresentationFormat>On-screen Show (4:3)</PresentationFormat>
  <Paragraphs>18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How Lambeth is becoming a coooperative borough   Councillor Lib Peck Leader, London Borough of Lambeth</vt:lpstr>
      <vt:lpstr>Lambeth – the operating model   Sophia Looney Director, Cooperative Business Development</vt:lpstr>
      <vt:lpstr>Whole system change is complex at best…</vt:lpstr>
      <vt:lpstr>…fiendish at worst</vt:lpstr>
      <vt:lpstr>PowerPoint Presentation</vt:lpstr>
      <vt:lpstr>From silos…</vt:lpstr>
      <vt:lpstr>…to clusters</vt:lpstr>
      <vt:lpstr>Councillors at the centre</vt:lpstr>
      <vt:lpstr>Cultural change</vt:lpstr>
      <vt:lpstr>Cooperative Commissioning </vt:lpstr>
      <vt:lpstr>Collaborating and building relationships</vt:lpstr>
      <vt:lpstr>Making the most of communities’ and workforces’ strengths</vt:lpstr>
      <vt:lpstr>TITLE</vt:lpstr>
    </vt:vector>
  </TitlesOfParts>
  <Company>London Borough of Lambeth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Barrett,Tom P</dc:creator>
  <cp:lastModifiedBy>Atif Shafique</cp:lastModifiedBy>
  <cp:revision>11</cp:revision>
  <dcterms:created xsi:type="dcterms:W3CDTF">2014-01-16T11:09:13Z</dcterms:created>
  <dcterms:modified xsi:type="dcterms:W3CDTF">2014-05-15T12:04:56Z</dcterms:modified>
</cp:coreProperties>
</file>